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1D0396-3A5C-3C45-BBF6-EFA596E0DD62}" type="datetimeFigureOut">
              <a:rPr lang="es-ES" smtClean="0"/>
              <a:t>10/6/15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5B294-6DD7-1744-890D-CEB91F8AF3B2}" type="slidenum">
              <a:rPr lang="es-ES" smtClean="0"/>
              <a:t>‹Nr.›</a:t>
            </a:fld>
            <a:endParaRPr lang="es-ES"/>
          </a:p>
        </p:txBody>
      </p:sp>
    </p:spTree>
    <p:extLst>
      <p:ext uri="{BB962C8B-B14F-4D97-AF65-F5344CB8AC3E}">
        <p14:creationId xmlns:p14="http://schemas.microsoft.com/office/powerpoint/2010/main" val="97201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CDF4015-FA88-F944-92B6-629C77557691}" type="slidenum">
              <a:rPr lang="eu-ES" sz="1200">
                <a:latin typeface="Times" charset="0"/>
              </a:rPr>
              <a:pPr/>
              <a:t>2</a:t>
            </a:fld>
            <a:endParaRPr lang="eu-ES" sz="1200">
              <a:latin typeface="Times" charset="0"/>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8CDD7F5-C817-434B-9A65-165B5BD851C4}" type="slidenum">
              <a:rPr lang="eu-ES" sz="1200">
                <a:latin typeface="Times" charset="0"/>
              </a:rPr>
              <a:pPr/>
              <a:t>15</a:t>
            </a:fld>
            <a:endParaRPr lang="eu-ES" sz="1200">
              <a:latin typeface="Times" charset="0"/>
            </a:endParaRPr>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46C04FB-8EB2-DB4A-BE9F-D443807107A9}" type="slidenum">
              <a:rPr lang="eu-ES" sz="1200">
                <a:latin typeface="Times" charset="0"/>
              </a:rPr>
              <a:pPr/>
              <a:t>16</a:t>
            </a:fld>
            <a:endParaRPr lang="eu-ES" sz="1200">
              <a:latin typeface="Times" charset="0"/>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C0F1BDB-04FD-DD4C-884C-A5CF6B30166F}" type="slidenum">
              <a:rPr lang="eu-ES" sz="1200">
                <a:latin typeface="Times" charset="0"/>
              </a:rPr>
              <a:pPr/>
              <a:t>17</a:t>
            </a:fld>
            <a:endParaRPr lang="eu-ES" sz="1200">
              <a:latin typeface="Times" charset="0"/>
            </a:endParaRPr>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97893D0-C581-2F42-B290-CC504CA10469}" type="slidenum">
              <a:rPr lang="eu-ES" sz="1200">
                <a:latin typeface="Times" charset="0"/>
              </a:rPr>
              <a:pPr/>
              <a:t>18</a:t>
            </a:fld>
            <a:endParaRPr lang="eu-ES" sz="1200">
              <a:latin typeface="Times" charset="0"/>
            </a:endParaRPr>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09728B1-5EA5-A04C-9D83-09CBA4DA9BC9}" type="slidenum">
              <a:rPr lang="eu-ES" sz="1200">
                <a:latin typeface="Times" charset="0"/>
              </a:rPr>
              <a:pPr/>
              <a:t>19</a:t>
            </a:fld>
            <a:endParaRPr lang="eu-ES" sz="1200">
              <a:latin typeface="Times" charset="0"/>
            </a:endParaRPr>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21984D4-02DD-724B-9769-22454C2CD244}" type="slidenum">
              <a:rPr lang="eu-ES" sz="1200">
                <a:latin typeface="Times" charset="0"/>
              </a:rPr>
              <a:pPr/>
              <a:t>20</a:t>
            </a:fld>
            <a:endParaRPr lang="eu-ES" sz="1200">
              <a:latin typeface="Times" charset="0"/>
            </a:endParaRPr>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C367F1B-DFA8-E049-8D5A-B90C95D7F26C}" type="slidenum">
              <a:rPr lang="eu-ES" sz="1200">
                <a:latin typeface="Times" charset="0"/>
              </a:rPr>
              <a:pPr/>
              <a:t>21</a:t>
            </a:fld>
            <a:endParaRPr lang="eu-ES" sz="1200">
              <a:latin typeface="Times" charset="0"/>
            </a:endParaRPr>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DF48084-5B64-814A-8960-1B938162AF6F}" type="slidenum">
              <a:rPr lang="eu-ES" sz="1200">
                <a:latin typeface="Times" charset="0"/>
              </a:rPr>
              <a:pPr/>
              <a:t>22</a:t>
            </a:fld>
            <a:endParaRPr lang="eu-ES" sz="1200">
              <a:latin typeface="Times" charset="0"/>
            </a:endParaRPr>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C461FCB-109A-0348-B0B4-4951586CE9E6}" type="slidenum">
              <a:rPr lang="eu-ES" sz="1200">
                <a:latin typeface="Times" charset="0"/>
              </a:rPr>
              <a:pPr/>
              <a:t>23</a:t>
            </a:fld>
            <a:endParaRPr lang="eu-ES" sz="1200">
              <a:latin typeface="Times" charset="0"/>
            </a:endParaRPr>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8D587B0-5DE8-0146-88DF-39307E8846B4}" type="slidenum">
              <a:rPr lang="eu-ES" sz="1200">
                <a:latin typeface="Times" charset="0"/>
              </a:rPr>
              <a:pPr/>
              <a:t>24</a:t>
            </a:fld>
            <a:endParaRPr lang="eu-ES" sz="1200">
              <a:latin typeface="Times" charset="0"/>
            </a:endParaRPr>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940BF06-1482-D645-A1C7-0B51EC7BA6FB}" type="slidenum">
              <a:rPr lang="eu-ES" sz="1200">
                <a:latin typeface="Times" charset="0"/>
              </a:rPr>
              <a:pPr/>
              <a:t>3</a:t>
            </a:fld>
            <a:endParaRPr lang="eu-ES" sz="1200">
              <a:latin typeface="Times" charset="0"/>
            </a:endParaRP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B0F11F2-8900-A046-86F6-9387E764205B}" type="slidenum">
              <a:rPr lang="eu-ES" sz="1200">
                <a:latin typeface="Times" charset="0"/>
              </a:rPr>
              <a:pPr/>
              <a:t>4</a:t>
            </a:fld>
            <a:endParaRPr lang="eu-ES" sz="1200">
              <a:latin typeface="Times" charset="0"/>
            </a:endParaRPr>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5B23BA-7F55-5745-9F59-422B8C74A8DE}" type="slidenum">
              <a:rPr lang="eu-ES" sz="1200">
                <a:latin typeface="Times" charset="0"/>
              </a:rPr>
              <a:pPr/>
              <a:t>5</a:t>
            </a:fld>
            <a:endParaRPr lang="eu-ES" sz="1200">
              <a:latin typeface="Times" charset="0"/>
            </a:endParaRPr>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7D59E90-28E6-5E49-BB5B-6B9771917BB7}" type="slidenum">
              <a:rPr lang="eu-ES" sz="1200">
                <a:latin typeface="Times" charset="0"/>
              </a:rPr>
              <a:pPr/>
              <a:t>7</a:t>
            </a:fld>
            <a:endParaRPr lang="eu-ES" sz="1200">
              <a:latin typeface="Times" charset="0"/>
            </a:endParaRPr>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900543D-4504-3D44-9625-885930B02539}" type="slidenum">
              <a:rPr lang="eu-ES" sz="1200">
                <a:latin typeface="Times" charset="0"/>
              </a:rPr>
              <a:pPr/>
              <a:t>8</a:t>
            </a:fld>
            <a:endParaRPr lang="eu-ES" sz="1200">
              <a:latin typeface="Times" charset="0"/>
            </a:endParaRPr>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153AC36-678D-4B42-910B-E817F168FA8D}" type="slidenum">
              <a:rPr lang="eu-ES" sz="1200">
                <a:latin typeface="Times" charset="0"/>
              </a:rPr>
              <a:pPr/>
              <a:t>12</a:t>
            </a:fld>
            <a:endParaRPr lang="eu-ES" sz="1200">
              <a:latin typeface="Times" charset="0"/>
            </a:endParaRP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4C7E0BD-F43A-B042-A6F7-ABBFD2A01CA5}" type="slidenum">
              <a:rPr lang="eu-ES" sz="1200">
                <a:latin typeface="Times" charset="0"/>
              </a:rPr>
              <a:pPr/>
              <a:t>13</a:t>
            </a:fld>
            <a:endParaRPr lang="eu-ES" sz="1200">
              <a:latin typeface="Times" charset="0"/>
            </a:endParaRP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F596A76-00EE-4C4E-B8B4-E6B2B0B7C9B5}" type="slidenum">
              <a:rPr lang="eu-ES" sz="1200">
                <a:latin typeface="Times" charset="0"/>
              </a:rPr>
              <a:pPr/>
              <a:t>14</a:t>
            </a:fld>
            <a:endParaRPr lang="eu-ES" sz="1200">
              <a:latin typeface="Times" charset="0"/>
            </a:endParaRP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3D92308-2E84-D04F-940E-45E811DBE0AF}"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107816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D92308-2E84-D04F-940E-45E811DBE0AF}"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405427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D92308-2E84-D04F-940E-45E811DBE0AF}"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352645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D92308-2E84-D04F-940E-45E811DBE0AF}"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86717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3D92308-2E84-D04F-940E-45E811DBE0AF}"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303306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3D92308-2E84-D04F-940E-45E811DBE0AF}"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334046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3D92308-2E84-D04F-940E-45E811DBE0AF}"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148187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3D92308-2E84-D04F-940E-45E811DBE0AF}"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411212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D92308-2E84-D04F-940E-45E811DBE0AF}"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375425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D92308-2E84-D04F-940E-45E811DBE0AF}"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113690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D92308-2E84-D04F-940E-45E811DBE0AF}"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10D8104-523D-E34F-A1FF-27581C8B036E}" type="slidenum">
              <a:rPr lang="es-ES" smtClean="0"/>
              <a:t>‹Nr.›</a:t>
            </a:fld>
            <a:endParaRPr lang="es-ES"/>
          </a:p>
        </p:txBody>
      </p:sp>
    </p:spTree>
    <p:extLst>
      <p:ext uri="{BB962C8B-B14F-4D97-AF65-F5344CB8AC3E}">
        <p14:creationId xmlns:p14="http://schemas.microsoft.com/office/powerpoint/2010/main" val="15114390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92308-2E84-D04F-940E-45E811DBE0AF}"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8104-523D-E34F-A1FF-27581C8B036E}" type="slidenum">
              <a:rPr lang="es-ES" smtClean="0"/>
              <a:t>‹Nr.›</a:t>
            </a:fld>
            <a:endParaRPr lang="es-ES"/>
          </a:p>
        </p:txBody>
      </p:sp>
    </p:spTree>
    <p:extLst>
      <p:ext uri="{BB962C8B-B14F-4D97-AF65-F5344CB8AC3E}">
        <p14:creationId xmlns:p14="http://schemas.microsoft.com/office/powerpoint/2010/main" val="227301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2.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slideshare.net/minmacullf/estructuras-519123" TargetMode="External"/><Relationship Id="rId4" Type="http://schemas.openxmlformats.org/officeDocument/2006/relationships/hyperlink" Target="http://creativecommons.org/licenses/by-nc-sa/2.5/es/" TargetMode="Externa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9"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iesfuentelucena.org/menus/departamentos%20didacticos/BiologiayGeologia/metodos%20de%20la%20ciencia/primer%20trimestre/08_Calculocentrogravedad.pdf" TargetMode="External"/><Relationship Id="rId4" Type="http://schemas.openxmlformats.org/officeDocument/2006/relationships/hyperlink" Target="http://creativecommons.org/licenses/by-nc-sa/2.5/es/" TargetMode="Externa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9"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3709DB5-EEF8-FD47-8EE9-13AA6BC9C877}" type="slidenum">
              <a:rPr lang="eu-ES" sz="1400">
                <a:latin typeface="Times" charset="0"/>
              </a:rPr>
              <a:pPr/>
              <a:t>1</a:t>
            </a:fld>
            <a:endParaRPr lang="eu-ES" sz="1400">
              <a:latin typeface="Times" charset="0"/>
            </a:endParaRPr>
          </a:p>
        </p:txBody>
      </p:sp>
      <p:sp>
        <p:nvSpPr>
          <p:cNvPr id="302084" name="Rectangle 4"/>
          <p:cNvSpPr>
            <a:spLocks noGrp="1" noChangeArrowheads="1"/>
          </p:cNvSpPr>
          <p:nvPr>
            <p:ph type="title"/>
          </p:nvPr>
        </p:nvSpPr>
        <p:spPr>
          <a:xfrm>
            <a:off x="539750" y="1268413"/>
            <a:ext cx="7921625" cy="2735262"/>
          </a:xfrm>
          <a:solidFill>
            <a:srgbClr val="FFFF99"/>
          </a:solidFill>
          <a:ln>
            <a:solidFill>
              <a:schemeClr val="tx1"/>
            </a:solidFill>
            <a:miter lim="800000"/>
            <a:headEnd/>
            <a:tailEnd/>
          </a:ln>
        </p:spPr>
        <p:txBody>
          <a:bodyPr/>
          <a:lstStyle/>
          <a:p>
            <a:pPr eaLnBrk="1" hangingPunct="1"/>
            <a:r>
              <a:rPr lang="eu-ES" sz="6600" dirty="0" smtClean="0">
                <a:solidFill>
                  <a:srgbClr val="0000FF"/>
                </a:solidFill>
                <a:latin typeface="Arial" charset="0"/>
              </a:rPr>
              <a:t>11.gaia INDARRAK </a:t>
            </a:r>
            <a:r>
              <a:rPr lang="eu-ES" sz="6600" dirty="0">
                <a:solidFill>
                  <a:srgbClr val="0000FF"/>
                </a:solidFill>
                <a:latin typeface="Arial" charset="0"/>
              </a:rPr>
              <a:t>ETA OREKA</a:t>
            </a: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94496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2084"/>
                                        </p:tgtEl>
                                        <p:attrNameLst>
                                          <p:attrName>style.visibility</p:attrName>
                                        </p:attrNameLst>
                                      </p:cBhvr>
                                      <p:to>
                                        <p:strVal val="visible"/>
                                      </p:to>
                                    </p:set>
                                    <p:animEffect transition="in" filter="wipe(left)">
                                      <p:cBhvr>
                                        <p:cTn id="7" dur="1000"/>
                                        <p:tgtEl>
                                          <p:spTgt spid="302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A14CF02-7860-BA45-8B66-E4A4FB9EE324}" type="slidenum">
              <a:rPr lang="eu-ES" sz="1400">
                <a:latin typeface="Times" charset="0"/>
              </a:rPr>
              <a:pPr/>
              <a:t>10</a:t>
            </a:fld>
            <a:endParaRPr lang="eu-ES" sz="1400">
              <a:latin typeface="Times" charset="0"/>
            </a:endParaRPr>
          </a:p>
        </p:txBody>
      </p:sp>
      <p:sp>
        <p:nvSpPr>
          <p:cNvPr id="187395" name="Rectangle 326"/>
          <p:cNvSpPr>
            <a:spLocks noChangeArrowheads="1"/>
          </p:cNvSpPr>
          <p:nvPr/>
        </p:nvSpPr>
        <p:spPr bwMode="auto">
          <a:xfrm>
            <a:off x="1441094" y="1325920"/>
            <a:ext cx="6108700"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Sisteman adierazitako egonkortasun sistema azal ezazu, orratza botilaren ertzean agertzen denean.</a:t>
            </a:r>
          </a:p>
        </p:txBody>
      </p:sp>
      <p:sp>
        <p:nvSpPr>
          <p:cNvPr id="329031" name="Text Box 327"/>
          <p:cNvSpPr txBox="1">
            <a:spLocks noChangeArrowheads="1"/>
          </p:cNvSpPr>
          <p:nvPr/>
        </p:nvSpPr>
        <p:spPr bwMode="auto">
          <a:xfrm>
            <a:off x="1190625" y="4611405"/>
            <a:ext cx="6761163" cy="590550"/>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Irudian adierazitako sistema egonkorra da bi sardexken eta kortxoaren gz euste puntuaren azpian baitago.</a:t>
            </a:r>
          </a:p>
        </p:txBody>
      </p:sp>
      <p:sp>
        <p:nvSpPr>
          <p:cNvPr id="329032" name="Oval 328"/>
          <p:cNvSpPr>
            <a:spLocks noChangeArrowheads="1"/>
          </p:cNvSpPr>
          <p:nvPr/>
        </p:nvSpPr>
        <p:spPr bwMode="auto">
          <a:xfrm>
            <a:off x="4532313" y="3340100"/>
            <a:ext cx="157162" cy="155575"/>
          </a:xfrm>
          <a:prstGeom prst="ellipse">
            <a:avLst/>
          </a:prstGeom>
          <a:solidFill>
            <a:srgbClr val="FF0000"/>
          </a:solidFill>
          <a:ln w="9525">
            <a:solidFill>
              <a:schemeClr val="tx1"/>
            </a:solidFill>
            <a:round/>
            <a:headEnd/>
            <a:tailEnd/>
          </a:ln>
        </p:spPr>
        <p:txBody>
          <a:bodyPr wrap="none" anchor="ctr"/>
          <a:lstStyle/>
          <a:p>
            <a:endParaRPr lang="es-ES"/>
          </a:p>
        </p:txBody>
      </p:sp>
      <p:sp>
        <p:nvSpPr>
          <p:cNvPr id="329033" name="Text Box 329"/>
          <p:cNvSpPr txBox="1">
            <a:spLocks noChangeArrowheads="1"/>
          </p:cNvSpPr>
          <p:nvPr/>
        </p:nvSpPr>
        <p:spPr bwMode="auto">
          <a:xfrm>
            <a:off x="3730625" y="3971925"/>
            <a:ext cx="1776413" cy="346075"/>
          </a:xfrm>
          <a:prstGeom prst="rect">
            <a:avLst/>
          </a:prstGeom>
          <a:solidFill>
            <a:srgbClr val="CC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Grabitate-zentroa</a:t>
            </a:r>
          </a:p>
        </p:txBody>
      </p:sp>
      <p:sp>
        <p:nvSpPr>
          <p:cNvPr id="329034" name="Oval 330"/>
          <p:cNvSpPr>
            <a:spLocks noChangeArrowheads="1"/>
          </p:cNvSpPr>
          <p:nvPr/>
        </p:nvSpPr>
        <p:spPr bwMode="auto">
          <a:xfrm>
            <a:off x="4532313" y="2760663"/>
            <a:ext cx="157162" cy="155575"/>
          </a:xfrm>
          <a:prstGeom prst="ellipse">
            <a:avLst/>
          </a:prstGeom>
          <a:solidFill>
            <a:srgbClr val="0066FF"/>
          </a:solidFill>
          <a:ln w="9525">
            <a:solidFill>
              <a:schemeClr val="tx1"/>
            </a:solidFill>
            <a:round/>
            <a:headEnd/>
            <a:tailEnd/>
          </a:ln>
        </p:spPr>
        <p:txBody>
          <a:bodyPr wrap="none" anchor="ctr"/>
          <a:lstStyle/>
          <a:p>
            <a:pPr algn="ctr" eaLnBrk="1" hangingPunct="1"/>
            <a:endParaRPr lang="es-ES" sz="800">
              <a:solidFill>
                <a:srgbClr val="0066FF"/>
              </a:solidFill>
            </a:endParaRPr>
          </a:p>
        </p:txBody>
      </p:sp>
      <p:sp>
        <p:nvSpPr>
          <p:cNvPr id="329035" name="Text Box 331"/>
          <p:cNvSpPr txBox="1">
            <a:spLocks noChangeArrowheads="1"/>
          </p:cNvSpPr>
          <p:nvPr/>
        </p:nvSpPr>
        <p:spPr bwMode="auto">
          <a:xfrm>
            <a:off x="5849938" y="2563813"/>
            <a:ext cx="1390650" cy="346075"/>
          </a:xfrm>
          <a:prstGeom prst="rect">
            <a:avLst/>
          </a:prstGeom>
          <a:solidFill>
            <a:srgbClr val="FFD88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Euste puntua</a:t>
            </a:r>
          </a:p>
        </p:txBody>
      </p:sp>
      <p:sp>
        <p:nvSpPr>
          <p:cNvPr id="329036" name="Freeform 332"/>
          <p:cNvSpPr>
            <a:spLocks/>
          </p:cNvSpPr>
          <p:nvPr/>
        </p:nvSpPr>
        <p:spPr bwMode="auto">
          <a:xfrm>
            <a:off x="4818063" y="2716213"/>
            <a:ext cx="793750" cy="347662"/>
          </a:xfrm>
          <a:custGeom>
            <a:avLst/>
            <a:gdLst>
              <a:gd name="T0" fmla="*/ 5040313 w 500"/>
              <a:gd name="T1" fmla="*/ 234373400 h 219"/>
              <a:gd name="T2" fmla="*/ 95765938 w 500"/>
              <a:gd name="T3" fmla="*/ 264615232 h 219"/>
              <a:gd name="T4" fmla="*/ 579635938 w 500"/>
              <a:gd name="T5" fmla="*/ 521670800 h 219"/>
              <a:gd name="T6" fmla="*/ 700603438 w 500"/>
              <a:gd name="T7" fmla="*/ 83164243 h 219"/>
              <a:gd name="T8" fmla="*/ 1260078125 w 500"/>
              <a:gd name="T9" fmla="*/ 30241832 h 219"/>
              <a:gd name="T10" fmla="*/ 0 60000 65536"/>
              <a:gd name="T11" fmla="*/ 0 60000 65536"/>
              <a:gd name="T12" fmla="*/ 0 60000 65536"/>
              <a:gd name="T13" fmla="*/ 0 60000 65536"/>
              <a:gd name="T14" fmla="*/ 0 60000 65536"/>
              <a:gd name="T15" fmla="*/ 0 w 500"/>
              <a:gd name="T16" fmla="*/ 0 h 219"/>
              <a:gd name="T17" fmla="*/ 500 w 500"/>
              <a:gd name="T18" fmla="*/ 219 h 219"/>
            </a:gdLst>
            <a:ahLst/>
            <a:cxnLst>
              <a:cxn ang="T10">
                <a:pos x="T0" y="T1"/>
              </a:cxn>
              <a:cxn ang="T11">
                <a:pos x="T2" y="T3"/>
              </a:cxn>
              <a:cxn ang="T12">
                <a:pos x="T4" y="T5"/>
              </a:cxn>
              <a:cxn ang="T13">
                <a:pos x="T6" y="T7"/>
              </a:cxn>
              <a:cxn ang="T14">
                <a:pos x="T8" y="T9"/>
              </a:cxn>
            </a:cxnLst>
            <a:rect l="T15" t="T16" r="T17" b="T18"/>
            <a:pathLst>
              <a:path w="500" h="219">
                <a:moveTo>
                  <a:pt x="2" y="93"/>
                </a:moveTo>
                <a:cubicBezTo>
                  <a:pt x="1" y="89"/>
                  <a:pt x="0" y="86"/>
                  <a:pt x="38" y="105"/>
                </a:cubicBezTo>
                <a:cubicBezTo>
                  <a:pt x="76" y="124"/>
                  <a:pt x="190" y="219"/>
                  <a:pt x="230" y="207"/>
                </a:cubicBezTo>
                <a:cubicBezTo>
                  <a:pt x="270" y="195"/>
                  <a:pt x="233" y="66"/>
                  <a:pt x="278" y="33"/>
                </a:cubicBezTo>
                <a:cubicBezTo>
                  <a:pt x="323" y="0"/>
                  <a:pt x="411" y="6"/>
                  <a:pt x="500" y="12"/>
                </a:cubicBezTo>
              </a:path>
            </a:pathLst>
          </a:custGeom>
          <a:noFill/>
          <a:ln w="19050" cmpd="sng">
            <a:solidFill>
              <a:srgbClr val="3333CC"/>
            </a:solidFill>
            <a:round/>
            <a:headEnd type="stealth" w="med" len="me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29037" name="Freeform 333"/>
          <p:cNvSpPr>
            <a:spLocks/>
          </p:cNvSpPr>
          <p:nvPr/>
        </p:nvSpPr>
        <p:spPr bwMode="auto">
          <a:xfrm>
            <a:off x="4391025" y="3559175"/>
            <a:ext cx="390525" cy="371475"/>
          </a:xfrm>
          <a:custGeom>
            <a:avLst/>
            <a:gdLst>
              <a:gd name="T0" fmla="*/ 357862188 w 246"/>
              <a:gd name="T1" fmla="*/ 589716563 h 234"/>
              <a:gd name="T2" fmla="*/ 32762825 w 246"/>
              <a:gd name="T3" fmla="*/ 378023438 h 234"/>
              <a:gd name="T4" fmla="*/ 554434375 w 246"/>
              <a:gd name="T5" fmla="*/ 234375325 h 234"/>
              <a:gd name="T6" fmla="*/ 418345938 w 246"/>
              <a:gd name="T7" fmla="*/ 0 h 234"/>
              <a:gd name="T8" fmla="*/ 0 60000 65536"/>
              <a:gd name="T9" fmla="*/ 0 60000 65536"/>
              <a:gd name="T10" fmla="*/ 0 60000 65536"/>
              <a:gd name="T11" fmla="*/ 0 60000 65536"/>
              <a:gd name="T12" fmla="*/ 0 w 246"/>
              <a:gd name="T13" fmla="*/ 0 h 234"/>
              <a:gd name="T14" fmla="*/ 246 w 246"/>
              <a:gd name="T15" fmla="*/ 234 h 234"/>
            </a:gdLst>
            <a:ahLst/>
            <a:cxnLst>
              <a:cxn ang="T8">
                <a:pos x="T0" y="T1"/>
              </a:cxn>
              <a:cxn ang="T9">
                <a:pos x="T2" y="T3"/>
              </a:cxn>
              <a:cxn ang="T10">
                <a:pos x="T4" y="T5"/>
              </a:cxn>
              <a:cxn ang="T11">
                <a:pos x="T6" y="T7"/>
              </a:cxn>
            </a:cxnLst>
            <a:rect l="T12" t="T13" r="T14" b="T15"/>
            <a:pathLst>
              <a:path w="246" h="234">
                <a:moveTo>
                  <a:pt x="142" y="234"/>
                </a:moveTo>
                <a:cubicBezTo>
                  <a:pt x="71" y="203"/>
                  <a:pt x="0" y="173"/>
                  <a:pt x="13" y="150"/>
                </a:cubicBezTo>
                <a:cubicBezTo>
                  <a:pt x="26" y="127"/>
                  <a:pt x="194" y="118"/>
                  <a:pt x="220" y="93"/>
                </a:cubicBezTo>
                <a:cubicBezTo>
                  <a:pt x="246" y="68"/>
                  <a:pt x="175" y="15"/>
                  <a:pt x="166" y="0"/>
                </a:cubicBezTo>
              </a:path>
            </a:pathLst>
          </a:custGeom>
          <a:noFill/>
          <a:ln w="19050" cmpd="sng">
            <a:solidFill>
              <a:srgbClr val="CC33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s-ES"/>
          </a:p>
        </p:txBody>
      </p:sp>
      <p:pic>
        <p:nvPicPr>
          <p:cNvPr id="33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1708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29031"/>
                                        </p:tgtEl>
                                        <p:attrNameLst>
                                          <p:attrName>style.visibility</p:attrName>
                                        </p:attrNameLst>
                                      </p:cBhvr>
                                      <p:to>
                                        <p:strVal val="visible"/>
                                      </p:to>
                                    </p:set>
                                    <p:animEffect transition="in" filter="dissolve">
                                      <p:cBhvr>
                                        <p:cTn id="7" dur="500"/>
                                        <p:tgtEl>
                                          <p:spTgt spid="329031"/>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29032"/>
                                        </p:tgtEl>
                                        <p:attrNameLst>
                                          <p:attrName>style.visibility</p:attrName>
                                        </p:attrNameLst>
                                      </p:cBhvr>
                                      <p:to>
                                        <p:strVal val="visible"/>
                                      </p:to>
                                    </p:set>
                                    <p:anim calcmode="lin" valueType="num">
                                      <p:cBhvr>
                                        <p:cTn id="11" dur="500" fill="hold"/>
                                        <p:tgtEl>
                                          <p:spTgt spid="329032"/>
                                        </p:tgtEl>
                                        <p:attrNameLst>
                                          <p:attrName>ppt_w</p:attrName>
                                        </p:attrNameLst>
                                      </p:cBhvr>
                                      <p:tavLst>
                                        <p:tav tm="0">
                                          <p:val>
                                            <p:fltVal val="0"/>
                                          </p:val>
                                        </p:tav>
                                        <p:tav tm="100000">
                                          <p:val>
                                            <p:strVal val="#ppt_w"/>
                                          </p:val>
                                        </p:tav>
                                      </p:tavLst>
                                    </p:anim>
                                    <p:anim calcmode="lin" valueType="num">
                                      <p:cBhvr>
                                        <p:cTn id="12" dur="500" fill="hold"/>
                                        <p:tgtEl>
                                          <p:spTgt spid="32903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29034"/>
                                        </p:tgtEl>
                                        <p:attrNameLst>
                                          <p:attrName>style.visibility</p:attrName>
                                        </p:attrNameLst>
                                      </p:cBhvr>
                                      <p:to>
                                        <p:strVal val="visible"/>
                                      </p:to>
                                    </p:set>
                                    <p:anim calcmode="lin" valueType="num">
                                      <p:cBhvr>
                                        <p:cTn id="15" dur="500" fill="hold"/>
                                        <p:tgtEl>
                                          <p:spTgt spid="329034"/>
                                        </p:tgtEl>
                                        <p:attrNameLst>
                                          <p:attrName>ppt_w</p:attrName>
                                        </p:attrNameLst>
                                      </p:cBhvr>
                                      <p:tavLst>
                                        <p:tav tm="0">
                                          <p:val>
                                            <p:fltVal val="0"/>
                                          </p:val>
                                        </p:tav>
                                        <p:tav tm="100000">
                                          <p:val>
                                            <p:strVal val="#ppt_w"/>
                                          </p:val>
                                        </p:tav>
                                      </p:tavLst>
                                    </p:anim>
                                    <p:anim calcmode="lin" valueType="num">
                                      <p:cBhvr>
                                        <p:cTn id="16" dur="500" fill="hold"/>
                                        <p:tgtEl>
                                          <p:spTgt spid="329034"/>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29033"/>
                                        </p:tgtEl>
                                        <p:attrNameLst>
                                          <p:attrName>style.visibility</p:attrName>
                                        </p:attrNameLst>
                                      </p:cBhvr>
                                      <p:to>
                                        <p:strVal val="visible"/>
                                      </p:to>
                                    </p:set>
                                    <p:animEffect transition="in" filter="dissolve">
                                      <p:cBhvr>
                                        <p:cTn id="20" dur="500"/>
                                        <p:tgtEl>
                                          <p:spTgt spid="329033"/>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29035"/>
                                        </p:tgtEl>
                                        <p:attrNameLst>
                                          <p:attrName>style.visibility</p:attrName>
                                        </p:attrNameLst>
                                      </p:cBhvr>
                                      <p:to>
                                        <p:strVal val="visible"/>
                                      </p:to>
                                    </p:set>
                                    <p:animEffect transition="in" filter="dissolve">
                                      <p:cBhvr>
                                        <p:cTn id="23" dur="500"/>
                                        <p:tgtEl>
                                          <p:spTgt spid="329035"/>
                                        </p:tgtEl>
                                      </p:cBhvr>
                                    </p:animEffect>
                                  </p:childTnLst>
                                </p:cTn>
                              </p:par>
                            </p:childTnLst>
                          </p:cTn>
                        </p:par>
                        <p:par>
                          <p:cTn id="24" fill="hold" nodeType="afterGroup">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329036"/>
                                        </p:tgtEl>
                                        <p:attrNameLst>
                                          <p:attrName>style.visibility</p:attrName>
                                        </p:attrNameLst>
                                      </p:cBhvr>
                                      <p:to>
                                        <p:strVal val="visible"/>
                                      </p:to>
                                    </p:set>
                                    <p:animEffect transition="in" filter="wipe(right)">
                                      <p:cBhvr>
                                        <p:cTn id="27" dur="500"/>
                                        <p:tgtEl>
                                          <p:spTgt spid="32903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29037"/>
                                        </p:tgtEl>
                                        <p:attrNameLst>
                                          <p:attrName>style.visibility</p:attrName>
                                        </p:attrNameLst>
                                      </p:cBhvr>
                                      <p:to>
                                        <p:strVal val="visible"/>
                                      </p:to>
                                    </p:set>
                                    <p:animEffect transition="in" filter="wipe(down)">
                                      <p:cBhvr>
                                        <p:cTn id="30" dur="500"/>
                                        <p:tgtEl>
                                          <p:spTgt spid="329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031" grpId="0" animBg="1"/>
      <p:bldP spid="329032" grpId="0" animBg="1"/>
      <p:bldP spid="329033" grpId="0" animBg="1"/>
      <p:bldP spid="329034" grpId="0" animBg="1"/>
      <p:bldP spid="329035" grpId="0" animBg="1"/>
      <p:bldP spid="329036" grpId="0" animBg="1"/>
      <p:bldP spid="3290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534C5F9-5012-3045-BC3B-0D81FB8C34C7}" type="slidenum">
              <a:rPr lang="eu-ES" sz="1400">
                <a:latin typeface="Times" charset="0"/>
              </a:rPr>
              <a:pPr/>
              <a:t>11</a:t>
            </a:fld>
            <a:endParaRPr lang="eu-ES" sz="1400">
              <a:latin typeface="Times" charset="0"/>
            </a:endParaRPr>
          </a:p>
        </p:txBody>
      </p:sp>
      <p:sp>
        <p:nvSpPr>
          <p:cNvPr id="332887" name="Rectangle 87"/>
          <p:cNvSpPr>
            <a:spLocks noChangeArrowheads="1"/>
          </p:cNvSpPr>
          <p:nvPr/>
        </p:nvSpPr>
        <p:spPr bwMode="auto">
          <a:xfrm>
            <a:off x="1239838" y="1088230"/>
            <a:ext cx="6681787" cy="83502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Bi sardeska kortxoaren gainean kokatuko bagenitu zer gertatuko litzateke?</a:t>
            </a:r>
          </a:p>
          <a:p>
            <a:pPr algn="ctr" eaLnBrk="1" hangingPunct="1"/>
            <a:r>
              <a:rPr lang="eu-ES" dirty="0"/>
              <a:t>Azaldu zergatia.</a:t>
            </a:r>
          </a:p>
        </p:txBody>
      </p:sp>
      <p:sp>
        <p:nvSpPr>
          <p:cNvPr id="332888" name="Oval 88"/>
          <p:cNvSpPr>
            <a:spLocks noChangeArrowheads="1"/>
          </p:cNvSpPr>
          <p:nvPr/>
        </p:nvSpPr>
        <p:spPr bwMode="auto">
          <a:xfrm>
            <a:off x="4510088" y="2412205"/>
            <a:ext cx="157162" cy="155575"/>
          </a:xfrm>
          <a:prstGeom prst="ellipse">
            <a:avLst/>
          </a:prstGeom>
          <a:solidFill>
            <a:srgbClr val="FF0000"/>
          </a:solidFill>
          <a:ln w="9525">
            <a:solidFill>
              <a:schemeClr val="tx1"/>
            </a:solidFill>
            <a:round/>
            <a:headEnd/>
            <a:tailEnd/>
          </a:ln>
        </p:spPr>
        <p:txBody>
          <a:bodyPr wrap="none" anchor="ctr"/>
          <a:lstStyle/>
          <a:p>
            <a:endParaRPr lang="es-ES"/>
          </a:p>
        </p:txBody>
      </p:sp>
      <p:sp>
        <p:nvSpPr>
          <p:cNvPr id="332889" name="Text Box 89"/>
          <p:cNvSpPr txBox="1">
            <a:spLocks noChangeArrowheads="1"/>
          </p:cNvSpPr>
          <p:nvPr/>
        </p:nvSpPr>
        <p:spPr bwMode="auto">
          <a:xfrm>
            <a:off x="1416050" y="3101180"/>
            <a:ext cx="1944688" cy="346075"/>
          </a:xfrm>
          <a:prstGeom prst="rect">
            <a:avLst/>
          </a:prstGeom>
          <a:solidFill>
            <a:srgbClr val="CC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Grabedade zentrua</a:t>
            </a:r>
          </a:p>
        </p:txBody>
      </p:sp>
      <p:sp>
        <p:nvSpPr>
          <p:cNvPr id="332890" name="Oval 90"/>
          <p:cNvSpPr>
            <a:spLocks noChangeArrowheads="1"/>
          </p:cNvSpPr>
          <p:nvPr/>
        </p:nvSpPr>
        <p:spPr bwMode="auto">
          <a:xfrm>
            <a:off x="4519613" y="3632993"/>
            <a:ext cx="157162" cy="155575"/>
          </a:xfrm>
          <a:prstGeom prst="ellipse">
            <a:avLst/>
          </a:prstGeom>
          <a:solidFill>
            <a:srgbClr val="0066FF"/>
          </a:solidFill>
          <a:ln w="9525">
            <a:solidFill>
              <a:schemeClr val="tx1"/>
            </a:solidFill>
            <a:round/>
            <a:headEnd/>
            <a:tailEnd/>
          </a:ln>
        </p:spPr>
        <p:txBody>
          <a:bodyPr wrap="none" anchor="ctr"/>
          <a:lstStyle/>
          <a:p>
            <a:pPr algn="ctr" eaLnBrk="1" hangingPunct="1"/>
            <a:endParaRPr lang="es-ES" sz="800">
              <a:solidFill>
                <a:srgbClr val="0066FF"/>
              </a:solidFill>
            </a:endParaRPr>
          </a:p>
        </p:txBody>
      </p:sp>
      <p:sp>
        <p:nvSpPr>
          <p:cNvPr id="332891" name="Text Box 91"/>
          <p:cNvSpPr txBox="1">
            <a:spLocks noChangeArrowheads="1"/>
          </p:cNvSpPr>
          <p:nvPr/>
        </p:nvSpPr>
        <p:spPr bwMode="auto">
          <a:xfrm>
            <a:off x="5848350" y="3429793"/>
            <a:ext cx="1390650" cy="346075"/>
          </a:xfrm>
          <a:prstGeom prst="rect">
            <a:avLst/>
          </a:prstGeom>
          <a:solidFill>
            <a:srgbClr val="FFD88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Euste puntua</a:t>
            </a:r>
          </a:p>
        </p:txBody>
      </p:sp>
      <p:sp>
        <p:nvSpPr>
          <p:cNvPr id="332892" name="Freeform 92"/>
          <p:cNvSpPr>
            <a:spLocks/>
          </p:cNvSpPr>
          <p:nvPr/>
        </p:nvSpPr>
        <p:spPr bwMode="auto">
          <a:xfrm>
            <a:off x="4818063" y="3582193"/>
            <a:ext cx="793750" cy="347662"/>
          </a:xfrm>
          <a:custGeom>
            <a:avLst/>
            <a:gdLst>
              <a:gd name="T0" fmla="*/ 5040313 w 500"/>
              <a:gd name="T1" fmla="*/ 234373400 h 219"/>
              <a:gd name="T2" fmla="*/ 95765938 w 500"/>
              <a:gd name="T3" fmla="*/ 264615232 h 219"/>
              <a:gd name="T4" fmla="*/ 579635938 w 500"/>
              <a:gd name="T5" fmla="*/ 521670800 h 219"/>
              <a:gd name="T6" fmla="*/ 700603438 w 500"/>
              <a:gd name="T7" fmla="*/ 83164243 h 219"/>
              <a:gd name="T8" fmla="*/ 1260078125 w 500"/>
              <a:gd name="T9" fmla="*/ 30241832 h 219"/>
              <a:gd name="T10" fmla="*/ 0 60000 65536"/>
              <a:gd name="T11" fmla="*/ 0 60000 65536"/>
              <a:gd name="T12" fmla="*/ 0 60000 65536"/>
              <a:gd name="T13" fmla="*/ 0 60000 65536"/>
              <a:gd name="T14" fmla="*/ 0 60000 65536"/>
              <a:gd name="T15" fmla="*/ 0 w 500"/>
              <a:gd name="T16" fmla="*/ 0 h 219"/>
              <a:gd name="T17" fmla="*/ 500 w 500"/>
              <a:gd name="T18" fmla="*/ 219 h 219"/>
            </a:gdLst>
            <a:ahLst/>
            <a:cxnLst>
              <a:cxn ang="T10">
                <a:pos x="T0" y="T1"/>
              </a:cxn>
              <a:cxn ang="T11">
                <a:pos x="T2" y="T3"/>
              </a:cxn>
              <a:cxn ang="T12">
                <a:pos x="T4" y="T5"/>
              </a:cxn>
              <a:cxn ang="T13">
                <a:pos x="T6" y="T7"/>
              </a:cxn>
              <a:cxn ang="T14">
                <a:pos x="T8" y="T9"/>
              </a:cxn>
            </a:cxnLst>
            <a:rect l="T15" t="T16" r="T17" b="T18"/>
            <a:pathLst>
              <a:path w="500" h="219">
                <a:moveTo>
                  <a:pt x="2" y="93"/>
                </a:moveTo>
                <a:cubicBezTo>
                  <a:pt x="1" y="89"/>
                  <a:pt x="0" y="86"/>
                  <a:pt x="38" y="105"/>
                </a:cubicBezTo>
                <a:cubicBezTo>
                  <a:pt x="76" y="124"/>
                  <a:pt x="190" y="219"/>
                  <a:pt x="230" y="207"/>
                </a:cubicBezTo>
                <a:cubicBezTo>
                  <a:pt x="270" y="195"/>
                  <a:pt x="233" y="66"/>
                  <a:pt x="278" y="33"/>
                </a:cubicBezTo>
                <a:cubicBezTo>
                  <a:pt x="323" y="0"/>
                  <a:pt x="411" y="6"/>
                  <a:pt x="500" y="12"/>
                </a:cubicBezTo>
              </a:path>
            </a:pathLst>
          </a:custGeom>
          <a:noFill/>
          <a:ln w="19050" cmpd="sng">
            <a:solidFill>
              <a:srgbClr val="3333CC"/>
            </a:solidFill>
            <a:round/>
            <a:headEnd type="stealth" w="med" len="me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32893" name="Freeform 93"/>
          <p:cNvSpPr>
            <a:spLocks/>
          </p:cNvSpPr>
          <p:nvPr/>
        </p:nvSpPr>
        <p:spPr bwMode="auto">
          <a:xfrm>
            <a:off x="2384425" y="2593180"/>
            <a:ext cx="1914525" cy="466725"/>
          </a:xfrm>
          <a:custGeom>
            <a:avLst/>
            <a:gdLst>
              <a:gd name="T0" fmla="*/ 0 w 1206"/>
              <a:gd name="T1" fmla="*/ 740925938 h 294"/>
              <a:gd name="T2" fmla="*/ 1093747813 w 1206"/>
              <a:gd name="T3" fmla="*/ 211693125 h 294"/>
              <a:gd name="T4" fmla="*/ 1265118438 w 1206"/>
              <a:gd name="T5" fmla="*/ 534273125 h 294"/>
              <a:gd name="T6" fmla="*/ 2147483647 w 1206"/>
              <a:gd name="T7" fmla="*/ 0 h 294"/>
              <a:gd name="T8" fmla="*/ 0 60000 65536"/>
              <a:gd name="T9" fmla="*/ 0 60000 65536"/>
              <a:gd name="T10" fmla="*/ 0 60000 65536"/>
              <a:gd name="T11" fmla="*/ 0 60000 65536"/>
              <a:gd name="T12" fmla="*/ 0 w 1206"/>
              <a:gd name="T13" fmla="*/ 0 h 294"/>
              <a:gd name="T14" fmla="*/ 1206 w 1206"/>
              <a:gd name="T15" fmla="*/ 294 h 294"/>
            </a:gdLst>
            <a:ahLst/>
            <a:cxnLst>
              <a:cxn ang="T8">
                <a:pos x="T0" y="T1"/>
              </a:cxn>
              <a:cxn ang="T9">
                <a:pos x="T2" y="T3"/>
              </a:cxn>
              <a:cxn ang="T10">
                <a:pos x="T4" y="T5"/>
              </a:cxn>
              <a:cxn ang="T11">
                <a:pos x="T6" y="T7"/>
              </a:cxn>
            </a:cxnLst>
            <a:rect l="T12" t="T13" r="T14" b="T15"/>
            <a:pathLst>
              <a:path w="1206" h="294">
                <a:moveTo>
                  <a:pt x="0" y="294"/>
                </a:moveTo>
                <a:cubicBezTo>
                  <a:pt x="72" y="259"/>
                  <a:pt x="350" y="98"/>
                  <a:pt x="434" y="84"/>
                </a:cubicBezTo>
                <a:cubicBezTo>
                  <a:pt x="518" y="70"/>
                  <a:pt x="373" y="226"/>
                  <a:pt x="502" y="212"/>
                </a:cubicBezTo>
                <a:cubicBezTo>
                  <a:pt x="631" y="198"/>
                  <a:pt x="1059" y="44"/>
                  <a:pt x="1206" y="0"/>
                </a:cubicBezTo>
              </a:path>
            </a:pathLst>
          </a:custGeom>
          <a:noFill/>
          <a:ln w="19050" cmpd="sng">
            <a:solidFill>
              <a:srgbClr val="CC33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333220" name="Text Box 420"/>
          <p:cNvSpPr txBox="1">
            <a:spLocks noChangeArrowheads="1"/>
          </p:cNvSpPr>
          <p:nvPr/>
        </p:nvSpPr>
        <p:spPr bwMode="auto">
          <a:xfrm>
            <a:off x="231775" y="4249738"/>
            <a:ext cx="3609975" cy="1079500"/>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Gz-a euste puntua baino gorago dago. Multzoaren euste puntua oso txikia denez, sistema oso ezegonkorra da.</a:t>
            </a:r>
          </a:p>
        </p:txBody>
      </p:sp>
      <p:pic>
        <p:nvPicPr>
          <p:cNvPr id="349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0"/>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847"/>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3077" y="16847"/>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3317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2887"/>
                                        </p:tgtEl>
                                        <p:attrNameLst>
                                          <p:attrName>style.visibility</p:attrName>
                                        </p:attrNameLst>
                                      </p:cBhvr>
                                      <p:to>
                                        <p:strVal val="visible"/>
                                      </p:to>
                                    </p:set>
                                    <p:anim calcmode="lin" valueType="num">
                                      <p:cBhvr>
                                        <p:cTn id="7" dur="500" fill="hold"/>
                                        <p:tgtEl>
                                          <p:spTgt spid="332887"/>
                                        </p:tgtEl>
                                        <p:attrNameLst>
                                          <p:attrName>ppt_w</p:attrName>
                                        </p:attrNameLst>
                                      </p:cBhvr>
                                      <p:tavLst>
                                        <p:tav tm="0">
                                          <p:val>
                                            <p:fltVal val="0"/>
                                          </p:val>
                                        </p:tav>
                                        <p:tav tm="100000">
                                          <p:val>
                                            <p:strVal val="#ppt_w"/>
                                          </p:val>
                                        </p:tav>
                                      </p:tavLst>
                                    </p:anim>
                                    <p:anim calcmode="lin" valueType="num">
                                      <p:cBhvr>
                                        <p:cTn id="8" dur="500" fill="hold"/>
                                        <p:tgtEl>
                                          <p:spTgt spid="33288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33220"/>
                                        </p:tgtEl>
                                        <p:attrNameLst>
                                          <p:attrName>style.visibility</p:attrName>
                                        </p:attrNameLst>
                                      </p:cBhvr>
                                      <p:to>
                                        <p:strVal val="visible"/>
                                      </p:to>
                                    </p:set>
                                    <p:anim from="(-#ppt_w/2)" to="(#ppt_x)" calcmode="lin" valueType="num">
                                      <p:cBhvr>
                                        <p:cTn id="13" dur="600" fill="hold">
                                          <p:stCondLst>
                                            <p:cond delay="0"/>
                                          </p:stCondLst>
                                        </p:cTn>
                                        <p:tgtEl>
                                          <p:spTgt spid="333220"/>
                                        </p:tgtEl>
                                        <p:attrNameLst>
                                          <p:attrName>ppt_x</p:attrName>
                                        </p:attrNameLst>
                                      </p:cBhvr>
                                    </p:anim>
                                    <p:anim from="0" to="-1.0" calcmode="lin" valueType="num">
                                      <p:cBhvr>
                                        <p:cTn id="14" dur="200" decel="50000" autoRev="1" fill="hold">
                                          <p:stCondLst>
                                            <p:cond delay="600"/>
                                          </p:stCondLst>
                                        </p:cTn>
                                        <p:tgtEl>
                                          <p:spTgt spid="333220"/>
                                        </p:tgtEl>
                                        <p:attrNameLst>
                                          <p:attrName>xshear</p:attrName>
                                        </p:attrNameLst>
                                      </p:cBhvr>
                                    </p:anim>
                                    <p:animScale>
                                      <p:cBhvr>
                                        <p:cTn id="15" dur="200" decel="100000" autoRev="1" fill="hold">
                                          <p:stCondLst>
                                            <p:cond delay="600"/>
                                          </p:stCondLst>
                                        </p:cTn>
                                        <p:tgtEl>
                                          <p:spTgt spid="333220"/>
                                        </p:tgtEl>
                                      </p:cBhvr>
                                      <p:from x="100000" y="100000"/>
                                      <p:to x="80000" y="100000"/>
                                    </p:animScale>
                                    <p:anim by="(#ppt_h/3+#ppt_w*0.1)" calcmode="lin" valueType="num">
                                      <p:cBhvr additive="sum">
                                        <p:cTn id="16" dur="200" decel="100000" autoRev="1" fill="hold">
                                          <p:stCondLst>
                                            <p:cond delay="600"/>
                                          </p:stCondLst>
                                        </p:cTn>
                                        <p:tgtEl>
                                          <p:spTgt spid="333220"/>
                                        </p:tgtEl>
                                        <p:attrNameLst>
                                          <p:attrName>ppt_x</p:attrName>
                                        </p:attrNameLst>
                                      </p:cBhvr>
                                    </p:anim>
                                  </p:childTnLst>
                                </p:cTn>
                              </p:par>
                            </p:childTnLst>
                          </p:cTn>
                        </p:par>
                        <p:par>
                          <p:cTn id="17" fill="hold" nodeType="afterGroup">
                            <p:stCondLst>
                              <p:cond delay="1000"/>
                            </p:stCondLst>
                            <p:childTnLst>
                              <p:par>
                                <p:cTn id="18" presetID="23" presetClass="entr" presetSubtype="16" fill="hold" grpId="0" nodeType="afterEffect">
                                  <p:stCondLst>
                                    <p:cond delay="0"/>
                                  </p:stCondLst>
                                  <p:childTnLst>
                                    <p:set>
                                      <p:cBhvr>
                                        <p:cTn id="19" dur="1" fill="hold">
                                          <p:stCondLst>
                                            <p:cond delay="0"/>
                                          </p:stCondLst>
                                        </p:cTn>
                                        <p:tgtEl>
                                          <p:spTgt spid="332888"/>
                                        </p:tgtEl>
                                        <p:attrNameLst>
                                          <p:attrName>style.visibility</p:attrName>
                                        </p:attrNameLst>
                                      </p:cBhvr>
                                      <p:to>
                                        <p:strVal val="visible"/>
                                      </p:to>
                                    </p:set>
                                    <p:anim calcmode="lin" valueType="num">
                                      <p:cBhvr>
                                        <p:cTn id="20" dur="500" fill="hold"/>
                                        <p:tgtEl>
                                          <p:spTgt spid="332888"/>
                                        </p:tgtEl>
                                        <p:attrNameLst>
                                          <p:attrName>ppt_w</p:attrName>
                                        </p:attrNameLst>
                                      </p:cBhvr>
                                      <p:tavLst>
                                        <p:tav tm="0">
                                          <p:val>
                                            <p:fltVal val="0"/>
                                          </p:val>
                                        </p:tav>
                                        <p:tav tm="100000">
                                          <p:val>
                                            <p:strVal val="#ppt_w"/>
                                          </p:val>
                                        </p:tav>
                                      </p:tavLst>
                                    </p:anim>
                                    <p:anim calcmode="lin" valueType="num">
                                      <p:cBhvr>
                                        <p:cTn id="21" dur="500" fill="hold"/>
                                        <p:tgtEl>
                                          <p:spTgt spid="332888"/>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32890"/>
                                        </p:tgtEl>
                                        <p:attrNameLst>
                                          <p:attrName>style.visibility</p:attrName>
                                        </p:attrNameLst>
                                      </p:cBhvr>
                                      <p:to>
                                        <p:strVal val="visible"/>
                                      </p:to>
                                    </p:set>
                                    <p:anim calcmode="lin" valueType="num">
                                      <p:cBhvr>
                                        <p:cTn id="24" dur="500" fill="hold"/>
                                        <p:tgtEl>
                                          <p:spTgt spid="332890"/>
                                        </p:tgtEl>
                                        <p:attrNameLst>
                                          <p:attrName>ppt_w</p:attrName>
                                        </p:attrNameLst>
                                      </p:cBhvr>
                                      <p:tavLst>
                                        <p:tav tm="0">
                                          <p:val>
                                            <p:fltVal val="0"/>
                                          </p:val>
                                        </p:tav>
                                        <p:tav tm="100000">
                                          <p:val>
                                            <p:strVal val="#ppt_w"/>
                                          </p:val>
                                        </p:tav>
                                      </p:tavLst>
                                    </p:anim>
                                    <p:anim calcmode="lin" valueType="num">
                                      <p:cBhvr>
                                        <p:cTn id="25" dur="500" fill="hold"/>
                                        <p:tgtEl>
                                          <p:spTgt spid="332890"/>
                                        </p:tgtEl>
                                        <p:attrNameLst>
                                          <p:attrName>ppt_h</p:attrName>
                                        </p:attrNameLst>
                                      </p:cBhvr>
                                      <p:tavLst>
                                        <p:tav tm="0">
                                          <p:val>
                                            <p:fltVal val="0"/>
                                          </p:val>
                                        </p:tav>
                                        <p:tav tm="100000">
                                          <p:val>
                                            <p:strVal val="#ppt_h"/>
                                          </p:val>
                                        </p:tav>
                                      </p:tavLst>
                                    </p:anim>
                                  </p:childTnLst>
                                </p:cTn>
                              </p:par>
                            </p:childTnLst>
                          </p:cTn>
                        </p:par>
                        <p:par>
                          <p:cTn id="26" fill="hold" nodeType="afterGroup">
                            <p:stCondLst>
                              <p:cond delay="1500"/>
                            </p:stCondLst>
                            <p:childTnLst>
                              <p:par>
                                <p:cTn id="27" presetID="9" presetClass="entr" presetSubtype="0" fill="hold" grpId="0" nodeType="afterEffect">
                                  <p:stCondLst>
                                    <p:cond delay="0"/>
                                  </p:stCondLst>
                                  <p:childTnLst>
                                    <p:set>
                                      <p:cBhvr>
                                        <p:cTn id="28" dur="1" fill="hold">
                                          <p:stCondLst>
                                            <p:cond delay="0"/>
                                          </p:stCondLst>
                                        </p:cTn>
                                        <p:tgtEl>
                                          <p:spTgt spid="332889"/>
                                        </p:tgtEl>
                                        <p:attrNameLst>
                                          <p:attrName>style.visibility</p:attrName>
                                        </p:attrNameLst>
                                      </p:cBhvr>
                                      <p:to>
                                        <p:strVal val="visible"/>
                                      </p:to>
                                    </p:set>
                                    <p:animEffect transition="in" filter="dissolve">
                                      <p:cBhvr>
                                        <p:cTn id="29" dur="500"/>
                                        <p:tgtEl>
                                          <p:spTgt spid="332889"/>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32891"/>
                                        </p:tgtEl>
                                        <p:attrNameLst>
                                          <p:attrName>style.visibility</p:attrName>
                                        </p:attrNameLst>
                                      </p:cBhvr>
                                      <p:to>
                                        <p:strVal val="visible"/>
                                      </p:to>
                                    </p:set>
                                    <p:animEffect transition="in" filter="dissolve">
                                      <p:cBhvr>
                                        <p:cTn id="32" dur="500"/>
                                        <p:tgtEl>
                                          <p:spTgt spid="332891"/>
                                        </p:tgtEl>
                                      </p:cBhvr>
                                    </p:animEffect>
                                  </p:childTnLst>
                                </p:cTn>
                              </p:par>
                            </p:childTnLst>
                          </p:cTn>
                        </p:par>
                        <p:par>
                          <p:cTn id="33" fill="hold" nodeType="afterGroup">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332892"/>
                                        </p:tgtEl>
                                        <p:attrNameLst>
                                          <p:attrName>style.visibility</p:attrName>
                                        </p:attrNameLst>
                                      </p:cBhvr>
                                      <p:to>
                                        <p:strVal val="visible"/>
                                      </p:to>
                                    </p:set>
                                    <p:animEffect transition="in" filter="wipe(right)">
                                      <p:cBhvr>
                                        <p:cTn id="36" dur="500"/>
                                        <p:tgtEl>
                                          <p:spTgt spid="332892"/>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32893"/>
                                        </p:tgtEl>
                                        <p:attrNameLst>
                                          <p:attrName>style.visibility</p:attrName>
                                        </p:attrNameLst>
                                      </p:cBhvr>
                                      <p:to>
                                        <p:strVal val="visible"/>
                                      </p:to>
                                    </p:set>
                                    <p:animEffect transition="in" filter="wipe(left)">
                                      <p:cBhvr>
                                        <p:cTn id="39" dur="500"/>
                                        <p:tgtEl>
                                          <p:spTgt spid="33289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xit" presetSubtype="0" fill="hold" grpId="1" nodeType="clickEffect">
                                  <p:stCondLst>
                                    <p:cond delay="0"/>
                                  </p:stCondLst>
                                  <p:childTnLst>
                                    <p:anim calcmode="lin" valueType="num">
                                      <p:cBhvr>
                                        <p:cTn id="43" dur="500"/>
                                        <p:tgtEl>
                                          <p:spTgt spid="332888"/>
                                        </p:tgtEl>
                                        <p:attrNameLst>
                                          <p:attrName>ppt_w</p:attrName>
                                        </p:attrNameLst>
                                      </p:cBhvr>
                                      <p:tavLst>
                                        <p:tav tm="0">
                                          <p:val>
                                            <p:strVal val="ppt_w"/>
                                          </p:val>
                                        </p:tav>
                                        <p:tav tm="100000">
                                          <p:val>
                                            <p:fltVal val="0"/>
                                          </p:val>
                                        </p:tav>
                                      </p:tavLst>
                                    </p:anim>
                                    <p:anim calcmode="lin" valueType="num">
                                      <p:cBhvr>
                                        <p:cTn id="44" dur="500"/>
                                        <p:tgtEl>
                                          <p:spTgt spid="332888"/>
                                        </p:tgtEl>
                                        <p:attrNameLst>
                                          <p:attrName>ppt_h</p:attrName>
                                        </p:attrNameLst>
                                      </p:cBhvr>
                                      <p:tavLst>
                                        <p:tav tm="0">
                                          <p:val>
                                            <p:strVal val="ppt_h"/>
                                          </p:val>
                                        </p:tav>
                                        <p:tav tm="100000">
                                          <p:val>
                                            <p:fltVal val="0"/>
                                          </p:val>
                                        </p:tav>
                                      </p:tavLst>
                                    </p:anim>
                                    <p:animEffect transition="out" filter="fade">
                                      <p:cBhvr>
                                        <p:cTn id="45" dur="500"/>
                                        <p:tgtEl>
                                          <p:spTgt spid="332888"/>
                                        </p:tgtEl>
                                      </p:cBhvr>
                                    </p:animEffect>
                                    <p:set>
                                      <p:cBhvr>
                                        <p:cTn id="46" dur="1" fill="hold">
                                          <p:stCondLst>
                                            <p:cond delay="499"/>
                                          </p:stCondLst>
                                        </p:cTn>
                                        <p:tgtEl>
                                          <p:spTgt spid="332888"/>
                                        </p:tgtEl>
                                        <p:attrNameLst>
                                          <p:attrName>style.visibility</p:attrName>
                                        </p:attrNameLst>
                                      </p:cBhvr>
                                      <p:to>
                                        <p:strVal val="hidden"/>
                                      </p:to>
                                    </p:set>
                                  </p:childTnLst>
                                </p:cTn>
                              </p:par>
                              <p:par>
                                <p:cTn id="47" presetID="53" presetClass="exit" presetSubtype="0" fill="hold" grpId="1" nodeType="withEffect">
                                  <p:stCondLst>
                                    <p:cond delay="0"/>
                                  </p:stCondLst>
                                  <p:childTnLst>
                                    <p:anim calcmode="lin" valueType="num">
                                      <p:cBhvr>
                                        <p:cTn id="48" dur="500"/>
                                        <p:tgtEl>
                                          <p:spTgt spid="332889"/>
                                        </p:tgtEl>
                                        <p:attrNameLst>
                                          <p:attrName>ppt_w</p:attrName>
                                        </p:attrNameLst>
                                      </p:cBhvr>
                                      <p:tavLst>
                                        <p:tav tm="0">
                                          <p:val>
                                            <p:strVal val="ppt_w"/>
                                          </p:val>
                                        </p:tav>
                                        <p:tav tm="100000">
                                          <p:val>
                                            <p:fltVal val="0"/>
                                          </p:val>
                                        </p:tav>
                                      </p:tavLst>
                                    </p:anim>
                                    <p:anim calcmode="lin" valueType="num">
                                      <p:cBhvr>
                                        <p:cTn id="49" dur="500"/>
                                        <p:tgtEl>
                                          <p:spTgt spid="332889"/>
                                        </p:tgtEl>
                                        <p:attrNameLst>
                                          <p:attrName>ppt_h</p:attrName>
                                        </p:attrNameLst>
                                      </p:cBhvr>
                                      <p:tavLst>
                                        <p:tav tm="0">
                                          <p:val>
                                            <p:strVal val="ppt_h"/>
                                          </p:val>
                                        </p:tav>
                                        <p:tav tm="100000">
                                          <p:val>
                                            <p:fltVal val="0"/>
                                          </p:val>
                                        </p:tav>
                                      </p:tavLst>
                                    </p:anim>
                                    <p:animEffect transition="out" filter="fade">
                                      <p:cBhvr>
                                        <p:cTn id="50" dur="500"/>
                                        <p:tgtEl>
                                          <p:spTgt spid="332889"/>
                                        </p:tgtEl>
                                      </p:cBhvr>
                                    </p:animEffect>
                                    <p:set>
                                      <p:cBhvr>
                                        <p:cTn id="51" dur="1" fill="hold">
                                          <p:stCondLst>
                                            <p:cond delay="499"/>
                                          </p:stCondLst>
                                        </p:cTn>
                                        <p:tgtEl>
                                          <p:spTgt spid="332889"/>
                                        </p:tgtEl>
                                        <p:attrNameLst>
                                          <p:attrName>style.visibility</p:attrName>
                                        </p:attrNameLst>
                                      </p:cBhvr>
                                      <p:to>
                                        <p:strVal val="hidden"/>
                                      </p:to>
                                    </p:set>
                                  </p:childTnLst>
                                </p:cTn>
                              </p:par>
                              <p:par>
                                <p:cTn id="52" presetID="53" presetClass="exit" presetSubtype="0" fill="hold" grpId="1" nodeType="withEffect">
                                  <p:stCondLst>
                                    <p:cond delay="0"/>
                                  </p:stCondLst>
                                  <p:childTnLst>
                                    <p:anim calcmode="lin" valueType="num">
                                      <p:cBhvr>
                                        <p:cTn id="53" dur="500"/>
                                        <p:tgtEl>
                                          <p:spTgt spid="332890"/>
                                        </p:tgtEl>
                                        <p:attrNameLst>
                                          <p:attrName>ppt_w</p:attrName>
                                        </p:attrNameLst>
                                      </p:cBhvr>
                                      <p:tavLst>
                                        <p:tav tm="0">
                                          <p:val>
                                            <p:strVal val="ppt_w"/>
                                          </p:val>
                                        </p:tav>
                                        <p:tav tm="100000">
                                          <p:val>
                                            <p:fltVal val="0"/>
                                          </p:val>
                                        </p:tav>
                                      </p:tavLst>
                                    </p:anim>
                                    <p:anim calcmode="lin" valueType="num">
                                      <p:cBhvr>
                                        <p:cTn id="54" dur="500"/>
                                        <p:tgtEl>
                                          <p:spTgt spid="332890"/>
                                        </p:tgtEl>
                                        <p:attrNameLst>
                                          <p:attrName>ppt_h</p:attrName>
                                        </p:attrNameLst>
                                      </p:cBhvr>
                                      <p:tavLst>
                                        <p:tav tm="0">
                                          <p:val>
                                            <p:strVal val="ppt_h"/>
                                          </p:val>
                                        </p:tav>
                                        <p:tav tm="100000">
                                          <p:val>
                                            <p:fltVal val="0"/>
                                          </p:val>
                                        </p:tav>
                                      </p:tavLst>
                                    </p:anim>
                                    <p:animEffect transition="out" filter="fade">
                                      <p:cBhvr>
                                        <p:cTn id="55" dur="500"/>
                                        <p:tgtEl>
                                          <p:spTgt spid="332890"/>
                                        </p:tgtEl>
                                      </p:cBhvr>
                                    </p:animEffect>
                                    <p:set>
                                      <p:cBhvr>
                                        <p:cTn id="56" dur="1" fill="hold">
                                          <p:stCondLst>
                                            <p:cond delay="499"/>
                                          </p:stCondLst>
                                        </p:cTn>
                                        <p:tgtEl>
                                          <p:spTgt spid="332890"/>
                                        </p:tgtEl>
                                        <p:attrNameLst>
                                          <p:attrName>style.visibility</p:attrName>
                                        </p:attrNameLst>
                                      </p:cBhvr>
                                      <p:to>
                                        <p:strVal val="hidden"/>
                                      </p:to>
                                    </p:set>
                                  </p:childTnLst>
                                </p:cTn>
                              </p:par>
                              <p:par>
                                <p:cTn id="57" presetID="53" presetClass="exit" presetSubtype="0" fill="hold" grpId="1" nodeType="withEffect">
                                  <p:stCondLst>
                                    <p:cond delay="0"/>
                                  </p:stCondLst>
                                  <p:childTnLst>
                                    <p:anim calcmode="lin" valueType="num">
                                      <p:cBhvr>
                                        <p:cTn id="58" dur="500"/>
                                        <p:tgtEl>
                                          <p:spTgt spid="332891"/>
                                        </p:tgtEl>
                                        <p:attrNameLst>
                                          <p:attrName>ppt_w</p:attrName>
                                        </p:attrNameLst>
                                      </p:cBhvr>
                                      <p:tavLst>
                                        <p:tav tm="0">
                                          <p:val>
                                            <p:strVal val="ppt_w"/>
                                          </p:val>
                                        </p:tav>
                                        <p:tav tm="100000">
                                          <p:val>
                                            <p:fltVal val="0"/>
                                          </p:val>
                                        </p:tav>
                                      </p:tavLst>
                                    </p:anim>
                                    <p:anim calcmode="lin" valueType="num">
                                      <p:cBhvr>
                                        <p:cTn id="59" dur="500"/>
                                        <p:tgtEl>
                                          <p:spTgt spid="332891"/>
                                        </p:tgtEl>
                                        <p:attrNameLst>
                                          <p:attrName>ppt_h</p:attrName>
                                        </p:attrNameLst>
                                      </p:cBhvr>
                                      <p:tavLst>
                                        <p:tav tm="0">
                                          <p:val>
                                            <p:strVal val="ppt_h"/>
                                          </p:val>
                                        </p:tav>
                                        <p:tav tm="100000">
                                          <p:val>
                                            <p:fltVal val="0"/>
                                          </p:val>
                                        </p:tav>
                                      </p:tavLst>
                                    </p:anim>
                                    <p:animEffect transition="out" filter="fade">
                                      <p:cBhvr>
                                        <p:cTn id="60" dur="500"/>
                                        <p:tgtEl>
                                          <p:spTgt spid="332891"/>
                                        </p:tgtEl>
                                      </p:cBhvr>
                                    </p:animEffect>
                                    <p:set>
                                      <p:cBhvr>
                                        <p:cTn id="61" dur="1" fill="hold">
                                          <p:stCondLst>
                                            <p:cond delay="499"/>
                                          </p:stCondLst>
                                        </p:cTn>
                                        <p:tgtEl>
                                          <p:spTgt spid="332891"/>
                                        </p:tgtEl>
                                        <p:attrNameLst>
                                          <p:attrName>style.visibility</p:attrName>
                                        </p:attrNameLst>
                                      </p:cBhvr>
                                      <p:to>
                                        <p:strVal val="hidden"/>
                                      </p:to>
                                    </p:set>
                                  </p:childTnLst>
                                </p:cTn>
                              </p:par>
                              <p:par>
                                <p:cTn id="62" presetID="53" presetClass="exit" presetSubtype="0" fill="hold" grpId="1" nodeType="withEffect">
                                  <p:stCondLst>
                                    <p:cond delay="0"/>
                                  </p:stCondLst>
                                  <p:childTnLst>
                                    <p:anim calcmode="lin" valueType="num">
                                      <p:cBhvr>
                                        <p:cTn id="63" dur="500"/>
                                        <p:tgtEl>
                                          <p:spTgt spid="332892"/>
                                        </p:tgtEl>
                                        <p:attrNameLst>
                                          <p:attrName>ppt_w</p:attrName>
                                        </p:attrNameLst>
                                      </p:cBhvr>
                                      <p:tavLst>
                                        <p:tav tm="0">
                                          <p:val>
                                            <p:strVal val="ppt_w"/>
                                          </p:val>
                                        </p:tav>
                                        <p:tav tm="100000">
                                          <p:val>
                                            <p:fltVal val="0"/>
                                          </p:val>
                                        </p:tav>
                                      </p:tavLst>
                                    </p:anim>
                                    <p:anim calcmode="lin" valueType="num">
                                      <p:cBhvr>
                                        <p:cTn id="64" dur="500"/>
                                        <p:tgtEl>
                                          <p:spTgt spid="332892"/>
                                        </p:tgtEl>
                                        <p:attrNameLst>
                                          <p:attrName>ppt_h</p:attrName>
                                        </p:attrNameLst>
                                      </p:cBhvr>
                                      <p:tavLst>
                                        <p:tav tm="0">
                                          <p:val>
                                            <p:strVal val="ppt_h"/>
                                          </p:val>
                                        </p:tav>
                                        <p:tav tm="100000">
                                          <p:val>
                                            <p:fltVal val="0"/>
                                          </p:val>
                                        </p:tav>
                                      </p:tavLst>
                                    </p:anim>
                                    <p:animEffect transition="out" filter="fade">
                                      <p:cBhvr>
                                        <p:cTn id="65" dur="500"/>
                                        <p:tgtEl>
                                          <p:spTgt spid="332892"/>
                                        </p:tgtEl>
                                      </p:cBhvr>
                                    </p:animEffect>
                                    <p:set>
                                      <p:cBhvr>
                                        <p:cTn id="66" dur="1" fill="hold">
                                          <p:stCondLst>
                                            <p:cond delay="499"/>
                                          </p:stCondLst>
                                        </p:cTn>
                                        <p:tgtEl>
                                          <p:spTgt spid="332892"/>
                                        </p:tgtEl>
                                        <p:attrNameLst>
                                          <p:attrName>style.visibility</p:attrName>
                                        </p:attrNameLst>
                                      </p:cBhvr>
                                      <p:to>
                                        <p:strVal val="hidden"/>
                                      </p:to>
                                    </p:set>
                                  </p:childTnLst>
                                </p:cTn>
                              </p:par>
                              <p:par>
                                <p:cTn id="67" presetID="53" presetClass="exit" presetSubtype="0" fill="hold" grpId="1" nodeType="withEffect">
                                  <p:stCondLst>
                                    <p:cond delay="0"/>
                                  </p:stCondLst>
                                  <p:childTnLst>
                                    <p:anim calcmode="lin" valueType="num">
                                      <p:cBhvr>
                                        <p:cTn id="68" dur="500"/>
                                        <p:tgtEl>
                                          <p:spTgt spid="332893"/>
                                        </p:tgtEl>
                                        <p:attrNameLst>
                                          <p:attrName>ppt_w</p:attrName>
                                        </p:attrNameLst>
                                      </p:cBhvr>
                                      <p:tavLst>
                                        <p:tav tm="0">
                                          <p:val>
                                            <p:strVal val="ppt_w"/>
                                          </p:val>
                                        </p:tav>
                                        <p:tav tm="100000">
                                          <p:val>
                                            <p:fltVal val="0"/>
                                          </p:val>
                                        </p:tav>
                                      </p:tavLst>
                                    </p:anim>
                                    <p:anim calcmode="lin" valueType="num">
                                      <p:cBhvr>
                                        <p:cTn id="69" dur="500"/>
                                        <p:tgtEl>
                                          <p:spTgt spid="332893"/>
                                        </p:tgtEl>
                                        <p:attrNameLst>
                                          <p:attrName>ppt_h</p:attrName>
                                        </p:attrNameLst>
                                      </p:cBhvr>
                                      <p:tavLst>
                                        <p:tav tm="0">
                                          <p:val>
                                            <p:strVal val="ppt_h"/>
                                          </p:val>
                                        </p:tav>
                                        <p:tav tm="100000">
                                          <p:val>
                                            <p:fltVal val="0"/>
                                          </p:val>
                                        </p:tav>
                                      </p:tavLst>
                                    </p:anim>
                                    <p:animEffect transition="out" filter="fade">
                                      <p:cBhvr>
                                        <p:cTn id="70" dur="500"/>
                                        <p:tgtEl>
                                          <p:spTgt spid="332893"/>
                                        </p:tgtEl>
                                      </p:cBhvr>
                                    </p:animEffect>
                                    <p:set>
                                      <p:cBhvr>
                                        <p:cTn id="71" dur="1" fill="hold">
                                          <p:stCondLst>
                                            <p:cond delay="499"/>
                                          </p:stCondLst>
                                        </p:cTn>
                                        <p:tgtEl>
                                          <p:spTgt spid="3328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87" grpId="0" animBg="1"/>
      <p:bldP spid="332888" grpId="0" animBg="1"/>
      <p:bldP spid="332888" grpId="1" animBg="1"/>
      <p:bldP spid="332889" grpId="0" animBg="1"/>
      <p:bldP spid="332889" grpId="1" animBg="1"/>
      <p:bldP spid="332890" grpId="0" animBg="1"/>
      <p:bldP spid="332890" grpId="1" animBg="1"/>
      <p:bldP spid="332891" grpId="0" animBg="1"/>
      <p:bldP spid="332891" grpId="1" animBg="1"/>
      <p:bldP spid="332892" grpId="0" animBg="1"/>
      <p:bldP spid="332892" grpId="1" animBg="1"/>
      <p:bldP spid="332893" grpId="0" animBg="1"/>
      <p:bldP spid="332893" grpId="1" animBg="1"/>
      <p:bldP spid="3332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1F5C336-CF24-8D4A-AFC1-4B574518D4EE}" type="slidenum">
              <a:rPr lang="eu-ES" sz="1400">
                <a:latin typeface="Times" charset="0"/>
              </a:rPr>
              <a:pPr/>
              <a:t>12</a:t>
            </a:fld>
            <a:endParaRPr lang="eu-ES" sz="1400">
              <a:latin typeface="Times" charset="0"/>
            </a:endParaRPr>
          </a:p>
        </p:txBody>
      </p:sp>
      <p:sp>
        <p:nvSpPr>
          <p:cNvPr id="333826" name="Rectangle 2"/>
          <p:cNvSpPr>
            <a:spLocks noChangeArrowheads="1"/>
          </p:cNvSpPr>
          <p:nvPr/>
        </p:nvSpPr>
        <p:spPr bwMode="auto">
          <a:xfrm>
            <a:off x="1529565" y="806139"/>
            <a:ext cx="6084887" cy="83502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Haurrentzako jostailu batzuek «tentetiesos» izenekoak dira.</a:t>
            </a:r>
          </a:p>
          <a:p>
            <a:pPr algn="ctr" eaLnBrk="1" hangingPunct="1"/>
            <a:r>
              <a:rPr lang="eu-ES" dirty="0"/>
              <a:t>Inklinatu arren beti posizio bertikalera itzultzen dira. </a:t>
            </a:r>
          </a:p>
          <a:p>
            <a:pPr algn="ctr" eaLnBrk="1" hangingPunct="1"/>
            <a:r>
              <a:rPr lang="eu-ES" dirty="0"/>
              <a:t>Azal ezazu nola eraiki behar ditugun «tentetiesos» jostailu hauek.</a:t>
            </a:r>
          </a:p>
        </p:txBody>
      </p:sp>
      <p:sp>
        <p:nvSpPr>
          <p:cNvPr id="333827" name="Text Box 3"/>
          <p:cNvSpPr txBox="1">
            <a:spLocks noChangeArrowheads="1"/>
          </p:cNvSpPr>
          <p:nvPr/>
        </p:nvSpPr>
        <p:spPr bwMode="auto">
          <a:xfrm>
            <a:off x="782638" y="3936211"/>
            <a:ext cx="7577137" cy="663575"/>
          </a:xfrm>
          <a:prstGeom prst="rect">
            <a:avLst/>
          </a:prstGeom>
          <a:solidFill>
            <a:srgbClr val="FFFFCC"/>
          </a:solidFill>
          <a:ln w="9525">
            <a:solidFill>
              <a:schemeClr val="tx1"/>
            </a:solidFill>
            <a:miter lim="800000"/>
            <a:headEnd/>
            <a:tailEnd/>
          </a:ln>
        </p:spPr>
        <p:txBody>
          <a:bodyPr bIns="118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Jostailu hauen egonkortasuna bere gz-aren kokapen baxuaren bitartez azaltzen da. Berunezko kanikak dituen botilen antzeko sistema da.</a:t>
            </a:r>
            <a:endParaRPr lang="eu-ES" dirty="0">
              <a:cs typeface="Arial" charset="0"/>
            </a:endParaRPr>
          </a:p>
        </p:txBody>
      </p:sp>
      <p:sp>
        <p:nvSpPr>
          <p:cNvPr id="189445" name="Text Box 7"/>
          <p:cNvSpPr txBox="1">
            <a:spLocks noChangeArrowheads="1"/>
          </p:cNvSpPr>
          <p:nvPr/>
        </p:nvSpPr>
        <p:spPr bwMode="auto">
          <a:xfrm>
            <a:off x="6227763" y="2852738"/>
            <a:ext cx="29162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2000" dirty="0">
                <a:hlinkClick r:id="rId3"/>
              </a:rPr>
              <a:t>EGITURAK</a:t>
            </a:r>
            <a:endParaRPr lang="es-ES" sz="2000" dirty="0"/>
          </a:p>
        </p:txBody>
      </p:sp>
      <p:pic>
        <p:nvPicPr>
          <p:cNvPr id="9" name="Imagen 9" descr="Creative Commons License">
            <a:hlinkClick r:id="rId4" tooltip="&quot;Creative Commons License&quo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9"/>
              </a:rPr>
              <a:t>http://creativecommons.org/licenses/by-nc-sa/3.0/es/</a:t>
            </a:r>
            <a:r>
              <a:rPr lang="es-ES" dirty="0"/>
              <a:t> </a:t>
            </a:r>
            <a:r>
              <a:rPr lang="es-ES" dirty="0" err="1" smtClean="0"/>
              <a:t>helbidean</a:t>
            </a:r>
            <a:endParaRPr lang="es-ES" dirty="0"/>
          </a:p>
        </p:txBody>
      </p:sp>
      <p:sp>
        <p:nvSpPr>
          <p:cNvPr id="3" name="CuadroTexto 2"/>
          <p:cNvSpPr txBox="1"/>
          <p:nvPr/>
        </p:nvSpPr>
        <p:spPr>
          <a:xfrm>
            <a:off x="3432231" y="2668072"/>
            <a:ext cx="1433457" cy="646331"/>
          </a:xfrm>
          <a:prstGeom prst="rect">
            <a:avLst/>
          </a:prstGeom>
          <a:noFill/>
        </p:spPr>
        <p:txBody>
          <a:bodyPr wrap="square" rtlCol="0">
            <a:spAutoFit/>
          </a:bodyPr>
          <a:lstStyle/>
          <a:p>
            <a:r>
              <a:rPr lang="es-ES" dirty="0" smtClean="0"/>
              <a:t>Tentetiesos </a:t>
            </a:r>
            <a:r>
              <a:rPr lang="es-ES" dirty="0" err="1" smtClean="0"/>
              <a:t>jostailua</a:t>
            </a:r>
            <a:endParaRPr lang="es-ES" dirty="0"/>
          </a:p>
        </p:txBody>
      </p:sp>
    </p:spTree>
    <p:extLst>
      <p:ext uri="{BB962C8B-B14F-4D97-AF65-F5344CB8AC3E}">
        <p14:creationId xmlns:p14="http://schemas.microsoft.com/office/powerpoint/2010/main" val="385258053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33826"/>
                                        </p:tgtEl>
                                        <p:attrNameLst>
                                          <p:attrName>style.visibility</p:attrName>
                                        </p:attrNameLst>
                                      </p:cBhvr>
                                      <p:to>
                                        <p:strVal val="visible"/>
                                      </p:to>
                                    </p:set>
                                    <p:animEffect transition="in" filter="wipe(left)">
                                      <p:cBhvr>
                                        <p:cTn id="7" dur="1000"/>
                                        <p:tgtEl>
                                          <p:spTgt spid="333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33827"/>
                                        </p:tgtEl>
                                        <p:attrNameLst>
                                          <p:attrName>style.visibility</p:attrName>
                                        </p:attrNameLst>
                                      </p:cBhvr>
                                      <p:to>
                                        <p:strVal val="visible"/>
                                      </p:to>
                                    </p:set>
                                    <p:anim calcmode="lin" valueType="num">
                                      <p:cBhvr>
                                        <p:cTn id="12" dur="500" fill="hold"/>
                                        <p:tgtEl>
                                          <p:spTgt spid="333827"/>
                                        </p:tgtEl>
                                        <p:attrNameLst>
                                          <p:attrName>ppt_w</p:attrName>
                                        </p:attrNameLst>
                                      </p:cBhvr>
                                      <p:tavLst>
                                        <p:tav tm="0">
                                          <p:val>
                                            <p:fltVal val="0"/>
                                          </p:val>
                                        </p:tav>
                                        <p:tav tm="100000">
                                          <p:val>
                                            <p:strVal val="#ppt_w"/>
                                          </p:val>
                                        </p:tav>
                                      </p:tavLst>
                                    </p:anim>
                                    <p:anim calcmode="lin" valueType="num">
                                      <p:cBhvr>
                                        <p:cTn id="13" dur="500" fill="hold"/>
                                        <p:tgtEl>
                                          <p:spTgt spid="3338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animBg="1"/>
      <p:bldP spid="3338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A44CD09-46D3-0543-AE3F-1417E5B91FD7}" type="slidenum">
              <a:rPr lang="eu-ES" sz="1400">
                <a:latin typeface="Times" charset="0"/>
              </a:rPr>
              <a:pPr/>
              <a:t>13</a:t>
            </a:fld>
            <a:endParaRPr lang="eu-ES" sz="1400">
              <a:latin typeface="Times" charset="0"/>
            </a:endParaRPr>
          </a:p>
        </p:txBody>
      </p:sp>
      <p:sp>
        <p:nvSpPr>
          <p:cNvPr id="335874" name="Rectangle 2"/>
          <p:cNvSpPr>
            <a:spLocks noChangeArrowheads="1"/>
          </p:cNvSpPr>
          <p:nvPr/>
        </p:nvSpPr>
        <p:spPr bwMode="auto">
          <a:xfrm>
            <a:off x="1341438" y="1875628"/>
            <a:ext cx="6461125"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Itsasontzi batek flotatzeko zen baldintza bete behar ditu?</a:t>
            </a:r>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518018"/>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5874"/>
                                        </p:tgtEl>
                                        <p:attrNameLst>
                                          <p:attrName>style.visibility</p:attrName>
                                        </p:attrNameLst>
                                      </p:cBhvr>
                                      <p:to>
                                        <p:strVal val="visible"/>
                                      </p:to>
                                    </p:set>
                                    <p:anim calcmode="lin" valueType="num">
                                      <p:cBhvr>
                                        <p:cTn id="7" dur="500" fill="hold"/>
                                        <p:tgtEl>
                                          <p:spTgt spid="335874"/>
                                        </p:tgtEl>
                                        <p:attrNameLst>
                                          <p:attrName>ppt_w</p:attrName>
                                        </p:attrNameLst>
                                      </p:cBhvr>
                                      <p:tavLst>
                                        <p:tav tm="0">
                                          <p:val>
                                            <p:fltVal val="0"/>
                                          </p:val>
                                        </p:tav>
                                        <p:tav tm="100000">
                                          <p:val>
                                            <p:strVal val="#ppt_w"/>
                                          </p:val>
                                        </p:tav>
                                      </p:tavLst>
                                    </p:anim>
                                    <p:anim calcmode="lin" valueType="num">
                                      <p:cBhvr>
                                        <p:cTn id="8" dur="500" fill="hold"/>
                                        <p:tgtEl>
                                          <p:spTgt spid="3358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4A840B4-17BC-214A-8698-B90E447797FE}" type="slidenum">
              <a:rPr lang="eu-ES" sz="1400">
                <a:latin typeface="Times" charset="0"/>
              </a:rPr>
              <a:pPr/>
              <a:t>14</a:t>
            </a:fld>
            <a:endParaRPr lang="eu-ES" sz="1400">
              <a:latin typeface="Times" charset="0"/>
            </a:endParaRPr>
          </a:p>
        </p:txBody>
      </p:sp>
      <p:sp>
        <p:nvSpPr>
          <p:cNvPr id="337922" name="Text Box 2"/>
          <p:cNvSpPr txBox="1">
            <a:spLocks noChangeArrowheads="1"/>
          </p:cNvSpPr>
          <p:nvPr/>
        </p:nvSpPr>
        <p:spPr bwMode="auto">
          <a:xfrm>
            <a:off x="561975" y="5851525"/>
            <a:ext cx="8010525" cy="590550"/>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 La condición para que un cuerpo flote, en este caso un barco, es que la densidad media del barco sea menor que la densidad del agua en la que tiene que flotar.</a:t>
            </a:r>
          </a:p>
        </p:txBody>
      </p:sp>
      <p:sp>
        <p:nvSpPr>
          <p:cNvPr id="193541" name="Rectangle 5"/>
          <p:cNvSpPr>
            <a:spLocks noChangeArrowheads="1"/>
          </p:cNvSpPr>
          <p:nvPr/>
        </p:nvSpPr>
        <p:spPr bwMode="auto">
          <a:xfrm>
            <a:off x="1347788" y="490382"/>
            <a:ext cx="6461125"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Itsasontzi batek flotatzeko zen baldintza bete behar ditu?</a:t>
            </a:r>
          </a:p>
        </p:txBody>
      </p:sp>
      <p:sp>
        <p:nvSpPr>
          <p:cNvPr id="337926" name="Text Box 6"/>
          <p:cNvSpPr txBox="1">
            <a:spLocks noChangeArrowheads="1"/>
          </p:cNvSpPr>
          <p:nvPr/>
        </p:nvSpPr>
        <p:spPr bwMode="auto">
          <a:xfrm>
            <a:off x="454025" y="1058863"/>
            <a:ext cx="2044700" cy="346075"/>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solidFill>
                  <a:srgbClr val="231F20"/>
                </a:solidFill>
                <a:cs typeface="Arial" charset="0"/>
              </a:rPr>
              <a:t>Masa txikia izatea</a:t>
            </a:r>
            <a:endParaRPr lang="eu-ES">
              <a:cs typeface="Arial" charset="0"/>
            </a:endParaRPr>
          </a:p>
        </p:txBody>
      </p:sp>
      <p:sp>
        <p:nvSpPr>
          <p:cNvPr id="337927" name="Text Box 7"/>
          <p:cNvSpPr txBox="1">
            <a:spLocks noChangeArrowheads="1"/>
          </p:cNvSpPr>
          <p:nvPr/>
        </p:nvSpPr>
        <p:spPr bwMode="auto">
          <a:xfrm>
            <a:off x="2820988" y="936625"/>
            <a:ext cx="3502025" cy="590550"/>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Dentsitate txikia duen materialez egina egotea, adibidez egurra.</a:t>
            </a:r>
          </a:p>
        </p:txBody>
      </p:sp>
      <p:sp>
        <p:nvSpPr>
          <p:cNvPr id="337928" name="Text Box 8"/>
          <p:cNvSpPr txBox="1">
            <a:spLocks noChangeArrowheads="1"/>
          </p:cNvSpPr>
          <p:nvPr/>
        </p:nvSpPr>
        <p:spPr bwMode="auto">
          <a:xfrm>
            <a:off x="6645275" y="1058863"/>
            <a:ext cx="2044700" cy="346075"/>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Beste baldintza</a:t>
            </a:r>
          </a:p>
        </p:txBody>
      </p:sp>
      <p:sp>
        <p:nvSpPr>
          <p:cNvPr id="337929" name="Text Box 9"/>
          <p:cNvSpPr txBox="1">
            <a:spLocks noChangeArrowheads="1"/>
          </p:cNvSpPr>
          <p:nvPr/>
        </p:nvSpPr>
        <p:spPr bwMode="auto">
          <a:xfrm>
            <a:off x="1219200" y="5791200"/>
            <a:ext cx="7200900" cy="590550"/>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Kuestioa ez da itsauntziaren pisua txikia izatea. Untzi batzuen pisua oso handia izaten da.</a:t>
            </a:r>
          </a:p>
        </p:txBody>
      </p:sp>
      <p:sp>
        <p:nvSpPr>
          <p:cNvPr id="337930" name="Line 10"/>
          <p:cNvSpPr>
            <a:spLocks noChangeShapeType="1"/>
          </p:cNvSpPr>
          <p:nvPr/>
        </p:nvSpPr>
        <p:spPr bwMode="auto">
          <a:xfrm flipH="1">
            <a:off x="1476375" y="620713"/>
            <a:ext cx="3095625"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7931" name="Line 11"/>
          <p:cNvSpPr>
            <a:spLocks noChangeShapeType="1"/>
          </p:cNvSpPr>
          <p:nvPr/>
        </p:nvSpPr>
        <p:spPr bwMode="auto">
          <a:xfrm>
            <a:off x="4572000" y="620713"/>
            <a:ext cx="0" cy="2159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7932" name="Line 12"/>
          <p:cNvSpPr>
            <a:spLocks noChangeShapeType="1"/>
          </p:cNvSpPr>
          <p:nvPr/>
        </p:nvSpPr>
        <p:spPr bwMode="auto">
          <a:xfrm>
            <a:off x="4572000" y="620713"/>
            <a:ext cx="3095625"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7933" name="Text Box 13"/>
          <p:cNvSpPr txBox="1">
            <a:spLocks noChangeArrowheads="1"/>
          </p:cNvSpPr>
          <p:nvPr/>
        </p:nvSpPr>
        <p:spPr bwMode="auto">
          <a:xfrm>
            <a:off x="571500" y="5776137"/>
            <a:ext cx="7991475" cy="590550"/>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Ez du egina egon behar dentsitate baxuko materialarekin, itsasontzien egituran dentsitate handia duten materialek parte hartzen baitute, adibidez burdina.</a:t>
            </a:r>
          </a:p>
        </p:txBody>
      </p:sp>
      <p:sp>
        <p:nvSpPr>
          <p:cNvPr id="337934" name="Text Box 14"/>
          <p:cNvSpPr txBox="1">
            <a:spLocks noChangeArrowheads="1"/>
          </p:cNvSpPr>
          <p:nvPr/>
        </p:nvSpPr>
        <p:spPr bwMode="auto">
          <a:xfrm>
            <a:off x="561975" y="5168900"/>
            <a:ext cx="8010525" cy="590550"/>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Batez besteko dentsitatea kalkulatzeko masa totala kalkulatuko genuke, garraio zama barne, eta itsasontziaren bolumen totalarekin zatituko genuke.</a:t>
            </a:r>
          </a:p>
        </p:txBody>
      </p:sp>
      <p:grpSp>
        <p:nvGrpSpPr>
          <p:cNvPr id="2" name="Group 15"/>
          <p:cNvGrpSpPr>
            <a:grpSpLocks/>
          </p:cNvGrpSpPr>
          <p:nvPr/>
        </p:nvGrpSpPr>
        <p:grpSpPr bwMode="auto">
          <a:xfrm>
            <a:off x="3438525" y="2563813"/>
            <a:ext cx="2257425" cy="2533650"/>
            <a:chOff x="3743" y="482"/>
            <a:chExt cx="1422" cy="1596"/>
          </a:xfrm>
        </p:grpSpPr>
        <p:grpSp>
          <p:nvGrpSpPr>
            <p:cNvPr id="193558" name="Group 16"/>
            <p:cNvGrpSpPr>
              <a:grpSpLocks/>
            </p:cNvGrpSpPr>
            <p:nvPr/>
          </p:nvGrpSpPr>
          <p:grpSpPr bwMode="auto">
            <a:xfrm>
              <a:off x="3743" y="482"/>
              <a:ext cx="1422" cy="1596"/>
              <a:chOff x="2467" y="1389"/>
              <a:chExt cx="826" cy="1860"/>
            </a:xfrm>
          </p:grpSpPr>
          <p:grpSp>
            <p:nvGrpSpPr>
              <p:cNvPr id="193560" name="Group 17"/>
              <p:cNvGrpSpPr>
                <a:grpSpLocks noChangeAspect="1"/>
              </p:cNvGrpSpPr>
              <p:nvPr/>
            </p:nvGrpSpPr>
            <p:grpSpPr bwMode="auto">
              <a:xfrm>
                <a:off x="2467" y="1752"/>
                <a:ext cx="826" cy="1176"/>
                <a:chOff x="757" y="1128"/>
                <a:chExt cx="1136" cy="1618"/>
              </a:xfrm>
            </p:grpSpPr>
            <p:sp>
              <p:nvSpPr>
                <p:cNvPr id="193562" name="Freeform 18"/>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3563" name="Freeform 19"/>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93564" name="Freeform 20"/>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193561" name="Line 21"/>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193559" name="Freeform 22"/>
            <p:cNvSpPr>
              <a:spLocks noChangeAspect="1"/>
            </p:cNvSpPr>
            <p:nvPr/>
          </p:nvSpPr>
          <p:spPr bwMode="auto">
            <a:xfrm>
              <a:off x="3862" y="890"/>
              <a:ext cx="1179" cy="811"/>
            </a:xfrm>
            <a:custGeom>
              <a:avLst/>
              <a:gdLst>
                <a:gd name="T0" fmla="*/ 153 w 4419"/>
                <a:gd name="T1" fmla="*/ 106 h 6099"/>
                <a:gd name="T2" fmla="*/ 148 w 4419"/>
                <a:gd name="T3" fmla="*/ 102 h 6099"/>
                <a:gd name="T4" fmla="*/ 143 w 4419"/>
                <a:gd name="T5" fmla="*/ 99 h 6099"/>
                <a:gd name="T6" fmla="*/ 140 w 4419"/>
                <a:gd name="T7" fmla="*/ 98 h 6099"/>
                <a:gd name="T8" fmla="*/ 137 w 4419"/>
                <a:gd name="T9" fmla="*/ 96 h 6099"/>
                <a:gd name="T10" fmla="*/ 134 w 4419"/>
                <a:gd name="T11" fmla="*/ 95 h 6099"/>
                <a:gd name="T12" fmla="*/ 131 w 4419"/>
                <a:gd name="T13" fmla="*/ 94 h 6099"/>
                <a:gd name="T14" fmla="*/ 128 w 4419"/>
                <a:gd name="T15" fmla="*/ 93 h 6099"/>
                <a:gd name="T16" fmla="*/ 124 w 4419"/>
                <a:gd name="T17" fmla="*/ 91 h 6099"/>
                <a:gd name="T18" fmla="*/ 120 w 4419"/>
                <a:gd name="T19" fmla="*/ 90 h 6099"/>
                <a:gd name="T20" fmla="*/ 117 w 4419"/>
                <a:gd name="T21" fmla="*/ 90 h 6099"/>
                <a:gd name="T22" fmla="*/ 113 w 4419"/>
                <a:gd name="T23" fmla="*/ 89 h 6099"/>
                <a:gd name="T24" fmla="*/ 108 w 4419"/>
                <a:gd name="T25" fmla="*/ 88 h 6099"/>
                <a:gd name="T26" fmla="*/ 104 w 4419"/>
                <a:gd name="T27" fmla="*/ 87 h 6099"/>
                <a:gd name="T28" fmla="*/ 95 w 4419"/>
                <a:gd name="T29" fmla="*/ 87 h 6099"/>
                <a:gd name="T30" fmla="*/ 83 w 4419"/>
                <a:gd name="T31" fmla="*/ 87 h 6099"/>
                <a:gd name="T32" fmla="*/ 72 w 4419"/>
                <a:gd name="T33" fmla="*/ 86 h 6099"/>
                <a:gd name="T34" fmla="*/ 62 w 4419"/>
                <a:gd name="T35" fmla="*/ 85 h 6099"/>
                <a:gd name="T36" fmla="*/ 53 w 4419"/>
                <a:gd name="T37" fmla="*/ 84 h 6099"/>
                <a:gd name="T38" fmla="*/ 44 w 4419"/>
                <a:gd name="T39" fmla="*/ 83 h 6099"/>
                <a:gd name="T40" fmla="*/ 37 w 4419"/>
                <a:gd name="T41" fmla="*/ 81 h 6099"/>
                <a:gd name="T42" fmla="*/ 30 w 4419"/>
                <a:gd name="T43" fmla="*/ 79 h 6099"/>
                <a:gd name="T44" fmla="*/ 24 w 4419"/>
                <a:gd name="T45" fmla="*/ 77 h 6099"/>
                <a:gd name="T46" fmla="*/ 19 w 4419"/>
                <a:gd name="T47" fmla="*/ 75 h 6099"/>
                <a:gd name="T48" fmla="*/ 15 w 4419"/>
                <a:gd name="T49" fmla="*/ 72 h 6099"/>
                <a:gd name="T50" fmla="*/ 11 w 4419"/>
                <a:gd name="T51" fmla="*/ 69 h 6099"/>
                <a:gd name="T52" fmla="*/ 7 w 4419"/>
                <a:gd name="T53" fmla="*/ 66 h 6099"/>
                <a:gd name="T54" fmla="*/ 5 w 4419"/>
                <a:gd name="T55" fmla="*/ 63 h 6099"/>
                <a:gd name="T56" fmla="*/ 2 w 4419"/>
                <a:gd name="T57" fmla="*/ 60 h 6099"/>
                <a:gd name="T58" fmla="*/ 1 w 4419"/>
                <a:gd name="T59" fmla="*/ 56 h 6099"/>
                <a:gd name="T60" fmla="*/ 1 w 4419"/>
                <a:gd name="T61" fmla="*/ 0 h 6099"/>
                <a:gd name="T62" fmla="*/ 315 w 4419"/>
                <a:gd name="T63" fmla="*/ 55 h 6099"/>
                <a:gd name="T64" fmla="*/ 314 w 4419"/>
                <a:gd name="T65" fmla="*/ 58 h 6099"/>
                <a:gd name="T66" fmla="*/ 313 w 4419"/>
                <a:gd name="T67" fmla="*/ 61 h 6099"/>
                <a:gd name="T68" fmla="*/ 311 w 4419"/>
                <a:gd name="T69" fmla="*/ 65 h 6099"/>
                <a:gd name="T70" fmla="*/ 307 w 4419"/>
                <a:gd name="T71" fmla="*/ 68 h 6099"/>
                <a:gd name="T72" fmla="*/ 303 w 4419"/>
                <a:gd name="T73" fmla="*/ 70 h 6099"/>
                <a:gd name="T74" fmla="*/ 298 w 4419"/>
                <a:gd name="T75" fmla="*/ 73 h 6099"/>
                <a:gd name="T76" fmla="*/ 292 w 4419"/>
                <a:gd name="T77" fmla="*/ 76 h 6099"/>
                <a:gd name="T78" fmla="*/ 286 w 4419"/>
                <a:gd name="T79" fmla="*/ 78 h 6099"/>
                <a:gd name="T80" fmla="*/ 279 w 4419"/>
                <a:gd name="T81" fmla="*/ 80 h 6099"/>
                <a:gd name="T82" fmla="*/ 271 w 4419"/>
                <a:gd name="T83" fmla="*/ 82 h 6099"/>
                <a:gd name="T84" fmla="*/ 262 w 4419"/>
                <a:gd name="T85" fmla="*/ 83 h 6099"/>
                <a:gd name="T86" fmla="*/ 253 w 4419"/>
                <a:gd name="T87" fmla="*/ 85 h 6099"/>
                <a:gd name="T88" fmla="*/ 243 w 4419"/>
                <a:gd name="T89" fmla="*/ 86 h 6099"/>
                <a:gd name="T90" fmla="*/ 232 w 4419"/>
                <a:gd name="T91" fmla="*/ 86 h 6099"/>
                <a:gd name="T92" fmla="*/ 221 w 4419"/>
                <a:gd name="T93" fmla="*/ 87 h 6099"/>
                <a:gd name="T94" fmla="*/ 209 w 4419"/>
                <a:gd name="T95" fmla="*/ 87 h 6099"/>
                <a:gd name="T96" fmla="*/ 205 w 4419"/>
                <a:gd name="T97" fmla="*/ 88 h 6099"/>
                <a:gd name="T98" fmla="*/ 201 w 4419"/>
                <a:gd name="T99" fmla="*/ 88 h 6099"/>
                <a:gd name="T100" fmla="*/ 197 w 4419"/>
                <a:gd name="T101" fmla="*/ 89 h 6099"/>
                <a:gd name="T102" fmla="*/ 193 w 4419"/>
                <a:gd name="T103" fmla="*/ 90 h 6099"/>
                <a:gd name="T104" fmla="*/ 189 w 4419"/>
                <a:gd name="T105" fmla="*/ 91 h 6099"/>
                <a:gd name="T106" fmla="*/ 185 w 4419"/>
                <a:gd name="T107" fmla="*/ 93 h 6099"/>
                <a:gd name="T108" fmla="*/ 182 w 4419"/>
                <a:gd name="T109" fmla="*/ 94 h 6099"/>
                <a:gd name="T110" fmla="*/ 178 w 4419"/>
                <a:gd name="T111" fmla="*/ 95 h 6099"/>
                <a:gd name="T112" fmla="*/ 175 w 4419"/>
                <a:gd name="T113" fmla="*/ 97 h 6099"/>
                <a:gd name="T114" fmla="*/ 172 w 4419"/>
                <a:gd name="T115" fmla="*/ 98 h 6099"/>
                <a:gd name="T116" fmla="*/ 169 w 4419"/>
                <a:gd name="T117" fmla="*/ 100 h 6099"/>
                <a:gd name="T118" fmla="*/ 166 w 4419"/>
                <a:gd name="T119" fmla="*/ 101 h 6099"/>
                <a:gd name="T120" fmla="*/ 161 w 4419"/>
                <a:gd name="T121" fmla="*/ 105 h 6099"/>
                <a:gd name="T122" fmla="*/ 156 w 4419"/>
                <a:gd name="T123" fmla="*/ 108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CCFFFF"/>
            </a:solidFill>
            <a:ln w="17463">
              <a:solidFill>
                <a:srgbClr val="1F1A17"/>
              </a:solidFill>
              <a:prstDash val="solid"/>
              <a:round/>
              <a:headEnd/>
              <a:tailEnd/>
            </a:ln>
          </p:spPr>
          <p:txBody>
            <a:bodyPr/>
            <a:lstStyle/>
            <a:p>
              <a:endParaRPr lang="es-ES"/>
            </a:p>
          </p:txBody>
        </p:sp>
      </p:grpSp>
      <p:sp>
        <p:nvSpPr>
          <p:cNvPr id="337943" name="AutoShape 23"/>
          <p:cNvSpPr>
            <a:spLocks noChangeArrowheads="1"/>
          </p:cNvSpPr>
          <p:nvPr/>
        </p:nvSpPr>
        <p:spPr bwMode="auto">
          <a:xfrm>
            <a:off x="4200525" y="2665413"/>
            <a:ext cx="733425" cy="790575"/>
          </a:xfrm>
          <a:prstGeom prst="cube">
            <a:avLst>
              <a:gd name="adj" fmla="val 25000"/>
            </a:avLst>
          </a:prstGeom>
          <a:solidFill>
            <a:srgbClr val="969595"/>
          </a:solidFill>
          <a:ln w="9525">
            <a:solidFill>
              <a:schemeClr val="tx1"/>
            </a:solidFill>
            <a:miter lim="800000"/>
            <a:headEnd/>
            <a:tailEnd/>
          </a:ln>
        </p:spPr>
        <p:txBody>
          <a:bodyPr wrap="none" anchor="ctr"/>
          <a:lstStyle/>
          <a:p>
            <a:endParaRPr lang="es-ES"/>
          </a:p>
        </p:txBody>
      </p:sp>
      <p:sp>
        <p:nvSpPr>
          <p:cNvPr id="337944" name="Rectangle 24"/>
          <p:cNvSpPr>
            <a:spLocks noChangeArrowheads="1"/>
          </p:cNvSpPr>
          <p:nvPr/>
        </p:nvSpPr>
        <p:spPr bwMode="auto">
          <a:xfrm>
            <a:off x="1974850" y="3462338"/>
            <a:ext cx="5184775" cy="1473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337945" name="Text Box 25"/>
          <p:cNvSpPr txBox="1">
            <a:spLocks noChangeArrowheads="1"/>
          </p:cNvSpPr>
          <p:nvPr/>
        </p:nvSpPr>
        <p:spPr bwMode="auto">
          <a:xfrm>
            <a:off x="2286000" y="1768475"/>
            <a:ext cx="4560888" cy="835025"/>
          </a:xfrm>
          <a:prstGeom prst="rect">
            <a:avLst/>
          </a:prstGeom>
          <a:solidFill>
            <a:srgbClr val="F6E298"/>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Itsasontziak eraikitzerakoan bere dentsitatea kontutan hartzen da. Itsasoko orarena baino txikiagoa izan behar du.. </a:t>
            </a:r>
          </a:p>
        </p:txBody>
      </p:sp>
      <p:sp>
        <p:nvSpPr>
          <p:cNvPr id="337946" name="Text Box 26"/>
          <p:cNvSpPr txBox="1">
            <a:spLocks noChangeArrowheads="1"/>
          </p:cNvSpPr>
          <p:nvPr/>
        </p:nvSpPr>
        <p:spPr bwMode="auto">
          <a:xfrm>
            <a:off x="341313" y="1752600"/>
            <a:ext cx="1006475" cy="254000"/>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000"/>
              <a:t>Sakatu aukera</a:t>
            </a:r>
          </a:p>
        </p:txBody>
      </p:sp>
      <p:pic>
        <p:nvPicPr>
          <p:cNvPr id="3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948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478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5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02831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3" nodeType="withEffect">
                                  <p:stCondLst>
                                    <p:cond delay="0"/>
                                  </p:stCondLst>
                                  <p:childTnLst>
                                    <p:set>
                                      <p:cBhvr>
                                        <p:cTn id="6" dur="1" fill="hold">
                                          <p:stCondLst>
                                            <p:cond delay="0"/>
                                          </p:stCondLst>
                                        </p:cTn>
                                        <p:tgtEl>
                                          <p:spTgt spid="337929"/>
                                        </p:tgtEl>
                                        <p:attrNameLst>
                                          <p:attrName>style.visibility</p:attrName>
                                        </p:attrNameLst>
                                      </p:cBhvr>
                                      <p:to>
                                        <p:strVal val="hidden"/>
                                      </p:to>
                                    </p:set>
                                  </p:childTnLst>
                                </p:cTn>
                              </p:par>
                              <p:par>
                                <p:cTn id="7" presetID="1" presetClass="exit" presetSubtype="0" fill="hold" grpId="3" nodeType="withEffect">
                                  <p:stCondLst>
                                    <p:cond delay="0"/>
                                  </p:stCondLst>
                                  <p:childTnLst>
                                    <p:set>
                                      <p:cBhvr>
                                        <p:cTn id="8" dur="1" fill="hold">
                                          <p:stCondLst>
                                            <p:cond delay="0"/>
                                          </p:stCondLst>
                                        </p:cTn>
                                        <p:tgtEl>
                                          <p:spTgt spid="337933"/>
                                        </p:tgtEl>
                                        <p:attrNameLst>
                                          <p:attrName>style.visibility</p:attrName>
                                        </p:attrNameLst>
                                      </p:cBhvr>
                                      <p:to>
                                        <p:strVal val="hidden"/>
                                      </p:to>
                                    </p:set>
                                  </p:childTnLst>
                                </p:cTn>
                              </p:par>
                              <p:par>
                                <p:cTn id="9" presetID="1" presetClass="exit" presetSubtype="0" fill="hold" grpId="3" nodeType="withEffect">
                                  <p:stCondLst>
                                    <p:cond delay="0"/>
                                  </p:stCondLst>
                                  <p:childTnLst>
                                    <p:set>
                                      <p:cBhvr>
                                        <p:cTn id="10" dur="1" fill="hold">
                                          <p:stCondLst>
                                            <p:cond delay="0"/>
                                          </p:stCondLst>
                                        </p:cTn>
                                        <p:tgtEl>
                                          <p:spTgt spid="337934"/>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3794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37944"/>
                                        </p:tgtEl>
                                        <p:attrNameLst>
                                          <p:attrName>style.visibility</p:attrName>
                                        </p:attrNameLst>
                                      </p:cBhvr>
                                      <p:to>
                                        <p:strVal val="hidden"/>
                                      </p:to>
                                    </p:set>
                                  </p:childTnLst>
                                </p:cTn>
                              </p:par>
                              <p:par>
                                <p:cTn id="17" presetID="1" presetClass="exit" presetSubtype="0" fill="hold" grpId="3" nodeType="withEffect">
                                  <p:stCondLst>
                                    <p:cond delay="0"/>
                                  </p:stCondLst>
                                  <p:childTnLst>
                                    <p:set>
                                      <p:cBhvr>
                                        <p:cTn id="18" dur="1" fill="hold">
                                          <p:stCondLst>
                                            <p:cond delay="0"/>
                                          </p:stCondLst>
                                        </p:cTn>
                                        <p:tgtEl>
                                          <p:spTgt spid="337945"/>
                                        </p:tgtEl>
                                        <p:attrNameLst>
                                          <p:attrName>style.visibility</p:attrName>
                                        </p:attrNameLst>
                                      </p:cBhvr>
                                      <p:to>
                                        <p:strVal val="hidden"/>
                                      </p:to>
                                    </p:set>
                                  </p:childTnLst>
                                </p:cTn>
                              </p:par>
                              <p:par>
                                <p:cTn id="19" presetID="1" presetClass="exit" presetSubtype="0" fill="hold" grpId="3" nodeType="withEffect">
                                  <p:stCondLst>
                                    <p:cond delay="0"/>
                                  </p:stCondLst>
                                  <p:childTnLst>
                                    <p:set>
                                      <p:cBhvr>
                                        <p:cTn id="20" dur="1" fill="hold">
                                          <p:stCondLst>
                                            <p:cond delay="0"/>
                                          </p:stCondLst>
                                        </p:cTn>
                                        <p:tgtEl>
                                          <p:spTgt spid="337922"/>
                                        </p:tgtEl>
                                        <p:attrNameLst>
                                          <p:attrName>style.visibility</p:attrName>
                                        </p:attrNameLst>
                                      </p:cBhvr>
                                      <p:to>
                                        <p:strVal val="hidden"/>
                                      </p:to>
                                    </p:set>
                                  </p:childTnLst>
                                </p:cTn>
                              </p:par>
                              <p:par>
                                <p:cTn id="21" presetID="22" presetClass="entr" presetSubtype="2" fill="hold" grpId="0" nodeType="withEffect">
                                  <p:stCondLst>
                                    <p:cond delay="0"/>
                                  </p:stCondLst>
                                  <p:childTnLst>
                                    <p:set>
                                      <p:cBhvr>
                                        <p:cTn id="22" dur="1" fill="hold">
                                          <p:stCondLst>
                                            <p:cond delay="0"/>
                                          </p:stCondLst>
                                        </p:cTn>
                                        <p:tgtEl>
                                          <p:spTgt spid="337930"/>
                                        </p:tgtEl>
                                        <p:attrNameLst>
                                          <p:attrName>style.visibility</p:attrName>
                                        </p:attrNameLst>
                                      </p:cBhvr>
                                      <p:to>
                                        <p:strVal val="visible"/>
                                      </p:to>
                                    </p:set>
                                    <p:animEffect transition="in" filter="wipe(right)">
                                      <p:cBhvr>
                                        <p:cTn id="23" dur="500"/>
                                        <p:tgtEl>
                                          <p:spTgt spid="337930"/>
                                        </p:tgtEl>
                                      </p:cBhvr>
                                    </p:animEffect>
                                  </p:childTnLst>
                                </p:cTn>
                              </p:par>
                            </p:childTnLst>
                          </p:cTn>
                        </p:par>
                        <p:par>
                          <p:cTn id="24" fill="hold" nodeType="afterGroup">
                            <p:stCondLst>
                              <p:cond delay="500"/>
                            </p:stCondLst>
                            <p:childTnLst>
                              <p:par>
                                <p:cTn id="25" presetID="23" presetClass="entr" presetSubtype="16" fill="hold" grpId="0" nodeType="afterEffect">
                                  <p:stCondLst>
                                    <p:cond delay="0"/>
                                  </p:stCondLst>
                                  <p:childTnLst>
                                    <p:set>
                                      <p:cBhvr>
                                        <p:cTn id="26" dur="1" fill="hold">
                                          <p:stCondLst>
                                            <p:cond delay="0"/>
                                          </p:stCondLst>
                                        </p:cTn>
                                        <p:tgtEl>
                                          <p:spTgt spid="337926"/>
                                        </p:tgtEl>
                                        <p:attrNameLst>
                                          <p:attrName>style.visibility</p:attrName>
                                        </p:attrNameLst>
                                      </p:cBhvr>
                                      <p:to>
                                        <p:strVal val="visible"/>
                                      </p:to>
                                    </p:set>
                                    <p:anim calcmode="lin" valueType="num">
                                      <p:cBhvr>
                                        <p:cTn id="27" dur="500" fill="hold"/>
                                        <p:tgtEl>
                                          <p:spTgt spid="337926"/>
                                        </p:tgtEl>
                                        <p:attrNameLst>
                                          <p:attrName>ppt_w</p:attrName>
                                        </p:attrNameLst>
                                      </p:cBhvr>
                                      <p:tavLst>
                                        <p:tav tm="0">
                                          <p:val>
                                            <p:fltVal val="0"/>
                                          </p:val>
                                        </p:tav>
                                        <p:tav tm="100000">
                                          <p:val>
                                            <p:strVal val="#ppt_w"/>
                                          </p:val>
                                        </p:tav>
                                      </p:tavLst>
                                    </p:anim>
                                    <p:anim calcmode="lin" valueType="num">
                                      <p:cBhvr>
                                        <p:cTn id="28" dur="500" fill="hold"/>
                                        <p:tgtEl>
                                          <p:spTgt spid="337926"/>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337931"/>
                                        </p:tgtEl>
                                        <p:attrNameLst>
                                          <p:attrName>style.visibility</p:attrName>
                                        </p:attrNameLst>
                                      </p:cBhvr>
                                      <p:to>
                                        <p:strVal val="visible"/>
                                      </p:to>
                                    </p:set>
                                    <p:animEffect transition="in" filter="wipe(up)">
                                      <p:cBhvr>
                                        <p:cTn id="32" dur="500"/>
                                        <p:tgtEl>
                                          <p:spTgt spid="337931"/>
                                        </p:tgtEl>
                                      </p:cBhvr>
                                    </p:animEffect>
                                  </p:childTnLst>
                                </p:cTn>
                              </p:par>
                            </p:childTnLst>
                          </p:cTn>
                        </p:par>
                        <p:par>
                          <p:cTn id="33" fill="hold" nodeType="afterGroup">
                            <p:stCondLst>
                              <p:cond delay="1500"/>
                            </p:stCondLst>
                            <p:childTnLst>
                              <p:par>
                                <p:cTn id="34" presetID="23" presetClass="entr" presetSubtype="16" fill="hold" grpId="0" nodeType="afterEffect">
                                  <p:stCondLst>
                                    <p:cond delay="0"/>
                                  </p:stCondLst>
                                  <p:childTnLst>
                                    <p:set>
                                      <p:cBhvr>
                                        <p:cTn id="35" dur="1" fill="hold">
                                          <p:stCondLst>
                                            <p:cond delay="0"/>
                                          </p:stCondLst>
                                        </p:cTn>
                                        <p:tgtEl>
                                          <p:spTgt spid="337927"/>
                                        </p:tgtEl>
                                        <p:attrNameLst>
                                          <p:attrName>style.visibility</p:attrName>
                                        </p:attrNameLst>
                                      </p:cBhvr>
                                      <p:to>
                                        <p:strVal val="visible"/>
                                      </p:to>
                                    </p:set>
                                    <p:anim calcmode="lin" valueType="num">
                                      <p:cBhvr>
                                        <p:cTn id="36" dur="500" fill="hold"/>
                                        <p:tgtEl>
                                          <p:spTgt spid="337927"/>
                                        </p:tgtEl>
                                        <p:attrNameLst>
                                          <p:attrName>ppt_w</p:attrName>
                                        </p:attrNameLst>
                                      </p:cBhvr>
                                      <p:tavLst>
                                        <p:tav tm="0">
                                          <p:val>
                                            <p:fltVal val="0"/>
                                          </p:val>
                                        </p:tav>
                                        <p:tav tm="100000">
                                          <p:val>
                                            <p:strVal val="#ppt_w"/>
                                          </p:val>
                                        </p:tav>
                                      </p:tavLst>
                                    </p:anim>
                                    <p:anim calcmode="lin" valueType="num">
                                      <p:cBhvr>
                                        <p:cTn id="37" dur="500" fill="hold"/>
                                        <p:tgtEl>
                                          <p:spTgt spid="337927"/>
                                        </p:tgtEl>
                                        <p:attrNameLst>
                                          <p:attrName>ppt_h</p:attrName>
                                        </p:attrNameLst>
                                      </p:cBhvr>
                                      <p:tavLst>
                                        <p:tav tm="0">
                                          <p:val>
                                            <p:fltVal val="0"/>
                                          </p:val>
                                        </p:tav>
                                        <p:tav tm="100000">
                                          <p:val>
                                            <p:strVal val="#ppt_h"/>
                                          </p:val>
                                        </p:tav>
                                      </p:tavLst>
                                    </p:anim>
                                  </p:childTnLst>
                                </p:cTn>
                              </p:par>
                            </p:childTnLst>
                          </p:cTn>
                        </p:par>
                        <p:par>
                          <p:cTn id="38" fill="hold" nodeType="afterGroup">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337932"/>
                                        </p:tgtEl>
                                        <p:attrNameLst>
                                          <p:attrName>style.visibility</p:attrName>
                                        </p:attrNameLst>
                                      </p:cBhvr>
                                      <p:to>
                                        <p:strVal val="visible"/>
                                      </p:to>
                                    </p:set>
                                    <p:animEffect transition="in" filter="wipe(left)">
                                      <p:cBhvr>
                                        <p:cTn id="41" dur="500"/>
                                        <p:tgtEl>
                                          <p:spTgt spid="337932"/>
                                        </p:tgtEl>
                                      </p:cBhvr>
                                    </p:animEffect>
                                  </p:childTnLst>
                                </p:cTn>
                              </p:par>
                            </p:childTnLst>
                          </p:cTn>
                        </p:par>
                        <p:par>
                          <p:cTn id="42" fill="hold" nodeType="afterGroup">
                            <p:stCondLst>
                              <p:cond delay="2500"/>
                            </p:stCondLst>
                            <p:childTnLst>
                              <p:par>
                                <p:cTn id="43" presetID="23" presetClass="entr" presetSubtype="16" fill="hold" grpId="0" nodeType="afterEffect">
                                  <p:stCondLst>
                                    <p:cond delay="0"/>
                                  </p:stCondLst>
                                  <p:childTnLst>
                                    <p:set>
                                      <p:cBhvr>
                                        <p:cTn id="44" dur="1" fill="hold">
                                          <p:stCondLst>
                                            <p:cond delay="0"/>
                                          </p:stCondLst>
                                        </p:cTn>
                                        <p:tgtEl>
                                          <p:spTgt spid="337928"/>
                                        </p:tgtEl>
                                        <p:attrNameLst>
                                          <p:attrName>style.visibility</p:attrName>
                                        </p:attrNameLst>
                                      </p:cBhvr>
                                      <p:to>
                                        <p:strVal val="visible"/>
                                      </p:to>
                                    </p:set>
                                    <p:anim calcmode="lin" valueType="num">
                                      <p:cBhvr>
                                        <p:cTn id="45" dur="500" fill="hold"/>
                                        <p:tgtEl>
                                          <p:spTgt spid="337928"/>
                                        </p:tgtEl>
                                        <p:attrNameLst>
                                          <p:attrName>ppt_w</p:attrName>
                                        </p:attrNameLst>
                                      </p:cBhvr>
                                      <p:tavLst>
                                        <p:tav tm="0">
                                          <p:val>
                                            <p:fltVal val="0"/>
                                          </p:val>
                                        </p:tav>
                                        <p:tav tm="100000">
                                          <p:val>
                                            <p:strVal val="#ppt_w"/>
                                          </p:val>
                                        </p:tav>
                                      </p:tavLst>
                                    </p:anim>
                                    <p:anim calcmode="lin" valueType="num">
                                      <p:cBhvr>
                                        <p:cTn id="46" dur="500" fill="hold"/>
                                        <p:tgtEl>
                                          <p:spTgt spid="337928"/>
                                        </p:tgtEl>
                                        <p:attrNameLst>
                                          <p:attrName>ppt_h</p:attrName>
                                        </p:attrNameLst>
                                      </p:cBhvr>
                                      <p:tavLst>
                                        <p:tav tm="0">
                                          <p:val>
                                            <p:fltVal val="0"/>
                                          </p:val>
                                        </p:tav>
                                        <p:tav tm="100000">
                                          <p:val>
                                            <p:strVal val="#ppt_h"/>
                                          </p:val>
                                        </p:tav>
                                      </p:tavLst>
                                    </p:anim>
                                  </p:childTnLst>
                                </p:cTn>
                              </p:par>
                            </p:childTnLst>
                          </p:cTn>
                        </p:par>
                        <p:par>
                          <p:cTn id="47" fill="hold" nodeType="afterGroup">
                            <p:stCondLst>
                              <p:cond delay="3000"/>
                            </p:stCondLst>
                            <p:childTnLst>
                              <p:par>
                                <p:cTn id="48" presetID="9" presetClass="entr" presetSubtype="0" fill="hold" grpId="0" nodeType="afterEffect">
                                  <p:stCondLst>
                                    <p:cond delay="0"/>
                                  </p:stCondLst>
                                  <p:childTnLst>
                                    <p:set>
                                      <p:cBhvr>
                                        <p:cTn id="49" dur="1" fill="hold">
                                          <p:stCondLst>
                                            <p:cond delay="0"/>
                                          </p:stCondLst>
                                        </p:cTn>
                                        <p:tgtEl>
                                          <p:spTgt spid="337946"/>
                                        </p:tgtEl>
                                        <p:attrNameLst>
                                          <p:attrName>style.visibility</p:attrName>
                                        </p:attrNameLst>
                                      </p:cBhvr>
                                      <p:to>
                                        <p:strVal val="visible"/>
                                      </p:to>
                                    </p:set>
                                    <p:animEffect transition="in" filter="dissolve">
                                      <p:cBhvr>
                                        <p:cTn id="50" dur="500"/>
                                        <p:tgtEl>
                                          <p:spTgt spid="33794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1" restart="whenNotActive" fill="hold" evtFilter="cancelBubble" nodeType="interactiveSeq">
                <p:stCondLst>
                  <p:cond evt="onClick" delay="0">
                    <p:tgtEl>
                      <p:spTgt spid="337926"/>
                    </p:tgtEl>
                  </p:cond>
                </p:stCondLst>
                <p:endSync evt="end" delay="0">
                  <p:rtn val="all"/>
                </p:endSync>
                <p:childTnLst>
                  <p:par>
                    <p:cTn id="52" fill="hold" nodeType="clickPar">
                      <p:stCondLst>
                        <p:cond delay="0"/>
                      </p:stCondLst>
                      <p:childTnLst>
                        <p:par>
                          <p:cTn id="53" fill="hold" nodeType="withGroup">
                            <p:stCondLst>
                              <p:cond delay="0"/>
                            </p:stCondLst>
                            <p:childTnLst>
                              <p:par>
                                <p:cTn id="54" presetID="1" presetClass="exit" presetSubtype="0" fill="hold" grpId="1" nodeType="withEffect">
                                  <p:stCondLst>
                                    <p:cond delay="0"/>
                                  </p:stCondLst>
                                  <p:childTnLst>
                                    <p:set>
                                      <p:cBhvr>
                                        <p:cTn id="55" dur="1" fill="hold">
                                          <p:stCondLst>
                                            <p:cond delay="0"/>
                                          </p:stCondLst>
                                        </p:cTn>
                                        <p:tgtEl>
                                          <p:spTgt spid="337933"/>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2"/>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337943"/>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337944"/>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337945"/>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37934"/>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37922"/>
                                        </p:tgtEl>
                                        <p:attrNameLst>
                                          <p:attrName>style.visibility</p:attrName>
                                        </p:attrNameLst>
                                      </p:cBhvr>
                                      <p:to>
                                        <p:strVal val="hidden"/>
                                      </p:to>
                                    </p:set>
                                  </p:childTnLst>
                                </p:cTn>
                              </p:par>
                            </p:childTnLst>
                          </p:cTn>
                        </p:par>
                        <p:par>
                          <p:cTn id="68" fill="hold" nodeType="afterGroup">
                            <p:stCondLst>
                              <p:cond delay="0"/>
                            </p:stCondLst>
                            <p:childTnLst>
                              <p:par>
                                <p:cTn id="69" presetID="9" presetClass="entr" presetSubtype="0" fill="hold" grpId="0" nodeType="afterEffect">
                                  <p:stCondLst>
                                    <p:cond delay="0"/>
                                  </p:stCondLst>
                                  <p:childTnLst>
                                    <p:set>
                                      <p:cBhvr>
                                        <p:cTn id="70" dur="1" fill="hold">
                                          <p:stCondLst>
                                            <p:cond delay="0"/>
                                          </p:stCondLst>
                                        </p:cTn>
                                        <p:tgtEl>
                                          <p:spTgt spid="337929"/>
                                        </p:tgtEl>
                                        <p:attrNameLst>
                                          <p:attrName>style.visibility</p:attrName>
                                        </p:attrNameLst>
                                      </p:cBhvr>
                                      <p:to>
                                        <p:strVal val="visible"/>
                                      </p:to>
                                    </p:set>
                                    <p:animEffect transition="in" filter="dissolve">
                                      <p:cBhvr>
                                        <p:cTn id="71" dur="500"/>
                                        <p:tgtEl>
                                          <p:spTgt spid="337929"/>
                                        </p:tgtEl>
                                      </p:cBhvr>
                                    </p:animEffect>
                                  </p:childTnLst>
                                </p:cTn>
                              </p:par>
                            </p:childTnLst>
                          </p:cTn>
                        </p:par>
                      </p:childTnLst>
                    </p:cTn>
                  </p:par>
                </p:childTnLst>
              </p:cTn>
              <p:nextCondLst>
                <p:cond evt="onClick" delay="0">
                  <p:tgtEl>
                    <p:spTgt spid="337926"/>
                  </p:tgtEl>
                </p:cond>
              </p:nextCondLst>
            </p:seq>
            <p:seq concurrent="1" nextAc="seek">
              <p:cTn id="72" restart="whenNotActive" fill="hold" evtFilter="cancelBubble" nodeType="interactiveSeq">
                <p:stCondLst>
                  <p:cond evt="onClick" delay="0">
                    <p:tgtEl>
                      <p:spTgt spid="337927"/>
                    </p:tgtEl>
                  </p:cond>
                </p:stCondLst>
                <p:endSync evt="end" delay="0">
                  <p:rtn val="all"/>
                </p:endSync>
                <p:childTnLst>
                  <p:par>
                    <p:cTn id="73" fill="hold" nodeType="clickPar">
                      <p:stCondLst>
                        <p:cond delay="0"/>
                      </p:stCondLst>
                      <p:childTnLst>
                        <p:par>
                          <p:cTn id="74" fill="hold" nodeType="withGroup">
                            <p:stCondLst>
                              <p:cond delay="0"/>
                            </p:stCondLst>
                            <p:childTnLst>
                              <p:par>
                                <p:cTn id="75" presetID="1" presetClass="exit" presetSubtype="0" fill="hold" grpId="1" nodeType="withEffect">
                                  <p:stCondLst>
                                    <p:cond delay="0"/>
                                  </p:stCondLst>
                                  <p:childTnLst>
                                    <p:set>
                                      <p:cBhvr>
                                        <p:cTn id="76" dur="1" fill="hold">
                                          <p:stCondLst>
                                            <p:cond delay="0"/>
                                          </p:stCondLst>
                                        </p:cTn>
                                        <p:tgtEl>
                                          <p:spTgt spid="337929"/>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337943"/>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337944"/>
                                        </p:tgtEl>
                                        <p:attrNameLst>
                                          <p:attrName>style.visibility</p:attrName>
                                        </p:attrNameLst>
                                      </p:cBhvr>
                                      <p:to>
                                        <p:strVal val="hidden"/>
                                      </p:to>
                                    </p:set>
                                  </p:childTnLst>
                                </p:cTn>
                              </p:par>
                              <p:par>
                                <p:cTn id="83" presetID="1" presetClass="exit" presetSubtype="0" fill="hold" grpId="2" nodeType="withEffect">
                                  <p:stCondLst>
                                    <p:cond delay="0"/>
                                  </p:stCondLst>
                                  <p:childTnLst>
                                    <p:set>
                                      <p:cBhvr>
                                        <p:cTn id="84" dur="1" fill="hold">
                                          <p:stCondLst>
                                            <p:cond delay="0"/>
                                          </p:stCondLst>
                                        </p:cTn>
                                        <p:tgtEl>
                                          <p:spTgt spid="337945"/>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337934"/>
                                        </p:tgtEl>
                                        <p:attrNameLst>
                                          <p:attrName>style.visibility</p:attrName>
                                        </p:attrNameLst>
                                      </p:cBhvr>
                                      <p:to>
                                        <p:strVal val="hidden"/>
                                      </p:to>
                                    </p:set>
                                  </p:childTnLst>
                                </p:cTn>
                              </p:par>
                              <p:par>
                                <p:cTn id="87" presetID="1" presetClass="exit" presetSubtype="0" fill="hold" grpId="2" nodeType="withEffect">
                                  <p:stCondLst>
                                    <p:cond delay="0"/>
                                  </p:stCondLst>
                                  <p:childTnLst>
                                    <p:set>
                                      <p:cBhvr>
                                        <p:cTn id="88" dur="1" fill="hold">
                                          <p:stCondLst>
                                            <p:cond delay="0"/>
                                          </p:stCondLst>
                                        </p:cTn>
                                        <p:tgtEl>
                                          <p:spTgt spid="337922"/>
                                        </p:tgtEl>
                                        <p:attrNameLst>
                                          <p:attrName>style.visibility</p:attrName>
                                        </p:attrNameLst>
                                      </p:cBhvr>
                                      <p:to>
                                        <p:strVal val="hidden"/>
                                      </p:to>
                                    </p:set>
                                  </p:childTnLst>
                                </p:cTn>
                              </p:par>
                            </p:childTnLst>
                          </p:cTn>
                        </p:par>
                        <p:par>
                          <p:cTn id="89" fill="hold" nodeType="afterGroup">
                            <p:stCondLst>
                              <p:cond delay="0"/>
                            </p:stCondLst>
                            <p:childTnLst>
                              <p:par>
                                <p:cTn id="90" presetID="9" presetClass="entr" presetSubtype="0" fill="hold" grpId="0" nodeType="afterEffect">
                                  <p:stCondLst>
                                    <p:cond delay="0"/>
                                  </p:stCondLst>
                                  <p:childTnLst>
                                    <p:set>
                                      <p:cBhvr>
                                        <p:cTn id="91" dur="1" fill="hold">
                                          <p:stCondLst>
                                            <p:cond delay="0"/>
                                          </p:stCondLst>
                                        </p:cTn>
                                        <p:tgtEl>
                                          <p:spTgt spid="337933"/>
                                        </p:tgtEl>
                                        <p:attrNameLst>
                                          <p:attrName>style.visibility</p:attrName>
                                        </p:attrNameLst>
                                      </p:cBhvr>
                                      <p:to>
                                        <p:strVal val="visible"/>
                                      </p:to>
                                    </p:set>
                                    <p:animEffect transition="in" filter="dissolve">
                                      <p:cBhvr>
                                        <p:cTn id="92" dur="500"/>
                                        <p:tgtEl>
                                          <p:spTgt spid="337933"/>
                                        </p:tgtEl>
                                      </p:cBhvr>
                                    </p:animEffect>
                                  </p:childTnLst>
                                </p:cTn>
                              </p:par>
                            </p:childTnLst>
                          </p:cTn>
                        </p:par>
                      </p:childTnLst>
                    </p:cTn>
                  </p:par>
                </p:childTnLst>
              </p:cTn>
              <p:nextCondLst>
                <p:cond evt="onClick" delay="0">
                  <p:tgtEl>
                    <p:spTgt spid="337927"/>
                  </p:tgtEl>
                </p:cond>
              </p:nextCondLst>
            </p:seq>
            <p:seq concurrent="1" nextAc="seek">
              <p:cTn id="93" restart="whenNotActive" fill="hold" evtFilter="cancelBubble" nodeType="interactiveSeq">
                <p:stCondLst>
                  <p:cond evt="onClick" delay="0">
                    <p:tgtEl>
                      <p:spTgt spid="337928"/>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1" presetClass="exit" presetSubtype="0" fill="hold" grpId="2" nodeType="withEffect">
                                  <p:stCondLst>
                                    <p:cond delay="0"/>
                                  </p:stCondLst>
                                  <p:childTnLst>
                                    <p:set>
                                      <p:cBhvr>
                                        <p:cTn id="97" dur="1" fill="hold">
                                          <p:stCondLst>
                                            <p:cond delay="0"/>
                                          </p:stCondLst>
                                        </p:cTn>
                                        <p:tgtEl>
                                          <p:spTgt spid="337929"/>
                                        </p:tgtEl>
                                        <p:attrNameLst>
                                          <p:attrName>style.visibility</p:attrName>
                                        </p:attrNameLst>
                                      </p:cBhvr>
                                      <p:to>
                                        <p:strVal val="hidden"/>
                                      </p:to>
                                    </p:set>
                                  </p:childTnLst>
                                </p:cTn>
                              </p:par>
                              <p:par>
                                <p:cTn id="98" presetID="1" presetClass="exit" presetSubtype="0" fill="hold" grpId="2" nodeType="withEffect">
                                  <p:stCondLst>
                                    <p:cond delay="0"/>
                                  </p:stCondLst>
                                  <p:childTnLst>
                                    <p:set>
                                      <p:cBhvr>
                                        <p:cTn id="99" dur="1" fill="hold">
                                          <p:stCondLst>
                                            <p:cond delay="0"/>
                                          </p:stCondLst>
                                        </p:cTn>
                                        <p:tgtEl>
                                          <p:spTgt spid="337933"/>
                                        </p:tgtEl>
                                        <p:attrNameLst>
                                          <p:attrName>style.visibility</p:attrName>
                                        </p:attrNameLst>
                                      </p:cBhvr>
                                      <p:to>
                                        <p:strVal val="hidden"/>
                                      </p:to>
                                    </p:set>
                                  </p:childTnLst>
                                </p:cTn>
                              </p:par>
                              <p:par>
                                <p:cTn id="100" presetID="23" presetClass="entr" presetSubtype="16" fill="hold" grpId="3" nodeType="withEffect">
                                  <p:stCondLst>
                                    <p:cond delay="0"/>
                                  </p:stCondLst>
                                  <p:childTnLst>
                                    <p:set>
                                      <p:cBhvr>
                                        <p:cTn id="101" dur="1" fill="hold">
                                          <p:stCondLst>
                                            <p:cond delay="0"/>
                                          </p:stCondLst>
                                        </p:cTn>
                                        <p:tgtEl>
                                          <p:spTgt spid="337943"/>
                                        </p:tgtEl>
                                        <p:attrNameLst>
                                          <p:attrName>style.visibility</p:attrName>
                                        </p:attrNameLst>
                                      </p:cBhvr>
                                      <p:to>
                                        <p:strVal val="visible"/>
                                      </p:to>
                                    </p:set>
                                    <p:anim calcmode="lin" valueType="num">
                                      <p:cBhvr>
                                        <p:cTn id="102" dur="500" fill="hold"/>
                                        <p:tgtEl>
                                          <p:spTgt spid="337943"/>
                                        </p:tgtEl>
                                        <p:attrNameLst>
                                          <p:attrName>ppt_w</p:attrName>
                                        </p:attrNameLst>
                                      </p:cBhvr>
                                      <p:tavLst>
                                        <p:tav tm="0">
                                          <p:val>
                                            <p:fltVal val="0"/>
                                          </p:val>
                                        </p:tav>
                                        <p:tav tm="100000">
                                          <p:val>
                                            <p:strVal val="#ppt_w"/>
                                          </p:val>
                                        </p:tav>
                                      </p:tavLst>
                                    </p:anim>
                                    <p:anim calcmode="lin" valueType="num">
                                      <p:cBhvr>
                                        <p:cTn id="103" dur="500" fill="hold"/>
                                        <p:tgtEl>
                                          <p:spTgt spid="337943"/>
                                        </p:tgtEl>
                                        <p:attrNameLst>
                                          <p:attrName>ppt_h</p:attrName>
                                        </p:attrNameLst>
                                      </p:cBhvr>
                                      <p:tavLst>
                                        <p:tav tm="0">
                                          <p:val>
                                            <p:fltVal val="0"/>
                                          </p:val>
                                        </p:tav>
                                        <p:tav tm="100000">
                                          <p:val>
                                            <p:strVal val="#ppt_h"/>
                                          </p:val>
                                        </p:tav>
                                      </p:tavLst>
                                    </p:anim>
                                  </p:childTnLst>
                                </p:cTn>
                              </p:par>
                            </p:childTnLst>
                          </p:cTn>
                        </p:par>
                        <p:par>
                          <p:cTn id="104" fill="hold" nodeType="afterGroup">
                            <p:stCondLst>
                              <p:cond delay="500"/>
                            </p:stCondLst>
                            <p:childTnLst>
                              <p:par>
                                <p:cTn id="105" presetID="23" presetClass="entr" presetSubtype="16" fill="hold" grpId="0" nodeType="afterEffect">
                                  <p:stCondLst>
                                    <p:cond delay="0"/>
                                  </p:stCondLst>
                                  <p:childTnLst>
                                    <p:set>
                                      <p:cBhvr>
                                        <p:cTn id="106" dur="1" fill="hold">
                                          <p:stCondLst>
                                            <p:cond delay="0"/>
                                          </p:stCondLst>
                                        </p:cTn>
                                        <p:tgtEl>
                                          <p:spTgt spid="337945"/>
                                        </p:tgtEl>
                                        <p:attrNameLst>
                                          <p:attrName>style.visibility</p:attrName>
                                        </p:attrNameLst>
                                      </p:cBhvr>
                                      <p:to>
                                        <p:strVal val="visible"/>
                                      </p:to>
                                    </p:set>
                                    <p:anim calcmode="lin" valueType="num">
                                      <p:cBhvr>
                                        <p:cTn id="107" dur="500" fill="hold"/>
                                        <p:tgtEl>
                                          <p:spTgt spid="337945"/>
                                        </p:tgtEl>
                                        <p:attrNameLst>
                                          <p:attrName>ppt_w</p:attrName>
                                        </p:attrNameLst>
                                      </p:cBhvr>
                                      <p:tavLst>
                                        <p:tav tm="0">
                                          <p:val>
                                            <p:fltVal val="0"/>
                                          </p:val>
                                        </p:tav>
                                        <p:tav tm="100000">
                                          <p:val>
                                            <p:strVal val="#ppt_w"/>
                                          </p:val>
                                        </p:tav>
                                      </p:tavLst>
                                    </p:anim>
                                    <p:anim calcmode="lin" valueType="num">
                                      <p:cBhvr>
                                        <p:cTn id="108" dur="500" fill="hold"/>
                                        <p:tgtEl>
                                          <p:spTgt spid="337945"/>
                                        </p:tgtEl>
                                        <p:attrNameLst>
                                          <p:attrName>ppt_h</p:attrName>
                                        </p:attrNameLst>
                                      </p:cBhvr>
                                      <p:tavLst>
                                        <p:tav tm="0">
                                          <p:val>
                                            <p:fltVal val="0"/>
                                          </p:val>
                                        </p:tav>
                                        <p:tav tm="100000">
                                          <p:val>
                                            <p:strVal val="#ppt_h"/>
                                          </p:val>
                                        </p:tav>
                                      </p:tavLst>
                                    </p:anim>
                                  </p:childTnLst>
                                </p:cTn>
                              </p:par>
                            </p:childTnLst>
                          </p:cTn>
                        </p:par>
                        <p:par>
                          <p:cTn id="109" fill="hold" nodeType="afterGroup">
                            <p:stCondLst>
                              <p:cond delay="1000"/>
                            </p:stCondLst>
                            <p:childTnLst>
                              <p:par>
                                <p:cTn id="110" presetID="9" presetClass="exit" presetSubtype="0" fill="hold" grpId="4" nodeType="afterEffect">
                                  <p:stCondLst>
                                    <p:cond delay="2500"/>
                                  </p:stCondLst>
                                  <p:childTnLst>
                                    <p:animEffect transition="out" filter="dissolve">
                                      <p:cBhvr>
                                        <p:cTn id="111" dur="500"/>
                                        <p:tgtEl>
                                          <p:spTgt spid="337943"/>
                                        </p:tgtEl>
                                      </p:cBhvr>
                                    </p:animEffect>
                                    <p:set>
                                      <p:cBhvr>
                                        <p:cTn id="112" dur="1" fill="hold">
                                          <p:stCondLst>
                                            <p:cond delay="499"/>
                                          </p:stCondLst>
                                        </p:cTn>
                                        <p:tgtEl>
                                          <p:spTgt spid="337943"/>
                                        </p:tgtEl>
                                        <p:attrNameLst>
                                          <p:attrName>style.visibility</p:attrName>
                                        </p:attrNameLst>
                                      </p:cBhvr>
                                      <p:to>
                                        <p:strVal val="hidden"/>
                                      </p:to>
                                    </p:set>
                                  </p:childTnLst>
                                </p:cTn>
                              </p:par>
                            </p:childTnLst>
                          </p:cTn>
                        </p:par>
                        <p:par>
                          <p:cTn id="113" fill="hold" nodeType="afterGroup">
                            <p:stCondLst>
                              <p:cond delay="4000"/>
                            </p:stCondLst>
                            <p:childTnLst>
                              <p:par>
                                <p:cTn id="114" presetID="9" presetClass="entr" presetSubtype="0" fill="hold" nodeType="afterEffect">
                                  <p:stCondLst>
                                    <p:cond delay="0"/>
                                  </p:stCondLst>
                                  <p:childTnLst>
                                    <p:set>
                                      <p:cBhvr>
                                        <p:cTn id="115" dur="1" fill="hold">
                                          <p:stCondLst>
                                            <p:cond delay="0"/>
                                          </p:stCondLst>
                                        </p:cTn>
                                        <p:tgtEl>
                                          <p:spTgt spid="2"/>
                                        </p:tgtEl>
                                        <p:attrNameLst>
                                          <p:attrName>style.visibility</p:attrName>
                                        </p:attrNameLst>
                                      </p:cBhvr>
                                      <p:to>
                                        <p:strVal val="visible"/>
                                      </p:to>
                                    </p:set>
                                    <p:animEffect transition="in" filter="dissolve">
                                      <p:cBhvr>
                                        <p:cTn id="116" dur="500"/>
                                        <p:tgtEl>
                                          <p:spTgt spid="2"/>
                                        </p:tgtEl>
                                      </p:cBhvr>
                                    </p:animEffect>
                                  </p:childTnLst>
                                </p:cTn>
                              </p:par>
                            </p:childTnLst>
                          </p:cTn>
                        </p:par>
                        <p:par>
                          <p:cTn id="117" fill="hold" nodeType="afterGroup">
                            <p:stCondLst>
                              <p:cond delay="4500"/>
                            </p:stCondLst>
                            <p:childTnLst>
                              <p:par>
                                <p:cTn id="118" presetID="10" presetClass="entr" presetSubtype="0" fill="hold" grpId="3" nodeType="afterEffect">
                                  <p:stCondLst>
                                    <p:cond delay="0"/>
                                  </p:stCondLst>
                                  <p:childTnLst>
                                    <p:set>
                                      <p:cBhvr>
                                        <p:cTn id="119" dur="1" fill="hold">
                                          <p:stCondLst>
                                            <p:cond delay="0"/>
                                          </p:stCondLst>
                                        </p:cTn>
                                        <p:tgtEl>
                                          <p:spTgt spid="337944"/>
                                        </p:tgtEl>
                                        <p:attrNameLst>
                                          <p:attrName>style.visibility</p:attrName>
                                        </p:attrNameLst>
                                      </p:cBhvr>
                                      <p:to>
                                        <p:strVal val="visible"/>
                                      </p:to>
                                    </p:set>
                                    <p:animEffect transition="in" filter="fade">
                                      <p:cBhvr>
                                        <p:cTn id="120" dur="2000"/>
                                        <p:tgtEl>
                                          <p:spTgt spid="337944"/>
                                        </p:tgtEl>
                                      </p:cBhvr>
                                    </p:animEffect>
                                  </p:childTnLst>
                                </p:cTn>
                              </p:par>
                            </p:childTnLst>
                          </p:cTn>
                        </p:par>
                        <p:par>
                          <p:cTn id="121" fill="hold" nodeType="afterGroup">
                            <p:stCondLst>
                              <p:cond delay="6500"/>
                            </p:stCondLst>
                            <p:childTnLst>
                              <p:par>
                                <p:cTn id="122" presetID="23" presetClass="entr" presetSubtype="16" fill="hold" grpId="0" nodeType="afterEffect">
                                  <p:stCondLst>
                                    <p:cond delay="0"/>
                                  </p:stCondLst>
                                  <p:childTnLst>
                                    <p:set>
                                      <p:cBhvr>
                                        <p:cTn id="123" dur="1" fill="hold">
                                          <p:stCondLst>
                                            <p:cond delay="0"/>
                                          </p:stCondLst>
                                        </p:cTn>
                                        <p:tgtEl>
                                          <p:spTgt spid="337934"/>
                                        </p:tgtEl>
                                        <p:attrNameLst>
                                          <p:attrName>style.visibility</p:attrName>
                                        </p:attrNameLst>
                                      </p:cBhvr>
                                      <p:to>
                                        <p:strVal val="visible"/>
                                      </p:to>
                                    </p:set>
                                    <p:anim calcmode="lin" valueType="num">
                                      <p:cBhvr>
                                        <p:cTn id="124" dur="500" fill="hold"/>
                                        <p:tgtEl>
                                          <p:spTgt spid="337934"/>
                                        </p:tgtEl>
                                        <p:attrNameLst>
                                          <p:attrName>ppt_w</p:attrName>
                                        </p:attrNameLst>
                                      </p:cBhvr>
                                      <p:tavLst>
                                        <p:tav tm="0">
                                          <p:val>
                                            <p:fltVal val="0"/>
                                          </p:val>
                                        </p:tav>
                                        <p:tav tm="100000">
                                          <p:val>
                                            <p:strVal val="#ppt_w"/>
                                          </p:val>
                                        </p:tav>
                                      </p:tavLst>
                                    </p:anim>
                                    <p:anim calcmode="lin" valueType="num">
                                      <p:cBhvr>
                                        <p:cTn id="125" dur="500" fill="hold"/>
                                        <p:tgtEl>
                                          <p:spTgt spid="337934"/>
                                        </p:tgtEl>
                                        <p:attrNameLst>
                                          <p:attrName>ppt_h</p:attrName>
                                        </p:attrNameLst>
                                      </p:cBhvr>
                                      <p:tavLst>
                                        <p:tav tm="0">
                                          <p:val>
                                            <p:fltVal val="0"/>
                                          </p:val>
                                        </p:tav>
                                        <p:tav tm="100000">
                                          <p:val>
                                            <p:strVal val="#ppt_h"/>
                                          </p:val>
                                        </p:tav>
                                      </p:tavLst>
                                    </p:anim>
                                  </p:childTnLst>
                                </p:cTn>
                              </p:par>
                            </p:childTnLst>
                          </p:cTn>
                        </p:par>
                        <p:par>
                          <p:cTn id="126" fill="hold" nodeType="afterGroup">
                            <p:stCondLst>
                              <p:cond delay="7000"/>
                            </p:stCondLst>
                            <p:childTnLst>
                              <p:par>
                                <p:cTn id="127" presetID="23" presetClass="entr" presetSubtype="16" fill="hold" grpId="0" nodeType="afterEffect">
                                  <p:stCondLst>
                                    <p:cond delay="0"/>
                                  </p:stCondLst>
                                  <p:childTnLst>
                                    <p:set>
                                      <p:cBhvr>
                                        <p:cTn id="128" dur="1" fill="hold">
                                          <p:stCondLst>
                                            <p:cond delay="0"/>
                                          </p:stCondLst>
                                        </p:cTn>
                                        <p:tgtEl>
                                          <p:spTgt spid="337922"/>
                                        </p:tgtEl>
                                        <p:attrNameLst>
                                          <p:attrName>style.visibility</p:attrName>
                                        </p:attrNameLst>
                                      </p:cBhvr>
                                      <p:to>
                                        <p:strVal val="visible"/>
                                      </p:to>
                                    </p:set>
                                    <p:anim calcmode="lin" valueType="num">
                                      <p:cBhvr>
                                        <p:cTn id="129" dur="500" fill="hold"/>
                                        <p:tgtEl>
                                          <p:spTgt spid="337922"/>
                                        </p:tgtEl>
                                        <p:attrNameLst>
                                          <p:attrName>ppt_w</p:attrName>
                                        </p:attrNameLst>
                                      </p:cBhvr>
                                      <p:tavLst>
                                        <p:tav tm="0">
                                          <p:val>
                                            <p:fltVal val="0"/>
                                          </p:val>
                                        </p:tav>
                                        <p:tav tm="100000">
                                          <p:val>
                                            <p:strVal val="#ppt_w"/>
                                          </p:val>
                                        </p:tav>
                                      </p:tavLst>
                                    </p:anim>
                                    <p:anim calcmode="lin" valueType="num">
                                      <p:cBhvr>
                                        <p:cTn id="130" dur="500" fill="hold"/>
                                        <p:tgtEl>
                                          <p:spTgt spid="337922"/>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37928"/>
                  </p:tgtEl>
                </p:cond>
              </p:nextCondLst>
            </p:seq>
          </p:childTnLst>
        </p:cTn>
      </p:par>
    </p:tnLst>
    <p:bldLst>
      <p:bldP spid="337922" grpId="0" animBg="1"/>
      <p:bldP spid="337922" grpId="1" animBg="1"/>
      <p:bldP spid="337922" grpId="2" animBg="1"/>
      <p:bldP spid="337922" grpId="3" animBg="1"/>
      <p:bldP spid="337926" grpId="0" animBg="1"/>
      <p:bldP spid="337927" grpId="0" animBg="1"/>
      <p:bldP spid="337928" grpId="0" animBg="1"/>
      <p:bldP spid="337929" grpId="0" animBg="1"/>
      <p:bldP spid="337929" grpId="1" animBg="1"/>
      <p:bldP spid="337929" grpId="2" animBg="1"/>
      <p:bldP spid="337929" grpId="3" animBg="1"/>
      <p:bldP spid="337930" grpId="0" animBg="1"/>
      <p:bldP spid="337931" grpId="0" animBg="1"/>
      <p:bldP spid="337932" grpId="0" animBg="1"/>
      <p:bldP spid="337933" grpId="0" animBg="1"/>
      <p:bldP spid="337933" grpId="1" animBg="1"/>
      <p:bldP spid="337933" grpId="2" animBg="1"/>
      <p:bldP spid="337933" grpId="3" animBg="1"/>
      <p:bldP spid="337934" grpId="0" animBg="1"/>
      <p:bldP spid="337934" grpId="1" animBg="1"/>
      <p:bldP spid="337934" grpId="2" animBg="1"/>
      <p:bldP spid="337934" grpId="3" animBg="1"/>
      <p:bldP spid="337943" grpId="0" animBg="1"/>
      <p:bldP spid="337943" grpId="1" animBg="1"/>
      <p:bldP spid="337943" grpId="2" animBg="1"/>
      <p:bldP spid="337943" grpId="3" animBg="1"/>
      <p:bldP spid="337943" grpId="4" animBg="1"/>
      <p:bldP spid="337944" grpId="0" animBg="1"/>
      <p:bldP spid="337944" grpId="1" animBg="1"/>
      <p:bldP spid="337944" grpId="2" animBg="1"/>
      <p:bldP spid="337944" grpId="3" animBg="1"/>
      <p:bldP spid="337945" grpId="0" animBg="1"/>
      <p:bldP spid="337945" grpId="1" animBg="1"/>
      <p:bldP spid="337945" grpId="2" animBg="1"/>
      <p:bldP spid="337945" grpId="3" animBg="1"/>
      <p:bldP spid="3379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BC0353A-1CF7-C54A-AE4B-2E2CB9D3B06C}" type="slidenum">
              <a:rPr lang="eu-ES" sz="1400">
                <a:latin typeface="Times" charset="0"/>
              </a:rPr>
              <a:pPr/>
              <a:t>15</a:t>
            </a:fld>
            <a:endParaRPr lang="eu-ES" sz="1400">
              <a:latin typeface="Times" charset="0"/>
            </a:endParaRPr>
          </a:p>
        </p:txBody>
      </p:sp>
      <p:sp>
        <p:nvSpPr>
          <p:cNvPr id="339970" name="Rectangle 2"/>
          <p:cNvSpPr>
            <a:spLocks noChangeArrowheads="1"/>
          </p:cNvSpPr>
          <p:nvPr/>
        </p:nvSpPr>
        <p:spPr bwMode="auto">
          <a:xfrm>
            <a:off x="990600" y="811213"/>
            <a:ext cx="7191375"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Itsauntziaren flotabilitatean itsauntziaren eta kargaren pisuak eta urak egin dezakeen indarraren (Arkimedesen bultzada) arteko erlazioak eragiten du.</a:t>
            </a:r>
          </a:p>
        </p:txBody>
      </p:sp>
      <p:sp>
        <p:nvSpPr>
          <p:cNvPr id="339971" name="Text Box 3"/>
          <p:cNvSpPr txBox="1">
            <a:spLocks noChangeArrowheads="1"/>
          </p:cNvSpPr>
          <p:nvPr/>
        </p:nvSpPr>
        <p:spPr bwMode="auto">
          <a:xfrm>
            <a:off x="1516063" y="5903913"/>
            <a:ext cx="6151562" cy="346075"/>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Flotatzeko bultzadak pisuaren berdina izan behar du.</a:t>
            </a:r>
          </a:p>
        </p:txBody>
      </p:sp>
      <p:grpSp>
        <p:nvGrpSpPr>
          <p:cNvPr id="2" name="Group 4"/>
          <p:cNvGrpSpPr>
            <a:grpSpLocks noChangeAspect="1"/>
          </p:cNvGrpSpPr>
          <p:nvPr/>
        </p:nvGrpSpPr>
        <p:grpSpPr bwMode="auto">
          <a:xfrm>
            <a:off x="3460750" y="2582863"/>
            <a:ext cx="2257425" cy="1603375"/>
            <a:chOff x="757" y="1128"/>
            <a:chExt cx="1136" cy="1618"/>
          </a:xfrm>
        </p:grpSpPr>
        <p:sp>
          <p:nvSpPr>
            <p:cNvPr id="195605" name="Freeform 5"/>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5606" name="Freeform 6"/>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95607" name="Freeform 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339976" name="Line 8"/>
          <p:cNvSpPr>
            <a:spLocks noChangeShapeType="1"/>
          </p:cNvSpPr>
          <p:nvPr/>
        </p:nvSpPr>
        <p:spPr bwMode="auto">
          <a:xfrm>
            <a:off x="4589463" y="2089150"/>
            <a:ext cx="0" cy="2533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339977" name="Rectangle 9"/>
          <p:cNvSpPr>
            <a:spLocks noChangeArrowheads="1"/>
          </p:cNvSpPr>
          <p:nvPr/>
        </p:nvSpPr>
        <p:spPr bwMode="auto">
          <a:xfrm>
            <a:off x="1985963" y="3184525"/>
            <a:ext cx="5184775" cy="226377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339978" name="Line 10"/>
          <p:cNvSpPr>
            <a:spLocks noChangeShapeType="1"/>
          </p:cNvSpPr>
          <p:nvPr/>
        </p:nvSpPr>
        <p:spPr bwMode="auto">
          <a:xfrm flipH="1">
            <a:off x="4592638" y="3052763"/>
            <a:ext cx="0" cy="1357312"/>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979" name="Oval 11"/>
          <p:cNvSpPr>
            <a:spLocks noChangeArrowheads="1"/>
          </p:cNvSpPr>
          <p:nvPr/>
        </p:nvSpPr>
        <p:spPr bwMode="auto">
          <a:xfrm>
            <a:off x="4559300" y="3021013"/>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39980" name="Text Box 12"/>
          <p:cNvSpPr txBox="1">
            <a:spLocks noChangeArrowheads="1"/>
          </p:cNvSpPr>
          <p:nvPr/>
        </p:nvSpPr>
        <p:spPr bwMode="auto">
          <a:xfrm>
            <a:off x="4749800" y="4184650"/>
            <a:ext cx="655638" cy="346075"/>
          </a:xfrm>
          <a:prstGeom prst="rect">
            <a:avLst/>
          </a:prstGeom>
          <a:solidFill>
            <a:srgbClr val="FFCC66"/>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a:ea typeface="+mn-ea"/>
                <a:cs typeface="+mn-cs"/>
              </a:rPr>
              <a:t>Peso</a:t>
            </a:r>
          </a:p>
        </p:txBody>
      </p:sp>
      <p:sp>
        <p:nvSpPr>
          <p:cNvPr id="339981" name="Line 13"/>
          <p:cNvSpPr>
            <a:spLocks noChangeShapeType="1"/>
          </p:cNvSpPr>
          <p:nvPr/>
        </p:nvSpPr>
        <p:spPr bwMode="auto">
          <a:xfrm flipV="1">
            <a:off x="4591050" y="2157413"/>
            <a:ext cx="1588" cy="1309687"/>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982" name="Oval 14"/>
          <p:cNvSpPr>
            <a:spLocks noChangeArrowheads="1"/>
          </p:cNvSpPr>
          <p:nvPr/>
        </p:nvSpPr>
        <p:spPr bwMode="auto">
          <a:xfrm>
            <a:off x="4557713" y="3457575"/>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39983" name="Text Box 15"/>
          <p:cNvSpPr txBox="1">
            <a:spLocks noChangeArrowheads="1"/>
          </p:cNvSpPr>
          <p:nvPr/>
        </p:nvSpPr>
        <p:spPr bwMode="auto">
          <a:xfrm>
            <a:off x="4743450" y="2600325"/>
            <a:ext cx="881063" cy="346075"/>
          </a:xfrm>
          <a:prstGeom prst="rect">
            <a:avLst/>
          </a:prstGeom>
          <a:solidFill>
            <a:srgbClr val="66CC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a:ea typeface="+mn-ea"/>
                <a:cs typeface="+mn-cs"/>
              </a:rPr>
              <a:t>Empuje</a:t>
            </a:r>
          </a:p>
        </p:txBody>
      </p:sp>
      <p:grpSp>
        <p:nvGrpSpPr>
          <p:cNvPr id="3" name="Group 16"/>
          <p:cNvGrpSpPr>
            <a:grpSpLocks/>
          </p:cNvGrpSpPr>
          <p:nvPr/>
        </p:nvGrpSpPr>
        <p:grpSpPr bwMode="auto">
          <a:xfrm>
            <a:off x="4298950" y="1665288"/>
            <a:ext cx="2257425" cy="3286125"/>
            <a:chOff x="4338" y="1049"/>
            <a:chExt cx="1422" cy="2070"/>
          </a:xfrm>
        </p:grpSpPr>
        <p:sp>
          <p:nvSpPr>
            <p:cNvPr id="339985" name="Rectangle 17"/>
            <p:cNvSpPr>
              <a:spLocks noChangeArrowheads="1"/>
            </p:cNvSpPr>
            <p:nvPr/>
          </p:nvSpPr>
          <p:spPr bwMode="auto">
            <a:xfrm>
              <a:off x="4338" y="1049"/>
              <a:ext cx="1422" cy="2070"/>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s-ES">
                <a:ea typeface="+mn-ea"/>
                <a:cs typeface="+mn-cs"/>
              </a:endParaRPr>
            </a:p>
          </p:txBody>
        </p:sp>
        <p:sp>
          <p:nvSpPr>
            <p:cNvPr id="195599" name="Line 18"/>
            <p:cNvSpPr>
              <a:spLocks noChangeShapeType="1"/>
            </p:cNvSpPr>
            <p:nvPr/>
          </p:nvSpPr>
          <p:spPr bwMode="auto">
            <a:xfrm flipH="1">
              <a:off x="4826" y="2103"/>
              <a:ext cx="0" cy="85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5600" name="Oval 19"/>
            <p:cNvSpPr>
              <a:spLocks noChangeArrowheads="1"/>
            </p:cNvSpPr>
            <p:nvPr/>
          </p:nvSpPr>
          <p:spPr bwMode="auto">
            <a:xfrm>
              <a:off x="4803" y="2073"/>
              <a:ext cx="46" cy="44"/>
            </a:xfrm>
            <a:prstGeom prst="ellipse">
              <a:avLst/>
            </a:prstGeom>
            <a:solidFill>
              <a:srgbClr val="000000"/>
            </a:solidFill>
            <a:ln w="9525">
              <a:solidFill>
                <a:schemeClr val="tx1"/>
              </a:solidFill>
              <a:round/>
              <a:headEnd/>
              <a:tailEnd/>
            </a:ln>
          </p:spPr>
          <p:txBody>
            <a:bodyPr wrap="none" anchor="ctr"/>
            <a:lstStyle/>
            <a:p>
              <a:endParaRPr lang="es-ES"/>
            </a:p>
          </p:txBody>
        </p:sp>
        <p:sp>
          <p:nvSpPr>
            <p:cNvPr id="195601" name="Line 20"/>
            <p:cNvSpPr>
              <a:spLocks noChangeShapeType="1"/>
            </p:cNvSpPr>
            <p:nvPr/>
          </p:nvSpPr>
          <p:spPr bwMode="auto">
            <a:xfrm flipV="1">
              <a:off x="4825" y="1161"/>
              <a:ext cx="1" cy="825"/>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5602" name="Oval 21"/>
            <p:cNvSpPr>
              <a:spLocks noChangeArrowheads="1"/>
            </p:cNvSpPr>
            <p:nvPr/>
          </p:nvSpPr>
          <p:spPr bwMode="auto">
            <a:xfrm>
              <a:off x="4803" y="1960"/>
              <a:ext cx="46" cy="44"/>
            </a:xfrm>
            <a:prstGeom prst="ellipse">
              <a:avLst/>
            </a:prstGeom>
            <a:solidFill>
              <a:srgbClr val="000000"/>
            </a:solidFill>
            <a:ln w="9525">
              <a:solidFill>
                <a:schemeClr val="tx1"/>
              </a:solidFill>
              <a:round/>
              <a:headEnd/>
              <a:tailEnd/>
            </a:ln>
          </p:spPr>
          <p:txBody>
            <a:bodyPr wrap="none" anchor="ctr"/>
            <a:lstStyle/>
            <a:p>
              <a:endParaRPr lang="es-ES"/>
            </a:p>
          </p:txBody>
        </p:sp>
        <p:sp>
          <p:nvSpPr>
            <p:cNvPr id="339990" name="Text Box 22"/>
            <p:cNvSpPr txBox="1">
              <a:spLocks noChangeArrowheads="1"/>
            </p:cNvSpPr>
            <p:nvPr/>
          </p:nvSpPr>
          <p:spPr bwMode="auto">
            <a:xfrm>
              <a:off x="4940" y="2374"/>
              <a:ext cx="441" cy="218"/>
            </a:xfrm>
            <a:prstGeom prst="rect">
              <a:avLst/>
            </a:prstGeom>
            <a:solidFill>
              <a:srgbClr val="FFCC66"/>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a:ea typeface="+mn-ea"/>
                  <a:cs typeface="+mn-cs"/>
                </a:rPr>
                <a:t>Pisua</a:t>
              </a:r>
            </a:p>
          </p:txBody>
        </p:sp>
        <p:sp>
          <p:nvSpPr>
            <p:cNvPr id="339991" name="Text Box 23"/>
            <p:cNvSpPr txBox="1">
              <a:spLocks noChangeArrowheads="1"/>
            </p:cNvSpPr>
            <p:nvPr/>
          </p:nvSpPr>
          <p:spPr bwMode="auto">
            <a:xfrm>
              <a:off x="4940" y="1508"/>
              <a:ext cx="619" cy="218"/>
            </a:xfrm>
            <a:prstGeom prst="rect">
              <a:avLst/>
            </a:prstGeom>
            <a:solidFill>
              <a:srgbClr val="66CC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a:ea typeface="+mn-ea"/>
                  <a:cs typeface="+mn-cs"/>
                </a:rPr>
                <a:t>Bultzada</a:t>
              </a:r>
            </a:p>
          </p:txBody>
        </p:sp>
      </p:grpSp>
      <p:pic>
        <p:nvPicPr>
          <p:cNvPr id="25"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07806"/>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Marcador de pie de página 4"/>
          <p:cNvSpPr>
            <a:spLocks noGrp="1"/>
          </p:cNvSpPr>
          <p:nvPr>
            <p:ph type="ftr" sz="quarter" idx="11"/>
          </p:nvPr>
        </p:nvSpPr>
        <p:spPr>
          <a:xfrm>
            <a:off x="914400" y="6492875"/>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58808944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9970"/>
                                        </p:tgtEl>
                                        <p:attrNameLst>
                                          <p:attrName>style.visibility</p:attrName>
                                        </p:attrNameLst>
                                      </p:cBhvr>
                                      <p:to>
                                        <p:strVal val="visible"/>
                                      </p:to>
                                    </p:set>
                                    <p:anim calcmode="lin" valueType="num">
                                      <p:cBhvr>
                                        <p:cTn id="7" dur="500" fill="hold"/>
                                        <p:tgtEl>
                                          <p:spTgt spid="339970"/>
                                        </p:tgtEl>
                                        <p:attrNameLst>
                                          <p:attrName>ppt_w</p:attrName>
                                        </p:attrNameLst>
                                      </p:cBhvr>
                                      <p:tavLst>
                                        <p:tav tm="0">
                                          <p:val>
                                            <p:fltVal val="0"/>
                                          </p:val>
                                        </p:tav>
                                        <p:tav tm="100000">
                                          <p:val>
                                            <p:strVal val="#ppt_w"/>
                                          </p:val>
                                        </p:tav>
                                      </p:tavLst>
                                    </p:anim>
                                    <p:anim calcmode="lin" valueType="num">
                                      <p:cBhvr>
                                        <p:cTn id="8" dur="500" fill="hold"/>
                                        <p:tgtEl>
                                          <p:spTgt spid="33997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39977"/>
                                        </p:tgtEl>
                                        <p:attrNameLst>
                                          <p:attrName>style.visibility</p:attrName>
                                        </p:attrNameLst>
                                      </p:cBhvr>
                                      <p:to>
                                        <p:strVal val="visible"/>
                                      </p:to>
                                    </p:set>
                                    <p:animEffect transition="in" filter="fade">
                                      <p:cBhvr>
                                        <p:cTn id="12" dur="2000"/>
                                        <p:tgtEl>
                                          <p:spTgt spid="339977"/>
                                        </p:tgtEl>
                                      </p:cBhvr>
                                    </p:animEffect>
                                  </p:childTnLst>
                                </p:cTn>
                              </p:par>
                            </p:childTnLst>
                          </p:cTn>
                        </p:par>
                        <p:par>
                          <p:cTn id="13" fill="hold" nodeType="afterGroup">
                            <p:stCondLst>
                              <p:cond delay="2500"/>
                            </p:stCondLst>
                            <p:childTnLst>
                              <p:par>
                                <p:cTn id="14" presetID="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par>
                          <p:cTn id="17" fill="hold" nodeType="afterGroup">
                            <p:stCondLst>
                              <p:cond delay="3000"/>
                            </p:stCondLst>
                            <p:childTnLst>
                              <p:par>
                                <p:cTn id="18" presetID="22" presetClass="entr" presetSubtype="1" fill="hold" grpId="0" nodeType="afterEffect">
                                  <p:stCondLst>
                                    <p:cond delay="0"/>
                                  </p:stCondLst>
                                  <p:childTnLst>
                                    <p:set>
                                      <p:cBhvr>
                                        <p:cTn id="19" dur="1" fill="hold">
                                          <p:stCondLst>
                                            <p:cond delay="0"/>
                                          </p:stCondLst>
                                        </p:cTn>
                                        <p:tgtEl>
                                          <p:spTgt spid="339976"/>
                                        </p:tgtEl>
                                        <p:attrNameLst>
                                          <p:attrName>style.visibility</p:attrName>
                                        </p:attrNameLst>
                                      </p:cBhvr>
                                      <p:to>
                                        <p:strVal val="visible"/>
                                      </p:to>
                                    </p:set>
                                    <p:animEffect transition="in" filter="wipe(up)">
                                      <p:cBhvr>
                                        <p:cTn id="20" dur="500"/>
                                        <p:tgtEl>
                                          <p:spTgt spid="339976"/>
                                        </p:tgtEl>
                                      </p:cBhvr>
                                    </p:animEffect>
                                  </p:childTnLst>
                                </p:cTn>
                              </p:par>
                            </p:childTnLst>
                          </p:cTn>
                        </p:par>
                        <p:par>
                          <p:cTn id="21" fill="hold" nodeType="afterGroup">
                            <p:stCondLst>
                              <p:cond delay="3500"/>
                            </p:stCondLst>
                            <p:childTnLst>
                              <p:par>
                                <p:cTn id="22" presetID="22" presetClass="entr" presetSubtype="1" fill="hold" grpId="0" nodeType="afterEffect">
                                  <p:stCondLst>
                                    <p:cond delay="0"/>
                                  </p:stCondLst>
                                  <p:childTnLst>
                                    <p:set>
                                      <p:cBhvr>
                                        <p:cTn id="23" dur="1" fill="hold">
                                          <p:stCondLst>
                                            <p:cond delay="0"/>
                                          </p:stCondLst>
                                        </p:cTn>
                                        <p:tgtEl>
                                          <p:spTgt spid="339978"/>
                                        </p:tgtEl>
                                        <p:attrNameLst>
                                          <p:attrName>style.visibility</p:attrName>
                                        </p:attrNameLst>
                                      </p:cBhvr>
                                      <p:to>
                                        <p:strVal val="visible"/>
                                      </p:to>
                                    </p:set>
                                    <p:animEffect transition="in" filter="wipe(up)">
                                      <p:cBhvr>
                                        <p:cTn id="24" dur="500"/>
                                        <p:tgtEl>
                                          <p:spTgt spid="33997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39979"/>
                                        </p:tgtEl>
                                        <p:attrNameLst>
                                          <p:attrName>style.visibility</p:attrName>
                                        </p:attrNameLst>
                                      </p:cBhvr>
                                      <p:to>
                                        <p:strVal val="visible"/>
                                      </p:to>
                                    </p:set>
                                    <p:animEffect transition="in" filter="wipe(up)">
                                      <p:cBhvr>
                                        <p:cTn id="27" dur="500"/>
                                        <p:tgtEl>
                                          <p:spTgt spid="339979"/>
                                        </p:tgtEl>
                                      </p:cBhvr>
                                    </p:animEffect>
                                  </p:childTnLst>
                                </p:cTn>
                              </p:par>
                            </p:childTnLst>
                          </p:cTn>
                        </p:par>
                        <p:par>
                          <p:cTn id="28" fill="hold" nodeType="afterGroup">
                            <p:stCondLst>
                              <p:cond delay="4000"/>
                            </p:stCondLst>
                            <p:childTnLst>
                              <p:par>
                                <p:cTn id="29" presetID="23" presetClass="entr" presetSubtype="16" fill="hold" grpId="0" nodeType="afterEffect">
                                  <p:stCondLst>
                                    <p:cond delay="0"/>
                                  </p:stCondLst>
                                  <p:childTnLst>
                                    <p:set>
                                      <p:cBhvr>
                                        <p:cTn id="30" dur="1" fill="hold">
                                          <p:stCondLst>
                                            <p:cond delay="0"/>
                                          </p:stCondLst>
                                        </p:cTn>
                                        <p:tgtEl>
                                          <p:spTgt spid="339980"/>
                                        </p:tgtEl>
                                        <p:attrNameLst>
                                          <p:attrName>style.visibility</p:attrName>
                                        </p:attrNameLst>
                                      </p:cBhvr>
                                      <p:to>
                                        <p:strVal val="visible"/>
                                      </p:to>
                                    </p:set>
                                    <p:anim calcmode="lin" valueType="num">
                                      <p:cBhvr>
                                        <p:cTn id="31" dur="500" fill="hold"/>
                                        <p:tgtEl>
                                          <p:spTgt spid="339980"/>
                                        </p:tgtEl>
                                        <p:attrNameLst>
                                          <p:attrName>ppt_w</p:attrName>
                                        </p:attrNameLst>
                                      </p:cBhvr>
                                      <p:tavLst>
                                        <p:tav tm="0">
                                          <p:val>
                                            <p:fltVal val="0"/>
                                          </p:val>
                                        </p:tav>
                                        <p:tav tm="100000">
                                          <p:val>
                                            <p:strVal val="#ppt_w"/>
                                          </p:val>
                                        </p:tav>
                                      </p:tavLst>
                                    </p:anim>
                                    <p:anim calcmode="lin" valueType="num">
                                      <p:cBhvr>
                                        <p:cTn id="32" dur="500" fill="hold"/>
                                        <p:tgtEl>
                                          <p:spTgt spid="339980"/>
                                        </p:tgtEl>
                                        <p:attrNameLst>
                                          <p:attrName>ppt_h</p:attrName>
                                        </p:attrNameLst>
                                      </p:cBhvr>
                                      <p:tavLst>
                                        <p:tav tm="0">
                                          <p:val>
                                            <p:fltVal val="0"/>
                                          </p:val>
                                        </p:tav>
                                        <p:tav tm="100000">
                                          <p:val>
                                            <p:strVal val="#ppt_h"/>
                                          </p:val>
                                        </p:tav>
                                      </p:tavLst>
                                    </p:anim>
                                  </p:childTnLst>
                                </p:cTn>
                              </p:par>
                            </p:childTnLst>
                          </p:cTn>
                        </p:par>
                        <p:par>
                          <p:cTn id="33" fill="hold" nodeType="afterGroup">
                            <p:stCondLst>
                              <p:cond delay="4500"/>
                            </p:stCondLst>
                            <p:childTnLst>
                              <p:par>
                                <p:cTn id="34" presetID="22" presetClass="entr" presetSubtype="4" fill="hold" grpId="0" nodeType="afterEffect">
                                  <p:stCondLst>
                                    <p:cond delay="0"/>
                                  </p:stCondLst>
                                  <p:childTnLst>
                                    <p:set>
                                      <p:cBhvr>
                                        <p:cTn id="35" dur="1" fill="hold">
                                          <p:stCondLst>
                                            <p:cond delay="0"/>
                                          </p:stCondLst>
                                        </p:cTn>
                                        <p:tgtEl>
                                          <p:spTgt spid="339981"/>
                                        </p:tgtEl>
                                        <p:attrNameLst>
                                          <p:attrName>style.visibility</p:attrName>
                                        </p:attrNameLst>
                                      </p:cBhvr>
                                      <p:to>
                                        <p:strVal val="visible"/>
                                      </p:to>
                                    </p:set>
                                    <p:animEffect transition="in" filter="wipe(down)">
                                      <p:cBhvr>
                                        <p:cTn id="36" dur="500"/>
                                        <p:tgtEl>
                                          <p:spTgt spid="339981"/>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39982"/>
                                        </p:tgtEl>
                                        <p:attrNameLst>
                                          <p:attrName>style.visibility</p:attrName>
                                        </p:attrNameLst>
                                      </p:cBhvr>
                                      <p:to>
                                        <p:strVal val="visible"/>
                                      </p:to>
                                    </p:set>
                                    <p:animEffect transition="in" filter="wipe(down)">
                                      <p:cBhvr>
                                        <p:cTn id="39" dur="500"/>
                                        <p:tgtEl>
                                          <p:spTgt spid="339982"/>
                                        </p:tgtEl>
                                      </p:cBhvr>
                                    </p:animEffect>
                                  </p:childTnLst>
                                </p:cTn>
                              </p:par>
                            </p:childTnLst>
                          </p:cTn>
                        </p:par>
                        <p:par>
                          <p:cTn id="40" fill="hold" nodeType="afterGroup">
                            <p:stCondLst>
                              <p:cond delay="5000"/>
                            </p:stCondLst>
                            <p:childTnLst>
                              <p:par>
                                <p:cTn id="41" presetID="23" presetClass="entr" presetSubtype="16" fill="hold" grpId="0" nodeType="afterEffect">
                                  <p:stCondLst>
                                    <p:cond delay="0"/>
                                  </p:stCondLst>
                                  <p:childTnLst>
                                    <p:set>
                                      <p:cBhvr>
                                        <p:cTn id="42" dur="1" fill="hold">
                                          <p:stCondLst>
                                            <p:cond delay="0"/>
                                          </p:stCondLst>
                                        </p:cTn>
                                        <p:tgtEl>
                                          <p:spTgt spid="339983"/>
                                        </p:tgtEl>
                                        <p:attrNameLst>
                                          <p:attrName>style.visibility</p:attrName>
                                        </p:attrNameLst>
                                      </p:cBhvr>
                                      <p:to>
                                        <p:strVal val="visible"/>
                                      </p:to>
                                    </p:set>
                                    <p:anim calcmode="lin" valueType="num">
                                      <p:cBhvr>
                                        <p:cTn id="43" dur="500" fill="hold"/>
                                        <p:tgtEl>
                                          <p:spTgt spid="339983"/>
                                        </p:tgtEl>
                                        <p:attrNameLst>
                                          <p:attrName>ppt_w</p:attrName>
                                        </p:attrNameLst>
                                      </p:cBhvr>
                                      <p:tavLst>
                                        <p:tav tm="0">
                                          <p:val>
                                            <p:fltVal val="0"/>
                                          </p:val>
                                        </p:tav>
                                        <p:tav tm="100000">
                                          <p:val>
                                            <p:strVal val="#ppt_w"/>
                                          </p:val>
                                        </p:tav>
                                      </p:tavLst>
                                    </p:anim>
                                    <p:anim calcmode="lin" valueType="num">
                                      <p:cBhvr>
                                        <p:cTn id="44" dur="500" fill="hold"/>
                                        <p:tgtEl>
                                          <p:spTgt spid="339983"/>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39971"/>
                                        </p:tgtEl>
                                        <p:attrNameLst>
                                          <p:attrName>style.visibility</p:attrName>
                                        </p:attrNameLst>
                                      </p:cBhvr>
                                      <p:to>
                                        <p:strVal val="visible"/>
                                      </p:to>
                                    </p:set>
                                    <p:anim calcmode="lin" valueType="num">
                                      <p:cBhvr>
                                        <p:cTn id="49" dur="500" fill="hold"/>
                                        <p:tgtEl>
                                          <p:spTgt spid="339971"/>
                                        </p:tgtEl>
                                        <p:attrNameLst>
                                          <p:attrName>ppt_w</p:attrName>
                                        </p:attrNameLst>
                                      </p:cBhvr>
                                      <p:tavLst>
                                        <p:tav tm="0">
                                          <p:val>
                                            <p:fltVal val="0"/>
                                          </p:val>
                                        </p:tav>
                                        <p:tav tm="100000">
                                          <p:val>
                                            <p:strVal val="#ppt_w"/>
                                          </p:val>
                                        </p:tav>
                                      </p:tavLst>
                                    </p:anim>
                                    <p:anim calcmode="lin" valueType="num">
                                      <p:cBhvr>
                                        <p:cTn id="50" dur="500" fill="hold"/>
                                        <p:tgtEl>
                                          <p:spTgt spid="339971"/>
                                        </p:tgtEl>
                                        <p:attrNameLst>
                                          <p:attrName>ppt_h</p:attrName>
                                        </p:attrNameLst>
                                      </p:cBhvr>
                                      <p:tavLst>
                                        <p:tav tm="0">
                                          <p:val>
                                            <p:fltVal val="0"/>
                                          </p:val>
                                        </p:tav>
                                        <p:tav tm="100000">
                                          <p:val>
                                            <p:strVal val="#ppt_h"/>
                                          </p:val>
                                        </p:tav>
                                      </p:tavLst>
                                    </p:anim>
                                  </p:childTnLst>
                                </p:cTn>
                              </p:par>
                              <p:par>
                                <p:cTn id="51" presetID="23" presetClass="entr" presetSubtype="16" fill="hold" nodeType="with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animBg="1"/>
      <p:bldP spid="339971" grpId="0" animBg="1"/>
      <p:bldP spid="339976" grpId="0" animBg="1"/>
      <p:bldP spid="339977" grpId="0" animBg="1"/>
      <p:bldP spid="339978" grpId="0" animBg="1"/>
      <p:bldP spid="339979" grpId="0" animBg="1"/>
      <p:bldP spid="339980" grpId="0" animBg="1"/>
      <p:bldP spid="339981" grpId="0" animBg="1"/>
      <p:bldP spid="339982" grpId="0" animBg="1"/>
      <p:bldP spid="33998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973138" y="1106488"/>
            <a:ext cx="7191375"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Pisua grabitate-zentroan aplikatzen badugu (G), bultzada, bultzada-zentroan aplikatuko dugu (E).</a:t>
            </a:r>
          </a:p>
        </p:txBody>
      </p:sp>
      <p:grpSp>
        <p:nvGrpSpPr>
          <p:cNvPr id="197635" name="Group 3"/>
          <p:cNvGrpSpPr>
            <a:grpSpLocks noChangeAspect="1"/>
          </p:cNvGrpSpPr>
          <p:nvPr/>
        </p:nvGrpSpPr>
        <p:grpSpPr bwMode="auto">
          <a:xfrm>
            <a:off x="3460750" y="2582863"/>
            <a:ext cx="2257425" cy="1603375"/>
            <a:chOff x="757" y="1128"/>
            <a:chExt cx="1136" cy="1618"/>
          </a:xfrm>
        </p:grpSpPr>
        <p:sp>
          <p:nvSpPr>
            <p:cNvPr id="197646" name="Freeform 4"/>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7647" name="Freeform 5"/>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97648" name="Freeform 6"/>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197636" name="Line 7"/>
          <p:cNvSpPr>
            <a:spLocks noChangeShapeType="1"/>
          </p:cNvSpPr>
          <p:nvPr/>
        </p:nvSpPr>
        <p:spPr bwMode="auto">
          <a:xfrm>
            <a:off x="4589463" y="2089150"/>
            <a:ext cx="0" cy="2533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97637" name="Rectangle 8"/>
          <p:cNvSpPr>
            <a:spLocks noChangeArrowheads="1"/>
          </p:cNvSpPr>
          <p:nvPr/>
        </p:nvSpPr>
        <p:spPr bwMode="auto">
          <a:xfrm>
            <a:off x="1985963" y="3184525"/>
            <a:ext cx="5184775" cy="226377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342025" name="Line 9"/>
          <p:cNvSpPr>
            <a:spLocks noChangeShapeType="1"/>
          </p:cNvSpPr>
          <p:nvPr/>
        </p:nvSpPr>
        <p:spPr bwMode="auto">
          <a:xfrm flipH="1">
            <a:off x="4592638" y="3052763"/>
            <a:ext cx="0" cy="1357312"/>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7639" name="Oval 10"/>
          <p:cNvSpPr>
            <a:spLocks noChangeArrowheads="1"/>
          </p:cNvSpPr>
          <p:nvPr/>
        </p:nvSpPr>
        <p:spPr bwMode="auto">
          <a:xfrm>
            <a:off x="4559300" y="3021013"/>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42027" name="Text Box 11"/>
          <p:cNvSpPr txBox="1">
            <a:spLocks noChangeArrowheads="1"/>
          </p:cNvSpPr>
          <p:nvPr/>
        </p:nvSpPr>
        <p:spPr bwMode="auto">
          <a:xfrm>
            <a:off x="4059238" y="2816225"/>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42028" name="Text Box 12"/>
          <p:cNvSpPr txBox="1">
            <a:spLocks noChangeArrowheads="1"/>
          </p:cNvSpPr>
          <p:nvPr/>
        </p:nvSpPr>
        <p:spPr bwMode="auto">
          <a:xfrm>
            <a:off x="4070350" y="3432175"/>
            <a:ext cx="328613"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42029" name="Line 13"/>
          <p:cNvSpPr>
            <a:spLocks noChangeShapeType="1"/>
          </p:cNvSpPr>
          <p:nvPr/>
        </p:nvSpPr>
        <p:spPr bwMode="auto">
          <a:xfrm flipV="1">
            <a:off x="4591050" y="2157413"/>
            <a:ext cx="1588" cy="1309687"/>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7643" name="Oval 14"/>
          <p:cNvSpPr>
            <a:spLocks noChangeArrowheads="1"/>
          </p:cNvSpPr>
          <p:nvPr/>
        </p:nvSpPr>
        <p:spPr bwMode="auto">
          <a:xfrm>
            <a:off x="4557713" y="3457575"/>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42031" name="Text Box 15"/>
          <p:cNvSpPr txBox="1">
            <a:spLocks noChangeArrowheads="1"/>
          </p:cNvSpPr>
          <p:nvPr/>
        </p:nvSpPr>
        <p:spPr bwMode="auto">
          <a:xfrm>
            <a:off x="4881563" y="2813050"/>
            <a:ext cx="1878012"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Grabitate-zentroa</a:t>
            </a:r>
          </a:p>
        </p:txBody>
      </p:sp>
      <p:sp>
        <p:nvSpPr>
          <p:cNvPr id="342032" name="Text Box 16"/>
          <p:cNvSpPr txBox="1">
            <a:spLocks noChangeArrowheads="1"/>
          </p:cNvSpPr>
          <p:nvPr/>
        </p:nvSpPr>
        <p:spPr bwMode="auto">
          <a:xfrm>
            <a:off x="4819650" y="3424238"/>
            <a:ext cx="18303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Bultzada-zentroa</a:t>
            </a:r>
          </a:p>
        </p:txBody>
      </p:sp>
      <p:pic>
        <p:nvPicPr>
          <p:cNvPr id="1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9051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42018"/>
                                        </p:tgtEl>
                                        <p:attrNameLst>
                                          <p:attrName>style.visibility</p:attrName>
                                        </p:attrNameLst>
                                      </p:cBhvr>
                                      <p:to>
                                        <p:strVal val="visible"/>
                                      </p:to>
                                    </p:set>
                                    <p:anim calcmode="lin" valueType="num">
                                      <p:cBhvr>
                                        <p:cTn id="7" dur="500" fill="hold"/>
                                        <p:tgtEl>
                                          <p:spTgt spid="342018"/>
                                        </p:tgtEl>
                                        <p:attrNameLst>
                                          <p:attrName>ppt_w</p:attrName>
                                        </p:attrNameLst>
                                      </p:cBhvr>
                                      <p:tavLst>
                                        <p:tav tm="0">
                                          <p:val>
                                            <p:fltVal val="0"/>
                                          </p:val>
                                        </p:tav>
                                        <p:tav tm="100000">
                                          <p:val>
                                            <p:strVal val="#ppt_w"/>
                                          </p:val>
                                        </p:tav>
                                      </p:tavLst>
                                    </p:anim>
                                    <p:anim calcmode="lin" valueType="num">
                                      <p:cBhvr>
                                        <p:cTn id="8" dur="500" fill="hold"/>
                                        <p:tgtEl>
                                          <p:spTgt spid="3420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xit" presetSubtype="0" fill="hold" grpId="0" nodeType="clickEffect">
                                  <p:stCondLst>
                                    <p:cond delay="0"/>
                                  </p:stCondLst>
                                  <p:childTnLst>
                                    <p:animEffect transition="out" filter="fade">
                                      <p:cBhvr>
                                        <p:cTn id="12" dur="2000"/>
                                        <p:tgtEl>
                                          <p:spTgt spid="342029"/>
                                        </p:tgtEl>
                                      </p:cBhvr>
                                    </p:animEffect>
                                    <p:set>
                                      <p:cBhvr>
                                        <p:cTn id="13" dur="1" fill="hold">
                                          <p:stCondLst>
                                            <p:cond delay="1999"/>
                                          </p:stCondLst>
                                        </p:cTn>
                                        <p:tgtEl>
                                          <p:spTgt spid="342029"/>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342025"/>
                                        </p:tgtEl>
                                      </p:cBhvr>
                                    </p:animEffect>
                                    <p:set>
                                      <p:cBhvr>
                                        <p:cTn id="16" dur="1" fill="hold">
                                          <p:stCondLst>
                                            <p:cond delay="1999"/>
                                          </p:stCondLst>
                                        </p:cTn>
                                        <p:tgtEl>
                                          <p:spTgt spid="342025"/>
                                        </p:tgtEl>
                                        <p:attrNameLst>
                                          <p:attrName>style.visibility</p:attrName>
                                        </p:attrNameLst>
                                      </p:cBhvr>
                                      <p:to>
                                        <p:strVal val="hidden"/>
                                      </p:to>
                                    </p:set>
                                  </p:childTnLst>
                                </p:cTn>
                              </p:par>
                            </p:childTnLst>
                          </p:cTn>
                        </p:par>
                        <p:par>
                          <p:cTn id="17" fill="hold" nodeType="afterGroup">
                            <p:stCondLst>
                              <p:cond delay="2000"/>
                            </p:stCondLst>
                            <p:childTnLst>
                              <p:par>
                                <p:cTn id="18" presetID="23" presetClass="entr" presetSubtype="16" fill="hold" grpId="0" nodeType="afterEffect">
                                  <p:stCondLst>
                                    <p:cond delay="0"/>
                                  </p:stCondLst>
                                  <p:childTnLst>
                                    <p:set>
                                      <p:cBhvr>
                                        <p:cTn id="19" dur="1" fill="hold">
                                          <p:stCondLst>
                                            <p:cond delay="0"/>
                                          </p:stCondLst>
                                        </p:cTn>
                                        <p:tgtEl>
                                          <p:spTgt spid="342027"/>
                                        </p:tgtEl>
                                        <p:attrNameLst>
                                          <p:attrName>style.visibility</p:attrName>
                                        </p:attrNameLst>
                                      </p:cBhvr>
                                      <p:to>
                                        <p:strVal val="visible"/>
                                      </p:to>
                                    </p:set>
                                    <p:anim calcmode="lin" valueType="num">
                                      <p:cBhvr>
                                        <p:cTn id="20" dur="500" fill="hold"/>
                                        <p:tgtEl>
                                          <p:spTgt spid="342027"/>
                                        </p:tgtEl>
                                        <p:attrNameLst>
                                          <p:attrName>ppt_w</p:attrName>
                                        </p:attrNameLst>
                                      </p:cBhvr>
                                      <p:tavLst>
                                        <p:tav tm="0">
                                          <p:val>
                                            <p:fltVal val="0"/>
                                          </p:val>
                                        </p:tav>
                                        <p:tav tm="100000">
                                          <p:val>
                                            <p:strVal val="#ppt_w"/>
                                          </p:val>
                                        </p:tav>
                                      </p:tavLst>
                                    </p:anim>
                                    <p:anim calcmode="lin" valueType="num">
                                      <p:cBhvr>
                                        <p:cTn id="21" dur="500" fill="hold"/>
                                        <p:tgtEl>
                                          <p:spTgt spid="34202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42028"/>
                                        </p:tgtEl>
                                        <p:attrNameLst>
                                          <p:attrName>style.visibility</p:attrName>
                                        </p:attrNameLst>
                                      </p:cBhvr>
                                      <p:to>
                                        <p:strVal val="visible"/>
                                      </p:to>
                                    </p:set>
                                    <p:anim calcmode="lin" valueType="num">
                                      <p:cBhvr>
                                        <p:cTn id="24" dur="500" fill="hold"/>
                                        <p:tgtEl>
                                          <p:spTgt spid="342028"/>
                                        </p:tgtEl>
                                        <p:attrNameLst>
                                          <p:attrName>ppt_w</p:attrName>
                                        </p:attrNameLst>
                                      </p:cBhvr>
                                      <p:tavLst>
                                        <p:tav tm="0">
                                          <p:val>
                                            <p:fltVal val="0"/>
                                          </p:val>
                                        </p:tav>
                                        <p:tav tm="100000">
                                          <p:val>
                                            <p:strVal val="#ppt_w"/>
                                          </p:val>
                                        </p:tav>
                                      </p:tavLst>
                                    </p:anim>
                                    <p:anim calcmode="lin" valueType="num">
                                      <p:cBhvr>
                                        <p:cTn id="25" dur="500" fill="hold"/>
                                        <p:tgtEl>
                                          <p:spTgt spid="342028"/>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342031"/>
                                        </p:tgtEl>
                                        <p:attrNameLst>
                                          <p:attrName>style.visibility</p:attrName>
                                        </p:attrNameLst>
                                      </p:cBhvr>
                                      <p:to>
                                        <p:strVal val="visible"/>
                                      </p:to>
                                    </p:set>
                                    <p:anim calcmode="lin" valueType="num">
                                      <p:cBhvr>
                                        <p:cTn id="28" dur="500" fill="hold"/>
                                        <p:tgtEl>
                                          <p:spTgt spid="342031"/>
                                        </p:tgtEl>
                                        <p:attrNameLst>
                                          <p:attrName>ppt_w</p:attrName>
                                        </p:attrNameLst>
                                      </p:cBhvr>
                                      <p:tavLst>
                                        <p:tav tm="0">
                                          <p:val>
                                            <p:fltVal val="0"/>
                                          </p:val>
                                        </p:tav>
                                        <p:tav tm="100000">
                                          <p:val>
                                            <p:strVal val="#ppt_w"/>
                                          </p:val>
                                        </p:tav>
                                      </p:tavLst>
                                    </p:anim>
                                    <p:anim calcmode="lin" valueType="num">
                                      <p:cBhvr>
                                        <p:cTn id="29" dur="500" fill="hold"/>
                                        <p:tgtEl>
                                          <p:spTgt spid="342031"/>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42032"/>
                                        </p:tgtEl>
                                        <p:attrNameLst>
                                          <p:attrName>style.visibility</p:attrName>
                                        </p:attrNameLst>
                                      </p:cBhvr>
                                      <p:to>
                                        <p:strVal val="visible"/>
                                      </p:to>
                                    </p:set>
                                    <p:anim calcmode="lin" valueType="num">
                                      <p:cBhvr>
                                        <p:cTn id="32" dur="500" fill="hold"/>
                                        <p:tgtEl>
                                          <p:spTgt spid="342032"/>
                                        </p:tgtEl>
                                        <p:attrNameLst>
                                          <p:attrName>ppt_w</p:attrName>
                                        </p:attrNameLst>
                                      </p:cBhvr>
                                      <p:tavLst>
                                        <p:tav tm="0">
                                          <p:val>
                                            <p:fltVal val="0"/>
                                          </p:val>
                                        </p:tav>
                                        <p:tav tm="100000">
                                          <p:val>
                                            <p:strVal val="#ppt_w"/>
                                          </p:val>
                                        </p:tav>
                                      </p:tavLst>
                                    </p:anim>
                                    <p:anim calcmode="lin" valueType="num">
                                      <p:cBhvr>
                                        <p:cTn id="33" dur="500" fill="hold"/>
                                        <p:tgtEl>
                                          <p:spTgt spid="3420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8" grpId="0" animBg="1"/>
      <p:bldP spid="342025" grpId="0" animBg="1"/>
      <p:bldP spid="342027" grpId="0" animBg="1"/>
      <p:bldP spid="342028" grpId="0" animBg="1"/>
      <p:bldP spid="342029" grpId="0" animBg="1"/>
      <p:bldP spid="342031" grpId="0" animBg="1"/>
      <p:bldP spid="3420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7D7FE96-2816-9842-B291-C602FDCCFCF9}" type="slidenum">
              <a:rPr lang="eu-ES" sz="1400">
                <a:latin typeface="Times" charset="0"/>
              </a:rPr>
              <a:pPr/>
              <a:t>17</a:t>
            </a:fld>
            <a:endParaRPr lang="eu-ES" sz="1400">
              <a:latin typeface="Times" charset="0"/>
            </a:endParaRPr>
          </a:p>
        </p:txBody>
      </p:sp>
      <p:sp>
        <p:nvSpPr>
          <p:cNvPr id="344066" name="Rectangle 2"/>
          <p:cNvSpPr>
            <a:spLocks noChangeArrowheads="1"/>
          </p:cNvSpPr>
          <p:nvPr/>
        </p:nvSpPr>
        <p:spPr bwMode="auto">
          <a:xfrm>
            <a:off x="969963" y="1156751"/>
            <a:ext cx="7386638"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Botilak urpean okertzen ditugunean zer gertatuko da?.</a:t>
            </a:r>
          </a:p>
        </p:txBody>
      </p:sp>
      <p:sp>
        <p:nvSpPr>
          <p:cNvPr id="199683" name="Text Box 3"/>
          <p:cNvSpPr txBox="1">
            <a:spLocks noChangeArrowheads="1"/>
          </p:cNvSpPr>
          <p:nvPr/>
        </p:nvSpPr>
        <p:spPr bwMode="auto">
          <a:xfrm>
            <a:off x="2640013" y="184785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99686" name="Text Box 362"/>
          <p:cNvSpPr txBox="1">
            <a:spLocks noChangeArrowheads="1"/>
          </p:cNvSpPr>
          <p:nvPr/>
        </p:nvSpPr>
        <p:spPr bwMode="auto">
          <a:xfrm>
            <a:off x="5156200" y="184785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99689" name="Rectangle 859"/>
          <p:cNvSpPr>
            <a:spLocks noChangeArrowheads="1"/>
          </p:cNvSpPr>
          <p:nvPr/>
        </p:nvSpPr>
        <p:spPr bwMode="auto">
          <a:xfrm>
            <a:off x="969963" y="3930650"/>
            <a:ext cx="7199312"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pic>
        <p:nvPicPr>
          <p:cNvPr id="495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5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1712396" y="2828835"/>
            <a:ext cx="1866318" cy="1200329"/>
          </a:xfrm>
          <a:prstGeom prst="rect">
            <a:avLst/>
          </a:prstGeom>
          <a:noFill/>
        </p:spPr>
        <p:txBody>
          <a:bodyPr wrap="square" rtlCol="0">
            <a:spAutoFit/>
          </a:bodyPr>
          <a:lstStyle/>
          <a:p>
            <a:r>
              <a:rPr lang="es-ES" dirty="0" err="1" smtClean="0"/>
              <a:t>Grabedade</a:t>
            </a:r>
            <a:r>
              <a:rPr lang="es-ES" dirty="0" smtClean="0"/>
              <a:t> </a:t>
            </a:r>
            <a:r>
              <a:rPr lang="es-ES" dirty="0" err="1" smtClean="0"/>
              <a:t>zentrua</a:t>
            </a:r>
            <a:r>
              <a:rPr lang="es-ES" dirty="0" smtClean="0"/>
              <a:t> </a:t>
            </a:r>
            <a:r>
              <a:rPr lang="es-ES" dirty="0" err="1" smtClean="0"/>
              <a:t>ur</a:t>
            </a:r>
            <a:r>
              <a:rPr lang="es-ES" dirty="0" smtClean="0"/>
              <a:t> </a:t>
            </a:r>
            <a:r>
              <a:rPr lang="es-ES" dirty="0" err="1" smtClean="0"/>
              <a:t>azpian</a:t>
            </a:r>
            <a:r>
              <a:rPr lang="es-ES" dirty="0" smtClean="0"/>
              <a:t> eta </a:t>
            </a:r>
            <a:r>
              <a:rPr lang="es-ES" dirty="0" err="1" smtClean="0"/>
              <a:t>botilaren</a:t>
            </a:r>
            <a:r>
              <a:rPr lang="es-ES" dirty="0" smtClean="0"/>
              <a:t> </a:t>
            </a:r>
            <a:r>
              <a:rPr lang="es-ES" dirty="0" err="1" smtClean="0"/>
              <a:t>hondoan</a:t>
            </a:r>
            <a:endParaRPr lang="es-ES" dirty="0"/>
          </a:p>
        </p:txBody>
      </p:sp>
      <p:sp>
        <p:nvSpPr>
          <p:cNvPr id="4963" name="CuadroTexto 4962"/>
          <p:cNvSpPr txBox="1"/>
          <p:nvPr/>
        </p:nvSpPr>
        <p:spPr>
          <a:xfrm>
            <a:off x="4812295" y="2981235"/>
            <a:ext cx="1866318" cy="1200329"/>
          </a:xfrm>
          <a:prstGeom prst="rect">
            <a:avLst/>
          </a:prstGeom>
          <a:noFill/>
        </p:spPr>
        <p:txBody>
          <a:bodyPr wrap="square" rtlCol="0">
            <a:spAutoFit/>
          </a:bodyPr>
          <a:lstStyle/>
          <a:p>
            <a:r>
              <a:rPr lang="es-ES" dirty="0" err="1" smtClean="0"/>
              <a:t>Grabedade</a:t>
            </a:r>
            <a:r>
              <a:rPr lang="es-ES" dirty="0" smtClean="0"/>
              <a:t> </a:t>
            </a:r>
            <a:r>
              <a:rPr lang="es-ES" dirty="0" err="1" smtClean="0"/>
              <a:t>zentrua</a:t>
            </a:r>
            <a:r>
              <a:rPr lang="es-ES" dirty="0" smtClean="0"/>
              <a:t> </a:t>
            </a:r>
            <a:r>
              <a:rPr lang="es-ES" dirty="0" err="1" smtClean="0"/>
              <a:t>ur</a:t>
            </a:r>
            <a:r>
              <a:rPr lang="es-ES" dirty="0" smtClean="0"/>
              <a:t> </a:t>
            </a:r>
            <a:r>
              <a:rPr lang="es-ES" dirty="0" err="1" smtClean="0"/>
              <a:t>gainean</a:t>
            </a:r>
            <a:r>
              <a:rPr lang="es-ES" dirty="0" smtClean="0"/>
              <a:t> eta </a:t>
            </a:r>
            <a:r>
              <a:rPr lang="es-ES" dirty="0" err="1" smtClean="0"/>
              <a:t>botilaren</a:t>
            </a:r>
            <a:r>
              <a:rPr lang="es-ES" dirty="0" smtClean="0"/>
              <a:t> </a:t>
            </a:r>
            <a:r>
              <a:rPr lang="es-ES" dirty="0" err="1" smtClean="0"/>
              <a:t>gainean</a:t>
            </a:r>
            <a:endParaRPr lang="es-ES" dirty="0"/>
          </a:p>
        </p:txBody>
      </p:sp>
    </p:spTree>
    <p:extLst>
      <p:ext uri="{BB962C8B-B14F-4D97-AF65-F5344CB8AC3E}">
        <p14:creationId xmlns:p14="http://schemas.microsoft.com/office/powerpoint/2010/main" val="4140035958"/>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44066">
                                            <p:bg/>
                                          </p:spTgt>
                                        </p:tgtEl>
                                        <p:attrNameLst>
                                          <p:attrName>style.visibility</p:attrName>
                                        </p:attrNameLst>
                                      </p:cBhvr>
                                      <p:to>
                                        <p:strVal val="visible"/>
                                      </p:to>
                                    </p:set>
                                    <p:anim calcmode="lin" valueType="num">
                                      <p:cBhvr>
                                        <p:cTn id="7" dur="500" fill="hold"/>
                                        <p:tgtEl>
                                          <p:spTgt spid="344066">
                                            <p:bg/>
                                          </p:spTgt>
                                        </p:tgtEl>
                                        <p:attrNameLst>
                                          <p:attrName>ppt_w</p:attrName>
                                        </p:attrNameLst>
                                      </p:cBhvr>
                                      <p:tavLst>
                                        <p:tav tm="0">
                                          <p:val>
                                            <p:fltVal val="0"/>
                                          </p:val>
                                        </p:tav>
                                        <p:tav tm="100000">
                                          <p:val>
                                            <p:strVal val="#ppt_w"/>
                                          </p:val>
                                        </p:tav>
                                      </p:tavLst>
                                    </p:anim>
                                    <p:anim calcmode="lin" valueType="num">
                                      <p:cBhvr>
                                        <p:cTn id="8" dur="500" fill="hold"/>
                                        <p:tgtEl>
                                          <p:spTgt spid="344066">
                                            <p:bg/>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44066">
                                            <p:txEl>
                                              <p:pRg st="0" end="0"/>
                                            </p:txEl>
                                          </p:spTgt>
                                        </p:tgtEl>
                                        <p:attrNameLst>
                                          <p:attrName>style.visibility</p:attrName>
                                        </p:attrNameLst>
                                      </p:cBhvr>
                                      <p:to>
                                        <p:strVal val="visible"/>
                                      </p:to>
                                    </p:set>
                                    <p:animEffect transition="in" filter="dissolve">
                                      <p:cBhvr>
                                        <p:cTn id="12" dur="500"/>
                                        <p:tgtEl>
                                          <p:spTgt spid="3440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C04D93A-23A4-2041-AAD1-7DECBACA3CCB}" type="slidenum">
              <a:rPr lang="eu-ES" sz="1400">
                <a:latin typeface="Times" charset="0"/>
              </a:rPr>
              <a:pPr/>
              <a:t>18</a:t>
            </a:fld>
            <a:endParaRPr lang="eu-ES" sz="1400">
              <a:latin typeface="Times" charset="0"/>
            </a:endParaRPr>
          </a:p>
        </p:txBody>
      </p:sp>
      <p:sp>
        <p:nvSpPr>
          <p:cNvPr id="201730" name="Text Box 2"/>
          <p:cNvSpPr txBox="1">
            <a:spLocks noChangeArrowheads="1"/>
          </p:cNvSpPr>
          <p:nvPr/>
        </p:nvSpPr>
        <p:spPr bwMode="auto">
          <a:xfrm>
            <a:off x="2640013" y="204029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201732" name="Text Box 360"/>
          <p:cNvSpPr txBox="1">
            <a:spLocks noChangeArrowheads="1"/>
          </p:cNvSpPr>
          <p:nvPr/>
        </p:nvSpPr>
        <p:spPr bwMode="auto">
          <a:xfrm>
            <a:off x="5156200" y="204029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201734" name="Rectangle 856"/>
          <p:cNvSpPr>
            <a:spLocks noChangeArrowheads="1"/>
          </p:cNvSpPr>
          <p:nvPr/>
        </p:nvSpPr>
        <p:spPr bwMode="auto">
          <a:xfrm>
            <a:off x="969963" y="3603502"/>
            <a:ext cx="7199312"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355161" name="Rectangle 857"/>
          <p:cNvSpPr>
            <a:spLocks noChangeArrowheads="1"/>
          </p:cNvSpPr>
          <p:nvPr/>
        </p:nvSpPr>
        <p:spPr bwMode="auto">
          <a:xfrm>
            <a:off x="1384300" y="861586"/>
            <a:ext cx="6372225" cy="646331"/>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smtClean="0"/>
              <a:t>Bi botiletan grabedade-zentroa(G</a:t>
            </a:r>
            <a:r>
              <a:rPr lang="eu-ES" dirty="0"/>
              <a:t>) </a:t>
            </a:r>
            <a:r>
              <a:rPr lang="eu-ES" dirty="0" smtClean="0"/>
              <a:t>eta bultzada zentroa(E</a:t>
            </a:r>
            <a:r>
              <a:rPr lang="eu-ES" dirty="0"/>
              <a:t>) </a:t>
            </a:r>
            <a:r>
              <a:rPr lang="eu-ES" dirty="0" smtClean="0"/>
              <a:t>adierazi.</a:t>
            </a:r>
            <a:endParaRPr lang="eu-ES" dirty="0"/>
          </a:p>
        </p:txBody>
      </p:sp>
      <p:sp>
        <p:nvSpPr>
          <p:cNvPr id="355162" name="Rectangle 858"/>
          <p:cNvSpPr>
            <a:spLocks noChangeArrowheads="1"/>
          </p:cNvSpPr>
          <p:nvPr/>
        </p:nvSpPr>
        <p:spPr bwMode="auto">
          <a:xfrm>
            <a:off x="1384300" y="1475893"/>
            <a:ext cx="6372225"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Botilen egonkortasuna eta grabitate-zentroen (G) eta bultzada-zentroen posizioen artean ba al dago erlaziorik (E)?</a:t>
            </a:r>
          </a:p>
        </p:txBody>
      </p:sp>
      <p:sp>
        <p:nvSpPr>
          <p:cNvPr id="355163" name="Rectangle 859"/>
          <p:cNvSpPr>
            <a:spLocks noChangeArrowheads="1"/>
          </p:cNvSpPr>
          <p:nvPr/>
        </p:nvSpPr>
        <p:spPr bwMode="auto">
          <a:xfrm>
            <a:off x="1384300" y="5791200"/>
            <a:ext cx="6372225" cy="835025"/>
          </a:xfrm>
          <a:prstGeom prst="rect">
            <a:avLst/>
          </a:prstGeom>
          <a:solidFill>
            <a:srgbClr val="FFFFCC"/>
          </a:solidFill>
          <a:ln w="9525">
            <a:solidFill>
              <a:schemeClr val="tx1"/>
            </a:solidFill>
            <a:miter lim="800000"/>
            <a:headEnd/>
            <a:tailEnd/>
          </a:ln>
        </p:spPr>
        <p:txBody>
          <a:bodyPr anchor="ctr">
            <a:spAutoFit/>
          </a:bodyPr>
          <a:lstStyle/>
          <a:p>
            <a:pPr algn="ctr" eaLnBrk="1" hangingPunct="1"/>
            <a:r>
              <a:rPr lang="eu-ES" dirty="0"/>
              <a:t>Botila egonkorraren kasuan, bere gz (G) bultzada-zentroaren azpian dago (E), aldiz botila ezegonkorraren kasuan bere gz (G) bultzada-zentroaren gainetik dago (E).</a:t>
            </a:r>
          </a:p>
        </p:txBody>
      </p:sp>
      <p:sp>
        <p:nvSpPr>
          <p:cNvPr id="355164" name="Oval 860"/>
          <p:cNvSpPr>
            <a:spLocks noChangeArrowheads="1"/>
          </p:cNvSpPr>
          <p:nvPr/>
        </p:nvSpPr>
        <p:spPr bwMode="auto">
          <a:xfrm>
            <a:off x="5956300" y="3384427"/>
            <a:ext cx="153988"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355165" name="Text Box 861"/>
          <p:cNvSpPr txBox="1">
            <a:spLocks noChangeArrowheads="1"/>
          </p:cNvSpPr>
          <p:nvPr/>
        </p:nvSpPr>
        <p:spPr bwMode="auto">
          <a:xfrm>
            <a:off x="6494463" y="3246315"/>
            <a:ext cx="371475" cy="376237"/>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355166" name="Text Box 862"/>
          <p:cNvSpPr txBox="1">
            <a:spLocks noChangeArrowheads="1"/>
          </p:cNvSpPr>
          <p:nvPr/>
        </p:nvSpPr>
        <p:spPr bwMode="auto">
          <a:xfrm>
            <a:off x="2774950" y="4556002"/>
            <a:ext cx="371475" cy="376238"/>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355167" name="Oval 863"/>
          <p:cNvSpPr>
            <a:spLocks noChangeArrowheads="1"/>
          </p:cNvSpPr>
          <p:nvPr/>
        </p:nvSpPr>
        <p:spPr bwMode="auto">
          <a:xfrm>
            <a:off x="2217738" y="4654427"/>
            <a:ext cx="153987"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355168" name="Oval 864"/>
          <p:cNvSpPr>
            <a:spLocks noChangeArrowheads="1"/>
          </p:cNvSpPr>
          <p:nvPr/>
        </p:nvSpPr>
        <p:spPr bwMode="auto">
          <a:xfrm>
            <a:off x="5815013" y="4062290"/>
            <a:ext cx="153987" cy="152400"/>
          </a:xfrm>
          <a:prstGeom prst="ellipse">
            <a:avLst/>
          </a:prstGeom>
          <a:solidFill>
            <a:srgbClr val="3333FF"/>
          </a:solidFill>
          <a:ln w="9525">
            <a:solidFill>
              <a:schemeClr val="tx1"/>
            </a:solidFill>
            <a:round/>
            <a:headEnd/>
            <a:tailEnd/>
          </a:ln>
        </p:spPr>
        <p:txBody>
          <a:bodyPr wrap="none" anchor="ctr"/>
          <a:lstStyle/>
          <a:p>
            <a:endParaRPr lang="es-ES"/>
          </a:p>
        </p:txBody>
      </p:sp>
      <p:sp>
        <p:nvSpPr>
          <p:cNvPr id="355169" name="Text Box 865"/>
          <p:cNvSpPr txBox="1">
            <a:spLocks noChangeArrowheads="1"/>
          </p:cNvSpPr>
          <p:nvPr/>
        </p:nvSpPr>
        <p:spPr bwMode="auto">
          <a:xfrm>
            <a:off x="5130800" y="3949577"/>
            <a:ext cx="346075" cy="376238"/>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E</a:t>
            </a:r>
          </a:p>
        </p:txBody>
      </p:sp>
      <p:sp>
        <p:nvSpPr>
          <p:cNvPr id="355170" name="Oval 866"/>
          <p:cNvSpPr>
            <a:spLocks noChangeArrowheads="1"/>
          </p:cNvSpPr>
          <p:nvPr/>
        </p:nvSpPr>
        <p:spPr bwMode="auto">
          <a:xfrm>
            <a:off x="2366963" y="4062290"/>
            <a:ext cx="153987" cy="152400"/>
          </a:xfrm>
          <a:prstGeom prst="ellipse">
            <a:avLst/>
          </a:prstGeom>
          <a:solidFill>
            <a:srgbClr val="3333FF"/>
          </a:solidFill>
          <a:ln w="9525">
            <a:solidFill>
              <a:schemeClr val="tx1"/>
            </a:solidFill>
            <a:round/>
            <a:headEnd/>
            <a:tailEnd/>
          </a:ln>
        </p:spPr>
        <p:txBody>
          <a:bodyPr wrap="none" anchor="ctr"/>
          <a:lstStyle/>
          <a:p>
            <a:endParaRPr lang="es-ES"/>
          </a:p>
        </p:txBody>
      </p:sp>
      <p:sp>
        <p:nvSpPr>
          <p:cNvPr id="355171" name="Text Box 867"/>
          <p:cNvSpPr txBox="1">
            <a:spLocks noChangeArrowheads="1"/>
          </p:cNvSpPr>
          <p:nvPr/>
        </p:nvSpPr>
        <p:spPr bwMode="auto">
          <a:xfrm>
            <a:off x="1697038" y="3949577"/>
            <a:ext cx="346075" cy="376238"/>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E</a:t>
            </a:r>
          </a:p>
        </p:txBody>
      </p:sp>
      <p:pic>
        <p:nvPicPr>
          <p:cNvPr id="496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2521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2194"/>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53794"/>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08335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5161"/>
                                        </p:tgtEl>
                                        <p:attrNameLst>
                                          <p:attrName>style.visibility</p:attrName>
                                        </p:attrNameLst>
                                      </p:cBhvr>
                                      <p:to>
                                        <p:strVal val="visible"/>
                                      </p:to>
                                    </p:set>
                                    <p:anim calcmode="lin" valueType="num">
                                      <p:cBhvr>
                                        <p:cTn id="7" dur="500" fill="hold"/>
                                        <p:tgtEl>
                                          <p:spTgt spid="355161"/>
                                        </p:tgtEl>
                                        <p:attrNameLst>
                                          <p:attrName>ppt_w</p:attrName>
                                        </p:attrNameLst>
                                      </p:cBhvr>
                                      <p:tavLst>
                                        <p:tav tm="0">
                                          <p:val>
                                            <p:fltVal val="0"/>
                                          </p:val>
                                        </p:tav>
                                        <p:tav tm="100000">
                                          <p:val>
                                            <p:strVal val="#ppt_w"/>
                                          </p:val>
                                        </p:tav>
                                      </p:tavLst>
                                    </p:anim>
                                    <p:anim calcmode="lin" valueType="num">
                                      <p:cBhvr>
                                        <p:cTn id="8" dur="500" fill="hold"/>
                                        <p:tgtEl>
                                          <p:spTgt spid="35516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55164"/>
                                        </p:tgtEl>
                                        <p:attrNameLst>
                                          <p:attrName>style.visibility</p:attrName>
                                        </p:attrNameLst>
                                      </p:cBhvr>
                                      <p:to>
                                        <p:strVal val="visible"/>
                                      </p:to>
                                    </p:set>
                                    <p:animEffect transition="in" filter="dissolve">
                                      <p:cBhvr>
                                        <p:cTn id="13" dur="500"/>
                                        <p:tgtEl>
                                          <p:spTgt spid="35516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55165"/>
                                        </p:tgtEl>
                                        <p:attrNameLst>
                                          <p:attrName>style.visibility</p:attrName>
                                        </p:attrNameLst>
                                      </p:cBhvr>
                                      <p:to>
                                        <p:strVal val="visible"/>
                                      </p:to>
                                    </p:set>
                                    <p:animEffect transition="in" filter="dissolve">
                                      <p:cBhvr>
                                        <p:cTn id="16" dur="500"/>
                                        <p:tgtEl>
                                          <p:spTgt spid="35516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55166"/>
                                        </p:tgtEl>
                                        <p:attrNameLst>
                                          <p:attrName>style.visibility</p:attrName>
                                        </p:attrNameLst>
                                      </p:cBhvr>
                                      <p:to>
                                        <p:strVal val="visible"/>
                                      </p:to>
                                    </p:set>
                                    <p:animEffect transition="in" filter="dissolve">
                                      <p:cBhvr>
                                        <p:cTn id="19" dur="500"/>
                                        <p:tgtEl>
                                          <p:spTgt spid="35516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55167"/>
                                        </p:tgtEl>
                                        <p:attrNameLst>
                                          <p:attrName>style.visibility</p:attrName>
                                        </p:attrNameLst>
                                      </p:cBhvr>
                                      <p:to>
                                        <p:strVal val="visible"/>
                                      </p:to>
                                    </p:set>
                                    <p:animEffect transition="in" filter="dissolve">
                                      <p:cBhvr>
                                        <p:cTn id="22" dur="500"/>
                                        <p:tgtEl>
                                          <p:spTgt spid="35516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55168"/>
                                        </p:tgtEl>
                                        <p:attrNameLst>
                                          <p:attrName>style.visibility</p:attrName>
                                        </p:attrNameLst>
                                      </p:cBhvr>
                                      <p:to>
                                        <p:strVal val="visible"/>
                                      </p:to>
                                    </p:set>
                                    <p:animEffect transition="in" filter="dissolve">
                                      <p:cBhvr>
                                        <p:cTn id="25" dur="500"/>
                                        <p:tgtEl>
                                          <p:spTgt spid="355168"/>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55169"/>
                                        </p:tgtEl>
                                        <p:attrNameLst>
                                          <p:attrName>style.visibility</p:attrName>
                                        </p:attrNameLst>
                                      </p:cBhvr>
                                      <p:to>
                                        <p:strVal val="visible"/>
                                      </p:to>
                                    </p:set>
                                    <p:animEffect transition="in" filter="dissolve">
                                      <p:cBhvr>
                                        <p:cTn id="28" dur="500"/>
                                        <p:tgtEl>
                                          <p:spTgt spid="355169"/>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55170"/>
                                        </p:tgtEl>
                                        <p:attrNameLst>
                                          <p:attrName>style.visibility</p:attrName>
                                        </p:attrNameLst>
                                      </p:cBhvr>
                                      <p:to>
                                        <p:strVal val="visible"/>
                                      </p:to>
                                    </p:set>
                                    <p:animEffect transition="in" filter="dissolve">
                                      <p:cBhvr>
                                        <p:cTn id="31" dur="500"/>
                                        <p:tgtEl>
                                          <p:spTgt spid="35517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55171"/>
                                        </p:tgtEl>
                                        <p:attrNameLst>
                                          <p:attrName>style.visibility</p:attrName>
                                        </p:attrNameLst>
                                      </p:cBhvr>
                                      <p:to>
                                        <p:strVal val="visible"/>
                                      </p:to>
                                    </p:set>
                                    <p:animEffect transition="in" filter="dissolve">
                                      <p:cBhvr>
                                        <p:cTn id="34" dur="500"/>
                                        <p:tgtEl>
                                          <p:spTgt spid="35517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xit" presetSubtype="0" fill="hold" grpId="1" nodeType="clickEffect">
                                  <p:stCondLst>
                                    <p:cond delay="0"/>
                                  </p:stCondLst>
                                  <p:childTnLst>
                                    <p:anim calcmode="lin" valueType="num">
                                      <p:cBhvr>
                                        <p:cTn id="38" dur="500"/>
                                        <p:tgtEl>
                                          <p:spTgt spid="355161"/>
                                        </p:tgtEl>
                                        <p:attrNameLst>
                                          <p:attrName>ppt_w</p:attrName>
                                        </p:attrNameLst>
                                      </p:cBhvr>
                                      <p:tavLst>
                                        <p:tav tm="0">
                                          <p:val>
                                            <p:strVal val="ppt_w"/>
                                          </p:val>
                                        </p:tav>
                                        <p:tav tm="100000">
                                          <p:val>
                                            <p:fltVal val="0"/>
                                          </p:val>
                                        </p:tav>
                                      </p:tavLst>
                                    </p:anim>
                                    <p:anim calcmode="lin" valueType="num">
                                      <p:cBhvr>
                                        <p:cTn id="39" dur="500"/>
                                        <p:tgtEl>
                                          <p:spTgt spid="355161"/>
                                        </p:tgtEl>
                                        <p:attrNameLst>
                                          <p:attrName>ppt_h</p:attrName>
                                        </p:attrNameLst>
                                      </p:cBhvr>
                                      <p:tavLst>
                                        <p:tav tm="0">
                                          <p:val>
                                            <p:strVal val="ppt_h"/>
                                          </p:val>
                                        </p:tav>
                                        <p:tav tm="100000">
                                          <p:val>
                                            <p:fltVal val="0"/>
                                          </p:val>
                                        </p:tav>
                                      </p:tavLst>
                                    </p:anim>
                                    <p:animEffect transition="out" filter="fade">
                                      <p:cBhvr>
                                        <p:cTn id="40" dur="500"/>
                                        <p:tgtEl>
                                          <p:spTgt spid="355161"/>
                                        </p:tgtEl>
                                      </p:cBhvr>
                                    </p:animEffect>
                                    <p:set>
                                      <p:cBhvr>
                                        <p:cTn id="41" dur="1" fill="hold">
                                          <p:stCondLst>
                                            <p:cond delay="499"/>
                                          </p:stCondLst>
                                        </p:cTn>
                                        <p:tgtEl>
                                          <p:spTgt spid="355161"/>
                                        </p:tgtEl>
                                        <p:attrNameLst>
                                          <p:attrName>style.visibility</p:attrName>
                                        </p:attrNameLst>
                                      </p:cBhvr>
                                      <p:to>
                                        <p:strVal val="hidden"/>
                                      </p:to>
                                    </p:set>
                                  </p:childTnLst>
                                </p:cTn>
                              </p:par>
                              <p:par>
                                <p:cTn id="42" presetID="23" presetClass="entr" presetSubtype="16" fill="hold" grpId="0" nodeType="withEffect">
                                  <p:stCondLst>
                                    <p:cond delay="0"/>
                                  </p:stCondLst>
                                  <p:childTnLst>
                                    <p:set>
                                      <p:cBhvr>
                                        <p:cTn id="43" dur="1" fill="hold">
                                          <p:stCondLst>
                                            <p:cond delay="0"/>
                                          </p:stCondLst>
                                        </p:cTn>
                                        <p:tgtEl>
                                          <p:spTgt spid="355162"/>
                                        </p:tgtEl>
                                        <p:attrNameLst>
                                          <p:attrName>style.visibility</p:attrName>
                                        </p:attrNameLst>
                                      </p:cBhvr>
                                      <p:to>
                                        <p:strVal val="visible"/>
                                      </p:to>
                                    </p:set>
                                    <p:anim calcmode="lin" valueType="num">
                                      <p:cBhvr>
                                        <p:cTn id="44" dur="500" fill="hold"/>
                                        <p:tgtEl>
                                          <p:spTgt spid="355162"/>
                                        </p:tgtEl>
                                        <p:attrNameLst>
                                          <p:attrName>ppt_w</p:attrName>
                                        </p:attrNameLst>
                                      </p:cBhvr>
                                      <p:tavLst>
                                        <p:tav tm="0">
                                          <p:val>
                                            <p:fltVal val="0"/>
                                          </p:val>
                                        </p:tav>
                                        <p:tav tm="100000">
                                          <p:val>
                                            <p:strVal val="#ppt_w"/>
                                          </p:val>
                                        </p:tav>
                                      </p:tavLst>
                                    </p:anim>
                                    <p:anim calcmode="lin" valueType="num">
                                      <p:cBhvr>
                                        <p:cTn id="45" dur="500" fill="hold"/>
                                        <p:tgtEl>
                                          <p:spTgt spid="355162"/>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355163"/>
                                        </p:tgtEl>
                                        <p:attrNameLst>
                                          <p:attrName>style.visibility</p:attrName>
                                        </p:attrNameLst>
                                      </p:cBhvr>
                                      <p:to>
                                        <p:strVal val="visible"/>
                                      </p:to>
                                    </p:set>
                                    <p:anim calcmode="lin" valueType="num">
                                      <p:cBhvr>
                                        <p:cTn id="50" dur="500" fill="hold"/>
                                        <p:tgtEl>
                                          <p:spTgt spid="355163"/>
                                        </p:tgtEl>
                                        <p:attrNameLst>
                                          <p:attrName>ppt_w</p:attrName>
                                        </p:attrNameLst>
                                      </p:cBhvr>
                                      <p:tavLst>
                                        <p:tav tm="0">
                                          <p:val>
                                            <p:fltVal val="0"/>
                                          </p:val>
                                        </p:tav>
                                        <p:tav tm="100000">
                                          <p:val>
                                            <p:strVal val="#ppt_w"/>
                                          </p:val>
                                        </p:tav>
                                      </p:tavLst>
                                    </p:anim>
                                    <p:anim calcmode="lin" valueType="num">
                                      <p:cBhvr>
                                        <p:cTn id="51" dur="500" fill="hold"/>
                                        <p:tgtEl>
                                          <p:spTgt spid="3551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161" grpId="0" animBg="1"/>
      <p:bldP spid="355161" grpId="1" animBg="1"/>
      <p:bldP spid="355162" grpId="0" animBg="1"/>
      <p:bldP spid="355163" grpId="0" animBg="1"/>
      <p:bldP spid="355164" grpId="0" animBg="1"/>
      <p:bldP spid="355165" grpId="0" animBg="1"/>
      <p:bldP spid="355166" grpId="0" animBg="1"/>
      <p:bldP spid="355167" grpId="0" animBg="1"/>
      <p:bldP spid="355168" grpId="0" animBg="1"/>
      <p:bldP spid="355169" grpId="0" animBg="1"/>
      <p:bldP spid="355170" grpId="0" animBg="1"/>
      <p:bldP spid="35517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E18A8F7-E6D7-3642-AED0-9B2B339D62E0}" type="slidenum">
              <a:rPr lang="eu-ES" sz="1400">
                <a:latin typeface="Times" charset="0"/>
              </a:rPr>
              <a:pPr/>
              <a:t>19</a:t>
            </a:fld>
            <a:endParaRPr lang="eu-ES" sz="1400">
              <a:latin typeface="Times" charset="0"/>
            </a:endParaRPr>
          </a:p>
        </p:txBody>
      </p:sp>
      <p:sp>
        <p:nvSpPr>
          <p:cNvPr id="356354" name="Rectangle 2"/>
          <p:cNvSpPr>
            <a:spLocks noChangeArrowheads="1"/>
          </p:cNvSpPr>
          <p:nvPr/>
        </p:nvSpPr>
        <p:spPr bwMode="auto">
          <a:xfrm>
            <a:off x="509587" y="752475"/>
            <a:ext cx="8177213" cy="83502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Ezkerreko irudian dagoen itsasontziak G Eren azpian dagoela irudikatzen du, aldiz eskuineko itsasontzian G E-ren gainean dago.</a:t>
            </a:r>
          </a:p>
          <a:p>
            <a:pPr algn="ctr" eaLnBrk="1" hangingPunct="1"/>
            <a:r>
              <a:rPr lang="eu-ES"/>
              <a:t>Okertzerakoan, zeinek hobe berreskuratuko du oreka?, zergatik?</a:t>
            </a:r>
          </a:p>
        </p:txBody>
      </p:sp>
      <p:grpSp>
        <p:nvGrpSpPr>
          <p:cNvPr id="2" name="Group 3"/>
          <p:cNvGrpSpPr>
            <a:grpSpLocks/>
          </p:cNvGrpSpPr>
          <p:nvPr/>
        </p:nvGrpSpPr>
        <p:grpSpPr bwMode="auto">
          <a:xfrm>
            <a:off x="1547813" y="1916113"/>
            <a:ext cx="1311275" cy="2952750"/>
            <a:chOff x="2468" y="1366"/>
            <a:chExt cx="826" cy="1860"/>
          </a:xfrm>
        </p:grpSpPr>
        <p:grpSp>
          <p:nvGrpSpPr>
            <p:cNvPr id="203808" name="Group 4"/>
            <p:cNvGrpSpPr>
              <a:grpSpLocks/>
            </p:cNvGrpSpPr>
            <p:nvPr/>
          </p:nvGrpSpPr>
          <p:grpSpPr bwMode="auto">
            <a:xfrm>
              <a:off x="2468" y="1366"/>
              <a:ext cx="826" cy="1860"/>
              <a:chOff x="2467" y="1389"/>
              <a:chExt cx="826" cy="1860"/>
            </a:xfrm>
          </p:grpSpPr>
          <p:grpSp>
            <p:nvGrpSpPr>
              <p:cNvPr id="203810" name="Group 5"/>
              <p:cNvGrpSpPr>
                <a:grpSpLocks noChangeAspect="1"/>
              </p:cNvGrpSpPr>
              <p:nvPr/>
            </p:nvGrpSpPr>
            <p:grpSpPr bwMode="auto">
              <a:xfrm>
                <a:off x="2467" y="1752"/>
                <a:ext cx="826" cy="1176"/>
                <a:chOff x="757" y="1128"/>
                <a:chExt cx="1136" cy="1618"/>
              </a:xfrm>
            </p:grpSpPr>
            <p:sp>
              <p:nvSpPr>
                <p:cNvPr id="203812" name="Freeform 6"/>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3813" name="Freeform 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3814" name="Freeform 8"/>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3811" name="Line 9"/>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3809" name="Freeform 10"/>
            <p:cNvSpPr>
              <a:spLocks/>
            </p:cNvSpPr>
            <p:nvPr/>
          </p:nvSpPr>
          <p:spPr bwMode="auto">
            <a:xfrm>
              <a:off x="2819" y="2906"/>
              <a:ext cx="121" cy="181"/>
            </a:xfrm>
            <a:custGeom>
              <a:avLst/>
              <a:gdLst>
                <a:gd name="T0" fmla="*/ 82 w 90"/>
                <a:gd name="T1" fmla="*/ 0 h 181"/>
                <a:gd name="T2" fmla="*/ 0 w 90"/>
                <a:gd name="T3" fmla="*/ 90 h 181"/>
                <a:gd name="T4" fmla="*/ 82 w 90"/>
                <a:gd name="T5" fmla="*/ 181 h 181"/>
                <a:gd name="T6" fmla="*/ 163 w 90"/>
                <a:gd name="T7" fmla="*/ 90 h 181"/>
                <a:gd name="T8" fmla="*/ 82 w 90"/>
                <a:gd name="T9" fmla="*/ 0 h 181"/>
                <a:gd name="T10" fmla="*/ 0 60000 65536"/>
                <a:gd name="T11" fmla="*/ 0 60000 65536"/>
                <a:gd name="T12" fmla="*/ 0 60000 65536"/>
                <a:gd name="T13" fmla="*/ 0 60000 65536"/>
                <a:gd name="T14" fmla="*/ 0 60000 65536"/>
                <a:gd name="T15" fmla="*/ 0 w 90"/>
                <a:gd name="T16" fmla="*/ 0 h 181"/>
                <a:gd name="T17" fmla="*/ 90 w 90"/>
                <a:gd name="T18" fmla="*/ 181 h 181"/>
              </a:gdLst>
              <a:ahLst/>
              <a:cxnLst>
                <a:cxn ang="T10">
                  <a:pos x="T0" y="T1"/>
                </a:cxn>
                <a:cxn ang="T11">
                  <a:pos x="T2" y="T3"/>
                </a:cxn>
                <a:cxn ang="T12">
                  <a:pos x="T4" y="T5"/>
                </a:cxn>
                <a:cxn ang="T13">
                  <a:pos x="T6" y="T7"/>
                </a:cxn>
                <a:cxn ang="T14">
                  <a:pos x="T8" y="T9"/>
                </a:cxn>
              </a:cxnLst>
              <a:rect l="T15" t="T16" r="T17" b="T18"/>
              <a:pathLst>
                <a:path w="90" h="181">
                  <a:moveTo>
                    <a:pt x="45" y="0"/>
                  </a:moveTo>
                  <a:cubicBezTo>
                    <a:pt x="30" y="0"/>
                    <a:pt x="0" y="60"/>
                    <a:pt x="0" y="90"/>
                  </a:cubicBezTo>
                  <a:cubicBezTo>
                    <a:pt x="0" y="120"/>
                    <a:pt x="30" y="181"/>
                    <a:pt x="45" y="181"/>
                  </a:cubicBezTo>
                  <a:cubicBezTo>
                    <a:pt x="60" y="181"/>
                    <a:pt x="90" y="120"/>
                    <a:pt x="90" y="90"/>
                  </a:cubicBezTo>
                  <a:cubicBezTo>
                    <a:pt x="90" y="60"/>
                    <a:pt x="60" y="0"/>
                    <a:pt x="45" y="0"/>
                  </a:cubicBezTo>
                  <a:close/>
                </a:path>
              </a:pathLst>
            </a:custGeom>
            <a:solidFill>
              <a:srgbClr val="969595"/>
            </a:solidFill>
            <a:ln w="19050" cmpd="sng">
              <a:solidFill>
                <a:schemeClr val="tx1"/>
              </a:solidFill>
              <a:round/>
              <a:headEnd/>
              <a:tailEnd/>
            </a:ln>
          </p:spPr>
          <p:txBody>
            <a:bodyPr/>
            <a:lstStyle/>
            <a:p>
              <a:endParaRPr lang="es-ES"/>
            </a:p>
          </p:txBody>
        </p:sp>
      </p:grpSp>
      <p:sp>
        <p:nvSpPr>
          <p:cNvPr id="203780" name="Rectangle 11"/>
          <p:cNvSpPr>
            <a:spLocks noChangeArrowheads="1"/>
          </p:cNvSpPr>
          <p:nvPr/>
        </p:nvSpPr>
        <p:spPr bwMode="auto">
          <a:xfrm>
            <a:off x="250825" y="3357563"/>
            <a:ext cx="4033838"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5" name="Group 12"/>
          <p:cNvGrpSpPr>
            <a:grpSpLocks/>
          </p:cNvGrpSpPr>
          <p:nvPr/>
        </p:nvGrpSpPr>
        <p:grpSpPr bwMode="auto">
          <a:xfrm>
            <a:off x="2171700" y="2854325"/>
            <a:ext cx="73025" cy="914400"/>
            <a:chOff x="2856" y="1905"/>
            <a:chExt cx="46" cy="576"/>
          </a:xfrm>
        </p:grpSpPr>
        <p:sp>
          <p:nvSpPr>
            <p:cNvPr id="203806" name="Line 13"/>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3807" name="Oval 14"/>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grpSp>
        <p:nvGrpSpPr>
          <p:cNvPr id="6" name="Group 15"/>
          <p:cNvGrpSpPr>
            <a:grpSpLocks/>
          </p:cNvGrpSpPr>
          <p:nvPr/>
        </p:nvGrpSpPr>
        <p:grpSpPr bwMode="auto">
          <a:xfrm>
            <a:off x="2162175" y="3919538"/>
            <a:ext cx="73025" cy="896937"/>
            <a:chOff x="2857" y="2025"/>
            <a:chExt cx="46" cy="565"/>
          </a:xfrm>
        </p:grpSpPr>
        <p:sp>
          <p:nvSpPr>
            <p:cNvPr id="203804" name="Line 16"/>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3805" name="Oval 17"/>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356370" name="Text Box 18"/>
          <p:cNvSpPr txBox="1">
            <a:spLocks noChangeArrowheads="1"/>
          </p:cNvSpPr>
          <p:nvPr/>
        </p:nvSpPr>
        <p:spPr bwMode="auto">
          <a:xfrm>
            <a:off x="1447800" y="3736975"/>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56371" name="Text Box 19"/>
          <p:cNvSpPr txBox="1">
            <a:spLocks noChangeArrowheads="1"/>
          </p:cNvSpPr>
          <p:nvPr/>
        </p:nvSpPr>
        <p:spPr bwMode="auto">
          <a:xfrm>
            <a:off x="2381250" y="3446463"/>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grpSp>
        <p:nvGrpSpPr>
          <p:cNvPr id="7" name="Group 20"/>
          <p:cNvGrpSpPr>
            <a:grpSpLocks/>
          </p:cNvGrpSpPr>
          <p:nvPr/>
        </p:nvGrpSpPr>
        <p:grpSpPr bwMode="auto">
          <a:xfrm>
            <a:off x="6300788" y="1916113"/>
            <a:ext cx="1311275" cy="2952750"/>
            <a:chOff x="2467" y="1389"/>
            <a:chExt cx="826" cy="1860"/>
          </a:xfrm>
        </p:grpSpPr>
        <p:grpSp>
          <p:nvGrpSpPr>
            <p:cNvPr id="203799" name="Group 21"/>
            <p:cNvGrpSpPr>
              <a:grpSpLocks noChangeAspect="1"/>
            </p:cNvGrpSpPr>
            <p:nvPr/>
          </p:nvGrpSpPr>
          <p:grpSpPr bwMode="auto">
            <a:xfrm>
              <a:off x="2467" y="1752"/>
              <a:ext cx="826" cy="1176"/>
              <a:chOff x="757" y="1128"/>
              <a:chExt cx="1136" cy="1618"/>
            </a:xfrm>
          </p:grpSpPr>
          <p:sp>
            <p:nvSpPr>
              <p:cNvPr id="203801" name="Freeform 22"/>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3802" name="Freeform 23"/>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3803" name="Freeform 24"/>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3800" name="Line 25"/>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3786" name="Rectangle 26"/>
          <p:cNvSpPr>
            <a:spLocks noChangeArrowheads="1"/>
          </p:cNvSpPr>
          <p:nvPr/>
        </p:nvSpPr>
        <p:spPr bwMode="auto">
          <a:xfrm>
            <a:off x="4859338" y="3357563"/>
            <a:ext cx="4033837"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9" name="Group 27"/>
          <p:cNvGrpSpPr>
            <a:grpSpLocks/>
          </p:cNvGrpSpPr>
          <p:nvPr/>
        </p:nvGrpSpPr>
        <p:grpSpPr bwMode="auto">
          <a:xfrm>
            <a:off x="6918325" y="2854325"/>
            <a:ext cx="73025" cy="914400"/>
            <a:chOff x="2856" y="1905"/>
            <a:chExt cx="46" cy="576"/>
          </a:xfrm>
        </p:grpSpPr>
        <p:sp>
          <p:nvSpPr>
            <p:cNvPr id="203797" name="Line 28"/>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3798" name="Oval 29"/>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grpSp>
        <p:nvGrpSpPr>
          <p:cNvPr id="10" name="Group 30"/>
          <p:cNvGrpSpPr>
            <a:grpSpLocks/>
          </p:cNvGrpSpPr>
          <p:nvPr/>
        </p:nvGrpSpPr>
        <p:grpSpPr bwMode="auto">
          <a:xfrm>
            <a:off x="6919913" y="3041650"/>
            <a:ext cx="73025" cy="896938"/>
            <a:chOff x="2857" y="2025"/>
            <a:chExt cx="46" cy="565"/>
          </a:xfrm>
        </p:grpSpPr>
        <p:sp>
          <p:nvSpPr>
            <p:cNvPr id="203795" name="Line 31"/>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3796" name="Oval 32"/>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356385" name="Text Box 33"/>
          <p:cNvSpPr txBox="1">
            <a:spLocks noChangeArrowheads="1"/>
          </p:cNvSpPr>
          <p:nvPr/>
        </p:nvSpPr>
        <p:spPr bwMode="auto">
          <a:xfrm>
            <a:off x="7283450" y="2763838"/>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56386" name="Text Box 34"/>
          <p:cNvSpPr txBox="1">
            <a:spLocks noChangeArrowheads="1"/>
          </p:cNvSpPr>
          <p:nvPr/>
        </p:nvSpPr>
        <p:spPr bwMode="auto">
          <a:xfrm>
            <a:off x="6289675" y="3684588"/>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56387" name="Text Box 35"/>
          <p:cNvSpPr txBox="1">
            <a:spLocks noChangeArrowheads="1"/>
          </p:cNvSpPr>
          <p:nvPr/>
        </p:nvSpPr>
        <p:spPr bwMode="auto">
          <a:xfrm>
            <a:off x="1085850" y="6092825"/>
            <a:ext cx="2136775"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b="1">
                <a:solidFill>
                  <a:srgbClr val="008000"/>
                </a:solidFill>
              </a:rPr>
              <a:t>Ontzia zuzentzen da</a:t>
            </a:r>
          </a:p>
        </p:txBody>
      </p:sp>
      <p:sp>
        <p:nvSpPr>
          <p:cNvPr id="356388" name="Text Box 36"/>
          <p:cNvSpPr txBox="1">
            <a:spLocks noChangeArrowheads="1"/>
          </p:cNvSpPr>
          <p:nvPr/>
        </p:nvSpPr>
        <p:spPr bwMode="auto">
          <a:xfrm>
            <a:off x="900113" y="1619021"/>
            <a:ext cx="2068512" cy="346075"/>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azpian dago</a:t>
            </a:r>
          </a:p>
        </p:txBody>
      </p:sp>
      <p:sp>
        <p:nvSpPr>
          <p:cNvPr id="356389" name="Text Box 37"/>
          <p:cNvSpPr txBox="1">
            <a:spLocks noChangeArrowheads="1"/>
          </p:cNvSpPr>
          <p:nvPr/>
        </p:nvSpPr>
        <p:spPr bwMode="auto">
          <a:xfrm>
            <a:off x="5580063" y="1619021"/>
            <a:ext cx="2192337" cy="346075"/>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gainean dago</a:t>
            </a:r>
          </a:p>
        </p:txBody>
      </p:sp>
      <p:sp>
        <p:nvSpPr>
          <p:cNvPr id="356390" name="Text Box 38"/>
          <p:cNvSpPr txBox="1">
            <a:spLocks noChangeArrowheads="1"/>
          </p:cNvSpPr>
          <p:nvPr/>
        </p:nvSpPr>
        <p:spPr bwMode="auto">
          <a:xfrm>
            <a:off x="6084888" y="6092825"/>
            <a:ext cx="2309812"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solidFill>
                  <a:srgbClr val="CC3300"/>
                </a:solidFill>
              </a:rPr>
              <a:t>Ontzia irauli egiten da</a:t>
            </a:r>
          </a:p>
        </p:txBody>
      </p:sp>
      <p:pic>
        <p:nvPicPr>
          <p:cNvPr id="4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584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6354">
                                            <p:bg/>
                                          </p:spTgt>
                                        </p:tgtEl>
                                        <p:attrNameLst>
                                          <p:attrName>style.visibility</p:attrName>
                                        </p:attrNameLst>
                                      </p:cBhvr>
                                      <p:to>
                                        <p:strVal val="visible"/>
                                      </p:to>
                                    </p:set>
                                    <p:anim calcmode="lin" valueType="num">
                                      <p:cBhvr>
                                        <p:cTn id="7" dur="500" fill="hold"/>
                                        <p:tgtEl>
                                          <p:spTgt spid="356354">
                                            <p:bg/>
                                          </p:spTgt>
                                        </p:tgtEl>
                                        <p:attrNameLst>
                                          <p:attrName>ppt_w</p:attrName>
                                        </p:attrNameLst>
                                      </p:cBhvr>
                                      <p:tavLst>
                                        <p:tav tm="0">
                                          <p:val>
                                            <p:fltVal val="0"/>
                                          </p:val>
                                        </p:tav>
                                        <p:tav tm="100000">
                                          <p:val>
                                            <p:strVal val="#ppt_w"/>
                                          </p:val>
                                        </p:tav>
                                      </p:tavLst>
                                    </p:anim>
                                    <p:anim calcmode="lin" valueType="num">
                                      <p:cBhvr>
                                        <p:cTn id="8" dur="500" fill="hold"/>
                                        <p:tgtEl>
                                          <p:spTgt spid="356354">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6354">
                                            <p:txEl>
                                              <p:pRg st="0" end="0"/>
                                            </p:txEl>
                                          </p:spTgt>
                                        </p:tgtEl>
                                        <p:attrNameLst>
                                          <p:attrName>style.visibility</p:attrName>
                                        </p:attrNameLst>
                                      </p:cBhvr>
                                      <p:to>
                                        <p:strVal val="visible"/>
                                      </p:to>
                                    </p:set>
                                    <p:anim calcmode="lin" valueType="num">
                                      <p:cBhvr>
                                        <p:cTn id="13" dur="500" fill="hold"/>
                                        <p:tgtEl>
                                          <p:spTgt spid="35635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563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56354">
                                            <p:txEl>
                                              <p:pRg st="1" end="1"/>
                                            </p:txEl>
                                          </p:spTgt>
                                        </p:tgtEl>
                                        <p:attrNameLst>
                                          <p:attrName>style.visibility</p:attrName>
                                        </p:attrNameLst>
                                      </p:cBhvr>
                                      <p:to>
                                        <p:strVal val="visible"/>
                                      </p:to>
                                    </p:set>
                                    <p:anim calcmode="lin" valueType="num">
                                      <p:cBhvr>
                                        <p:cTn id="19" dur="500" fill="hold"/>
                                        <p:tgtEl>
                                          <p:spTgt spid="35635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5635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56371"/>
                                        </p:tgtEl>
                                        <p:attrNameLst>
                                          <p:attrName>style.visibility</p:attrName>
                                        </p:attrNameLst>
                                      </p:cBhvr>
                                      <p:to>
                                        <p:strVal val="visible"/>
                                      </p:to>
                                    </p:set>
                                    <p:anim calcmode="lin" valueType="num">
                                      <p:cBhvr>
                                        <p:cTn id="25" dur="500" fill="hold"/>
                                        <p:tgtEl>
                                          <p:spTgt spid="356371"/>
                                        </p:tgtEl>
                                        <p:attrNameLst>
                                          <p:attrName>ppt_w</p:attrName>
                                        </p:attrNameLst>
                                      </p:cBhvr>
                                      <p:tavLst>
                                        <p:tav tm="0">
                                          <p:val>
                                            <p:fltVal val="0"/>
                                          </p:val>
                                        </p:tav>
                                        <p:tav tm="100000">
                                          <p:val>
                                            <p:strVal val="#ppt_w"/>
                                          </p:val>
                                        </p:tav>
                                      </p:tavLst>
                                    </p:anim>
                                    <p:anim calcmode="lin" valueType="num">
                                      <p:cBhvr>
                                        <p:cTn id="26" dur="500" fill="hold"/>
                                        <p:tgtEl>
                                          <p:spTgt spid="356371"/>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56370"/>
                                        </p:tgtEl>
                                        <p:attrNameLst>
                                          <p:attrName>style.visibility</p:attrName>
                                        </p:attrNameLst>
                                      </p:cBhvr>
                                      <p:to>
                                        <p:strVal val="visible"/>
                                      </p:to>
                                    </p:set>
                                    <p:anim calcmode="lin" valueType="num">
                                      <p:cBhvr>
                                        <p:cTn id="29" dur="500" fill="hold"/>
                                        <p:tgtEl>
                                          <p:spTgt spid="356370"/>
                                        </p:tgtEl>
                                        <p:attrNameLst>
                                          <p:attrName>ppt_w</p:attrName>
                                        </p:attrNameLst>
                                      </p:cBhvr>
                                      <p:tavLst>
                                        <p:tav tm="0">
                                          <p:val>
                                            <p:fltVal val="0"/>
                                          </p:val>
                                        </p:tav>
                                        <p:tav tm="100000">
                                          <p:val>
                                            <p:strVal val="#ppt_w"/>
                                          </p:val>
                                        </p:tav>
                                      </p:tavLst>
                                    </p:anim>
                                    <p:anim calcmode="lin" valueType="num">
                                      <p:cBhvr>
                                        <p:cTn id="30" dur="500" fill="hold"/>
                                        <p:tgtEl>
                                          <p:spTgt spid="356370"/>
                                        </p:tgtEl>
                                        <p:attrNameLst>
                                          <p:attrName>ppt_h</p:attrName>
                                        </p:attrNameLst>
                                      </p:cBhvr>
                                      <p:tavLst>
                                        <p:tav tm="0">
                                          <p:val>
                                            <p:fltVal val="0"/>
                                          </p:val>
                                        </p:tav>
                                        <p:tav tm="100000">
                                          <p:val>
                                            <p:strVal val="#ppt_h"/>
                                          </p:val>
                                        </p:tav>
                                      </p:tavLst>
                                    </p:anim>
                                  </p:childTnLst>
                                </p:cTn>
                              </p:par>
                              <p:par>
                                <p:cTn id="31" presetID="9" presetClass="entr" presetSubtype="0" fill="hold" grpId="0" nodeType="withEffect">
                                  <p:stCondLst>
                                    <p:cond delay="0"/>
                                  </p:stCondLst>
                                  <p:childTnLst>
                                    <p:set>
                                      <p:cBhvr>
                                        <p:cTn id="32" dur="1" fill="hold">
                                          <p:stCondLst>
                                            <p:cond delay="0"/>
                                          </p:stCondLst>
                                        </p:cTn>
                                        <p:tgtEl>
                                          <p:spTgt spid="356388"/>
                                        </p:tgtEl>
                                        <p:attrNameLst>
                                          <p:attrName>style.visibility</p:attrName>
                                        </p:attrNameLst>
                                      </p:cBhvr>
                                      <p:to>
                                        <p:strVal val="visible"/>
                                      </p:to>
                                    </p:set>
                                    <p:animEffect transition="in" filter="dissolve">
                                      <p:cBhvr>
                                        <p:cTn id="33" dur="500"/>
                                        <p:tgtEl>
                                          <p:spTgt spid="35638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56389"/>
                                        </p:tgtEl>
                                        <p:attrNameLst>
                                          <p:attrName>style.visibility</p:attrName>
                                        </p:attrNameLst>
                                      </p:cBhvr>
                                      <p:to>
                                        <p:strVal val="visible"/>
                                      </p:to>
                                    </p:set>
                                    <p:animEffect transition="in" filter="dissolve">
                                      <p:cBhvr>
                                        <p:cTn id="38" dur="500"/>
                                        <p:tgtEl>
                                          <p:spTgt spid="356389"/>
                                        </p:tgtEl>
                                      </p:cBhvr>
                                    </p:animEffect>
                                  </p:childTnLst>
                                </p:cTn>
                              </p:par>
                              <p:par>
                                <p:cTn id="39" presetID="23" presetClass="entr" presetSubtype="16" fill="hold" grpId="0" nodeType="withEffect">
                                  <p:stCondLst>
                                    <p:cond delay="0"/>
                                  </p:stCondLst>
                                  <p:childTnLst>
                                    <p:set>
                                      <p:cBhvr>
                                        <p:cTn id="40" dur="1" fill="hold">
                                          <p:stCondLst>
                                            <p:cond delay="0"/>
                                          </p:stCondLst>
                                        </p:cTn>
                                        <p:tgtEl>
                                          <p:spTgt spid="356386"/>
                                        </p:tgtEl>
                                        <p:attrNameLst>
                                          <p:attrName>style.visibility</p:attrName>
                                        </p:attrNameLst>
                                      </p:cBhvr>
                                      <p:to>
                                        <p:strVal val="visible"/>
                                      </p:to>
                                    </p:set>
                                    <p:anim calcmode="lin" valueType="num">
                                      <p:cBhvr>
                                        <p:cTn id="41" dur="500" fill="hold"/>
                                        <p:tgtEl>
                                          <p:spTgt spid="356386"/>
                                        </p:tgtEl>
                                        <p:attrNameLst>
                                          <p:attrName>ppt_w</p:attrName>
                                        </p:attrNameLst>
                                      </p:cBhvr>
                                      <p:tavLst>
                                        <p:tav tm="0">
                                          <p:val>
                                            <p:fltVal val="0"/>
                                          </p:val>
                                        </p:tav>
                                        <p:tav tm="100000">
                                          <p:val>
                                            <p:strVal val="#ppt_w"/>
                                          </p:val>
                                        </p:tav>
                                      </p:tavLst>
                                    </p:anim>
                                    <p:anim calcmode="lin" valueType="num">
                                      <p:cBhvr>
                                        <p:cTn id="42" dur="500" fill="hold"/>
                                        <p:tgtEl>
                                          <p:spTgt spid="356386"/>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0"/>
                                  </p:stCondLst>
                                  <p:childTnLst>
                                    <p:set>
                                      <p:cBhvr>
                                        <p:cTn id="44" dur="1" fill="hold">
                                          <p:stCondLst>
                                            <p:cond delay="0"/>
                                          </p:stCondLst>
                                        </p:cTn>
                                        <p:tgtEl>
                                          <p:spTgt spid="356385"/>
                                        </p:tgtEl>
                                        <p:attrNameLst>
                                          <p:attrName>style.visibility</p:attrName>
                                        </p:attrNameLst>
                                      </p:cBhvr>
                                      <p:to>
                                        <p:strVal val="visible"/>
                                      </p:to>
                                    </p:set>
                                    <p:anim calcmode="lin" valueType="num">
                                      <p:cBhvr>
                                        <p:cTn id="45" dur="500" fill="hold"/>
                                        <p:tgtEl>
                                          <p:spTgt spid="356385"/>
                                        </p:tgtEl>
                                        <p:attrNameLst>
                                          <p:attrName>ppt_w</p:attrName>
                                        </p:attrNameLst>
                                      </p:cBhvr>
                                      <p:tavLst>
                                        <p:tav tm="0">
                                          <p:val>
                                            <p:fltVal val="0"/>
                                          </p:val>
                                        </p:tav>
                                        <p:tav tm="100000">
                                          <p:val>
                                            <p:strVal val="#ppt_w"/>
                                          </p:val>
                                        </p:tav>
                                      </p:tavLst>
                                    </p:anim>
                                    <p:anim calcmode="lin" valueType="num">
                                      <p:cBhvr>
                                        <p:cTn id="46" dur="500" fill="hold"/>
                                        <p:tgtEl>
                                          <p:spTgt spid="356385"/>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mph" presetSubtype="0" fill="hold" nodeType="clickEffect">
                                  <p:stCondLst>
                                    <p:cond delay="0"/>
                                  </p:stCondLst>
                                  <p:childTnLst>
                                    <p:animRot by="1200000">
                                      <p:cBhvr>
                                        <p:cTn id="50" dur="2000" fill="hold"/>
                                        <p:tgtEl>
                                          <p:spTgt spid="2"/>
                                        </p:tgtEl>
                                        <p:attrNameLst>
                                          <p:attrName>r</p:attrName>
                                        </p:attrNameLst>
                                      </p:cBhvr>
                                    </p:animRot>
                                  </p:childTnLst>
                                </p:cTn>
                              </p:par>
                              <p:par>
                                <p:cTn id="51" presetID="35" presetClass="path" presetSubtype="0" fill="hold" nodeType="withEffect">
                                  <p:stCondLst>
                                    <p:cond delay="0"/>
                                  </p:stCondLst>
                                  <p:childTnLst>
                                    <p:animMotion origin="layout" path="M -5.55556E-7 4.44444E-6 L -0.01875 0.00023 " pathEditMode="relative" rAng="0" ptsTypes="AA">
                                      <p:cBhvr>
                                        <p:cTn id="52" dur="2000" fill="hold"/>
                                        <p:tgtEl>
                                          <p:spTgt spid="6"/>
                                        </p:tgtEl>
                                        <p:attrNameLst>
                                          <p:attrName>ppt_x</p:attrName>
                                          <p:attrName>ppt_y</p:attrName>
                                        </p:attrNameLst>
                                      </p:cBhvr>
                                      <p:rCtr x="-938" y="0"/>
                                    </p:animMotion>
                                  </p:childTnLst>
                                </p:cTn>
                              </p:par>
                              <p:par>
                                <p:cTn id="53" presetID="8" presetClass="emph" presetSubtype="0" fill="hold" nodeType="withEffect">
                                  <p:stCondLst>
                                    <p:cond delay="0"/>
                                  </p:stCondLst>
                                  <p:childTnLst>
                                    <p:animRot by="1200000">
                                      <p:cBhvr>
                                        <p:cTn id="54" dur="2000" fill="hold"/>
                                        <p:tgtEl>
                                          <p:spTgt spid="7"/>
                                        </p:tgtEl>
                                        <p:attrNameLst>
                                          <p:attrName>r</p:attrName>
                                        </p:attrNameLst>
                                      </p:cBhvr>
                                    </p:animRot>
                                  </p:childTnLst>
                                </p:cTn>
                              </p:par>
                              <p:par>
                                <p:cTn id="55" presetID="63" presetClass="path" presetSubtype="0" fill="hold" nodeType="withEffect">
                                  <p:stCondLst>
                                    <p:cond delay="0"/>
                                  </p:stCondLst>
                                  <p:childTnLst>
                                    <p:animMotion origin="layout" path="M 1.66667E-6 -2.22222E-6 L 0.01528 -0.00046 " pathEditMode="relative" rAng="0" ptsTypes="AA">
                                      <p:cBhvr>
                                        <p:cTn id="56" dur="2000" fill="hold"/>
                                        <p:tgtEl>
                                          <p:spTgt spid="10"/>
                                        </p:tgtEl>
                                        <p:attrNameLst>
                                          <p:attrName>ppt_x</p:attrName>
                                          <p:attrName>ppt_y</p:attrName>
                                        </p:attrNameLst>
                                      </p:cBhvr>
                                      <p:rCtr x="764" y="-23"/>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8" presetClass="emph" presetSubtype="0" fill="hold" nodeType="clickEffect">
                                  <p:stCondLst>
                                    <p:cond delay="0"/>
                                  </p:stCondLst>
                                  <p:childTnLst>
                                    <p:animRot by="-1200000">
                                      <p:cBhvr>
                                        <p:cTn id="60" dur="2000" fill="hold"/>
                                        <p:tgtEl>
                                          <p:spTgt spid="2"/>
                                        </p:tgtEl>
                                        <p:attrNameLst>
                                          <p:attrName>r</p:attrName>
                                        </p:attrNameLst>
                                      </p:cBhvr>
                                    </p:animRot>
                                  </p:childTnLst>
                                </p:cTn>
                              </p:par>
                              <p:par>
                                <p:cTn id="61" presetID="63" presetClass="path" presetSubtype="0" fill="hold" nodeType="withEffect">
                                  <p:stCondLst>
                                    <p:cond delay="0"/>
                                  </p:stCondLst>
                                  <p:childTnLst>
                                    <p:animMotion origin="layout" path="M -0.01875 0.00024 L 0.0 0.00024 " pathEditMode="relative" rAng="0" ptsTypes="AA">
                                      <p:cBhvr>
                                        <p:cTn id="62" dur="2000" fill="hold"/>
                                        <p:tgtEl>
                                          <p:spTgt spid="6"/>
                                        </p:tgtEl>
                                        <p:attrNameLst>
                                          <p:attrName>ppt_x</p:attrName>
                                          <p:attrName>ppt_y</p:attrName>
                                        </p:attrNameLst>
                                      </p:cBhvr>
                                      <p:rCtr x="938" y="0"/>
                                    </p:animMotion>
                                  </p:childTnLst>
                                </p:cTn>
                              </p:par>
                              <p:par>
                                <p:cTn id="63" presetID="10" presetClass="exit" presetSubtype="0" fill="hold" nodeType="withEffect">
                                  <p:stCondLst>
                                    <p:cond delay="1000"/>
                                  </p:stCondLst>
                                  <p:childTnLst>
                                    <p:animEffect transition="out" filter="fade">
                                      <p:cBhvr>
                                        <p:cTn id="64" dur="2000"/>
                                        <p:tgtEl>
                                          <p:spTgt spid="5"/>
                                        </p:tgtEl>
                                      </p:cBhvr>
                                    </p:animEffect>
                                    <p:set>
                                      <p:cBhvr>
                                        <p:cTn id="65" dur="1" fill="hold">
                                          <p:stCondLst>
                                            <p:cond delay="1999"/>
                                          </p:stCondLst>
                                        </p:cTn>
                                        <p:tgtEl>
                                          <p:spTgt spid="5"/>
                                        </p:tgtEl>
                                        <p:attrNameLst>
                                          <p:attrName>style.visibility</p:attrName>
                                        </p:attrNameLst>
                                      </p:cBhvr>
                                      <p:to>
                                        <p:strVal val="hidden"/>
                                      </p:to>
                                    </p:set>
                                  </p:childTnLst>
                                </p:cTn>
                              </p:par>
                              <p:par>
                                <p:cTn id="66" presetID="10" presetClass="exit" presetSubtype="0" fill="hold" nodeType="withEffect">
                                  <p:stCondLst>
                                    <p:cond delay="1000"/>
                                  </p:stCondLst>
                                  <p:childTnLst>
                                    <p:animEffect transition="out" filter="fade">
                                      <p:cBhvr>
                                        <p:cTn id="67" dur="2000"/>
                                        <p:tgtEl>
                                          <p:spTgt spid="6"/>
                                        </p:tgtEl>
                                      </p:cBhvr>
                                    </p:animEffect>
                                    <p:set>
                                      <p:cBhvr>
                                        <p:cTn id="68" dur="1" fill="hold">
                                          <p:stCondLst>
                                            <p:cond delay="1999"/>
                                          </p:stCondLst>
                                        </p:cTn>
                                        <p:tgtEl>
                                          <p:spTgt spid="6"/>
                                        </p:tgtEl>
                                        <p:attrNameLst>
                                          <p:attrName>style.visibility</p:attrName>
                                        </p:attrNameLst>
                                      </p:cBhvr>
                                      <p:to>
                                        <p:strVal val="hidden"/>
                                      </p:to>
                                    </p:set>
                                  </p:childTnLst>
                                </p:cTn>
                              </p:par>
                              <p:par>
                                <p:cTn id="69" presetID="10" presetClass="exit" presetSubtype="0" fill="hold" grpId="1" nodeType="withEffect">
                                  <p:stCondLst>
                                    <p:cond delay="1000"/>
                                  </p:stCondLst>
                                  <p:childTnLst>
                                    <p:animEffect transition="out" filter="fade">
                                      <p:cBhvr>
                                        <p:cTn id="70" dur="2000"/>
                                        <p:tgtEl>
                                          <p:spTgt spid="356370"/>
                                        </p:tgtEl>
                                      </p:cBhvr>
                                    </p:animEffect>
                                    <p:set>
                                      <p:cBhvr>
                                        <p:cTn id="71" dur="1" fill="hold">
                                          <p:stCondLst>
                                            <p:cond delay="1999"/>
                                          </p:stCondLst>
                                        </p:cTn>
                                        <p:tgtEl>
                                          <p:spTgt spid="356370"/>
                                        </p:tgtEl>
                                        <p:attrNameLst>
                                          <p:attrName>style.visibility</p:attrName>
                                        </p:attrNameLst>
                                      </p:cBhvr>
                                      <p:to>
                                        <p:strVal val="hidden"/>
                                      </p:to>
                                    </p:set>
                                  </p:childTnLst>
                                </p:cTn>
                              </p:par>
                              <p:par>
                                <p:cTn id="72" presetID="10" presetClass="exit" presetSubtype="0" fill="hold" grpId="1" nodeType="withEffect">
                                  <p:stCondLst>
                                    <p:cond delay="1000"/>
                                  </p:stCondLst>
                                  <p:childTnLst>
                                    <p:animEffect transition="out" filter="fade">
                                      <p:cBhvr>
                                        <p:cTn id="73" dur="2000"/>
                                        <p:tgtEl>
                                          <p:spTgt spid="356371"/>
                                        </p:tgtEl>
                                      </p:cBhvr>
                                    </p:animEffect>
                                    <p:set>
                                      <p:cBhvr>
                                        <p:cTn id="74" dur="1" fill="hold">
                                          <p:stCondLst>
                                            <p:cond delay="1999"/>
                                          </p:stCondLst>
                                        </p:cTn>
                                        <p:tgtEl>
                                          <p:spTgt spid="356371"/>
                                        </p:tgtEl>
                                        <p:attrNameLst>
                                          <p:attrName>style.visibility</p:attrName>
                                        </p:attrNameLst>
                                      </p:cBhvr>
                                      <p:to>
                                        <p:strVal val="hidden"/>
                                      </p:to>
                                    </p:set>
                                  </p:childTnLst>
                                </p:cTn>
                              </p:par>
                              <p:par>
                                <p:cTn id="75" presetID="23" presetClass="entr" presetSubtype="16" fill="hold" grpId="0" nodeType="withEffect">
                                  <p:stCondLst>
                                    <p:cond delay="1000"/>
                                  </p:stCondLst>
                                  <p:childTnLst>
                                    <p:set>
                                      <p:cBhvr>
                                        <p:cTn id="76" dur="1" fill="hold">
                                          <p:stCondLst>
                                            <p:cond delay="0"/>
                                          </p:stCondLst>
                                        </p:cTn>
                                        <p:tgtEl>
                                          <p:spTgt spid="356387"/>
                                        </p:tgtEl>
                                        <p:attrNameLst>
                                          <p:attrName>style.visibility</p:attrName>
                                        </p:attrNameLst>
                                      </p:cBhvr>
                                      <p:to>
                                        <p:strVal val="visible"/>
                                      </p:to>
                                    </p:set>
                                    <p:anim calcmode="lin" valueType="num">
                                      <p:cBhvr>
                                        <p:cTn id="77" dur="500" fill="hold"/>
                                        <p:tgtEl>
                                          <p:spTgt spid="356387"/>
                                        </p:tgtEl>
                                        <p:attrNameLst>
                                          <p:attrName>ppt_w</p:attrName>
                                        </p:attrNameLst>
                                      </p:cBhvr>
                                      <p:tavLst>
                                        <p:tav tm="0">
                                          <p:val>
                                            <p:fltVal val="0"/>
                                          </p:val>
                                        </p:tav>
                                        <p:tav tm="100000">
                                          <p:val>
                                            <p:strVal val="#ppt_w"/>
                                          </p:val>
                                        </p:tav>
                                      </p:tavLst>
                                    </p:anim>
                                    <p:anim calcmode="lin" valueType="num">
                                      <p:cBhvr>
                                        <p:cTn id="78" dur="500" fill="hold"/>
                                        <p:tgtEl>
                                          <p:spTgt spid="356387"/>
                                        </p:tgtEl>
                                        <p:attrNameLst>
                                          <p:attrName>ppt_h</p:attrName>
                                        </p:attrNameLst>
                                      </p:cBhvr>
                                      <p:tavLst>
                                        <p:tav tm="0">
                                          <p:val>
                                            <p:fltVal val="0"/>
                                          </p:val>
                                        </p:tav>
                                        <p:tav tm="100000">
                                          <p:val>
                                            <p:strVal val="#ppt_h"/>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8" presetClass="emph" presetSubtype="0" fill="hold" nodeType="clickEffect">
                                  <p:stCondLst>
                                    <p:cond delay="0"/>
                                  </p:stCondLst>
                                  <p:childTnLst>
                                    <p:animRot by="4200000">
                                      <p:cBhvr>
                                        <p:cTn id="82" dur="1500" fill="hold"/>
                                        <p:tgtEl>
                                          <p:spTgt spid="7"/>
                                        </p:tgtEl>
                                        <p:attrNameLst>
                                          <p:attrName>r</p:attrName>
                                        </p:attrNameLst>
                                      </p:cBhvr>
                                    </p:animRot>
                                  </p:childTnLst>
                                </p:cTn>
                              </p:par>
                              <p:par>
                                <p:cTn id="83" presetID="42" presetClass="path" presetSubtype="0" fill="hold" nodeType="withEffect">
                                  <p:stCondLst>
                                    <p:cond delay="0"/>
                                  </p:stCondLst>
                                  <p:childTnLst>
                                    <p:animMotion origin="layout" path="M 0.01528 -0.00046 L 0.01528 0.04444 " pathEditMode="relative" rAng="0" ptsTypes="AA">
                                      <p:cBhvr>
                                        <p:cTn id="84" dur="1500" fill="hold"/>
                                        <p:tgtEl>
                                          <p:spTgt spid="10"/>
                                        </p:tgtEl>
                                        <p:attrNameLst>
                                          <p:attrName>ppt_x</p:attrName>
                                          <p:attrName>ppt_y</p:attrName>
                                        </p:attrNameLst>
                                      </p:cBhvr>
                                      <p:rCtr x="0" y="2245"/>
                                    </p:animMotion>
                                  </p:childTnLst>
                                </p:cTn>
                              </p:par>
                              <p:par>
                                <p:cTn id="85" presetID="10" presetClass="exit" presetSubtype="0" fill="hold" nodeType="withEffect">
                                  <p:stCondLst>
                                    <p:cond delay="0"/>
                                  </p:stCondLst>
                                  <p:childTnLst>
                                    <p:animEffect transition="out" filter="fade">
                                      <p:cBhvr>
                                        <p:cTn id="86" dur="2000"/>
                                        <p:tgtEl>
                                          <p:spTgt spid="9"/>
                                        </p:tgtEl>
                                      </p:cBhvr>
                                    </p:animEffect>
                                    <p:set>
                                      <p:cBhvr>
                                        <p:cTn id="87" dur="1" fill="hold">
                                          <p:stCondLst>
                                            <p:cond delay="1999"/>
                                          </p:stCondLst>
                                        </p:cTn>
                                        <p:tgtEl>
                                          <p:spTgt spid="9"/>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2000"/>
                                        <p:tgtEl>
                                          <p:spTgt spid="10"/>
                                        </p:tgtEl>
                                      </p:cBhvr>
                                    </p:animEffect>
                                    <p:set>
                                      <p:cBhvr>
                                        <p:cTn id="90" dur="1" fill="hold">
                                          <p:stCondLst>
                                            <p:cond delay="1999"/>
                                          </p:stCondLst>
                                        </p:cTn>
                                        <p:tgtEl>
                                          <p:spTgt spid="10"/>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2000"/>
                                        <p:tgtEl>
                                          <p:spTgt spid="356385"/>
                                        </p:tgtEl>
                                      </p:cBhvr>
                                    </p:animEffect>
                                    <p:set>
                                      <p:cBhvr>
                                        <p:cTn id="93" dur="1" fill="hold">
                                          <p:stCondLst>
                                            <p:cond delay="1999"/>
                                          </p:stCondLst>
                                        </p:cTn>
                                        <p:tgtEl>
                                          <p:spTgt spid="356385"/>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2000"/>
                                        <p:tgtEl>
                                          <p:spTgt spid="356386"/>
                                        </p:tgtEl>
                                      </p:cBhvr>
                                    </p:animEffect>
                                    <p:set>
                                      <p:cBhvr>
                                        <p:cTn id="96" dur="1" fill="hold">
                                          <p:stCondLst>
                                            <p:cond delay="1999"/>
                                          </p:stCondLst>
                                        </p:cTn>
                                        <p:tgtEl>
                                          <p:spTgt spid="356386"/>
                                        </p:tgtEl>
                                        <p:attrNameLst>
                                          <p:attrName>style.visibility</p:attrName>
                                        </p:attrNameLst>
                                      </p:cBhvr>
                                      <p:to>
                                        <p:strVal val="hidden"/>
                                      </p:to>
                                    </p:set>
                                  </p:childTnLst>
                                </p:cTn>
                              </p:par>
                              <p:par>
                                <p:cTn id="97" presetID="23" presetClass="entr" presetSubtype="16" fill="hold" grpId="0" nodeType="withEffect">
                                  <p:stCondLst>
                                    <p:cond delay="0"/>
                                  </p:stCondLst>
                                  <p:childTnLst>
                                    <p:set>
                                      <p:cBhvr>
                                        <p:cTn id="98" dur="1" fill="hold">
                                          <p:stCondLst>
                                            <p:cond delay="0"/>
                                          </p:stCondLst>
                                        </p:cTn>
                                        <p:tgtEl>
                                          <p:spTgt spid="356390"/>
                                        </p:tgtEl>
                                        <p:attrNameLst>
                                          <p:attrName>style.visibility</p:attrName>
                                        </p:attrNameLst>
                                      </p:cBhvr>
                                      <p:to>
                                        <p:strVal val="visible"/>
                                      </p:to>
                                    </p:set>
                                    <p:anim calcmode="lin" valueType="num">
                                      <p:cBhvr>
                                        <p:cTn id="99" dur="500" fill="hold"/>
                                        <p:tgtEl>
                                          <p:spTgt spid="356390"/>
                                        </p:tgtEl>
                                        <p:attrNameLst>
                                          <p:attrName>ppt_w</p:attrName>
                                        </p:attrNameLst>
                                      </p:cBhvr>
                                      <p:tavLst>
                                        <p:tav tm="0">
                                          <p:val>
                                            <p:fltVal val="0"/>
                                          </p:val>
                                        </p:tav>
                                        <p:tav tm="100000">
                                          <p:val>
                                            <p:strVal val="#ppt_w"/>
                                          </p:val>
                                        </p:tav>
                                      </p:tavLst>
                                    </p:anim>
                                    <p:anim calcmode="lin" valueType="num">
                                      <p:cBhvr>
                                        <p:cTn id="100" dur="500" fill="hold"/>
                                        <p:tgtEl>
                                          <p:spTgt spid="3563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build="p" animBg="1"/>
      <p:bldP spid="356370" grpId="0" animBg="1"/>
      <p:bldP spid="356370" grpId="1" animBg="1"/>
      <p:bldP spid="356371" grpId="0" animBg="1"/>
      <p:bldP spid="356371" grpId="1" animBg="1"/>
      <p:bldP spid="356385" grpId="0" animBg="1"/>
      <p:bldP spid="356385" grpId="1" animBg="1"/>
      <p:bldP spid="356386" grpId="0" animBg="1"/>
      <p:bldP spid="356386" grpId="1" animBg="1"/>
      <p:bldP spid="356387" grpId="0" animBg="1"/>
      <p:bldP spid="356388" grpId="0" animBg="1"/>
      <p:bldP spid="356389" grpId="0" animBg="1"/>
      <p:bldP spid="3563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EBF531D-B338-BD4F-9670-335FA4DE7DAF}" type="slidenum">
              <a:rPr lang="eu-ES" sz="1400">
                <a:latin typeface="Times" charset="0"/>
              </a:rPr>
              <a:pPr/>
              <a:t>2</a:t>
            </a:fld>
            <a:endParaRPr lang="eu-ES" sz="1400">
              <a:latin typeface="Times" charset="0"/>
            </a:endParaRPr>
          </a:p>
        </p:txBody>
      </p:sp>
      <p:sp>
        <p:nvSpPr>
          <p:cNvPr id="173058"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73059"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73060" name="AutoShape 4"/>
          <p:cNvSpPr>
            <a:spLocks noChangeArrowheads="1"/>
          </p:cNvSpPr>
          <p:nvPr/>
        </p:nvSpPr>
        <p:spPr bwMode="auto">
          <a:xfrm>
            <a:off x="560388" y="3867150"/>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grpSp>
        <p:nvGrpSpPr>
          <p:cNvPr id="2" name="Group 5"/>
          <p:cNvGrpSpPr>
            <a:grpSpLocks/>
          </p:cNvGrpSpPr>
          <p:nvPr/>
        </p:nvGrpSpPr>
        <p:grpSpPr bwMode="auto">
          <a:xfrm>
            <a:off x="2657475" y="1790700"/>
            <a:ext cx="1649413" cy="3122613"/>
            <a:chOff x="2126" y="789"/>
            <a:chExt cx="1039" cy="1967"/>
          </a:xfrm>
        </p:grpSpPr>
        <p:sp>
          <p:nvSpPr>
            <p:cNvPr id="173119" name="Freeform 6"/>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20" name="Freeform 7"/>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3121" name="Rectangle 8"/>
            <p:cNvSpPr>
              <a:spLocks noChangeArrowheads="1"/>
            </p:cNvSpPr>
            <p:nvPr/>
          </p:nvSpPr>
          <p:spPr bwMode="auto">
            <a:xfrm>
              <a:off x="2641" y="78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2" name="Rectangle 9"/>
            <p:cNvSpPr>
              <a:spLocks noChangeArrowheads="1"/>
            </p:cNvSpPr>
            <p:nvPr/>
          </p:nvSpPr>
          <p:spPr bwMode="auto">
            <a:xfrm>
              <a:off x="2641" y="874"/>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3" name="Rectangle 10"/>
            <p:cNvSpPr>
              <a:spLocks noChangeArrowheads="1"/>
            </p:cNvSpPr>
            <p:nvPr/>
          </p:nvSpPr>
          <p:spPr bwMode="auto">
            <a:xfrm>
              <a:off x="2641" y="916"/>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4" name="Rectangle 11"/>
            <p:cNvSpPr>
              <a:spLocks noChangeArrowheads="1"/>
            </p:cNvSpPr>
            <p:nvPr/>
          </p:nvSpPr>
          <p:spPr bwMode="auto">
            <a:xfrm>
              <a:off x="2641" y="1001"/>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5" name="Rectangle 12"/>
            <p:cNvSpPr>
              <a:spLocks noChangeArrowheads="1"/>
            </p:cNvSpPr>
            <p:nvPr/>
          </p:nvSpPr>
          <p:spPr bwMode="auto">
            <a:xfrm>
              <a:off x="2641" y="1044"/>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6" name="Rectangle 13"/>
            <p:cNvSpPr>
              <a:spLocks noChangeArrowheads="1"/>
            </p:cNvSpPr>
            <p:nvPr/>
          </p:nvSpPr>
          <p:spPr bwMode="auto">
            <a:xfrm>
              <a:off x="2641" y="1129"/>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7" name="Rectangle 14"/>
            <p:cNvSpPr>
              <a:spLocks noChangeArrowheads="1"/>
            </p:cNvSpPr>
            <p:nvPr/>
          </p:nvSpPr>
          <p:spPr bwMode="auto">
            <a:xfrm>
              <a:off x="2641" y="117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8" name="Rectangle 15"/>
            <p:cNvSpPr>
              <a:spLocks noChangeArrowheads="1"/>
            </p:cNvSpPr>
            <p:nvPr/>
          </p:nvSpPr>
          <p:spPr bwMode="auto">
            <a:xfrm>
              <a:off x="2641" y="1257"/>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29" name="Rectangle 16"/>
            <p:cNvSpPr>
              <a:spLocks noChangeArrowheads="1"/>
            </p:cNvSpPr>
            <p:nvPr/>
          </p:nvSpPr>
          <p:spPr bwMode="auto">
            <a:xfrm>
              <a:off x="2641" y="129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0" name="Rectangle 17"/>
            <p:cNvSpPr>
              <a:spLocks noChangeArrowheads="1"/>
            </p:cNvSpPr>
            <p:nvPr/>
          </p:nvSpPr>
          <p:spPr bwMode="auto">
            <a:xfrm>
              <a:off x="2641" y="1384"/>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1" name="Rectangle 18"/>
            <p:cNvSpPr>
              <a:spLocks noChangeArrowheads="1"/>
            </p:cNvSpPr>
            <p:nvPr/>
          </p:nvSpPr>
          <p:spPr bwMode="auto">
            <a:xfrm>
              <a:off x="2641" y="142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2" name="Rectangle 19"/>
            <p:cNvSpPr>
              <a:spLocks noChangeArrowheads="1"/>
            </p:cNvSpPr>
            <p:nvPr/>
          </p:nvSpPr>
          <p:spPr bwMode="auto">
            <a:xfrm>
              <a:off x="2641" y="151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3" name="Rectangle 20"/>
            <p:cNvSpPr>
              <a:spLocks noChangeArrowheads="1"/>
            </p:cNvSpPr>
            <p:nvPr/>
          </p:nvSpPr>
          <p:spPr bwMode="auto">
            <a:xfrm>
              <a:off x="2641" y="1554"/>
              <a:ext cx="10"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4" name="Rectangle 21"/>
            <p:cNvSpPr>
              <a:spLocks noChangeArrowheads="1"/>
            </p:cNvSpPr>
            <p:nvPr/>
          </p:nvSpPr>
          <p:spPr bwMode="auto">
            <a:xfrm>
              <a:off x="2641" y="1640"/>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5" name="Rectangle 22"/>
            <p:cNvSpPr>
              <a:spLocks noChangeArrowheads="1"/>
            </p:cNvSpPr>
            <p:nvPr/>
          </p:nvSpPr>
          <p:spPr bwMode="auto">
            <a:xfrm>
              <a:off x="2641" y="168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6" name="Rectangle 23"/>
            <p:cNvSpPr>
              <a:spLocks noChangeArrowheads="1"/>
            </p:cNvSpPr>
            <p:nvPr/>
          </p:nvSpPr>
          <p:spPr bwMode="auto">
            <a:xfrm>
              <a:off x="2641" y="1767"/>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7" name="Rectangle 24"/>
            <p:cNvSpPr>
              <a:spLocks noChangeArrowheads="1"/>
            </p:cNvSpPr>
            <p:nvPr/>
          </p:nvSpPr>
          <p:spPr bwMode="auto">
            <a:xfrm>
              <a:off x="2641" y="181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8" name="Rectangle 25"/>
            <p:cNvSpPr>
              <a:spLocks noChangeArrowheads="1"/>
            </p:cNvSpPr>
            <p:nvPr/>
          </p:nvSpPr>
          <p:spPr bwMode="auto">
            <a:xfrm>
              <a:off x="2641" y="1895"/>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39" name="Rectangle 26"/>
            <p:cNvSpPr>
              <a:spLocks noChangeArrowheads="1"/>
            </p:cNvSpPr>
            <p:nvPr/>
          </p:nvSpPr>
          <p:spPr bwMode="auto">
            <a:xfrm>
              <a:off x="2641" y="193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0" name="Rectangle 27"/>
            <p:cNvSpPr>
              <a:spLocks noChangeArrowheads="1"/>
            </p:cNvSpPr>
            <p:nvPr/>
          </p:nvSpPr>
          <p:spPr bwMode="auto">
            <a:xfrm>
              <a:off x="2641" y="202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1" name="Rectangle 28"/>
            <p:cNvSpPr>
              <a:spLocks noChangeArrowheads="1"/>
            </p:cNvSpPr>
            <p:nvPr/>
          </p:nvSpPr>
          <p:spPr bwMode="auto">
            <a:xfrm>
              <a:off x="2641" y="206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2" name="Rectangle 29"/>
            <p:cNvSpPr>
              <a:spLocks noChangeArrowheads="1"/>
            </p:cNvSpPr>
            <p:nvPr/>
          </p:nvSpPr>
          <p:spPr bwMode="auto">
            <a:xfrm>
              <a:off x="2641" y="215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3" name="Rectangle 30"/>
            <p:cNvSpPr>
              <a:spLocks noChangeArrowheads="1"/>
            </p:cNvSpPr>
            <p:nvPr/>
          </p:nvSpPr>
          <p:spPr bwMode="auto">
            <a:xfrm>
              <a:off x="2641" y="219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4" name="Rectangle 31"/>
            <p:cNvSpPr>
              <a:spLocks noChangeArrowheads="1"/>
            </p:cNvSpPr>
            <p:nvPr/>
          </p:nvSpPr>
          <p:spPr bwMode="auto">
            <a:xfrm>
              <a:off x="2641" y="2278"/>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5" name="Rectangle 32"/>
            <p:cNvSpPr>
              <a:spLocks noChangeArrowheads="1"/>
            </p:cNvSpPr>
            <p:nvPr/>
          </p:nvSpPr>
          <p:spPr bwMode="auto">
            <a:xfrm>
              <a:off x="2641" y="232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6" name="Rectangle 33"/>
            <p:cNvSpPr>
              <a:spLocks noChangeArrowheads="1"/>
            </p:cNvSpPr>
            <p:nvPr/>
          </p:nvSpPr>
          <p:spPr bwMode="auto">
            <a:xfrm>
              <a:off x="2641" y="2405"/>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7" name="Rectangle 34"/>
            <p:cNvSpPr>
              <a:spLocks noChangeArrowheads="1"/>
            </p:cNvSpPr>
            <p:nvPr/>
          </p:nvSpPr>
          <p:spPr bwMode="auto">
            <a:xfrm>
              <a:off x="2641" y="2448"/>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8" name="Rectangle 35"/>
            <p:cNvSpPr>
              <a:spLocks noChangeArrowheads="1"/>
            </p:cNvSpPr>
            <p:nvPr/>
          </p:nvSpPr>
          <p:spPr bwMode="auto">
            <a:xfrm>
              <a:off x="2641" y="2533"/>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49" name="Rectangle 36"/>
            <p:cNvSpPr>
              <a:spLocks noChangeArrowheads="1"/>
            </p:cNvSpPr>
            <p:nvPr/>
          </p:nvSpPr>
          <p:spPr bwMode="auto">
            <a:xfrm>
              <a:off x="2641" y="257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50" name="Rectangle 37"/>
            <p:cNvSpPr>
              <a:spLocks noChangeArrowheads="1"/>
            </p:cNvSpPr>
            <p:nvPr/>
          </p:nvSpPr>
          <p:spPr bwMode="auto">
            <a:xfrm>
              <a:off x="2641" y="266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51" name="Rectangle 38"/>
            <p:cNvSpPr>
              <a:spLocks noChangeArrowheads="1"/>
            </p:cNvSpPr>
            <p:nvPr/>
          </p:nvSpPr>
          <p:spPr bwMode="auto">
            <a:xfrm>
              <a:off x="2641" y="270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52" name="Freeform 39"/>
            <p:cNvSpPr>
              <a:spLocks/>
            </p:cNvSpPr>
            <p:nvPr/>
          </p:nvSpPr>
          <p:spPr bwMode="auto">
            <a:xfrm>
              <a:off x="2646" y="2507"/>
              <a:ext cx="53" cy="11"/>
            </a:xfrm>
            <a:custGeom>
              <a:avLst/>
              <a:gdLst>
                <a:gd name="T0" fmla="*/ 11 w 267"/>
                <a:gd name="T1" fmla="*/ 0 h 57"/>
                <a:gd name="T2" fmla="*/ 10 w 267"/>
                <a:gd name="T3" fmla="*/ 0 h 57"/>
                <a:gd name="T4" fmla="*/ 5 w 267"/>
                <a:gd name="T5" fmla="*/ 0 h 57"/>
                <a:gd name="T6" fmla="*/ 0 w 267"/>
                <a:gd name="T7" fmla="*/ 0 h 57"/>
                <a:gd name="T8" fmla="*/ 0 w 267"/>
                <a:gd name="T9" fmla="*/ 2 h 57"/>
                <a:gd name="T10" fmla="*/ 5 w 267"/>
                <a:gd name="T11" fmla="*/ 2 h 57"/>
                <a:gd name="T12" fmla="*/ 10 w 267"/>
                <a:gd name="T13" fmla="*/ 2 h 57"/>
                <a:gd name="T14" fmla="*/ 11 w 267"/>
                <a:gd name="T15" fmla="*/ 2 h 57"/>
                <a:gd name="T16" fmla="*/ 11 w 267"/>
                <a:gd name="T17" fmla="*/ 0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7"/>
                <a:gd name="T29" fmla="*/ 267 w 267"/>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7">
                  <a:moveTo>
                    <a:pt x="265" y="0"/>
                  </a:moveTo>
                  <a:lnTo>
                    <a:pt x="262" y="0"/>
                  </a:lnTo>
                  <a:lnTo>
                    <a:pt x="132" y="3"/>
                  </a:lnTo>
                  <a:lnTo>
                    <a:pt x="0" y="5"/>
                  </a:lnTo>
                  <a:lnTo>
                    <a:pt x="0" y="57"/>
                  </a:lnTo>
                  <a:lnTo>
                    <a:pt x="132" y="56"/>
                  </a:lnTo>
                  <a:lnTo>
                    <a:pt x="263" y="53"/>
                  </a:lnTo>
                  <a:lnTo>
                    <a:pt x="267" y="53"/>
                  </a:lnTo>
                  <a:lnTo>
                    <a:pt x="26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3" name="Freeform 40"/>
            <p:cNvSpPr>
              <a:spLocks/>
            </p:cNvSpPr>
            <p:nvPr/>
          </p:nvSpPr>
          <p:spPr bwMode="auto">
            <a:xfrm>
              <a:off x="2731" y="2502"/>
              <a:ext cx="53" cy="14"/>
            </a:xfrm>
            <a:custGeom>
              <a:avLst/>
              <a:gdLst>
                <a:gd name="T0" fmla="*/ 10 w 267"/>
                <a:gd name="T1" fmla="*/ 0 h 72"/>
                <a:gd name="T2" fmla="*/ 8 w 267"/>
                <a:gd name="T3" fmla="*/ 0 h 72"/>
                <a:gd name="T4" fmla="*/ 4 w 267"/>
                <a:gd name="T5" fmla="*/ 1 h 72"/>
                <a:gd name="T6" fmla="*/ 0 w 267"/>
                <a:gd name="T7" fmla="*/ 1 h 72"/>
                <a:gd name="T8" fmla="*/ 0 w 267"/>
                <a:gd name="T9" fmla="*/ 3 h 72"/>
                <a:gd name="T10" fmla="*/ 4 w 267"/>
                <a:gd name="T11" fmla="*/ 3 h 72"/>
                <a:gd name="T12" fmla="*/ 9 w 267"/>
                <a:gd name="T13" fmla="*/ 2 h 72"/>
                <a:gd name="T14" fmla="*/ 11 w 267"/>
                <a:gd name="T15" fmla="*/ 2 h 72"/>
                <a:gd name="T16" fmla="*/ 10 w 267"/>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72"/>
                <a:gd name="T29" fmla="*/ 267 w 267"/>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72">
                  <a:moveTo>
                    <a:pt x="263" y="0"/>
                  </a:moveTo>
                  <a:lnTo>
                    <a:pt x="214" y="5"/>
                  </a:lnTo>
                  <a:lnTo>
                    <a:pt x="90" y="13"/>
                  </a:lnTo>
                  <a:lnTo>
                    <a:pt x="0" y="19"/>
                  </a:lnTo>
                  <a:lnTo>
                    <a:pt x="2" y="72"/>
                  </a:lnTo>
                  <a:lnTo>
                    <a:pt x="94" y="67"/>
                  </a:lnTo>
                  <a:lnTo>
                    <a:pt x="219" y="58"/>
                  </a:lnTo>
                  <a:lnTo>
                    <a:pt x="267" y="53"/>
                  </a:lnTo>
                  <a:lnTo>
                    <a:pt x="26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4" name="Freeform 41"/>
            <p:cNvSpPr>
              <a:spLocks/>
            </p:cNvSpPr>
            <p:nvPr/>
          </p:nvSpPr>
          <p:spPr bwMode="auto">
            <a:xfrm>
              <a:off x="2815" y="2492"/>
              <a:ext cx="54" cy="17"/>
            </a:xfrm>
            <a:custGeom>
              <a:avLst/>
              <a:gdLst>
                <a:gd name="T0" fmla="*/ 10 w 270"/>
                <a:gd name="T1" fmla="*/ 0 h 86"/>
                <a:gd name="T2" fmla="*/ 6 w 270"/>
                <a:gd name="T3" fmla="*/ 1 h 86"/>
                <a:gd name="T4" fmla="*/ 1 w 270"/>
                <a:gd name="T5" fmla="*/ 1 h 86"/>
                <a:gd name="T6" fmla="*/ 0 w 270"/>
                <a:gd name="T7" fmla="*/ 1 h 86"/>
                <a:gd name="T8" fmla="*/ 0 w 270"/>
                <a:gd name="T9" fmla="*/ 3 h 86"/>
                <a:gd name="T10" fmla="*/ 2 w 270"/>
                <a:gd name="T11" fmla="*/ 3 h 86"/>
                <a:gd name="T12" fmla="*/ 6 w 270"/>
                <a:gd name="T13" fmla="*/ 3 h 86"/>
                <a:gd name="T14" fmla="*/ 11 w 270"/>
                <a:gd name="T15" fmla="*/ 2 h 86"/>
                <a:gd name="T16" fmla="*/ 10 w 270"/>
                <a:gd name="T17" fmla="*/ 0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6"/>
                <a:gd name="T29" fmla="*/ 270 w 270"/>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6">
                  <a:moveTo>
                    <a:pt x="262" y="0"/>
                  </a:moveTo>
                  <a:lnTo>
                    <a:pt x="149" y="16"/>
                  </a:lnTo>
                  <a:lnTo>
                    <a:pt x="33" y="30"/>
                  </a:lnTo>
                  <a:lnTo>
                    <a:pt x="0" y="33"/>
                  </a:lnTo>
                  <a:lnTo>
                    <a:pt x="5" y="86"/>
                  </a:lnTo>
                  <a:lnTo>
                    <a:pt x="39" y="83"/>
                  </a:lnTo>
                  <a:lnTo>
                    <a:pt x="156" y="68"/>
                  </a:lnTo>
                  <a:lnTo>
                    <a:pt x="270" y="51"/>
                  </a:lnTo>
                  <a:lnTo>
                    <a:pt x="26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5" name="Freeform 42"/>
            <p:cNvSpPr>
              <a:spLocks/>
            </p:cNvSpPr>
            <p:nvPr/>
          </p:nvSpPr>
          <p:spPr bwMode="auto">
            <a:xfrm>
              <a:off x="2899" y="2476"/>
              <a:ext cx="54" cy="21"/>
            </a:xfrm>
            <a:custGeom>
              <a:avLst/>
              <a:gdLst>
                <a:gd name="T0" fmla="*/ 10 w 270"/>
                <a:gd name="T1" fmla="*/ 0 h 106"/>
                <a:gd name="T2" fmla="*/ 9 w 270"/>
                <a:gd name="T3" fmla="*/ 0 h 106"/>
                <a:gd name="T4" fmla="*/ 7 w 270"/>
                <a:gd name="T5" fmla="*/ 1 h 106"/>
                <a:gd name="T6" fmla="*/ 5 w 270"/>
                <a:gd name="T7" fmla="*/ 1 h 106"/>
                <a:gd name="T8" fmla="*/ 2 w 270"/>
                <a:gd name="T9" fmla="*/ 2 h 106"/>
                <a:gd name="T10" fmla="*/ 0 w 270"/>
                <a:gd name="T11" fmla="*/ 2 h 106"/>
                <a:gd name="T12" fmla="*/ 0 w 270"/>
                <a:gd name="T13" fmla="*/ 2 h 106"/>
                <a:gd name="T14" fmla="*/ 0 w 270"/>
                <a:gd name="T15" fmla="*/ 4 h 106"/>
                <a:gd name="T16" fmla="*/ 1 w 270"/>
                <a:gd name="T17" fmla="*/ 4 h 106"/>
                <a:gd name="T18" fmla="*/ 3 w 270"/>
                <a:gd name="T19" fmla="*/ 4 h 106"/>
                <a:gd name="T20" fmla="*/ 5 w 270"/>
                <a:gd name="T21" fmla="*/ 3 h 106"/>
                <a:gd name="T22" fmla="*/ 7 w 270"/>
                <a:gd name="T23" fmla="*/ 3 h 106"/>
                <a:gd name="T24" fmla="*/ 9 w 270"/>
                <a:gd name="T25" fmla="*/ 2 h 106"/>
                <a:gd name="T26" fmla="*/ 11 w 270"/>
                <a:gd name="T27" fmla="*/ 2 h 106"/>
                <a:gd name="T28" fmla="*/ 10 w 270"/>
                <a:gd name="T29" fmla="*/ 0 h 1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06"/>
                <a:gd name="T47" fmla="*/ 270 w 270"/>
                <a:gd name="T48" fmla="*/ 106 h 10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06">
                  <a:moveTo>
                    <a:pt x="259" y="0"/>
                  </a:moveTo>
                  <a:lnTo>
                    <a:pt x="215" y="10"/>
                  </a:lnTo>
                  <a:lnTo>
                    <a:pt x="165" y="20"/>
                  </a:lnTo>
                  <a:lnTo>
                    <a:pt x="113" y="31"/>
                  </a:lnTo>
                  <a:lnTo>
                    <a:pt x="61" y="42"/>
                  </a:lnTo>
                  <a:lnTo>
                    <a:pt x="8" y="52"/>
                  </a:lnTo>
                  <a:lnTo>
                    <a:pt x="0" y="53"/>
                  </a:lnTo>
                  <a:lnTo>
                    <a:pt x="9" y="106"/>
                  </a:lnTo>
                  <a:lnTo>
                    <a:pt x="17" y="103"/>
                  </a:lnTo>
                  <a:lnTo>
                    <a:pt x="71" y="94"/>
                  </a:lnTo>
                  <a:lnTo>
                    <a:pt x="124" y="83"/>
                  </a:lnTo>
                  <a:lnTo>
                    <a:pt x="175" y="72"/>
                  </a:lnTo>
                  <a:lnTo>
                    <a:pt x="227" y="61"/>
                  </a:lnTo>
                  <a:lnTo>
                    <a:pt x="270" y="52"/>
                  </a:lnTo>
                  <a:lnTo>
                    <a:pt x="25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6" name="Freeform 43"/>
            <p:cNvSpPr>
              <a:spLocks/>
            </p:cNvSpPr>
            <p:nvPr/>
          </p:nvSpPr>
          <p:spPr bwMode="auto">
            <a:xfrm>
              <a:off x="2982" y="2452"/>
              <a:ext cx="53" cy="26"/>
            </a:xfrm>
            <a:custGeom>
              <a:avLst/>
              <a:gdLst>
                <a:gd name="T0" fmla="*/ 10 w 269"/>
                <a:gd name="T1" fmla="*/ 0 h 131"/>
                <a:gd name="T2" fmla="*/ 8 w 269"/>
                <a:gd name="T3" fmla="*/ 1 h 131"/>
                <a:gd name="T4" fmla="*/ 7 w 269"/>
                <a:gd name="T5" fmla="*/ 1 h 131"/>
                <a:gd name="T6" fmla="*/ 5 w 269"/>
                <a:gd name="T7" fmla="*/ 2 h 131"/>
                <a:gd name="T8" fmla="*/ 3 w 269"/>
                <a:gd name="T9" fmla="*/ 2 h 131"/>
                <a:gd name="T10" fmla="*/ 2 w 269"/>
                <a:gd name="T11" fmla="*/ 3 h 131"/>
                <a:gd name="T12" fmla="*/ 0 w 269"/>
                <a:gd name="T13" fmla="*/ 3 h 131"/>
                <a:gd name="T14" fmla="*/ 1 w 269"/>
                <a:gd name="T15" fmla="*/ 5 h 131"/>
                <a:gd name="T16" fmla="*/ 2 w 269"/>
                <a:gd name="T17" fmla="*/ 5 h 131"/>
                <a:gd name="T18" fmla="*/ 4 w 269"/>
                <a:gd name="T19" fmla="*/ 4 h 131"/>
                <a:gd name="T20" fmla="*/ 6 w 269"/>
                <a:gd name="T21" fmla="*/ 4 h 131"/>
                <a:gd name="T22" fmla="*/ 7 w 269"/>
                <a:gd name="T23" fmla="*/ 3 h 131"/>
                <a:gd name="T24" fmla="*/ 9 w 269"/>
                <a:gd name="T25" fmla="*/ 3 h 131"/>
                <a:gd name="T26" fmla="*/ 10 w 269"/>
                <a:gd name="T27" fmla="*/ 2 h 131"/>
                <a:gd name="T28" fmla="*/ 10 w 269"/>
                <a:gd name="T29" fmla="*/ 0 h 1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9"/>
                <a:gd name="T46" fmla="*/ 0 h 131"/>
                <a:gd name="T47" fmla="*/ 269 w 269"/>
                <a:gd name="T48" fmla="*/ 131 h 1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9" h="131">
                  <a:moveTo>
                    <a:pt x="251" y="0"/>
                  </a:moveTo>
                  <a:lnTo>
                    <a:pt x="215" y="13"/>
                  </a:lnTo>
                  <a:lnTo>
                    <a:pt x="173" y="27"/>
                  </a:lnTo>
                  <a:lnTo>
                    <a:pt x="131" y="41"/>
                  </a:lnTo>
                  <a:lnTo>
                    <a:pt x="86" y="54"/>
                  </a:lnTo>
                  <a:lnTo>
                    <a:pt x="42" y="67"/>
                  </a:lnTo>
                  <a:lnTo>
                    <a:pt x="0" y="80"/>
                  </a:lnTo>
                  <a:lnTo>
                    <a:pt x="14" y="131"/>
                  </a:lnTo>
                  <a:lnTo>
                    <a:pt x="56" y="119"/>
                  </a:lnTo>
                  <a:lnTo>
                    <a:pt x="101" y="105"/>
                  </a:lnTo>
                  <a:lnTo>
                    <a:pt x="147" y="92"/>
                  </a:lnTo>
                  <a:lnTo>
                    <a:pt x="190" y="78"/>
                  </a:lnTo>
                  <a:lnTo>
                    <a:pt x="232" y="63"/>
                  </a:lnTo>
                  <a:lnTo>
                    <a:pt x="269" y="50"/>
                  </a:lnTo>
                  <a:lnTo>
                    <a:pt x="25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7" name="Freeform 44"/>
            <p:cNvSpPr>
              <a:spLocks/>
            </p:cNvSpPr>
            <p:nvPr/>
          </p:nvSpPr>
          <p:spPr bwMode="auto">
            <a:xfrm>
              <a:off x="3061" y="2416"/>
              <a:ext cx="52" cy="34"/>
            </a:xfrm>
            <a:custGeom>
              <a:avLst/>
              <a:gdLst>
                <a:gd name="T0" fmla="*/ 9 w 259"/>
                <a:gd name="T1" fmla="*/ 0 h 171"/>
                <a:gd name="T2" fmla="*/ 9 w 259"/>
                <a:gd name="T3" fmla="*/ 0 h 171"/>
                <a:gd name="T4" fmla="*/ 8 w 259"/>
                <a:gd name="T5" fmla="*/ 1 h 171"/>
                <a:gd name="T6" fmla="*/ 7 w 259"/>
                <a:gd name="T7" fmla="*/ 1 h 171"/>
                <a:gd name="T8" fmla="*/ 6 w 259"/>
                <a:gd name="T9" fmla="*/ 2 h 171"/>
                <a:gd name="T10" fmla="*/ 4 w 259"/>
                <a:gd name="T11" fmla="*/ 3 h 171"/>
                <a:gd name="T12" fmla="*/ 3 w 259"/>
                <a:gd name="T13" fmla="*/ 3 h 171"/>
                <a:gd name="T14" fmla="*/ 2 w 259"/>
                <a:gd name="T15" fmla="*/ 4 h 171"/>
                <a:gd name="T16" fmla="*/ 0 w 259"/>
                <a:gd name="T17" fmla="*/ 5 h 171"/>
                <a:gd name="T18" fmla="*/ 0 w 259"/>
                <a:gd name="T19" fmla="*/ 5 h 171"/>
                <a:gd name="T20" fmla="*/ 1 w 259"/>
                <a:gd name="T21" fmla="*/ 7 h 171"/>
                <a:gd name="T22" fmla="*/ 1 w 259"/>
                <a:gd name="T23" fmla="*/ 7 h 171"/>
                <a:gd name="T24" fmla="*/ 3 w 259"/>
                <a:gd name="T25" fmla="*/ 6 h 171"/>
                <a:gd name="T26" fmla="*/ 4 w 259"/>
                <a:gd name="T27" fmla="*/ 5 h 171"/>
                <a:gd name="T28" fmla="*/ 5 w 259"/>
                <a:gd name="T29" fmla="*/ 5 h 171"/>
                <a:gd name="T30" fmla="*/ 7 w 259"/>
                <a:gd name="T31" fmla="*/ 4 h 171"/>
                <a:gd name="T32" fmla="*/ 8 w 259"/>
                <a:gd name="T33" fmla="*/ 3 h 171"/>
                <a:gd name="T34" fmla="*/ 9 w 259"/>
                <a:gd name="T35" fmla="*/ 3 h 171"/>
                <a:gd name="T36" fmla="*/ 10 w 259"/>
                <a:gd name="T37" fmla="*/ 2 h 171"/>
                <a:gd name="T38" fmla="*/ 10 w 259"/>
                <a:gd name="T39" fmla="*/ 2 h 171"/>
                <a:gd name="T40" fmla="*/ 9 w 259"/>
                <a:gd name="T41" fmla="*/ 0 h 1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1"/>
                <a:gd name="T65" fmla="*/ 259 w 259"/>
                <a:gd name="T66" fmla="*/ 171 h 1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1">
                  <a:moveTo>
                    <a:pt x="230" y="0"/>
                  </a:moveTo>
                  <a:lnTo>
                    <a:pt x="226" y="2"/>
                  </a:lnTo>
                  <a:lnTo>
                    <a:pt x="199" y="19"/>
                  </a:lnTo>
                  <a:lnTo>
                    <a:pt x="171" y="36"/>
                  </a:lnTo>
                  <a:lnTo>
                    <a:pt x="141" y="54"/>
                  </a:lnTo>
                  <a:lnTo>
                    <a:pt x="109" y="70"/>
                  </a:lnTo>
                  <a:lnTo>
                    <a:pt x="77" y="86"/>
                  </a:lnTo>
                  <a:lnTo>
                    <a:pt x="43" y="102"/>
                  </a:lnTo>
                  <a:lnTo>
                    <a:pt x="9" y="118"/>
                  </a:lnTo>
                  <a:lnTo>
                    <a:pt x="0" y="123"/>
                  </a:lnTo>
                  <a:lnTo>
                    <a:pt x="21" y="171"/>
                  </a:lnTo>
                  <a:lnTo>
                    <a:pt x="30" y="167"/>
                  </a:lnTo>
                  <a:lnTo>
                    <a:pt x="66" y="151"/>
                  </a:lnTo>
                  <a:lnTo>
                    <a:pt x="101" y="134"/>
                  </a:lnTo>
                  <a:lnTo>
                    <a:pt x="134" y="117"/>
                  </a:lnTo>
                  <a:lnTo>
                    <a:pt x="166" y="100"/>
                  </a:lnTo>
                  <a:lnTo>
                    <a:pt x="197" y="83"/>
                  </a:lnTo>
                  <a:lnTo>
                    <a:pt x="227" y="65"/>
                  </a:lnTo>
                  <a:lnTo>
                    <a:pt x="255" y="46"/>
                  </a:lnTo>
                  <a:lnTo>
                    <a:pt x="259" y="44"/>
                  </a:lnTo>
                  <a:lnTo>
                    <a:pt x="23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8" name="Freeform 45"/>
            <p:cNvSpPr>
              <a:spLocks/>
            </p:cNvSpPr>
            <p:nvPr/>
          </p:nvSpPr>
          <p:spPr bwMode="auto">
            <a:xfrm>
              <a:off x="3131" y="2354"/>
              <a:ext cx="34" cy="50"/>
            </a:xfrm>
            <a:custGeom>
              <a:avLst/>
              <a:gdLst>
                <a:gd name="T0" fmla="*/ 5 w 169"/>
                <a:gd name="T1" fmla="*/ 0 h 253"/>
                <a:gd name="T2" fmla="*/ 5 w 169"/>
                <a:gd name="T3" fmla="*/ 1 h 253"/>
                <a:gd name="T4" fmla="*/ 4 w 169"/>
                <a:gd name="T5" fmla="*/ 2 h 253"/>
                <a:gd name="T6" fmla="*/ 4 w 169"/>
                <a:gd name="T7" fmla="*/ 2 h 253"/>
                <a:gd name="T8" fmla="*/ 4 w 169"/>
                <a:gd name="T9" fmla="*/ 3 h 253"/>
                <a:gd name="T10" fmla="*/ 4 w 169"/>
                <a:gd name="T11" fmla="*/ 4 h 253"/>
                <a:gd name="T12" fmla="*/ 3 w 169"/>
                <a:gd name="T13" fmla="*/ 4 h 253"/>
                <a:gd name="T14" fmla="*/ 3 w 169"/>
                <a:gd name="T15" fmla="*/ 5 h 253"/>
                <a:gd name="T16" fmla="*/ 2 w 169"/>
                <a:gd name="T17" fmla="*/ 6 h 253"/>
                <a:gd name="T18" fmla="*/ 2 w 169"/>
                <a:gd name="T19" fmla="*/ 7 h 253"/>
                <a:gd name="T20" fmla="*/ 1 w 169"/>
                <a:gd name="T21" fmla="*/ 7 h 253"/>
                <a:gd name="T22" fmla="*/ 0 w 169"/>
                <a:gd name="T23" fmla="*/ 8 h 253"/>
                <a:gd name="T24" fmla="*/ 0 w 169"/>
                <a:gd name="T25" fmla="*/ 8 h 253"/>
                <a:gd name="T26" fmla="*/ 1 w 169"/>
                <a:gd name="T27" fmla="*/ 10 h 253"/>
                <a:gd name="T28" fmla="*/ 2 w 169"/>
                <a:gd name="T29" fmla="*/ 9 h 253"/>
                <a:gd name="T30" fmla="*/ 3 w 169"/>
                <a:gd name="T31" fmla="*/ 9 h 253"/>
                <a:gd name="T32" fmla="*/ 3 w 169"/>
                <a:gd name="T33" fmla="*/ 8 h 253"/>
                <a:gd name="T34" fmla="*/ 4 w 169"/>
                <a:gd name="T35" fmla="*/ 7 h 253"/>
                <a:gd name="T36" fmla="*/ 5 w 169"/>
                <a:gd name="T37" fmla="*/ 6 h 253"/>
                <a:gd name="T38" fmla="*/ 5 w 169"/>
                <a:gd name="T39" fmla="*/ 5 h 253"/>
                <a:gd name="T40" fmla="*/ 6 w 169"/>
                <a:gd name="T41" fmla="*/ 5 h 253"/>
                <a:gd name="T42" fmla="*/ 6 w 169"/>
                <a:gd name="T43" fmla="*/ 4 h 253"/>
                <a:gd name="T44" fmla="*/ 6 w 169"/>
                <a:gd name="T45" fmla="*/ 3 h 253"/>
                <a:gd name="T46" fmla="*/ 7 w 169"/>
                <a:gd name="T47" fmla="*/ 2 h 253"/>
                <a:gd name="T48" fmla="*/ 7 w 169"/>
                <a:gd name="T49" fmla="*/ 1 h 253"/>
                <a:gd name="T50" fmla="*/ 7 w 169"/>
                <a:gd name="T51" fmla="*/ 0 h 253"/>
                <a:gd name="T52" fmla="*/ 5 w 169"/>
                <a:gd name="T53" fmla="*/ 0 h 25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9"/>
                <a:gd name="T82" fmla="*/ 0 h 253"/>
                <a:gd name="T83" fmla="*/ 169 w 169"/>
                <a:gd name="T84" fmla="*/ 253 h 25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9" h="253">
                  <a:moveTo>
                    <a:pt x="117" y="0"/>
                  </a:moveTo>
                  <a:lnTo>
                    <a:pt x="114" y="19"/>
                  </a:lnTo>
                  <a:lnTo>
                    <a:pt x="111" y="39"/>
                  </a:lnTo>
                  <a:lnTo>
                    <a:pt x="106" y="57"/>
                  </a:lnTo>
                  <a:lnTo>
                    <a:pt x="98" y="76"/>
                  </a:lnTo>
                  <a:lnTo>
                    <a:pt x="91" y="94"/>
                  </a:lnTo>
                  <a:lnTo>
                    <a:pt x="81" y="113"/>
                  </a:lnTo>
                  <a:lnTo>
                    <a:pt x="69" y="132"/>
                  </a:lnTo>
                  <a:lnTo>
                    <a:pt x="56" y="150"/>
                  </a:lnTo>
                  <a:lnTo>
                    <a:pt x="42" y="168"/>
                  </a:lnTo>
                  <a:lnTo>
                    <a:pt x="26" y="187"/>
                  </a:lnTo>
                  <a:lnTo>
                    <a:pt x="9" y="205"/>
                  </a:lnTo>
                  <a:lnTo>
                    <a:pt x="0" y="214"/>
                  </a:lnTo>
                  <a:lnTo>
                    <a:pt x="37" y="253"/>
                  </a:lnTo>
                  <a:lnTo>
                    <a:pt x="46" y="242"/>
                  </a:lnTo>
                  <a:lnTo>
                    <a:pt x="66" y="222"/>
                  </a:lnTo>
                  <a:lnTo>
                    <a:pt x="83" y="202"/>
                  </a:lnTo>
                  <a:lnTo>
                    <a:pt x="99" y="181"/>
                  </a:lnTo>
                  <a:lnTo>
                    <a:pt x="113" y="160"/>
                  </a:lnTo>
                  <a:lnTo>
                    <a:pt x="126" y="139"/>
                  </a:lnTo>
                  <a:lnTo>
                    <a:pt x="138" y="118"/>
                  </a:lnTo>
                  <a:lnTo>
                    <a:pt x="148" y="95"/>
                  </a:lnTo>
                  <a:lnTo>
                    <a:pt x="155" y="73"/>
                  </a:lnTo>
                  <a:lnTo>
                    <a:pt x="162" y="51"/>
                  </a:lnTo>
                  <a:lnTo>
                    <a:pt x="167" y="28"/>
                  </a:lnTo>
                  <a:lnTo>
                    <a:pt x="169" y="9"/>
                  </a:lnTo>
                  <a:lnTo>
                    <a:pt x="117"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59" name="Freeform 46"/>
            <p:cNvSpPr>
              <a:spLocks/>
            </p:cNvSpPr>
            <p:nvPr/>
          </p:nvSpPr>
          <p:spPr bwMode="auto">
            <a:xfrm>
              <a:off x="3114" y="2281"/>
              <a:ext cx="44" cy="45"/>
            </a:xfrm>
            <a:custGeom>
              <a:avLst/>
              <a:gdLst>
                <a:gd name="T0" fmla="*/ 0 w 220"/>
                <a:gd name="T1" fmla="*/ 2 h 226"/>
                <a:gd name="T2" fmla="*/ 0 w 220"/>
                <a:gd name="T3" fmla="*/ 2 h 226"/>
                <a:gd name="T4" fmla="*/ 1 w 220"/>
                <a:gd name="T5" fmla="*/ 3 h 226"/>
                <a:gd name="T6" fmla="*/ 2 w 220"/>
                <a:gd name="T7" fmla="*/ 3 h 226"/>
                <a:gd name="T8" fmla="*/ 3 w 220"/>
                <a:gd name="T9" fmla="*/ 4 h 226"/>
                <a:gd name="T10" fmla="*/ 4 w 220"/>
                <a:gd name="T11" fmla="*/ 5 h 226"/>
                <a:gd name="T12" fmla="*/ 4 w 220"/>
                <a:gd name="T13" fmla="*/ 6 h 226"/>
                <a:gd name="T14" fmla="*/ 5 w 220"/>
                <a:gd name="T15" fmla="*/ 6 h 226"/>
                <a:gd name="T16" fmla="*/ 6 w 220"/>
                <a:gd name="T17" fmla="*/ 7 h 226"/>
                <a:gd name="T18" fmla="*/ 6 w 220"/>
                <a:gd name="T19" fmla="*/ 8 h 226"/>
                <a:gd name="T20" fmla="*/ 7 w 220"/>
                <a:gd name="T21" fmla="*/ 9 h 226"/>
                <a:gd name="T22" fmla="*/ 7 w 220"/>
                <a:gd name="T23" fmla="*/ 9 h 226"/>
                <a:gd name="T24" fmla="*/ 9 w 220"/>
                <a:gd name="T25" fmla="*/ 8 h 226"/>
                <a:gd name="T26" fmla="*/ 8 w 220"/>
                <a:gd name="T27" fmla="*/ 8 h 226"/>
                <a:gd name="T28" fmla="*/ 8 w 220"/>
                <a:gd name="T29" fmla="*/ 7 h 226"/>
                <a:gd name="T30" fmla="*/ 7 w 220"/>
                <a:gd name="T31" fmla="*/ 6 h 226"/>
                <a:gd name="T32" fmla="*/ 7 w 220"/>
                <a:gd name="T33" fmla="*/ 5 h 226"/>
                <a:gd name="T34" fmla="*/ 6 w 220"/>
                <a:gd name="T35" fmla="*/ 4 h 226"/>
                <a:gd name="T36" fmla="*/ 5 w 220"/>
                <a:gd name="T37" fmla="*/ 3 h 226"/>
                <a:gd name="T38" fmla="*/ 5 w 220"/>
                <a:gd name="T39" fmla="*/ 3 h 226"/>
                <a:gd name="T40" fmla="*/ 4 w 220"/>
                <a:gd name="T41" fmla="*/ 2 h 226"/>
                <a:gd name="T42" fmla="*/ 3 w 220"/>
                <a:gd name="T43" fmla="*/ 1 h 226"/>
                <a:gd name="T44" fmla="*/ 2 w 220"/>
                <a:gd name="T45" fmla="*/ 0 h 226"/>
                <a:gd name="T46" fmla="*/ 1 w 220"/>
                <a:gd name="T47" fmla="*/ 0 h 226"/>
                <a:gd name="T48" fmla="*/ 0 w 220"/>
                <a:gd name="T49" fmla="*/ 2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0"/>
                <a:gd name="T76" fmla="*/ 0 h 226"/>
                <a:gd name="T77" fmla="*/ 220 w 220"/>
                <a:gd name="T78" fmla="*/ 226 h 2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0" h="226">
                  <a:moveTo>
                    <a:pt x="0" y="43"/>
                  </a:moveTo>
                  <a:lnTo>
                    <a:pt x="12" y="51"/>
                  </a:lnTo>
                  <a:lnTo>
                    <a:pt x="34" y="69"/>
                  </a:lnTo>
                  <a:lnTo>
                    <a:pt x="56" y="87"/>
                  </a:lnTo>
                  <a:lnTo>
                    <a:pt x="76" y="105"/>
                  </a:lnTo>
                  <a:lnTo>
                    <a:pt x="95" y="123"/>
                  </a:lnTo>
                  <a:lnTo>
                    <a:pt x="112" y="142"/>
                  </a:lnTo>
                  <a:lnTo>
                    <a:pt x="128" y="160"/>
                  </a:lnTo>
                  <a:lnTo>
                    <a:pt x="142" y="178"/>
                  </a:lnTo>
                  <a:lnTo>
                    <a:pt x="155" y="197"/>
                  </a:lnTo>
                  <a:lnTo>
                    <a:pt x="167" y="215"/>
                  </a:lnTo>
                  <a:lnTo>
                    <a:pt x="172" y="226"/>
                  </a:lnTo>
                  <a:lnTo>
                    <a:pt x="220" y="203"/>
                  </a:lnTo>
                  <a:lnTo>
                    <a:pt x="212" y="189"/>
                  </a:lnTo>
                  <a:lnTo>
                    <a:pt x="199" y="168"/>
                  </a:lnTo>
                  <a:lnTo>
                    <a:pt x="185" y="147"/>
                  </a:lnTo>
                  <a:lnTo>
                    <a:pt x="169" y="127"/>
                  </a:lnTo>
                  <a:lnTo>
                    <a:pt x="152" y="106"/>
                  </a:lnTo>
                  <a:lnTo>
                    <a:pt x="132" y="86"/>
                  </a:lnTo>
                  <a:lnTo>
                    <a:pt x="113" y="66"/>
                  </a:lnTo>
                  <a:lnTo>
                    <a:pt x="90" y="47"/>
                  </a:lnTo>
                  <a:lnTo>
                    <a:pt x="68" y="27"/>
                  </a:lnTo>
                  <a:lnTo>
                    <a:pt x="43" y="9"/>
                  </a:lnTo>
                  <a:lnTo>
                    <a:pt x="32" y="0"/>
                  </a:lnTo>
                  <a:lnTo>
                    <a:pt x="0"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0" name="Freeform 47"/>
            <p:cNvSpPr>
              <a:spLocks/>
            </p:cNvSpPr>
            <p:nvPr/>
          </p:nvSpPr>
          <p:spPr bwMode="auto">
            <a:xfrm>
              <a:off x="3040" y="2242"/>
              <a:ext cx="53" cy="31"/>
            </a:xfrm>
            <a:custGeom>
              <a:avLst/>
              <a:gdLst>
                <a:gd name="T0" fmla="*/ 0 w 265"/>
                <a:gd name="T1" fmla="*/ 2 h 157"/>
                <a:gd name="T2" fmla="*/ 0 w 265"/>
                <a:gd name="T3" fmla="*/ 2 h 157"/>
                <a:gd name="T4" fmla="*/ 2 w 265"/>
                <a:gd name="T5" fmla="*/ 3 h 157"/>
                <a:gd name="T6" fmla="*/ 3 w 265"/>
                <a:gd name="T7" fmla="*/ 3 h 157"/>
                <a:gd name="T8" fmla="*/ 5 w 265"/>
                <a:gd name="T9" fmla="*/ 4 h 157"/>
                <a:gd name="T10" fmla="*/ 6 w 265"/>
                <a:gd name="T11" fmla="*/ 4 h 157"/>
                <a:gd name="T12" fmla="*/ 7 w 265"/>
                <a:gd name="T13" fmla="*/ 5 h 157"/>
                <a:gd name="T14" fmla="*/ 9 w 265"/>
                <a:gd name="T15" fmla="*/ 6 h 157"/>
                <a:gd name="T16" fmla="*/ 10 w 265"/>
                <a:gd name="T17" fmla="*/ 6 h 157"/>
                <a:gd name="T18" fmla="*/ 11 w 265"/>
                <a:gd name="T19" fmla="*/ 4 h 157"/>
                <a:gd name="T20" fmla="*/ 10 w 265"/>
                <a:gd name="T21" fmla="*/ 4 h 157"/>
                <a:gd name="T22" fmla="*/ 8 w 265"/>
                <a:gd name="T23" fmla="*/ 3 h 157"/>
                <a:gd name="T24" fmla="*/ 7 w 265"/>
                <a:gd name="T25" fmla="*/ 3 h 157"/>
                <a:gd name="T26" fmla="*/ 5 w 265"/>
                <a:gd name="T27" fmla="*/ 2 h 157"/>
                <a:gd name="T28" fmla="*/ 4 w 265"/>
                <a:gd name="T29" fmla="*/ 1 h 157"/>
                <a:gd name="T30" fmla="*/ 2 w 265"/>
                <a:gd name="T31" fmla="*/ 1 h 157"/>
                <a:gd name="T32" fmla="*/ 1 w 265"/>
                <a:gd name="T33" fmla="*/ 0 h 157"/>
                <a:gd name="T34" fmla="*/ 1 w 265"/>
                <a:gd name="T35" fmla="*/ 0 h 157"/>
                <a:gd name="T36" fmla="*/ 0 w 265"/>
                <a:gd name="T37" fmla="*/ 2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5"/>
                <a:gd name="T58" fmla="*/ 0 h 157"/>
                <a:gd name="T59" fmla="*/ 265 w 265"/>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5" h="157">
                  <a:moveTo>
                    <a:pt x="0" y="49"/>
                  </a:moveTo>
                  <a:lnTo>
                    <a:pt x="4" y="50"/>
                  </a:lnTo>
                  <a:lnTo>
                    <a:pt x="42" y="66"/>
                  </a:lnTo>
                  <a:lnTo>
                    <a:pt x="79" y="81"/>
                  </a:lnTo>
                  <a:lnTo>
                    <a:pt x="116" y="97"/>
                  </a:lnTo>
                  <a:lnTo>
                    <a:pt x="150" y="113"/>
                  </a:lnTo>
                  <a:lnTo>
                    <a:pt x="184" y="129"/>
                  </a:lnTo>
                  <a:lnTo>
                    <a:pt x="216" y="145"/>
                  </a:lnTo>
                  <a:lnTo>
                    <a:pt x="240" y="157"/>
                  </a:lnTo>
                  <a:lnTo>
                    <a:pt x="265" y="111"/>
                  </a:lnTo>
                  <a:lnTo>
                    <a:pt x="241" y="98"/>
                  </a:lnTo>
                  <a:lnTo>
                    <a:pt x="208" y="82"/>
                  </a:lnTo>
                  <a:lnTo>
                    <a:pt x="173" y="64"/>
                  </a:lnTo>
                  <a:lnTo>
                    <a:pt x="137" y="48"/>
                  </a:lnTo>
                  <a:lnTo>
                    <a:pt x="100" y="32"/>
                  </a:lnTo>
                  <a:lnTo>
                    <a:pt x="62" y="17"/>
                  </a:lnTo>
                  <a:lnTo>
                    <a:pt x="23" y="1"/>
                  </a:lnTo>
                  <a:lnTo>
                    <a:pt x="20" y="0"/>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1" name="Freeform 48"/>
            <p:cNvSpPr>
              <a:spLocks/>
            </p:cNvSpPr>
            <p:nvPr/>
          </p:nvSpPr>
          <p:spPr bwMode="auto">
            <a:xfrm>
              <a:off x="2959" y="2217"/>
              <a:ext cx="54" cy="24"/>
            </a:xfrm>
            <a:custGeom>
              <a:avLst/>
              <a:gdLst>
                <a:gd name="T0" fmla="*/ 0 w 270"/>
                <a:gd name="T1" fmla="*/ 2 h 123"/>
                <a:gd name="T2" fmla="*/ 0 w 270"/>
                <a:gd name="T3" fmla="*/ 2 h 123"/>
                <a:gd name="T4" fmla="*/ 2 w 270"/>
                <a:gd name="T5" fmla="*/ 3 h 123"/>
                <a:gd name="T6" fmla="*/ 4 w 270"/>
                <a:gd name="T7" fmla="*/ 3 h 123"/>
                <a:gd name="T8" fmla="*/ 6 w 270"/>
                <a:gd name="T9" fmla="*/ 4 h 123"/>
                <a:gd name="T10" fmla="*/ 8 w 270"/>
                <a:gd name="T11" fmla="*/ 4 h 123"/>
                <a:gd name="T12" fmla="*/ 10 w 270"/>
                <a:gd name="T13" fmla="*/ 4 h 123"/>
                <a:gd name="T14" fmla="*/ 10 w 270"/>
                <a:gd name="T15" fmla="*/ 5 h 123"/>
                <a:gd name="T16" fmla="*/ 11 w 270"/>
                <a:gd name="T17" fmla="*/ 3 h 123"/>
                <a:gd name="T18" fmla="*/ 10 w 270"/>
                <a:gd name="T19" fmla="*/ 3 h 123"/>
                <a:gd name="T20" fmla="*/ 8 w 270"/>
                <a:gd name="T21" fmla="*/ 2 h 123"/>
                <a:gd name="T22" fmla="*/ 7 w 270"/>
                <a:gd name="T23" fmla="*/ 2 h 123"/>
                <a:gd name="T24" fmla="*/ 5 w 270"/>
                <a:gd name="T25" fmla="*/ 1 h 123"/>
                <a:gd name="T26" fmla="*/ 3 w 270"/>
                <a:gd name="T27" fmla="*/ 1 h 123"/>
                <a:gd name="T28" fmla="*/ 1 w 270"/>
                <a:gd name="T29" fmla="*/ 0 h 123"/>
                <a:gd name="T30" fmla="*/ 0 w 270"/>
                <a:gd name="T31" fmla="*/ 0 h 123"/>
                <a:gd name="T32" fmla="*/ 0 w 270"/>
                <a:gd name="T33" fmla="*/ 2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23"/>
                <a:gd name="T53" fmla="*/ 270 w 270"/>
                <a:gd name="T54" fmla="*/ 123 h 1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23">
                  <a:moveTo>
                    <a:pt x="0" y="51"/>
                  </a:moveTo>
                  <a:lnTo>
                    <a:pt x="12" y="55"/>
                  </a:lnTo>
                  <a:lnTo>
                    <a:pt x="60" y="66"/>
                  </a:lnTo>
                  <a:lnTo>
                    <a:pt x="107" y="78"/>
                  </a:lnTo>
                  <a:lnTo>
                    <a:pt x="153" y="91"/>
                  </a:lnTo>
                  <a:lnTo>
                    <a:pt x="197" y="105"/>
                  </a:lnTo>
                  <a:lnTo>
                    <a:pt x="242" y="118"/>
                  </a:lnTo>
                  <a:lnTo>
                    <a:pt x="253" y="123"/>
                  </a:lnTo>
                  <a:lnTo>
                    <a:pt x="270" y="72"/>
                  </a:lnTo>
                  <a:lnTo>
                    <a:pt x="258" y="68"/>
                  </a:lnTo>
                  <a:lnTo>
                    <a:pt x="212" y="55"/>
                  </a:lnTo>
                  <a:lnTo>
                    <a:pt x="167" y="41"/>
                  </a:lnTo>
                  <a:lnTo>
                    <a:pt x="121" y="28"/>
                  </a:lnTo>
                  <a:lnTo>
                    <a:pt x="73" y="15"/>
                  </a:lnTo>
                  <a:lnTo>
                    <a:pt x="25" y="3"/>
                  </a:lnTo>
                  <a:lnTo>
                    <a:pt x="12" y="0"/>
                  </a:lnTo>
                  <a:lnTo>
                    <a:pt x="0" y="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2" name="Freeform 49"/>
            <p:cNvSpPr>
              <a:spLocks/>
            </p:cNvSpPr>
            <p:nvPr/>
          </p:nvSpPr>
          <p:spPr bwMode="auto">
            <a:xfrm>
              <a:off x="2876" y="2200"/>
              <a:ext cx="54" cy="20"/>
            </a:xfrm>
            <a:custGeom>
              <a:avLst/>
              <a:gdLst>
                <a:gd name="T0" fmla="*/ 0 w 271"/>
                <a:gd name="T1" fmla="*/ 2 h 101"/>
                <a:gd name="T2" fmla="*/ 3 w 271"/>
                <a:gd name="T3" fmla="*/ 3 h 101"/>
                <a:gd name="T4" fmla="*/ 7 w 271"/>
                <a:gd name="T5" fmla="*/ 3 h 101"/>
                <a:gd name="T6" fmla="*/ 10 w 271"/>
                <a:gd name="T7" fmla="*/ 4 h 101"/>
                <a:gd name="T8" fmla="*/ 11 w 271"/>
                <a:gd name="T9" fmla="*/ 2 h 101"/>
                <a:gd name="T10" fmla="*/ 7 w 271"/>
                <a:gd name="T11" fmla="*/ 1 h 101"/>
                <a:gd name="T12" fmla="*/ 3 w 271"/>
                <a:gd name="T13" fmla="*/ 0 h 101"/>
                <a:gd name="T14" fmla="*/ 0 w 271"/>
                <a:gd name="T15" fmla="*/ 0 h 101"/>
                <a:gd name="T16" fmla="*/ 0 w 271"/>
                <a:gd name="T17" fmla="*/ 2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101"/>
                <a:gd name="T29" fmla="*/ 271 w 271"/>
                <a:gd name="T30" fmla="*/ 101 h 1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101">
                  <a:moveTo>
                    <a:pt x="0" y="53"/>
                  </a:moveTo>
                  <a:lnTo>
                    <a:pt x="68" y="64"/>
                  </a:lnTo>
                  <a:lnTo>
                    <a:pt x="175" y="83"/>
                  </a:lnTo>
                  <a:lnTo>
                    <a:pt x="260" y="101"/>
                  </a:lnTo>
                  <a:lnTo>
                    <a:pt x="271" y="49"/>
                  </a:lnTo>
                  <a:lnTo>
                    <a:pt x="185" y="32"/>
                  </a:lnTo>
                  <a:lnTo>
                    <a:pt x="77" y="12"/>
                  </a:lnTo>
                  <a:lnTo>
                    <a:pt x="9"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3" name="Freeform 50"/>
            <p:cNvSpPr>
              <a:spLocks/>
            </p:cNvSpPr>
            <p:nvPr/>
          </p:nvSpPr>
          <p:spPr bwMode="auto">
            <a:xfrm>
              <a:off x="2792" y="2189"/>
              <a:ext cx="54" cy="16"/>
            </a:xfrm>
            <a:custGeom>
              <a:avLst/>
              <a:gdLst>
                <a:gd name="T0" fmla="*/ 0 w 270"/>
                <a:gd name="T1" fmla="*/ 2 h 82"/>
                <a:gd name="T2" fmla="*/ 1 w 270"/>
                <a:gd name="T3" fmla="*/ 2 h 82"/>
                <a:gd name="T4" fmla="*/ 6 w 270"/>
                <a:gd name="T5" fmla="*/ 3 h 82"/>
                <a:gd name="T6" fmla="*/ 11 w 270"/>
                <a:gd name="T7" fmla="*/ 3 h 82"/>
                <a:gd name="T8" fmla="*/ 11 w 270"/>
                <a:gd name="T9" fmla="*/ 1 h 82"/>
                <a:gd name="T10" fmla="*/ 6 w 270"/>
                <a:gd name="T11" fmla="*/ 1 h 82"/>
                <a:gd name="T12" fmla="*/ 1 w 270"/>
                <a:gd name="T13" fmla="*/ 0 h 82"/>
                <a:gd name="T14" fmla="*/ 0 w 270"/>
                <a:gd name="T15" fmla="*/ 0 h 82"/>
                <a:gd name="T16" fmla="*/ 0 w 270"/>
                <a:gd name="T17" fmla="*/ 2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2"/>
                <a:gd name="T29" fmla="*/ 270 w 270"/>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2">
                  <a:moveTo>
                    <a:pt x="0" y="53"/>
                  </a:moveTo>
                  <a:lnTo>
                    <a:pt x="28" y="56"/>
                  </a:lnTo>
                  <a:lnTo>
                    <a:pt x="148" y="68"/>
                  </a:lnTo>
                  <a:lnTo>
                    <a:pt x="264" y="82"/>
                  </a:lnTo>
                  <a:lnTo>
                    <a:pt x="270" y="30"/>
                  </a:lnTo>
                  <a:lnTo>
                    <a:pt x="154" y="16"/>
                  </a:lnTo>
                  <a:lnTo>
                    <a:pt x="34" y="3"/>
                  </a:lnTo>
                  <a:lnTo>
                    <a:pt x="5"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4" name="Freeform 51"/>
            <p:cNvSpPr>
              <a:spLocks/>
            </p:cNvSpPr>
            <p:nvPr/>
          </p:nvSpPr>
          <p:spPr bwMode="auto">
            <a:xfrm>
              <a:off x="2708" y="2183"/>
              <a:ext cx="53" cy="14"/>
            </a:xfrm>
            <a:custGeom>
              <a:avLst/>
              <a:gdLst>
                <a:gd name="T0" fmla="*/ 0 w 269"/>
                <a:gd name="T1" fmla="*/ 2 h 67"/>
                <a:gd name="T2" fmla="*/ 3 w 269"/>
                <a:gd name="T3" fmla="*/ 3 h 67"/>
                <a:gd name="T4" fmla="*/ 8 w 269"/>
                <a:gd name="T5" fmla="*/ 3 h 67"/>
                <a:gd name="T6" fmla="*/ 10 w 269"/>
                <a:gd name="T7" fmla="*/ 3 h 67"/>
                <a:gd name="T8" fmla="*/ 10 w 269"/>
                <a:gd name="T9" fmla="*/ 1 h 67"/>
                <a:gd name="T10" fmla="*/ 8 w 269"/>
                <a:gd name="T11" fmla="*/ 0 h 67"/>
                <a:gd name="T12" fmla="*/ 3 w 269"/>
                <a:gd name="T13" fmla="*/ 0 h 67"/>
                <a:gd name="T14" fmla="*/ 0 w 269"/>
                <a:gd name="T15" fmla="*/ 0 h 67"/>
                <a:gd name="T16" fmla="*/ 0 w 269"/>
                <a:gd name="T17" fmla="*/ 2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9"/>
                <a:gd name="T28" fmla="*/ 0 h 67"/>
                <a:gd name="T29" fmla="*/ 269 w 269"/>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9" h="67">
                  <a:moveTo>
                    <a:pt x="0" y="53"/>
                  </a:moveTo>
                  <a:lnTo>
                    <a:pt x="81" y="57"/>
                  </a:lnTo>
                  <a:lnTo>
                    <a:pt x="206" y="63"/>
                  </a:lnTo>
                  <a:lnTo>
                    <a:pt x="265" y="67"/>
                  </a:lnTo>
                  <a:lnTo>
                    <a:pt x="269" y="14"/>
                  </a:lnTo>
                  <a:lnTo>
                    <a:pt x="210" y="10"/>
                  </a:lnTo>
                  <a:lnTo>
                    <a:pt x="83" y="4"/>
                  </a:lnTo>
                  <a:lnTo>
                    <a:pt x="2"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5" name="Freeform 52"/>
            <p:cNvSpPr>
              <a:spLocks/>
            </p:cNvSpPr>
            <p:nvPr/>
          </p:nvSpPr>
          <p:spPr bwMode="auto">
            <a:xfrm>
              <a:off x="2646" y="2182"/>
              <a:ext cx="30" cy="11"/>
            </a:xfrm>
            <a:custGeom>
              <a:avLst/>
              <a:gdLst>
                <a:gd name="T0" fmla="*/ 0 w 152"/>
                <a:gd name="T1" fmla="*/ 2 h 54"/>
                <a:gd name="T2" fmla="*/ 0 w 152"/>
                <a:gd name="T3" fmla="*/ 2 h 54"/>
                <a:gd name="T4" fmla="*/ 5 w 152"/>
                <a:gd name="T5" fmla="*/ 2 h 54"/>
                <a:gd name="T6" fmla="*/ 6 w 152"/>
                <a:gd name="T7" fmla="*/ 2 h 54"/>
                <a:gd name="T8" fmla="*/ 6 w 152"/>
                <a:gd name="T9" fmla="*/ 0 h 54"/>
                <a:gd name="T10" fmla="*/ 5 w 152"/>
                <a:gd name="T11" fmla="*/ 0 h 54"/>
                <a:gd name="T12" fmla="*/ 0 w 152"/>
                <a:gd name="T13" fmla="*/ 0 h 54"/>
                <a:gd name="T14" fmla="*/ 0 w 152"/>
                <a:gd name="T15" fmla="*/ 0 h 54"/>
                <a:gd name="T16" fmla="*/ 0 w 152"/>
                <a:gd name="T17" fmla="*/ 2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2"/>
                <a:gd name="T28" fmla="*/ 0 h 54"/>
                <a:gd name="T29" fmla="*/ 152 w 15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2" h="54">
                  <a:moveTo>
                    <a:pt x="0" y="53"/>
                  </a:moveTo>
                  <a:lnTo>
                    <a:pt x="0" y="53"/>
                  </a:lnTo>
                  <a:lnTo>
                    <a:pt x="132" y="54"/>
                  </a:lnTo>
                  <a:lnTo>
                    <a:pt x="149" y="54"/>
                  </a:lnTo>
                  <a:lnTo>
                    <a:pt x="152" y="1"/>
                  </a:lnTo>
                  <a:lnTo>
                    <a:pt x="132" y="1"/>
                  </a:lnTo>
                  <a:lnTo>
                    <a:pt x="0"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6" name="Freeform 53"/>
            <p:cNvSpPr>
              <a:spLocks/>
            </p:cNvSpPr>
            <p:nvPr/>
          </p:nvSpPr>
          <p:spPr bwMode="auto">
            <a:xfrm>
              <a:off x="2623" y="2182"/>
              <a:ext cx="23" cy="11"/>
            </a:xfrm>
            <a:custGeom>
              <a:avLst/>
              <a:gdLst>
                <a:gd name="T0" fmla="*/ 0 w 115"/>
                <a:gd name="T1" fmla="*/ 2 h 54"/>
                <a:gd name="T2" fmla="*/ 0 w 115"/>
                <a:gd name="T3" fmla="*/ 0 h 54"/>
                <a:gd name="T4" fmla="*/ 5 w 115"/>
                <a:gd name="T5" fmla="*/ 0 h 54"/>
                <a:gd name="T6" fmla="*/ 5 w 115"/>
                <a:gd name="T7" fmla="*/ 2 h 54"/>
                <a:gd name="T8" fmla="*/ 0 w 115"/>
                <a:gd name="T9" fmla="*/ 2 h 54"/>
                <a:gd name="T10" fmla="*/ 0 60000 65536"/>
                <a:gd name="T11" fmla="*/ 0 60000 65536"/>
                <a:gd name="T12" fmla="*/ 0 60000 65536"/>
                <a:gd name="T13" fmla="*/ 0 60000 65536"/>
                <a:gd name="T14" fmla="*/ 0 60000 65536"/>
                <a:gd name="T15" fmla="*/ 0 w 115"/>
                <a:gd name="T16" fmla="*/ 0 h 54"/>
                <a:gd name="T17" fmla="*/ 115 w 115"/>
                <a:gd name="T18" fmla="*/ 54 h 54"/>
              </a:gdLst>
              <a:ahLst/>
              <a:cxnLst>
                <a:cxn ang="T10">
                  <a:pos x="T0" y="T1"/>
                </a:cxn>
                <a:cxn ang="T11">
                  <a:pos x="T2" y="T3"/>
                </a:cxn>
                <a:cxn ang="T12">
                  <a:pos x="T4" y="T5"/>
                </a:cxn>
                <a:cxn ang="T13">
                  <a:pos x="T6" y="T7"/>
                </a:cxn>
                <a:cxn ang="T14">
                  <a:pos x="T8" y="T9"/>
                </a:cxn>
              </a:cxnLst>
              <a:rect l="T15" t="T16" r="T17" b="T18"/>
              <a:pathLst>
                <a:path w="115" h="54">
                  <a:moveTo>
                    <a:pt x="0" y="54"/>
                  </a:moveTo>
                  <a:lnTo>
                    <a:pt x="0" y="1"/>
                  </a:lnTo>
                  <a:lnTo>
                    <a:pt x="115" y="0"/>
                  </a:lnTo>
                  <a:lnTo>
                    <a:pt x="115" y="53"/>
                  </a:lnTo>
                  <a:lnTo>
                    <a:pt x="0" y="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7" name="Freeform 54"/>
            <p:cNvSpPr>
              <a:spLocks/>
            </p:cNvSpPr>
            <p:nvPr/>
          </p:nvSpPr>
          <p:spPr bwMode="auto">
            <a:xfrm>
              <a:off x="2537" y="2183"/>
              <a:ext cx="54" cy="13"/>
            </a:xfrm>
            <a:custGeom>
              <a:avLst/>
              <a:gdLst>
                <a:gd name="T0" fmla="*/ 0 w 268"/>
                <a:gd name="T1" fmla="*/ 3 h 67"/>
                <a:gd name="T2" fmla="*/ 1 w 268"/>
                <a:gd name="T3" fmla="*/ 3 h 67"/>
                <a:gd name="T4" fmla="*/ 6 w 268"/>
                <a:gd name="T5" fmla="*/ 2 h 67"/>
                <a:gd name="T6" fmla="*/ 11 w 268"/>
                <a:gd name="T7" fmla="*/ 2 h 67"/>
                <a:gd name="T8" fmla="*/ 11 w 268"/>
                <a:gd name="T9" fmla="*/ 0 h 67"/>
                <a:gd name="T10" fmla="*/ 6 w 268"/>
                <a:gd name="T11" fmla="*/ 0 h 67"/>
                <a:gd name="T12" fmla="*/ 1 w 268"/>
                <a:gd name="T13" fmla="*/ 0 h 67"/>
                <a:gd name="T14" fmla="*/ 0 w 268"/>
                <a:gd name="T15" fmla="*/ 1 h 67"/>
                <a:gd name="T16" fmla="*/ 0 w 268"/>
                <a:gd name="T17" fmla="*/ 3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67"/>
                <a:gd name="T29" fmla="*/ 268 w 268"/>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67">
                  <a:moveTo>
                    <a:pt x="4" y="67"/>
                  </a:moveTo>
                  <a:lnTo>
                    <a:pt x="27" y="65"/>
                  </a:lnTo>
                  <a:lnTo>
                    <a:pt x="153" y="59"/>
                  </a:lnTo>
                  <a:lnTo>
                    <a:pt x="268" y="53"/>
                  </a:lnTo>
                  <a:lnTo>
                    <a:pt x="266" y="0"/>
                  </a:lnTo>
                  <a:lnTo>
                    <a:pt x="150" y="6"/>
                  </a:lnTo>
                  <a:lnTo>
                    <a:pt x="23" y="12"/>
                  </a:lnTo>
                  <a:lnTo>
                    <a:pt x="0" y="14"/>
                  </a:lnTo>
                  <a:lnTo>
                    <a:pt x="4"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8" name="Freeform 55"/>
            <p:cNvSpPr>
              <a:spLocks/>
            </p:cNvSpPr>
            <p:nvPr/>
          </p:nvSpPr>
          <p:spPr bwMode="auto">
            <a:xfrm>
              <a:off x="2452" y="2188"/>
              <a:ext cx="54" cy="17"/>
            </a:xfrm>
            <a:custGeom>
              <a:avLst/>
              <a:gdLst>
                <a:gd name="T0" fmla="*/ 0 w 270"/>
                <a:gd name="T1" fmla="*/ 4 h 81"/>
                <a:gd name="T2" fmla="*/ 4 w 270"/>
                <a:gd name="T3" fmla="*/ 3 h 81"/>
                <a:gd name="T4" fmla="*/ 8 w 270"/>
                <a:gd name="T5" fmla="*/ 3 h 81"/>
                <a:gd name="T6" fmla="*/ 11 w 270"/>
                <a:gd name="T7" fmla="*/ 2 h 81"/>
                <a:gd name="T8" fmla="*/ 11 w 270"/>
                <a:gd name="T9" fmla="*/ 0 h 81"/>
                <a:gd name="T10" fmla="*/ 8 w 270"/>
                <a:gd name="T11" fmla="*/ 0 h 81"/>
                <a:gd name="T12" fmla="*/ 3 w 270"/>
                <a:gd name="T13" fmla="*/ 1 h 81"/>
                <a:gd name="T14" fmla="*/ 0 w 270"/>
                <a:gd name="T15" fmla="*/ 1 h 81"/>
                <a:gd name="T16" fmla="*/ 0 w 270"/>
                <a:gd name="T17" fmla="*/ 4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1"/>
                <a:gd name="T29" fmla="*/ 270 w 270"/>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1">
                  <a:moveTo>
                    <a:pt x="7" y="81"/>
                  </a:moveTo>
                  <a:lnTo>
                    <a:pt x="88" y="71"/>
                  </a:lnTo>
                  <a:lnTo>
                    <a:pt x="207" y="59"/>
                  </a:lnTo>
                  <a:lnTo>
                    <a:pt x="270" y="53"/>
                  </a:lnTo>
                  <a:lnTo>
                    <a:pt x="266" y="0"/>
                  </a:lnTo>
                  <a:lnTo>
                    <a:pt x="201" y="6"/>
                  </a:lnTo>
                  <a:lnTo>
                    <a:pt x="81" y="19"/>
                  </a:lnTo>
                  <a:lnTo>
                    <a:pt x="0" y="28"/>
                  </a:lnTo>
                  <a:lnTo>
                    <a:pt x="7"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69" name="Freeform 56"/>
            <p:cNvSpPr>
              <a:spLocks/>
            </p:cNvSpPr>
            <p:nvPr/>
          </p:nvSpPr>
          <p:spPr bwMode="auto">
            <a:xfrm>
              <a:off x="2368" y="2199"/>
              <a:ext cx="54" cy="19"/>
            </a:xfrm>
            <a:custGeom>
              <a:avLst/>
              <a:gdLst>
                <a:gd name="T0" fmla="*/ 0 w 271"/>
                <a:gd name="T1" fmla="*/ 4 h 99"/>
                <a:gd name="T2" fmla="*/ 2 w 271"/>
                <a:gd name="T3" fmla="*/ 3 h 99"/>
                <a:gd name="T4" fmla="*/ 7 w 271"/>
                <a:gd name="T5" fmla="*/ 2 h 99"/>
                <a:gd name="T6" fmla="*/ 11 w 271"/>
                <a:gd name="T7" fmla="*/ 2 h 99"/>
                <a:gd name="T8" fmla="*/ 11 w 271"/>
                <a:gd name="T9" fmla="*/ 0 h 99"/>
                <a:gd name="T10" fmla="*/ 6 w 271"/>
                <a:gd name="T11" fmla="*/ 1 h 99"/>
                <a:gd name="T12" fmla="*/ 2 w 271"/>
                <a:gd name="T13" fmla="*/ 1 h 99"/>
                <a:gd name="T14" fmla="*/ 0 w 271"/>
                <a:gd name="T15" fmla="*/ 2 h 99"/>
                <a:gd name="T16" fmla="*/ 0 w 271"/>
                <a:gd name="T17" fmla="*/ 4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99"/>
                <a:gd name="T29" fmla="*/ 271 w 271"/>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99">
                  <a:moveTo>
                    <a:pt x="10" y="99"/>
                  </a:moveTo>
                  <a:lnTo>
                    <a:pt x="62" y="88"/>
                  </a:lnTo>
                  <a:lnTo>
                    <a:pt x="170" y="69"/>
                  </a:lnTo>
                  <a:lnTo>
                    <a:pt x="271" y="53"/>
                  </a:lnTo>
                  <a:lnTo>
                    <a:pt x="264" y="0"/>
                  </a:lnTo>
                  <a:lnTo>
                    <a:pt x="160" y="17"/>
                  </a:lnTo>
                  <a:lnTo>
                    <a:pt x="52" y="37"/>
                  </a:lnTo>
                  <a:lnTo>
                    <a:pt x="0" y="46"/>
                  </a:lnTo>
                  <a:lnTo>
                    <a:pt x="10" y="9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0" name="Freeform 57"/>
            <p:cNvSpPr>
              <a:spLocks/>
            </p:cNvSpPr>
            <p:nvPr/>
          </p:nvSpPr>
          <p:spPr bwMode="auto">
            <a:xfrm>
              <a:off x="2285" y="2215"/>
              <a:ext cx="54" cy="24"/>
            </a:xfrm>
            <a:custGeom>
              <a:avLst/>
              <a:gdLst>
                <a:gd name="T0" fmla="*/ 1 w 270"/>
                <a:gd name="T1" fmla="*/ 5 h 121"/>
                <a:gd name="T2" fmla="*/ 2 w 270"/>
                <a:gd name="T3" fmla="*/ 5 h 121"/>
                <a:gd name="T4" fmla="*/ 3 w 270"/>
                <a:gd name="T5" fmla="*/ 4 h 121"/>
                <a:gd name="T6" fmla="*/ 5 w 270"/>
                <a:gd name="T7" fmla="*/ 3 h 121"/>
                <a:gd name="T8" fmla="*/ 7 w 270"/>
                <a:gd name="T9" fmla="*/ 3 h 121"/>
                <a:gd name="T10" fmla="*/ 9 w 270"/>
                <a:gd name="T11" fmla="*/ 3 h 121"/>
                <a:gd name="T12" fmla="*/ 11 w 270"/>
                <a:gd name="T13" fmla="*/ 2 h 121"/>
                <a:gd name="T14" fmla="*/ 10 w 270"/>
                <a:gd name="T15" fmla="*/ 0 h 121"/>
                <a:gd name="T16" fmla="*/ 8 w 270"/>
                <a:gd name="T17" fmla="*/ 0 h 121"/>
                <a:gd name="T18" fmla="*/ 6 w 270"/>
                <a:gd name="T19" fmla="*/ 1 h 121"/>
                <a:gd name="T20" fmla="*/ 5 w 270"/>
                <a:gd name="T21" fmla="*/ 1 h 121"/>
                <a:gd name="T22" fmla="*/ 3 w 270"/>
                <a:gd name="T23" fmla="*/ 2 h 121"/>
                <a:gd name="T24" fmla="*/ 1 w 270"/>
                <a:gd name="T25" fmla="*/ 3 h 121"/>
                <a:gd name="T26" fmla="*/ 0 w 270"/>
                <a:gd name="T27" fmla="*/ 3 h 121"/>
                <a:gd name="T28" fmla="*/ 1 w 270"/>
                <a:gd name="T29" fmla="*/ 5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21"/>
                <a:gd name="T47" fmla="*/ 270 w 270"/>
                <a:gd name="T48" fmla="*/ 121 h 1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21">
                  <a:moveTo>
                    <a:pt x="15" y="121"/>
                  </a:moveTo>
                  <a:lnTo>
                    <a:pt x="38" y="114"/>
                  </a:lnTo>
                  <a:lnTo>
                    <a:pt x="83" y="100"/>
                  </a:lnTo>
                  <a:lnTo>
                    <a:pt x="128" y="87"/>
                  </a:lnTo>
                  <a:lnTo>
                    <a:pt x="176" y="75"/>
                  </a:lnTo>
                  <a:lnTo>
                    <a:pt x="223" y="64"/>
                  </a:lnTo>
                  <a:lnTo>
                    <a:pt x="270" y="52"/>
                  </a:lnTo>
                  <a:lnTo>
                    <a:pt x="258" y="0"/>
                  </a:lnTo>
                  <a:lnTo>
                    <a:pt x="210" y="12"/>
                  </a:lnTo>
                  <a:lnTo>
                    <a:pt x="162" y="24"/>
                  </a:lnTo>
                  <a:lnTo>
                    <a:pt x="114" y="37"/>
                  </a:lnTo>
                  <a:lnTo>
                    <a:pt x="68" y="50"/>
                  </a:lnTo>
                  <a:lnTo>
                    <a:pt x="23" y="64"/>
                  </a:lnTo>
                  <a:lnTo>
                    <a:pt x="0" y="70"/>
                  </a:lnTo>
                  <a:lnTo>
                    <a:pt x="15"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1" name="Freeform 58"/>
            <p:cNvSpPr>
              <a:spLocks/>
            </p:cNvSpPr>
            <p:nvPr/>
          </p:nvSpPr>
          <p:spPr bwMode="auto">
            <a:xfrm>
              <a:off x="2205" y="2239"/>
              <a:ext cx="53" cy="31"/>
            </a:xfrm>
            <a:custGeom>
              <a:avLst/>
              <a:gdLst>
                <a:gd name="T0" fmla="*/ 1 w 265"/>
                <a:gd name="T1" fmla="*/ 6 h 154"/>
                <a:gd name="T2" fmla="*/ 2 w 265"/>
                <a:gd name="T3" fmla="*/ 6 h 154"/>
                <a:gd name="T4" fmla="*/ 3 w 265"/>
                <a:gd name="T5" fmla="*/ 5 h 154"/>
                <a:gd name="T6" fmla="*/ 5 w 265"/>
                <a:gd name="T7" fmla="*/ 4 h 154"/>
                <a:gd name="T8" fmla="*/ 6 w 265"/>
                <a:gd name="T9" fmla="*/ 4 h 154"/>
                <a:gd name="T10" fmla="*/ 8 w 265"/>
                <a:gd name="T11" fmla="*/ 3 h 154"/>
                <a:gd name="T12" fmla="*/ 9 w 265"/>
                <a:gd name="T13" fmla="*/ 2 h 154"/>
                <a:gd name="T14" fmla="*/ 11 w 265"/>
                <a:gd name="T15" fmla="*/ 2 h 154"/>
                <a:gd name="T16" fmla="*/ 10 w 265"/>
                <a:gd name="T17" fmla="*/ 0 h 154"/>
                <a:gd name="T18" fmla="*/ 8 w 265"/>
                <a:gd name="T19" fmla="*/ 1 h 154"/>
                <a:gd name="T20" fmla="*/ 7 w 265"/>
                <a:gd name="T21" fmla="*/ 1 h 154"/>
                <a:gd name="T22" fmla="*/ 5 w 265"/>
                <a:gd name="T23" fmla="*/ 2 h 154"/>
                <a:gd name="T24" fmla="*/ 4 w 265"/>
                <a:gd name="T25" fmla="*/ 2 h 154"/>
                <a:gd name="T26" fmla="*/ 2 w 265"/>
                <a:gd name="T27" fmla="*/ 3 h 154"/>
                <a:gd name="T28" fmla="*/ 1 w 265"/>
                <a:gd name="T29" fmla="*/ 4 h 154"/>
                <a:gd name="T30" fmla="*/ 0 w 265"/>
                <a:gd name="T31" fmla="*/ 4 h 154"/>
                <a:gd name="T32" fmla="*/ 1 w 265"/>
                <a:gd name="T33" fmla="*/ 6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5"/>
                <a:gd name="T52" fmla="*/ 0 h 154"/>
                <a:gd name="T53" fmla="*/ 265 w 265"/>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5" h="154">
                  <a:moveTo>
                    <a:pt x="23" y="154"/>
                  </a:moveTo>
                  <a:lnTo>
                    <a:pt x="49" y="141"/>
                  </a:lnTo>
                  <a:lnTo>
                    <a:pt x="83" y="125"/>
                  </a:lnTo>
                  <a:lnTo>
                    <a:pt x="117" y="109"/>
                  </a:lnTo>
                  <a:lnTo>
                    <a:pt x="154" y="93"/>
                  </a:lnTo>
                  <a:lnTo>
                    <a:pt x="190" y="78"/>
                  </a:lnTo>
                  <a:lnTo>
                    <a:pt x="229" y="62"/>
                  </a:lnTo>
                  <a:lnTo>
                    <a:pt x="265" y="50"/>
                  </a:lnTo>
                  <a:lnTo>
                    <a:pt x="247" y="0"/>
                  </a:lnTo>
                  <a:lnTo>
                    <a:pt x="210" y="13"/>
                  </a:lnTo>
                  <a:lnTo>
                    <a:pt x="171" y="29"/>
                  </a:lnTo>
                  <a:lnTo>
                    <a:pt x="133" y="44"/>
                  </a:lnTo>
                  <a:lnTo>
                    <a:pt x="97" y="60"/>
                  </a:lnTo>
                  <a:lnTo>
                    <a:pt x="60" y="76"/>
                  </a:lnTo>
                  <a:lnTo>
                    <a:pt x="25" y="94"/>
                  </a:lnTo>
                  <a:lnTo>
                    <a:pt x="0" y="107"/>
                  </a:lnTo>
                  <a:lnTo>
                    <a:pt x="23" y="1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2" name="Freeform 59"/>
            <p:cNvSpPr>
              <a:spLocks/>
            </p:cNvSpPr>
            <p:nvPr/>
          </p:nvSpPr>
          <p:spPr bwMode="auto">
            <a:xfrm>
              <a:off x="2137" y="2277"/>
              <a:ext cx="46" cy="44"/>
            </a:xfrm>
            <a:custGeom>
              <a:avLst/>
              <a:gdLst>
                <a:gd name="T0" fmla="*/ 2 w 229"/>
                <a:gd name="T1" fmla="*/ 9 h 218"/>
                <a:gd name="T2" fmla="*/ 2 w 229"/>
                <a:gd name="T3" fmla="*/ 9 h 218"/>
                <a:gd name="T4" fmla="*/ 2 w 229"/>
                <a:gd name="T5" fmla="*/ 8 h 218"/>
                <a:gd name="T6" fmla="*/ 3 w 229"/>
                <a:gd name="T7" fmla="*/ 7 h 218"/>
                <a:gd name="T8" fmla="*/ 4 w 229"/>
                <a:gd name="T9" fmla="*/ 7 h 218"/>
                <a:gd name="T10" fmla="*/ 4 w 229"/>
                <a:gd name="T11" fmla="*/ 6 h 218"/>
                <a:gd name="T12" fmla="*/ 5 w 229"/>
                <a:gd name="T13" fmla="*/ 5 h 218"/>
                <a:gd name="T14" fmla="*/ 6 w 229"/>
                <a:gd name="T15" fmla="*/ 4 h 218"/>
                <a:gd name="T16" fmla="*/ 7 w 229"/>
                <a:gd name="T17" fmla="*/ 4 h 218"/>
                <a:gd name="T18" fmla="*/ 8 w 229"/>
                <a:gd name="T19" fmla="*/ 3 h 218"/>
                <a:gd name="T20" fmla="*/ 9 w 229"/>
                <a:gd name="T21" fmla="*/ 2 h 218"/>
                <a:gd name="T22" fmla="*/ 9 w 229"/>
                <a:gd name="T23" fmla="*/ 2 h 218"/>
                <a:gd name="T24" fmla="*/ 8 w 229"/>
                <a:gd name="T25" fmla="*/ 0 h 218"/>
                <a:gd name="T26" fmla="*/ 7 w 229"/>
                <a:gd name="T27" fmla="*/ 0 h 218"/>
                <a:gd name="T28" fmla="*/ 6 w 229"/>
                <a:gd name="T29" fmla="*/ 1 h 218"/>
                <a:gd name="T30" fmla="*/ 5 w 229"/>
                <a:gd name="T31" fmla="*/ 2 h 218"/>
                <a:gd name="T32" fmla="*/ 4 w 229"/>
                <a:gd name="T33" fmla="*/ 3 h 218"/>
                <a:gd name="T34" fmla="*/ 4 w 229"/>
                <a:gd name="T35" fmla="*/ 3 h 218"/>
                <a:gd name="T36" fmla="*/ 3 w 229"/>
                <a:gd name="T37" fmla="*/ 4 h 218"/>
                <a:gd name="T38" fmla="*/ 2 w 229"/>
                <a:gd name="T39" fmla="*/ 5 h 218"/>
                <a:gd name="T40" fmla="*/ 1 w 229"/>
                <a:gd name="T41" fmla="*/ 6 h 218"/>
                <a:gd name="T42" fmla="*/ 1 w 229"/>
                <a:gd name="T43" fmla="*/ 7 h 218"/>
                <a:gd name="T44" fmla="*/ 0 w 229"/>
                <a:gd name="T45" fmla="*/ 8 h 218"/>
                <a:gd name="T46" fmla="*/ 0 w 229"/>
                <a:gd name="T47" fmla="*/ 8 h 218"/>
                <a:gd name="T48" fmla="*/ 2 w 229"/>
                <a:gd name="T49" fmla="*/ 9 h 2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9"/>
                <a:gd name="T76" fmla="*/ 0 h 218"/>
                <a:gd name="T77" fmla="*/ 229 w 229"/>
                <a:gd name="T78" fmla="*/ 218 h 2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9" h="218">
                  <a:moveTo>
                    <a:pt x="45" y="218"/>
                  </a:moveTo>
                  <a:lnTo>
                    <a:pt x="46" y="217"/>
                  </a:lnTo>
                  <a:lnTo>
                    <a:pt x="59" y="198"/>
                  </a:lnTo>
                  <a:lnTo>
                    <a:pt x="73" y="180"/>
                  </a:lnTo>
                  <a:lnTo>
                    <a:pt x="89" y="162"/>
                  </a:lnTo>
                  <a:lnTo>
                    <a:pt x="106" y="143"/>
                  </a:lnTo>
                  <a:lnTo>
                    <a:pt x="125" y="125"/>
                  </a:lnTo>
                  <a:lnTo>
                    <a:pt x="145" y="107"/>
                  </a:lnTo>
                  <a:lnTo>
                    <a:pt x="167" y="89"/>
                  </a:lnTo>
                  <a:lnTo>
                    <a:pt x="189" y="71"/>
                  </a:lnTo>
                  <a:lnTo>
                    <a:pt x="214" y="54"/>
                  </a:lnTo>
                  <a:lnTo>
                    <a:pt x="229" y="44"/>
                  </a:lnTo>
                  <a:lnTo>
                    <a:pt x="200" y="0"/>
                  </a:lnTo>
                  <a:lnTo>
                    <a:pt x="184" y="11"/>
                  </a:lnTo>
                  <a:lnTo>
                    <a:pt x="158" y="29"/>
                  </a:lnTo>
                  <a:lnTo>
                    <a:pt x="133" y="47"/>
                  </a:lnTo>
                  <a:lnTo>
                    <a:pt x="111" y="67"/>
                  </a:lnTo>
                  <a:lnTo>
                    <a:pt x="89" y="86"/>
                  </a:lnTo>
                  <a:lnTo>
                    <a:pt x="68" y="106"/>
                  </a:lnTo>
                  <a:lnTo>
                    <a:pt x="49" y="126"/>
                  </a:lnTo>
                  <a:lnTo>
                    <a:pt x="32" y="147"/>
                  </a:lnTo>
                  <a:lnTo>
                    <a:pt x="16" y="167"/>
                  </a:lnTo>
                  <a:lnTo>
                    <a:pt x="2" y="188"/>
                  </a:lnTo>
                  <a:lnTo>
                    <a:pt x="0" y="190"/>
                  </a:lnTo>
                  <a:lnTo>
                    <a:pt x="45" y="2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3" name="Freeform 60"/>
            <p:cNvSpPr>
              <a:spLocks/>
            </p:cNvSpPr>
            <p:nvPr/>
          </p:nvSpPr>
          <p:spPr bwMode="auto">
            <a:xfrm>
              <a:off x="2126" y="2347"/>
              <a:ext cx="11" cy="3"/>
            </a:xfrm>
            <a:custGeom>
              <a:avLst/>
              <a:gdLst>
                <a:gd name="T0" fmla="*/ 2 w 54"/>
                <a:gd name="T1" fmla="*/ 1 h 15"/>
                <a:gd name="T2" fmla="*/ 2 w 54"/>
                <a:gd name="T3" fmla="*/ 1 h 15"/>
                <a:gd name="T4" fmla="*/ 2 w 54"/>
                <a:gd name="T5" fmla="*/ 0 h 15"/>
                <a:gd name="T6" fmla="*/ 0 w 54"/>
                <a:gd name="T7" fmla="*/ 0 h 15"/>
                <a:gd name="T8" fmla="*/ 0 w 54"/>
                <a:gd name="T9" fmla="*/ 1 h 15"/>
                <a:gd name="T10" fmla="*/ 0 w 54"/>
                <a:gd name="T11" fmla="*/ 1 h 15"/>
                <a:gd name="T12" fmla="*/ 2 w 54"/>
                <a:gd name="T13" fmla="*/ 1 h 15"/>
                <a:gd name="T14" fmla="*/ 0 60000 65536"/>
                <a:gd name="T15" fmla="*/ 0 60000 65536"/>
                <a:gd name="T16" fmla="*/ 0 60000 65536"/>
                <a:gd name="T17" fmla="*/ 0 60000 65536"/>
                <a:gd name="T18" fmla="*/ 0 60000 65536"/>
                <a:gd name="T19" fmla="*/ 0 60000 65536"/>
                <a:gd name="T20" fmla="*/ 0 60000 65536"/>
                <a:gd name="T21" fmla="*/ 0 w 54"/>
                <a:gd name="T22" fmla="*/ 0 h 15"/>
                <a:gd name="T23" fmla="*/ 54 w 54"/>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15">
                  <a:moveTo>
                    <a:pt x="54" y="15"/>
                  </a:moveTo>
                  <a:lnTo>
                    <a:pt x="54" y="15"/>
                  </a:lnTo>
                  <a:lnTo>
                    <a:pt x="54" y="4"/>
                  </a:lnTo>
                  <a:lnTo>
                    <a:pt x="1" y="0"/>
                  </a:lnTo>
                  <a:lnTo>
                    <a:pt x="0" y="15"/>
                  </a:lnTo>
                  <a:lnTo>
                    <a:pt x="54"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4" name="Freeform 61"/>
            <p:cNvSpPr>
              <a:spLocks/>
            </p:cNvSpPr>
            <p:nvPr/>
          </p:nvSpPr>
          <p:spPr bwMode="auto">
            <a:xfrm>
              <a:off x="2126" y="2350"/>
              <a:ext cx="30" cy="49"/>
            </a:xfrm>
            <a:custGeom>
              <a:avLst/>
              <a:gdLst>
                <a:gd name="T0" fmla="*/ 6 w 148"/>
                <a:gd name="T1" fmla="*/ 8 h 244"/>
                <a:gd name="T2" fmla="*/ 6 w 148"/>
                <a:gd name="T3" fmla="*/ 8 h 244"/>
                <a:gd name="T4" fmla="*/ 5 w 148"/>
                <a:gd name="T5" fmla="*/ 7 h 244"/>
                <a:gd name="T6" fmla="*/ 5 w 148"/>
                <a:gd name="T7" fmla="*/ 7 h 244"/>
                <a:gd name="T8" fmla="*/ 4 w 148"/>
                <a:gd name="T9" fmla="*/ 6 h 244"/>
                <a:gd name="T10" fmla="*/ 4 w 148"/>
                <a:gd name="T11" fmla="*/ 5 h 244"/>
                <a:gd name="T12" fmla="*/ 3 w 148"/>
                <a:gd name="T13" fmla="*/ 4 h 244"/>
                <a:gd name="T14" fmla="*/ 3 w 148"/>
                <a:gd name="T15" fmla="*/ 4 h 244"/>
                <a:gd name="T16" fmla="*/ 3 w 148"/>
                <a:gd name="T17" fmla="*/ 3 h 244"/>
                <a:gd name="T18" fmla="*/ 2 w 148"/>
                <a:gd name="T19" fmla="*/ 2 h 244"/>
                <a:gd name="T20" fmla="*/ 2 w 148"/>
                <a:gd name="T21" fmla="*/ 1 h 244"/>
                <a:gd name="T22" fmla="*/ 2 w 148"/>
                <a:gd name="T23" fmla="*/ 1 h 244"/>
                <a:gd name="T24" fmla="*/ 2 w 148"/>
                <a:gd name="T25" fmla="*/ 0 h 244"/>
                <a:gd name="T26" fmla="*/ 0 w 148"/>
                <a:gd name="T27" fmla="*/ 0 h 244"/>
                <a:gd name="T28" fmla="*/ 0 w 148"/>
                <a:gd name="T29" fmla="*/ 1 h 244"/>
                <a:gd name="T30" fmla="*/ 0 w 148"/>
                <a:gd name="T31" fmla="*/ 2 h 244"/>
                <a:gd name="T32" fmla="*/ 0 w 148"/>
                <a:gd name="T33" fmla="*/ 3 h 244"/>
                <a:gd name="T34" fmla="*/ 1 w 148"/>
                <a:gd name="T35" fmla="*/ 4 h 244"/>
                <a:gd name="T36" fmla="*/ 1 w 148"/>
                <a:gd name="T37" fmla="*/ 5 h 244"/>
                <a:gd name="T38" fmla="*/ 1 w 148"/>
                <a:gd name="T39" fmla="*/ 5 h 244"/>
                <a:gd name="T40" fmla="*/ 2 w 148"/>
                <a:gd name="T41" fmla="*/ 6 h 244"/>
                <a:gd name="T42" fmla="*/ 2 w 148"/>
                <a:gd name="T43" fmla="*/ 7 h 244"/>
                <a:gd name="T44" fmla="*/ 3 w 148"/>
                <a:gd name="T45" fmla="*/ 8 h 244"/>
                <a:gd name="T46" fmla="*/ 4 w 148"/>
                <a:gd name="T47" fmla="*/ 9 h 244"/>
                <a:gd name="T48" fmla="*/ 4 w 148"/>
                <a:gd name="T49" fmla="*/ 10 h 244"/>
                <a:gd name="T50" fmla="*/ 4 w 148"/>
                <a:gd name="T51" fmla="*/ 10 h 244"/>
                <a:gd name="T52" fmla="*/ 6 w 148"/>
                <a:gd name="T53" fmla="*/ 8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48"/>
                <a:gd name="T82" fmla="*/ 0 h 244"/>
                <a:gd name="T83" fmla="*/ 148 w 148"/>
                <a:gd name="T84" fmla="*/ 244 h 2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48" h="244">
                  <a:moveTo>
                    <a:pt x="148" y="208"/>
                  </a:moveTo>
                  <a:lnTo>
                    <a:pt x="145" y="205"/>
                  </a:lnTo>
                  <a:lnTo>
                    <a:pt x="129" y="186"/>
                  </a:lnTo>
                  <a:lnTo>
                    <a:pt x="115" y="168"/>
                  </a:lnTo>
                  <a:lnTo>
                    <a:pt x="102" y="150"/>
                  </a:lnTo>
                  <a:lnTo>
                    <a:pt x="91" y="131"/>
                  </a:lnTo>
                  <a:lnTo>
                    <a:pt x="81" y="112"/>
                  </a:lnTo>
                  <a:lnTo>
                    <a:pt x="73" y="94"/>
                  </a:lnTo>
                  <a:lnTo>
                    <a:pt x="66" y="75"/>
                  </a:lnTo>
                  <a:lnTo>
                    <a:pt x="61" y="57"/>
                  </a:lnTo>
                  <a:lnTo>
                    <a:pt x="56" y="37"/>
                  </a:lnTo>
                  <a:lnTo>
                    <a:pt x="54" y="19"/>
                  </a:lnTo>
                  <a:lnTo>
                    <a:pt x="54" y="0"/>
                  </a:lnTo>
                  <a:lnTo>
                    <a:pt x="0" y="0"/>
                  </a:lnTo>
                  <a:lnTo>
                    <a:pt x="1" y="23"/>
                  </a:lnTo>
                  <a:lnTo>
                    <a:pt x="5" y="46"/>
                  </a:lnTo>
                  <a:lnTo>
                    <a:pt x="9" y="69"/>
                  </a:lnTo>
                  <a:lnTo>
                    <a:pt x="15" y="91"/>
                  </a:lnTo>
                  <a:lnTo>
                    <a:pt x="23" y="113"/>
                  </a:lnTo>
                  <a:lnTo>
                    <a:pt x="33" y="136"/>
                  </a:lnTo>
                  <a:lnTo>
                    <a:pt x="45" y="157"/>
                  </a:lnTo>
                  <a:lnTo>
                    <a:pt x="58" y="178"/>
                  </a:lnTo>
                  <a:lnTo>
                    <a:pt x="72" y="199"/>
                  </a:lnTo>
                  <a:lnTo>
                    <a:pt x="88" y="220"/>
                  </a:lnTo>
                  <a:lnTo>
                    <a:pt x="105" y="240"/>
                  </a:lnTo>
                  <a:lnTo>
                    <a:pt x="108" y="244"/>
                  </a:lnTo>
                  <a:lnTo>
                    <a:pt x="148" y="20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5" name="Freeform 62"/>
            <p:cNvSpPr>
              <a:spLocks/>
            </p:cNvSpPr>
            <p:nvPr/>
          </p:nvSpPr>
          <p:spPr bwMode="auto">
            <a:xfrm>
              <a:off x="2172" y="2412"/>
              <a:ext cx="52" cy="35"/>
            </a:xfrm>
            <a:custGeom>
              <a:avLst/>
              <a:gdLst>
                <a:gd name="T0" fmla="*/ 10 w 259"/>
                <a:gd name="T1" fmla="*/ 5 h 176"/>
                <a:gd name="T2" fmla="*/ 10 w 259"/>
                <a:gd name="T3" fmla="*/ 5 h 176"/>
                <a:gd name="T4" fmla="*/ 9 w 259"/>
                <a:gd name="T5" fmla="*/ 4 h 176"/>
                <a:gd name="T6" fmla="*/ 7 w 259"/>
                <a:gd name="T7" fmla="*/ 4 h 176"/>
                <a:gd name="T8" fmla="*/ 6 w 259"/>
                <a:gd name="T9" fmla="*/ 3 h 176"/>
                <a:gd name="T10" fmla="*/ 5 w 259"/>
                <a:gd name="T11" fmla="*/ 2 h 176"/>
                <a:gd name="T12" fmla="*/ 4 w 259"/>
                <a:gd name="T13" fmla="*/ 2 h 176"/>
                <a:gd name="T14" fmla="*/ 3 w 259"/>
                <a:gd name="T15" fmla="*/ 1 h 176"/>
                <a:gd name="T16" fmla="*/ 2 w 259"/>
                <a:gd name="T17" fmla="*/ 0 h 176"/>
                <a:gd name="T18" fmla="*/ 1 w 259"/>
                <a:gd name="T19" fmla="*/ 0 h 176"/>
                <a:gd name="T20" fmla="*/ 0 w 259"/>
                <a:gd name="T21" fmla="*/ 2 h 176"/>
                <a:gd name="T22" fmla="*/ 0 w 259"/>
                <a:gd name="T23" fmla="*/ 2 h 176"/>
                <a:gd name="T24" fmla="*/ 1 w 259"/>
                <a:gd name="T25" fmla="*/ 3 h 176"/>
                <a:gd name="T26" fmla="*/ 3 w 259"/>
                <a:gd name="T27" fmla="*/ 3 h 176"/>
                <a:gd name="T28" fmla="*/ 4 w 259"/>
                <a:gd name="T29" fmla="*/ 4 h 176"/>
                <a:gd name="T30" fmla="*/ 5 w 259"/>
                <a:gd name="T31" fmla="*/ 5 h 176"/>
                <a:gd name="T32" fmla="*/ 6 w 259"/>
                <a:gd name="T33" fmla="*/ 5 h 176"/>
                <a:gd name="T34" fmla="*/ 8 w 259"/>
                <a:gd name="T35" fmla="*/ 6 h 176"/>
                <a:gd name="T36" fmla="*/ 9 w 259"/>
                <a:gd name="T37" fmla="*/ 7 h 176"/>
                <a:gd name="T38" fmla="*/ 10 w 259"/>
                <a:gd name="T39" fmla="*/ 7 h 176"/>
                <a:gd name="T40" fmla="*/ 10 w 259"/>
                <a:gd name="T41" fmla="*/ 5 h 1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6"/>
                <a:gd name="T65" fmla="*/ 259 w 259"/>
                <a:gd name="T66" fmla="*/ 176 h 1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6">
                  <a:moveTo>
                    <a:pt x="259" y="129"/>
                  </a:moveTo>
                  <a:lnTo>
                    <a:pt x="247" y="122"/>
                  </a:lnTo>
                  <a:lnTo>
                    <a:pt x="213" y="106"/>
                  </a:lnTo>
                  <a:lnTo>
                    <a:pt x="181" y="90"/>
                  </a:lnTo>
                  <a:lnTo>
                    <a:pt x="149" y="74"/>
                  </a:lnTo>
                  <a:lnTo>
                    <a:pt x="120" y="56"/>
                  </a:lnTo>
                  <a:lnTo>
                    <a:pt x="91" y="39"/>
                  </a:lnTo>
                  <a:lnTo>
                    <a:pt x="64" y="22"/>
                  </a:lnTo>
                  <a:lnTo>
                    <a:pt x="38" y="5"/>
                  </a:lnTo>
                  <a:lnTo>
                    <a:pt x="33" y="0"/>
                  </a:lnTo>
                  <a:lnTo>
                    <a:pt x="0" y="43"/>
                  </a:lnTo>
                  <a:lnTo>
                    <a:pt x="8" y="48"/>
                  </a:lnTo>
                  <a:lnTo>
                    <a:pt x="35" y="66"/>
                  </a:lnTo>
                  <a:lnTo>
                    <a:pt x="63" y="85"/>
                  </a:lnTo>
                  <a:lnTo>
                    <a:pt x="93" y="103"/>
                  </a:lnTo>
                  <a:lnTo>
                    <a:pt x="125" y="120"/>
                  </a:lnTo>
                  <a:lnTo>
                    <a:pt x="156" y="137"/>
                  </a:lnTo>
                  <a:lnTo>
                    <a:pt x="189" y="154"/>
                  </a:lnTo>
                  <a:lnTo>
                    <a:pt x="224" y="171"/>
                  </a:lnTo>
                  <a:lnTo>
                    <a:pt x="237" y="176"/>
                  </a:lnTo>
                  <a:lnTo>
                    <a:pt x="259" y="12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6" name="Freeform 63"/>
            <p:cNvSpPr>
              <a:spLocks/>
            </p:cNvSpPr>
            <p:nvPr/>
          </p:nvSpPr>
          <p:spPr bwMode="auto">
            <a:xfrm>
              <a:off x="2250" y="2450"/>
              <a:ext cx="54" cy="26"/>
            </a:xfrm>
            <a:custGeom>
              <a:avLst/>
              <a:gdLst>
                <a:gd name="T0" fmla="*/ 11 w 270"/>
                <a:gd name="T1" fmla="*/ 3 h 133"/>
                <a:gd name="T2" fmla="*/ 10 w 270"/>
                <a:gd name="T3" fmla="*/ 3 h 133"/>
                <a:gd name="T4" fmla="*/ 9 w 270"/>
                <a:gd name="T5" fmla="*/ 3 h 133"/>
                <a:gd name="T6" fmla="*/ 7 w 270"/>
                <a:gd name="T7" fmla="*/ 2 h 133"/>
                <a:gd name="T8" fmla="*/ 5 w 270"/>
                <a:gd name="T9" fmla="*/ 2 h 133"/>
                <a:gd name="T10" fmla="*/ 3 w 270"/>
                <a:gd name="T11" fmla="*/ 1 h 133"/>
                <a:gd name="T12" fmla="*/ 2 w 270"/>
                <a:gd name="T13" fmla="*/ 0 h 133"/>
                <a:gd name="T14" fmla="*/ 1 w 270"/>
                <a:gd name="T15" fmla="*/ 0 h 133"/>
                <a:gd name="T16" fmla="*/ 0 w 270"/>
                <a:gd name="T17" fmla="*/ 2 h 133"/>
                <a:gd name="T18" fmla="*/ 1 w 270"/>
                <a:gd name="T19" fmla="*/ 2 h 133"/>
                <a:gd name="T20" fmla="*/ 3 w 270"/>
                <a:gd name="T21" fmla="*/ 3 h 133"/>
                <a:gd name="T22" fmla="*/ 4 w 270"/>
                <a:gd name="T23" fmla="*/ 4 h 133"/>
                <a:gd name="T24" fmla="*/ 6 w 270"/>
                <a:gd name="T25" fmla="*/ 4 h 133"/>
                <a:gd name="T26" fmla="*/ 8 w 270"/>
                <a:gd name="T27" fmla="*/ 4 h 133"/>
                <a:gd name="T28" fmla="*/ 10 w 270"/>
                <a:gd name="T29" fmla="*/ 5 h 133"/>
                <a:gd name="T30" fmla="*/ 10 w 270"/>
                <a:gd name="T31" fmla="*/ 5 h 133"/>
                <a:gd name="T32" fmla="*/ 11 w 270"/>
                <a:gd name="T33" fmla="*/ 3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33"/>
                <a:gd name="T53" fmla="*/ 270 w 270"/>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33">
                  <a:moveTo>
                    <a:pt x="270" y="82"/>
                  </a:moveTo>
                  <a:lnTo>
                    <a:pt x="261" y="79"/>
                  </a:lnTo>
                  <a:lnTo>
                    <a:pt x="216" y="66"/>
                  </a:lnTo>
                  <a:lnTo>
                    <a:pt x="172" y="53"/>
                  </a:lnTo>
                  <a:lnTo>
                    <a:pt x="129" y="39"/>
                  </a:lnTo>
                  <a:lnTo>
                    <a:pt x="87" y="25"/>
                  </a:lnTo>
                  <a:lnTo>
                    <a:pt x="47" y="10"/>
                  </a:lnTo>
                  <a:lnTo>
                    <a:pt x="19" y="0"/>
                  </a:lnTo>
                  <a:lnTo>
                    <a:pt x="0" y="50"/>
                  </a:lnTo>
                  <a:lnTo>
                    <a:pt x="29" y="61"/>
                  </a:lnTo>
                  <a:lnTo>
                    <a:pt x="70" y="75"/>
                  </a:lnTo>
                  <a:lnTo>
                    <a:pt x="112" y="90"/>
                  </a:lnTo>
                  <a:lnTo>
                    <a:pt x="156" y="104"/>
                  </a:lnTo>
                  <a:lnTo>
                    <a:pt x="201" y="117"/>
                  </a:lnTo>
                  <a:lnTo>
                    <a:pt x="246" y="131"/>
                  </a:lnTo>
                  <a:lnTo>
                    <a:pt x="254" y="133"/>
                  </a:lnTo>
                  <a:lnTo>
                    <a:pt x="270"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7" name="Freeform 64"/>
            <p:cNvSpPr>
              <a:spLocks/>
            </p:cNvSpPr>
            <p:nvPr/>
          </p:nvSpPr>
          <p:spPr bwMode="auto">
            <a:xfrm>
              <a:off x="2332" y="2474"/>
              <a:ext cx="54" cy="22"/>
            </a:xfrm>
            <a:custGeom>
              <a:avLst/>
              <a:gdLst>
                <a:gd name="T0" fmla="*/ 11 w 271"/>
                <a:gd name="T1" fmla="*/ 2 h 108"/>
                <a:gd name="T2" fmla="*/ 10 w 271"/>
                <a:gd name="T3" fmla="*/ 2 h 108"/>
                <a:gd name="T4" fmla="*/ 8 w 271"/>
                <a:gd name="T5" fmla="*/ 2 h 108"/>
                <a:gd name="T6" fmla="*/ 6 w 271"/>
                <a:gd name="T7" fmla="*/ 1 h 108"/>
                <a:gd name="T8" fmla="*/ 4 w 271"/>
                <a:gd name="T9" fmla="*/ 1 h 108"/>
                <a:gd name="T10" fmla="*/ 2 w 271"/>
                <a:gd name="T11" fmla="*/ 0 h 108"/>
                <a:gd name="T12" fmla="*/ 1 w 271"/>
                <a:gd name="T13" fmla="*/ 0 h 108"/>
                <a:gd name="T14" fmla="*/ 0 w 271"/>
                <a:gd name="T15" fmla="*/ 2 h 108"/>
                <a:gd name="T16" fmla="*/ 1 w 271"/>
                <a:gd name="T17" fmla="*/ 2 h 108"/>
                <a:gd name="T18" fmla="*/ 3 w 271"/>
                <a:gd name="T19" fmla="*/ 3 h 108"/>
                <a:gd name="T20" fmla="*/ 5 w 271"/>
                <a:gd name="T21" fmla="*/ 3 h 108"/>
                <a:gd name="T22" fmla="*/ 7 w 271"/>
                <a:gd name="T23" fmla="*/ 4 h 108"/>
                <a:gd name="T24" fmla="*/ 9 w 271"/>
                <a:gd name="T25" fmla="*/ 4 h 108"/>
                <a:gd name="T26" fmla="*/ 10 w 271"/>
                <a:gd name="T27" fmla="*/ 4 h 108"/>
                <a:gd name="T28" fmla="*/ 11 w 271"/>
                <a:gd name="T29" fmla="*/ 2 h 1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1"/>
                <a:gd name="T46" fmla="*/ 0 h 108"/>
                <a:gd name="T47" fmla="*/ 271 w 271"/>
                <a:gd name="T48" fmla="*/ 108 h 1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1" h="108">
                  <a:moveTo>
                    <a:pt x="271" y="56"/>
                  </a:moveTo>
                  <a:lnTo>
                    <a:pt x="244" y="51"/>
                  </a:lnTo>
                  <a:lnTo>
                    <a:pt x="192" y="40"/>
                  </a:lnTo>
                  <a:lnTo>
                    <a:pt x="140" y="29"/>
                  </a:lnTo>
                  <a:lnTo>
                    <a:pt x="90" y="19"/>
                  </a:lnTo>
                  <a:lnTo>
                    <a:pt x="40" y="7"/>
                  </a:lnTo>
                  <a:lnTo>
                    <a:pt x="13" y="0"/>
                  </a:lnTo>
                  <a:lnTo>
                    <a:pt x="0" y="52"/>
                  </a:lnTo>
                  <a:lnTo>
                    <a:pt x="28" y="58"/>
                  </a:lnTo>
                  <a:lnTo>
                    <a:pt x="78" y="70"/>
                  </a:lnTo>
                  <a:lnTo>
                    <a:pt x="129" y="81"/>
                  </a:lnTo>
                  <a:lnTo>
                    <a:pt x="181" y="92"/>
                  </a:lnTo>
                  <a:lnTo>
                    <a:pt x="234" y="103"/>
                  </a:lnTo>
                  <a:lnTo>
                    <a:pt x="261" y="108"/>
                  </a:lnTo>
                  <a:lnTo>
                    <a:pt x="271" y="5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8" name="Freeform 65"/>
            <p:cNvSpPr>
              <a:spLocks/>
            </p:cNvSpPr>
            <p:nvPr/>
          </p:nvSpPr>
          <p:spPr bwMode="auto">
            <a:xfrm>
              <a:off x="2415" y="2490"/>
              <a:ext cx="55" cy="18"/>
            </a:xfrm>
            <a:custGeom>
              <a:avLst/>
              <a:gdLst>
                <a:gd name="T0" fmla="*/ 11 w 271"/>
                <a:gd name="T1" fmla="*/ 1 h 90"/>
                <a:gd name="T2" fmla="*/ 9 w 271"/>
                <a:gd name="T3" fmla="*/ 1 h 90"/>
                <a:gd name="T4" fmla="*/ 6 w 271"/>
                <a:gd name="T5" fmla="*/ 1 h 90"/>
                <a:gd name="T6" fmla="*/ 2 w 271"/>
                <a:gd name="T7" fmla="*/ 0 h 90"/>
                <a:gd name="T8" fmla="*/ 0 w 271"/>
                <a:gd name="T9" fmla="*/ 0 h 90"/>
                <a:gd name="T10" fmla="*/ 0 w 271"/>
                <a:gd name="T11" fmla="*/ 2 h 90"/>
                <a:gd name="T12" fmla="*/ 1 w 271"/>
                <a:gd name="T13" fmla="*/ 2 h 90"/>
                <a:gd name="T14" fmla="*/ 6 w 271"/>
                <a:gd name="T15" fmla="*/ 3 h 90"/>
                <a:gd name="T16" fmla="*/ 9 w 271"/>
                <a:gd name="T17" fmla="*/ 3 h 90"/>
                <a:gd name="T18" fmla="*/ 11 w 271"/>
                <a:gd name="T19" fmla="*/ 4 h 90"/>
                <a:gd name="T20" fmla="*/ 11 w 271"/>
                <a:gd name="T21" fmla="*/ 1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1"/>
                <a:gd name="T34" fmla="*/ 0 h 90"/>
                <a:gd name="T35" fmla="*/ 271 w 271"/>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1" h="90">
                  <a:moveTo>
                    <a:pt x="271" y="37"/>
                  </a:moveTo>
                  <a:lnTo>
                    <a:pt x="213" y="30"/>
                  </a:lnTo>
                  <a:lnTo>
                    <a:pt x="156" y="23"/>
                  </a:lnTo>
                  <a:lnTo>
                    <a:pt x="43" y="7"/>
                  </a:lnTo>
                  <a:lnTo>
                    <a:pt x="8" y="0"/>
                  </a:lnTo>
                  <a:lnTo>
                    <a:pt x="0" y="53"/>
                  </a:lnTo>
                  <a:lnTo>
                    <a:pt x="35" y="58"/>
                  </a:lnTo>
                  <a:lnTo>
                    <a:pt x="149" y="75"/>
                  </a:lnTo>
                  <a:lnTo>
                    <a:pt x="207" y="82"/>
                  </a:lnTo>
                  <a:lnTo>
                    <a:pt x="264" y="90"/>
                  </a:lnTo>
                  <a:lnTo>
                    <a:pt x="271" y="3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79" name="Freeform 66"/>
            <p:cNvSpPr>
              <a:spLocks/>
            </p:cNvSpPr>
            <p:nvPr/>
          </p:nvSpPr>
          <p:spPr bwMode="auto">
            <a:xfrm>
              <a:off x="2500" y="2501"/>
              <a:ext cx="54" cy="15"/>
            </a:xfrm>
            <a:custGeom>
              <a:avLst/>
              <a:gdLst>
                <a:gd name="T0" fmla="*/ 11 w 270"/>
                <a:gd name="T1" fmla="*/ 1 h 73"/>
                <a:gd name="T2" fmla="*/ 9 w 270"/>
                <a:gd name="T3" fmla="*/ 1 h 73"/>
                <a:gd name="T4" fmla="*/ 4 w 270"/>
                <a:gd name="T5" fmla="*/ 0 h 73"/>
                <a:gd name="T6" fmla="*/ 0 w 270"/>
                <a:gd name="T7" fmla="*/ 0 h 73"/>
                <a:gd name="T8" fmla="*/ 0 w 270"/>
                <a:gd name="T9" fmla="*/ 2 h 73"/>
                <a:gd name="T10" fmla="*/ 3 w 270"/>
                <a:gd name="T11" fmla="*/ 3 h 73"/>
                <a:gd name="T12" fmla="*/ 8 w 270"/>
                <a:gd name="T13" fmla="*/ 3 h 73"/>
                <a:gd name="T14" fmla="*/ 11 w 270"/>
                <a:gd name="T15" fmla="*/ 3 h 73"/>
                <a:gd name="T16" fmla="*/ 11 w 270"/>
                <a:gd name="T17" fmla="*/ 1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73"/>
                <a:gd name="T29" fmla="*/ 270 w 270"/>
                <a:gd name="T30" fmla="*/ 73 h 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73">
                  <a:moveTo>
                    <a:pt x="270" y="20"/>
                  </a:moveTo>
                  <a:lnTo>
                    <a:pt x="213" y="16"/>
                  </a:lnTo>
                  <a:lnTo>
                    <a:pt x="88" y="8"/>
                  </a:lnTo>
                  <a:lnTo>
                    <a:pt x="5" y="0"/>
                  </a:lnTo>
                  <a:lnTo>
                    <a:pt x="0" y="53"/>
                  </a:lnTo>
                  <a:lnTo>
                    <a:pt x="84" y="61"/>
                  </a:lnTo>
                  <a:lnTo>
                    <a:pt x="209" y="70"/>
                  </a:lnTo>
                  <a:lnTo>
                    <a:pt x="267" y="73"/>
                  </a:lnTo>
                  <a:lnTo>
                    <a:pt x="27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80" name="Freeform 67"/>
            <p:cNvSpPr>
              <a:spLocks/>
            </p:cNvSpPr>
            <p:nvPr/>
          </p:nvSpPr>
          <p:spPr bwMode="auto">
            <a:xfrm>
              <a:off x="2585" y="2506"/>
              <a:ext cx="54" cy="12"/>
            </a:xfrm>
            <a:custGeom>
              <a:avLst/>
              <a:gdLst>
                <a:gd name="T0" fmla="*/ 11 w 267"/>
                <a:gd name="T1" fmla="*/ 0 h 59"/>
                <a:gd name="T2" fmla="*/ 7 w 267"/>
                <a:gd name="T3" fmla="*/ 0 h 59"/>
                <a:gd name="T4" fmla="*/ 2 w 267"/>
                <a:gd name="T5" fmla="*/ 0 h 59"/>
                <a:gd name="T6" fmla="*/ 0 w 267"/>
                <a:gd name="T7" fmla="*/ 0 h 59"/>
                <a:gd name="T8" fmla="*/ 0 w 267"/>
                <a:gd name="T9" fmla="*/ 2 h 59"/>
                <a:gd name="T10" fmla="*/ 2 w 267"/>
                <a:gd name="T11" fmla="*/ 2 h 59"/>
                <a:gd name="T12" fmla="*/ 7 w 267"/>
                <a:gd name="T13" fmla="*/ 2 h 59"/>
                <a:gd name="T14" fmla="*/ 11 w 267"/>
                <a:gd name="T15" fmla="*/ 2 h 59"/>
                <a:gd name="T16" fmla="*/ 11 w 267"/>
                <a:gd name="T17" fmla="*/ 0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9"/>
                <a:gd name="T29" fmla="*/ 267 w 267"/>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9">
                  <a:moveTo>
                    <a:pt x="267" y="7"/>
                  </a:moveTo>
                  <a:lnTo>
                    <a:pt x="171" y="5"/>
                  </a:lnTo>
                  <a:lnTo>
                    <a:pt x="40" y="2"/>
                  </a:lnTo>
                  <a:lnTo>
                    <a:pt x="2" y="0"/>
                  </a:lnTo>
                  <a:lnTo>
                    <a:pt x="0" y="54"/>
                  </a:lnTo>
                  <a:lnTo>
                    <a:pt x="39" y="55"/>
                  </a:lnTo>
                  <a:lnTo>
                    <a:pt x="170" y="58"/>
                  </a:lnTo>
                  <a:lnTo>
                    <a:pt x="267" y="59"/>
                  </a:lnTo>
                  <a:lnTo>
                    <a:pt x="267"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81" name="Freeform 68"/>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82" name="Freeform 69"/>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3183" name="Freeform 70"/>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84" name="Freeform 71"/>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path>
              </a:pathLst>
            </a:custGeom>
            <a:noFill/>
            <a:ln w="793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3" name="Group 72"/>
          <p:cNvGrpSpPr>
            <a:grpSpLocks/>
          </p:cNvGrpSpPr>
          <p:nvPr/>
        </p:nvGrpSpPr>
        <p:grpSpPr bwMode="auto">
          <a:xfrm>
            <a:off x="3937000" y="2054225"/>
            <a:ext cx="4138613" cy="4340225"/>
            <a:chOff x="2480" y="1294"/>
            <a:chExt cx="2607" cy="2734"/>
          </a:xfrm>
        </p:grpSpPr>
        <p:sp>
          <p:nvSpPr>
            <p:cNvPr id="173075" name="Oval 73"/>
            <p:cNvSpPr>
              <a:spLocks noChangeArrowheads="1"/>
            </p:cNvSpPr>
            <p:nvPr/>
          </p:nvSpPr>
          <p:spPr bwMode="auto">
            <a:xfrm>
              <a:off x="2480" y="1582"/>
              <a:ext cx="2607" cy="244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nvGrpSpPr>
            <p:cNvPr id="173076" name="Group 74"/>
            <p:cNvGrpSpPr>
              <a:grpSpLocks/>
            </p:cNvGrpSpPr>
            <p:nvPr/>
          </p:nvGrpSpPr>
          <p:grpSpPr bwMode="auto">
            <a:xfrm>
              <a:off x="3271" y="1294"/>
              <a:ext cx="1029" cy="1968"/>
              <a:chOff x="3351" y="786"/>
              <a:chExt cx="1029" cy="1968"/>
            </a:xfrm>
          </p:grpSpPr>
          <p:sp>
            <p:nvSpPr>
              <p:cNvPr id="173077" name="Freeform 75"/>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78" name="Freeform 76"/>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3079" name="Freeform 77"/>
              <p:cNvSpPr>
                <a:spLocks/>
              </p:cNvSpPr>
              <p:nvPr/>
            </p:nvSpPr>
            <p:spPr bwMode="auto">
              <a:xfrm>
                <a:off x="3798" y="2258"/>
                <a:ext cx="139" cy="44"/>
              </a:xfrm>
              <a:custGeom>
                <a:avLst/>
                <a:gdLst>
                  <a:gd name="T0" fmla="*/ 15 w 695"/>
                  <a:gd name="T1" fmla="*/ 9 h 220"/>
                  <a:gd name="T2" fmla="*/ 18 w 695"/>
                  <a:gd name="T3" fmla="*/ 9 h 220"/>
                  <a:gd name="T4" fmla="*/ 21 w 695"/>
                  <a:gd name="T5" fmla="*/ 8 h 220"/>
                  <a:gd name="T6" fmla="*/ 23 w 695"/>
                  <a:gd name="T7" fmla="*/ 8 h 220"/>
                  <a:gd name="T8" fmla="*/ 25 w 695"/>
                  <a:gd name="T9" fmla="*/ 7 h 220"/>
                  <a:gd name="T10" fmla="*/ 26 w 695"/>
                  <a:gd name="T11" fmla="*/ 7 h 220"/>
                  <a:gd name="T12" fmla="*/ 27 w 695"/>
                  <a:gd name="T13" fmla="*/ 6 h 220"/>
                  <a:gd name="T14" fmla="*/ 27 w 695"/>
                  <a:gd name="T15" fmla="*/ 6 h 220"/>
                  <a:gd name="T16" fmla="*/ 28 w 695"/>
                  <a:gd name="T17" fmla="*/ 5 h 220"/>
                  <a:gd name="T18" fmla="*/ 28 w 695"/>
                  <a:gd name="T19" fmla="*/ 5 h 220"/>
                  <a:gd name="T20" fmla="*/ 28 w 695"/>
                  <a:gd name="T21" fmla="*/ 4 h 220"/>
                  <a:gd name="T22" fmla="*/ 28 w 695"/>
                  <a:gd name="T23" fmla="*/ 4 h 220"/>
                  <a:gd name="T24" fmla="*/ 27 w 695"/>
                  <a:gd name="T25" fmla="*/ 3 h 220"/>
                  <a:gd name="T26" fmla="*/ 27 w 695"/>
                  <a:gd name="T27" fmla="*/ 3 h 220"/>
                  <a:gd name="T28" fmla="*/ 26 w 695"/>
                  <a:gd name="T29" fmla="*/ 2 h 220"/>
                  <a:gd name="T30" fmla="*/ 25 w 695"/>
                  <a:gd name="T31" fmla="*/ 2 h 220"/>
                  <a:gd name="T32" fmla="*/ 23 w 695"/>
                  <a:gd name="T33" fmla="*/ 1 h 220"/>
                  <a:gd name="T34" fmla="*/ 21 w 695"/>
                  <a:gd name="T35" fmla="*/ 1 h 220"/>
                  <a:gd name="T36" fmla="*/ 18 w 695"/>
                  <a:gd name="T37" fmla="*/ 0 h 220"/>
                  <a:gd name="T38" fmla="*/ 15 w 695"/>
                  <a:gd name="T39" fmla="*/ 0 h 220"/>
                  <a:gd name="T40" fmla="*/ 12 w 695"/>
                  <a:gd name="T41" fmla="*/ 0 h 220"/>
                  <a:gd name="T42" fmla="*/ 10 w 695"/>
                  <a:gd name="T43" fmla="*/ 0 h 220"/>
                  <a:gd name="T44" fmla="*/ 7 w 695"/>
                  <a:gd name="T45" fmla="*/ 1 h 220"/>
                  <a:gd name="T46" fmla="*/ 5 w 695"/>
                  <a:gd name="T47" fmla="*/ 1 h 220"/>
                  <a:gd name="T48" fmla="*/ 3 w 695"/>
                  <a:gd name="T49" fmla="*/ 2 h 220"/>
                  <a:gd name="T50" fmla="*/ 2 w 695"/>
                  <a:gd name="T51" fmla="*/ 2 h 220"/>
                  <a:gd name="T52" fmla="*/ 1 w 695"/>
                  <a:gd name="T53" fmla="*/ 3 h 220"/>
                  <a:gd name="T54" fmla="*/ 0 w 695"/>
                  <a:gd name="T55" fmla="*/ 3 h 220"/>
                  <a:gd name="T56" fmla="*/ 0 w 695"/>
                  <a:gd name="T57" fmla="*/ 4 h 220"/>
                  <a:gd name="T58" fmla="*/ 0 w 695"/>
                  <a:gd name="T59" fmla="*/ 4 h 220"/>
                  <a:gd name="T60" fmla="*/ 0 w 695"/>
                  <a:gd name="T61" fmla="*/ 5 h 220"/>
                  <a:gd name="T62" fmla="*/ 0 w 695"/>
                  <a:gd name="T63" fmla="*/ 5 h 220"/>
                  <a:gd name="T64" fmla="*/ 0 w 695"/>
                  <a:gd name="T65" fmla="*/ 6 h 220"/>
                  <a:gd name="T66" fmla="*/ 1 w 695"/>
                  <a:gd name="T67" fmla="*/ 6 h 220"/>
                  <a:gd name="T68" fmla="*/ 2 w 695"/>
                  <a:gd name="T69" fmla="*/ 7 h 220"/>
                  <a:gd name="T70" fmla="*/ 3 w 695"/>
                  <a:gd name="T71" fmla="*/ 7 h 220"/>
                  <a:gd name="T72" fmla="*/ 5 w 695"/>
                  <a:gd name="T73" fmla="*/ 8 h 220"/>
                  <a:gd name="T74" fmla="*/ 7 w 695"/>
                  <a:gd name="T75" fmla="*/ 8 h 220"/>
                  <a:gd name="T76" fmla="*/ 10 w 695"/>
                  <a:gd name="T77" fmla="*/ 9 h 220"/>
                  <a:gd name="T78" fmla="*/ 12 w 695"/>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5"/>
                  <a:gd name="T121" fmla="*/ 0 h 220"/>
                  <a:gd name="T122" fmla="*/ 695 w 695"/>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5" h="220">
                    <a:moveTo>
                      <a:pt x="348" y="220"/>
                    </a:moveTo>
                    <a:lnTo>
                      <a:pt x="383" y="220"/>
                    </a:lnTo>
                    <a:lnTo>
                      <a:pt x="418" y="218"/>
                    </a:lnTo>
                    <a:lnTo>
                      <a:pt x="451" y="216"/>
                    </a:lnTo>
                    <a:lnTo>
                      <a:pt x="483" y="211"/>
                    </a:lnTo>
                    <a:lnTo>
                      <a:pt x="513" y="207"/>
                    </a:lnTo>
                    <a:lnTo>
                      <a:pt x="542" y="202"/>
                    </a:lnTo>
                    <a:lnTo>
                      <a:pt x="569" y="195"/>
                    </a:lnTo>
                    <a:lnTo>
                      <a:pt x="594" y="188"/>
                    </a:lnTo>
                    <a:lnTo>
                      <a:pt x="616" y="180"/>
                    </a:lnTo>
                    <a:lnTo>
                      <a:pt x="636" y="171"/>
                    </a:lnTo>
                    <a:lnTo>
                      <a:pt x="653" y="163"/>
                    </a:lnTo>
                    <a:lnTo>
                      <a:pt x="668" y="153"/>
                    </a:lnTo>
                    <a:lnTo>
                      <a:pt x="675" y="148"/>
                    </a:lnTo>
                    <a:lnTo>
                      <a:pt x="680" y="143"/>
                    </a:lnTo>
                    <a:lnTo>
                      <a:pt x="684" y="138"/>
                    </a:lnTo>
                    <a:lnTo>
                      <a:pt x="689" y="133"/>
                    </a:lnTo>
                    <a:lnTo>
                      <a:pt x="692" y="127"/>
                    </a:lnTo>
                    <a:lnTo>
                      <a:pt x="694" y="122"/>
                    </a:lnTo>
                    <a:lnTo>
                      <a:pt x="695" y="116"/>
                    </a:lnTo>
                    <a:lnTo>
                      <a:pt x="695" y="110"/>
                    </a:lnTo>
                    <a:lnTo>
                      <a:pt x="695" y="104"/>
                    </a:lnTo>
                    <a:lnTo>
                      <a:pt x="694" y="99"/>
                    </a:lnTo>
                    <a:lnTo>
                      <a:pt x="692" y="94"/>
                    </a:lnTo>
                    <a:lnTo>
                      <a:pt x="689" y="88"/>
                    </a:lnTo>
                    <a:lnTo>
                      <a:pt x="684" y="83"/>
                    </a:lnTo>
                    <a:lnTo>
                      <a:pt x="680" y="77"/>
                    </a:lnTo>
                    <a:lnTo>
                      <a:pt x="675" y="72"/>
                    </a:lnTo>
                    <a:lnTo>
                      <a:pt x="668" y="68"/>
                    </a:lnTo>
                    <a:lnTo>
                      <a:pt x="653" y="58"/>
                    </a:lnTo>
                    <a:lnTo>
                      <a:pt x="636" y="48"/>
                    </a:lnTo>
                    <a:lnTo>
                      <a:pt x="616" y="41"/>
                    </a:lnTo>
                    <a:lnTo>
                      <a:pt x="594" y="32"/>
                    </a:lnTo>
                    <a:lnTo>
                      <a:pt x="569" y="26"/>
                    </a:lnTo>
                    <a:lnTo>
                      <a:pt x="542" y="19"/>
                    </a:lnTo>
                    <a:lnTo>
                      <a:pt x="513" y="14"/>
                    </a:lnTo>
                    <a:lnTo>
                      <a:pt x="483" y="8"/>
                    </a:lnTo>
                    <a:lnTo>
                      <a:pt x="451" y="5"/>
                    </a:lnTo>
                    <a:lnTo>
                      <a:pt x="418" y="3"/>
                    </a:lnTo>
                    <a:lnTo>
                      <a:pt x="383" y="1"/>
                    </a:lnTo>
                    <a:lnTo>
                      <a:pt x="348" y="0"/>
                    </a:lnTo>
                    <a:lnTo>
                      <a:pt x="312" y="1"/>
                    </a:lnTo>
                    <a:lnTo>
                      <a:pt x="277" y="3"/>
                    </a:lnTo>
                    <a:lnTo>
                      <a:pt x="244" y="5"/>
                    </a:lnTo>
                    <a:lnTo>
                      <a:pt x="213" y="8"/>
                    </a:lnTo>
                    <a:lnTo>
                      <a:pt x="181" y="14"/>
                    </a:lnTo>
                    <a:lnTo>
                      <a:pt x="153" y="19"/>
                    </a:lnTo>
                    <a:lnTo>
                      <a:pt x="126" y="26"/>
                    </a:lnTo>
                    <a:lnTo>
                      <a:pt x="101" y="32"/>
                    </a:lnTo>
                    <a:lnTo>
                      <a:pt x="79" y="41"/>
                    </a:lnTo>
                    <a:lnTo>
                      <a:pt x="59" y="48"/>
                    </a:lnTo>
                    <a:lnTo>
                      <a:pt x="42" y="58"/>
                    </a:lnTo>
                    <a:lnTo>
                      <a:pt x="27" y="68"/>
                    </a:lnTo>
                    <a:lnTo>
                      <a:pt x="21" y="72"/>
                    </a:lnTo>
                    <a:lnTo>
                      <a:pt x="15" y="77"/>
                    </a:lnTo>
                    <a:lnTo>
                      <a:pt x="11" y="83"/>
                    </a:lnTo>
                    <a:lnTo>
                      <a:pt x="7" y="88"/>
                    </a:lnTo>
                    <a:lnTo>
                      <a:pt x="3" y="94"/>
                    </a:lnTo>
                    <a:lnTo>
                      <a:pt x="1" y="99"/>
                    </a:lnTo>
                    <a:lnTo>
                      <a:pt x="0" y="104"/>
                    </a:lnTo>
                    <a:lnTo>
                      <a:pt x="0" y="110"/>
                    </a:lnTo>
                    <a:lnTo>
                      <a:pt x="0" y="116"/>
                    </a:lnTo>
                    <a:lnTo>
                      <a:pt x="1" y="122"/>
                    </a:lnTo>
                    <a:lnTo>
                      <a:pt x="3" y="127"/>
                    </a:lnTo>
                    <a:lnTo>
                      <a:pt x="7" y="133"/>
                    </a:lnTo>
                    <a:lnTo>
                      <a:pt x="11" y="138"/>
                    </a:lnTo>
                    <a:lnTo>
                      <a:pt x="15" y="143"/>
                    </a:lnTo>
                    <a:lnTo>
                      <a:pt x="21" y="148"/>
                    </a:lnTo>
                    <a:lnTo>
                      <a:pt x="27" y="153"/>
                    </a:lnTo>
                    <a:lnTo>
                      <a:pt x="42" y="163"/>
                    </a:lnTo>
                    <a:lnTo>
                      <a:pt x="59" y="171"/>
                    </a:lnTo>
                    <a:lnTo>
                      <a:pt x="79" y="180"/>
                    </a:lnTo>
                    <a:lnTo>
                      <a:pt x="101" y="188"/>
                    </a:lnTo>
                    <a:lnTo>
                      <a:pt x="126" y="195"/>
                    </a:lnTo>
                    <a:lnTo>
                      <a:pt x="153" y="202"/>
                    </a:lnTo>
                    <a:lnTo>
                      <a:pt x="181" y="207"/>
                    </a:lnTo>
                    <a:lnTo>
                      <a:pt x="213" y="211"/>
                    </a:lnTo>
                    <a:lnTo>
                      <a:pt x="244" y="216"/>
                    </a:lnTo>
                    <a:lnTo>
                      <a:pt x="277" y="218"/>
                    </a:lnTo>
                    <a:lnTo>
                      <a:pt x="312" y="220"/>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80" name="Freeform 78"/>
              <p:cNvSpPr>
                <a:spLocks/>
              </p:cNvSpPr>
              <p:nvPr/>
            </p:nvSpPr>
            <p:spPr bwMode="auto">
              <a:xfrm>
                <a:off x="3867" y="2289"/>
                <a:ext cx="54" cy="18"/>
              </a:xfrm>
              <a:custGeom>
                <a:avLst/>
                <a:gdLst>
                  <a:gd name="T0" fmla="*/ 10 w 269"/>
                  <a:gd name="T1" fmla="*/ 0 h 90"/>
                  <a:gd name="T2" fmla="*/ 10 w 269"/>
                  <a:gd name="T3" fmla="*/ 0 h 90"/>
                  <a:gd name="T4" fmla="*/ 9 w 269"/>
                  <a:gd name="T5" fmla="*/ 0 h 90"/>
                  <a:gd name="T6" fmla="*/ 8 w 269"/>
                  <a:gd name="T7" fmla="*/ 1 h 90"/>
                  <a:gd name="T8" fmla="*/ 6 w 269"/>
                  <a:gd name="T9" fmla="*/ 1 h 90"/>
                  <a:gd name="T10" fmla="*/ 5 w 269"/>
                  <a:gd name="T11" fmla="*/ 1 h 90"/>
                  <a:gd name="T12" fmla="*/ 4 w 269"/>
                  <a:gd name="T13" fmla="*/ 1 h 90"/>
                  <a:gd name="T14" fmla="*/ 3 w 269"/>
                  <a:gd name="T15" fmla="*/ 1 h 90"/>
                  <a:gd name="T16" fmla="*/ 1 w 269"/>
                  <a:gd name="T17" fmla="*/ 1 h 90"/>
                  <a:gd name="T18" fmla="*/ 0 w 269"/>
                  <a:gd name="T19" fmla="*/ 1 h 90"/>
                  <a:gd name="T20" fmla="*/ 0 w 269"/>
                  <a:gd name="T21" fmla="*/ 4 h 90"/>
                  <a:gd name="T22" fmla="*/ 1 w 269"/>
                  <a:gd name="T23" fmla="*/ 4 h 90"/>
                  <a:gd name="T24" fmla="*/ 3 w 269"/>
                  <a:gd name="T25" fmla="*/ 4 h 90"/>
                  <a:gd name="T26" fmla="*/ 4 w 269"/>
                  <a:gd name="T27" fmla="*/ 3 h 90"/>
                  <a:gd name="T28" fmla="*/ 6 w 269"/>
                  <a:gd name="T29" fmla="*/ 3 h 90"/>
                  <a:gd name="T30" fmla="*/ 7 w 269"/>
                  <a:gd name="T31" fmla="*/ 3 h 90"/>
                  <a:gd name="T32" fmla="*/ 8 w 269"/>
                  <a:gd name="T33" fmla="*/ 3 h 90"/>
                  <a:gd name="T34" fmla="*/ 9 w 269"/>
                  <a:gd name="T35" fmla="*/ 3 h 90"/>
                  <a:gd name="T36" fmla="*/ 10 w 269"/>
                  <a:gd name="T37" fmla="*/ 2 h 90"/>
                  <a:gd name="T38" fmla="*/ 11 w 269"/>
                  <a:gd name="T39" fmla="*/ 2 h 90"/>
                  <a:gd name="T40" fmla="*/ 10 w 269"/>
                  <a:gd name="T41" fmla="*/ 0 h 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9"/>
                  <a:gd name="T64" fmla="*/ 0 h 90"/>
                  <a:gd name="T65" fmla="*/ 269 w 269"/>
                  <a:gd name="T66" fmla="*/ 90 h 9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9" h="90">
                    <a:moveTo>
                      <a:pt x="253" y="0"/>
                    </a:moveTo>
                    <a:lnTo>
                      <a:pt x="237" y="6"/>
                    </a:lnTo>
                    <a:lnTo>
                      <a:pt x="214" y="12"/>
                    </a:lnTo>
                    <a:lnTo>
                      <a:pt x="188" y="19"/>
                    </a:lnTo>
                    <a:lnTo>
                      <a:pt x="160" y="24"/>
                    </a:lnTo>
                    <a:lnTo>
                      <a:pt x="131" y="28"/>
                    </a:lnTo>
                    <a:lnTo>
                      <a:pt x="100" y="32"/>
                    </a:lnTo>
                    <a:lnTo>
                      <a:pt x="68" y="35"/>
                    </a:lnTo>
                    <a:lnTo>
                      <a:pt x="34" y="36"/>
                    </a:lnTo>
                    <a:lnTo>
                      <a:pt x="0" y="37"/>
                    </a:lnTo>
                    <a:lnTo>
                      <a:pt x="0" y="90"/>
                    </a:lnTo>
                    <a:lnTo>
                      <a:pt x="36" y="89"/>
                    </a:lnTo>
                    <a:lnTo>
                      <a:pt x="71" y="88"/>
                    </a:lnTo>
                    <a:lnTo>
                      <a:pt x="105" y="85"/>
                    </a:lnTo>
                    <a:lnTo>
                      <a:pt x="138" y="81"/>
                    </a:lnTo>
                    <a:lnTo>
                      <a:pt x="170" y="76"/>
                    </a:lnTo>
                    <a:lnTo>
                      <a:pt x="199" y="71"/>
                    </a:lnTo>
                    <a:lnTo>
                      <a:pt x="227" y="64"/>
                    </a:lnTo>
                    <a:lnTo>
                      <a:pt x="253" y="56"/>
                    </a:lnTo>
                    <a:lnTo>
                      <a:pt x="269" y="51"/>
                    </a:lnTo>
                    <a:lnTo>
                      <a:pt x="25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81" name="Freeform 79"/>
              <p:cNvSpPr>
                <a:spLocks/>
              </p:cNvSpPr>
              <p:nvPr/>
            </p:nvSpPr>
            <p:spPr bwMode="auto">
              <a:xfrm>
                <a:off x="3882" y="2253"/>
                <a:ext cx="55" cy="24"/>
              </a:xfrm>
              <a:custGeom>
                <a:avLst/>
                <a:gdLst>
                  <a:gd name="T0" fmla="*/ 0 w 273"/>
                  <a:gd name="T1" fmla="*/ 2 h 117"/>
                  <a:gd name="T2" fmla="*/ 1 w 273"/>
                  <a:gd name="T3" fmla="*/ 2 h 117"/>
                  <a:gd name="T4" fmla="*/ 2 w 273"/>
                  <a:gd name="T5" fmla="*/ 2 h 117"/>
                  <a:gd name="T6" fmla="*/ 3 w 273"/>
                  <a:gd name="T7" fmla="*/ 3 h 117"/>
                  <a:gd name="T8" fmla="*/ 5 w 273"/>
                  <a:gd name="T9" fmla="*/ 3 h 117"/>
                  <a:gd name="T10" fmla="*/ 6 w 273"/>
                  <a:gd name="T11" fmla="*/ 3 h 117"/>
                  <a:gd name="T12" fmla="*/ 7 w 273"/>
                  <a:gd name="T13" fmla="*/ 3 h 117"/>
                  <a:gd name="T14" fmla="*/ 7 w 273"/>
                  <a:gd name="T15" fmla="*/ 4 h 117"/>
                  <a:gd name="T16" fmla="*/ 8 w 273"/>
                  <a:gd name="T17" fmla="*/ 4 h 117"/>
                  <a:gd name="T18" fmla="*/ 9 w 273"/>
                  <a:gd name="T19" fmla="*/ 4 h 117"/>
                  <a:gd name="T20" fmla="*/ 9 w 273"/>
                  <a:gd name="T21" fmla="*/ 5 h 117"/>
                  <a:gd name="T22" fmla="*/ 9 w 273"/>
                  <a:gd name="T23" fmla="*/ 5 h 117"/>
                  <a:gd name="T24" fmla="*/ 9 w 273"/>
                  <a:gd name="T25" fmla="*/ 5 h 117"/>
                  <a:gd name="T26" fmla="*/ 11 w 273"/>
                  <a:gd name="T27" fmla="*/ 3 h 117"/>
                  <a:gd name="T28" fmla="*/ 11 w 273"/>
                  <a:gd name="T29" fmla="*/ 3 h 117"/>
                  <a:gd name="T30" fmla="*/ 11 w 273"/>
                  <a:gd name="T31" fmla="*/ 3 h 117"/>
                  <a:gd name="T32" fmla="*/ 10 w 273"/>
                  <a:gd name="T33" fmla="*/ 2 h 117"/>
                  <a:gd name="T34" fmla="*/ 9 w 273"/>
                  <a:gd name="T35" fmla="*/ 2 h 117"/>
                  <a:gd name="T36" fmla="*/ 8 w 273"/>
                  <a:gd name="T37" fmla="*/ 2 h 117"/>
                  <a:gd name="T38" fmla="*/ 7 w 273"/>
                  <a:gd name="T39" fmla="*/ 1 h 117"/>
                  <a:gd name="T40" fmla="*/ 6 w 273"/>
                  <a:gd name="T41" fmla="*/ 1 h 117"/>
                  <a:gd name="T42" fmla="*/ 5 w 273"/>
                  <a:gd name="T43" fmla="*/ 1 h 117"/>
                  <a:gd name="T44" fmla="*/ 4 w 273"/>
                  <a:gd name="T45" fmla="*/ 0 h 117"/>
                  <a:gd name="T46" fmla="*/ 3 w 273"/>
                  <a:gd name="T47" fmla="*/ 0 h 117"/>
                  <a:gd name="T48" fmla="*/ 1 w 273"/>
                  <a:gd name="T49" fmla="*/ 0 h 117"/>
                  <a:gd name="T50" fmla="*/ 0 w 273"/>
                  <a:gd name="T51" fmla="*/ 0 h 117"/>
                  <a:gd name="T52" fmla="*/ 0 w 273"/>
                  <a:gd name="T53" fmla="*/ 2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3"/>
                  <a:gd name="T82" fmla="*/ 0 h 117"/>
                  <a:gd name="T83" fmla="*/ 273 w 273"/>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3" h="117">
                    <a:moveTo>
                      <a:pt x="0" y="52"/>
                    </a:moveTo>
                    <a:lnTo>
                      <a:pt x="26" y="54"/>
                    </a:lnTo>
                    <a:lnTo>
                      <a:pt x="57" y="58"/>
                    </a:lnTo>
                    <a:lnTo>
                      <a:pt x="86" y="63"/>
                    </a:lnTo>
                    <a:lnTo>
                      <a:pt x="114" y="68"/>
                    </a:lnTo>
                    <a:lnTo>
                      <a:pt x="140" y="75"/>
                    </a:lnTo>
                    <a:lnTo>
                      <a:pt x="163" y="81"/>
                    </a:lnTo>
                    <a:lnTo>
                      <a:pt x="185" y="89"/>
                    </a:lnTo>
                    <a:lnTo>
                      <a:pt x="203" y="96"/>
                    </a:lnTo>
                    <a:lnTo>
                      <a:pt x="218" y="104"/>
                    </a:lnTo>
                    <a:lnTo>
                      <a:pt x="231" y="112"/>
                    </a:lnTo>
                    <a:lnTo>
                      <a:pt x="234" y="116"/>
                    </a:lnTo>
                    <a:lnTo>
                      <a:pt x="235" y="117"/>
                    </a:lnTo>
                    <a:lnTo>
                      <a:pt x="273" y="79"/>
                    </a:lnTo>
                    <a:lnTo>
                      <a:pt x="270" y="76"/>
                    </a:lnTo>
                    <a:lnTo>
                      <a:pt x="261" y="69"/>
                    </a:lnTo>
                    <a:lnTo>
                      <a:pt x="245" y="58"/>
                    </a:lnTo>
                    <a:lnTo>
                      <a:pt x="226" y="48"/>
                    </a:lnTo>
                    <a:lnTo>
                      <a:pt x="203" y="39"/>
                    </a:lnTo>
                    <a:lnTo>
                      <a:pt x="179" y="30"/>
                    </a:lnTo>
                    <a:lnTo>
                      <a:pt x="153" y="23"/>
                    </a:lnTo>
                    <a:lnTo>
                      <a:pt x="125" y="16"/>
                    </a:lnTo>
                    <a:lnTo>
                      <a:pt x="96" y="11"/>
                    </a:lnTo>
                    <a:lnTo>
                      <a:pt x="65" y="5"/>
                    </a:lnTo>
                    <a:lnTo>
                      <a:pt x="31" y="2"/>
                    </a:lnTo>
                    <a:lnTo>
                      <a:pt x="5" y="0"/>
                    </a:lnTo>
                    <a:lnTo>
                      <a:pt x="0"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82" name="Freeform 80"/>
              <p:cNvSpPr>
                <a:spLocks/>
              </p:cNvSpPr>
              <p:nvPr/>
            </p:nvSpPr>
            <p:spPr bwMode="auto">
              <a:xfrm>
                <a:off x="3797" y="2253"/>
                <a:ext cx="54" cy="25"/>
              </a:xfrm>
              <a:custGeom>
                <a:avLst/>
                <a:gdLst>
                  <a:gd name="T0" fmla="*/ 1 w 271"/>
                  <a:gd name="T1" fmla="*/ 5 h 121"/>
                  <a:gd name="T2" fmla="*/ 2 w 271"/>
                  <a:gd name="T3" fmla="*/ 5 h 121"/>
                  <a:gd name="T4" fmla="*/ 2 w 271"/>
                  <a:gd name="T5" fmla="*/ 5 h 121"/>
                  <a:gd name="T6" fmla="*/ 2 w 271"/>
                  <a:gd name="T7" fmla="*/ 5 h 121"/>
                  <a:gd name="T8" fmla="*/ 2 w 271"/>
                  <a:gd name="T9" fmla="*/ 4 h 121"/>
                  <a:gd name="T10" fmla="*/ 3 w 271"/>
                  <a:gd name="T11" fmla="*/ 4 h 121"/>
                  <a:gd name="T12" fmla="*/ 4 w 271"/>
                  <a:gd name="T13" fmla="*/ 4 h 121"/>
                  <a:gd name="T14" fmla="*/ 5 w 271"/>
                  <a:gd name="T15" fmla="*/ 4 h 121"/>
                  <a:gd name="T16" fmla="*/ 5 w 271"/>
                  <a:gd name="T17" fmla="*/ 3 h 121"/>
                  <a:gd name="T18" fmla="*/ 6 w 271"/>
                  <a:gd name="T19" fmla="*/ 3 h 121"/>
                  <a:gd name="T20" fmla="*/ 8 w 271"/>
                  <a:gd name="T21" fmla="*/ 3 h 121"/>
                  <a:gd name="T22" fmla="*/ 9 w 271"/>
                  <a:gd name="T23" fmla="*/ 2 h 121"/>
                  <a:gd name="T24" fmla="*/ 10 w 271"/>
                  <a:gd name="T25" fmla="*/ 2 h 121"/>
                  <a:gd name="T26" fmla="*/ 11 w 271"/>
                  <a:gd name="T27" fmla="*/ 2 h 121"/>
                  <a:gd name="T28" fmla="*/ 11 w 271"/>
                  <a:gd name="T29" fmla="*/ 0 h 121"/>
                  <a:gd name="T30" fmla="*/ 10 w 271"/>
                  <a:gd name="T31" fmla="*/ 0 h 121"/>
                  <a:gd name="T32" fmla="*/ 8 w 271"/>
                  <a:gd name="T33" fmla="*/ 0 h 121"/>
                  <a:gd name="T34" fmla="*/ 7 w 271"/>
                  <a:gd name="T35" fmla="*/ 0 h 121"/>
                  <a:gd name="T36" fmla="*/ 6 w 271"/>
                  <a:gd name="T37" fmla="*/ 1 h 121"/>
                  <a:gd name="T38" fmla="*/ 5 w 271"/>
                  <a:gd name="T39" fmla="*/ 1 h 121"/>
                  <a:gd name="T40" fmla="*/ 4 w 271"/>
                  <a:gd name="T41" fmla="*/ 1 h 121"/>
                  <a:gd name="T42" fmla="*/ 3 w 271"/>
                  <a:gd name="T43" fmla="*/ 2 h 121"/>
                  <a:gd name="T44" fmla="*/ 2 w 271"/>
                  <a:gd name="T45" fmla="*/ 2 h 121"/>
                  <a:gd name="T46" fmla="*/ 1 w 271"/>
                  <a:gd name="T47" fmla="*/ 2 h 121"/>
                  <a:gd name="T48" fmla="*/ 1 w 271"/>
                  <a:gd name="T49" fmla="*/ 3 h 121"/>
                  <a:gd name="T50" fmla="*/ 0 w 271"/>
                  <a:gd name="T51" fmla="*/ 3 h 121"/>
                  <a:gd name="T52" fmla="*/ 0 w 271"/>
                  <a:gd name="T53" fmla="*/ 4 h 121"/>
                  <a:gd name="T54" fmla="*/ 0 w 271"/>
                  <a:gd name="T55" fmla="*/ 4 h 121"/>
                  <a:gd name="T56" fmla="*/ 1 w 271"/>
                  <a:gd name="T57" fmla="*/ 5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1"/>
                  <a:gd name="T88" fmla="*/ 0 h 121"/>
                  <a:gd name="T89" fmla="*/ 271 w 271"/>
                  <a:gd name="T90" fmla="*/ 121 h 1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1" h="121">
                    <a:moveTo>
                      <a:pt x="37" y="121"/>
                    </a:moveTo>
                    <a:lnTo>
                      <a:pt x="39" y="119"/>
                    </a:lnTo>
                    <a:lnTo>
                      <a:pt x="42" y="116"/>
                    </a:lnTo>
                    <a:lnTo>
                      <a:pt x="46" y="112"/>
                    </a:lnTo>
                    <a:lnTo>
                      <a:pt x="59" y="104"/>
                    </a:lnTo>
                    <a:lnTo>
                      <a:pt x="74" y="96"/>
                    </a:lnTo>
                    <a:lnTo>
                      <a:pt x="93" y="89"/>
                    </a:lnTo>
                    <a:lnTo>
                      <a:pt x="114" y="81"/>
                    </a:lnTo>
                    <a:lnTo>
                      <a:pt x="137" y="75"/>
                    </a:lnTo>
                    <a:lnTo>
                      <a:pt x="163" y="68"/>
                    </a:lnTo>
                    <a:lnTo>
                      <a:pt x="191" y="63"/>
                    </a:lnTo>
                    <a:lnTo>
                      <a:pt x="220" y="58"/>
                    </a:lnTo>
                    <a:lnTo>
                      <a:pt x="251" y="54"/>
                    </a:lnTo>
                    <a:lnTo>
                      <a:pt x="271" y="53"/>
                    </a:lnTo>
                    <a:lnTo>
                      <a:pt x="267" y="0"/>
                    </a:lnTo>
                    <a:lnTo>
                      <a:pt x="246" y="2"/>
                    </a:lnTo>
                    <a:lnTo>
                      <a:pt x="212" y="5"/>
                    </a:lnTo>
                    <a:lnTo>
                      <a:pt x="181" y="11"/>
                    </a:lnTo>
                    <a:lnTo>
                      <a:pt x="152" y="16"/>
                    </a:lnTo>
                    <a:lnTo>
                      <a:pt x="124" y="23"/>
                    </a:lnTo>
                    <a:lnTo>
                      <a:pt x="98" y="30"/>
                    </a:lnTo>
                    <a:lnTo>
                      <a:pt x="74" y="39"/>
                    </a:lnTo>
                    <a:lnTo>
                      <a:pt x="52" y="48"/>
                    </a:lnTo>
                    <a:lnTo>
                      <a:pt x="32" y="58"/>
                    </a:lnTo>
                    <a:lnTo>
                      <a:pt x="16" y="69"/>
                    </a:lnTo>
                    <a:lnTo>
                      <a:pt x="7" y="76"/>
                    </a:lnTo>
                    <a:lnTo>
                      <a:pt x="1" y="82"/>
                    </a:lnTo>
                    <a:lnTo>
                      <a:pt x="0" y="83"/>
                    </a:lnTo>
                    <a:lnTo>
                      <a:pt x="37"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83" name="Freeform 81"/>
              <p:cNvSpPr>
                <a:spLocks/>
              </p:cNvSpPr>
              <p:nvPr/>
            </p:nvSpPr>
            <p:spPr bwMode="auto">
              <a:xfrm>
                <a:off x="3814" y="2290"/>
                <a:ext cx="53" cy="17"/>
              </a:xfrm>
              <a:custGeom>
                <a:avLst/>
                <a:gdLst>
                  <a:gd name="T0" fmla="*/ 11 w 266"/>
                  <a:gd name="T1" fmla="*/ 1 h 87"/>
                  <a:gd name="T2" fmla="*/ 11 w 266"/>
                  <a:gd name="T3" fmla="*/ 1 h 87"/>
                  <a:gd name="T4" fmla="*/ 9 w 266"/>
                  <a:gd name="T5" fmla="*/ 1 h 87"/>
                  <a:gd name="T6" fmla="*/ 8 w 266"/>
                  <a:gd name="T7" fmla="*/ 1 h 87"/>
                  <a:gd name="T8" fmla="*/ 7 w 266"/>
                  <a:gd name="T9" fmla="*/ 1 h 87"/>
                  <a:gd name="T10" fmla="*/ 5 w 266"/>
                  <a:gd name="T11" fmla="*/ 1 h 87"/>
                  <a:gd name="T12" fmla="*/ 4 w 266"/>
                  <a:gd name="T13" fmla="*/ 1 h 87"/>
                  <a:gd name="T14" fmla="*/ 3 w 266"/>
                  <a:gd name="T15" fmla="*/ 1 h 87"/>
                  <a:gd name="T16" fmla="*/ 2 w 266"/>
                  <a:gd name="T17" fmla="*/ 0 h 87"/>
                  <a:gd name="T18" fmla="*/ 1 w 266"/>
                  <a:gd name="T19" fmla="*/ 0 h 87"/>
                  <a:gd name="T20" fmla="*/ 1 w 266"/>
                  <a:gd name="T21" fmla="*/ 0 h 87"/>
                  <a:gd name="T22" fmla="*/ 0 w 266"/>
                  <a:gd name="T23" fmla="*/ 2 h 87"/>
                  <a:gd name="T24" fmla="*/ 0 w 266"/>
                  <a:gd name="T25" fmla="*/ 2 h 87"/>
                  <a:gd name="T26" fmla="*/ 2 w 266"/>
                  <a:gd name="T27" fmla="*/ 2 h 87"/>
                  <a:gd name="T28" fmla="*/ 3 w 266"/>
                  <a:gd name="T29" fmla="*/ 3 h 87"/>
                  <a:gd name="T30" fmla="*/ 4 w 266"/>
                  <a:gd name="T31" fmla="*/ 3 h 87"/>
                  <a:gd name="T32" fmla="*/ 5 w 266"/>
                  <a:gd name="T33" fmla="*/ 3 h 87"/>
                  <a:gd name="T34" fmla="*/ 6 w 266"/>
                  <a:gd name="T35" fmla="*/ 3 h 87"/>
                  <a:gd name="T36" fmla="*/ 8 w 266"/>
                  <a:gd name="T37" fmla="*/ 3 h 87"/>
                  <a:gd name="T38" fmla="*/ 9 w 266"/>
                  <a:gd name="T39" fmla="*/ 3 h 87"/>
                  <a:gd name="T40" fmla="*/ 11 w 266"/>
                  <a:gd name="T41" fmla="*/ 3 h 87"/>
                  <a:gd name="T42" fmla="*/ 11 w 266"/>
                  <a:gd name="T43" fmla="*/ 3 h 87"/>
                  <a:gd name="T44" fmla="*/ 11 w 266"/>
                  <a:gd name="T45" fmla="*/ 1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6"/>
                  <a:gd name="T70" fmla="*/ 0 h 87"/>
                  <a:gd name="T71" fmla="*/ 266 w 266"/>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6" h="87">
                    <a:moveTo>
                      <a:pt x="266" y="34"/>
                    </a:moveTo>
                    <a:lnTo>
                      <a:pt x="266" y="34"/>
                    </a:lnTo>
                    <a:lnTo>
                      <a:pt x="231" y="33"/>
                    </a:lnTo>
                    <a:lnTo>
                      <a:pt x="198" y="32"/>
                    </a:lnTo>
                    <a:lnTo>
                      <a:pt x="165" y="29"/>
                    </a:lnTo>
                    <a:lnTo>
                      <a:pt x="134" y="25"/>
                    </a:lnTo>
                    <a:lnTo>
                      <a:pt x="105" y="21"/>
                    </a:lnTo>
                    <a:lnTo>
                      <a:pt x="77" y="16"/>
                    </a:lnTo>
                    <a:lnTo>
                      <a:pt x="51" y="9"/>
                    </a:lnTo>
                    <a:lnTo>
                      <a:pt x="28" y="3"/>
                    </a:lnTo>
                    <a:lnTo>
                      <a:pt x="18" y="0"/>
                    </a:lnTo>
                    <a:lnTo>
                      <a:pt x="0" y="49"/>
                    </a:lnTo>
                    <a:lnTo>
                      <a:pt x="12" y="53"/>
                    </a:lnTo>
                    <a:lnTo>
                      <a:pt x="38" y="61"/>
                    </a:lnTo>
                    <a:lnTo>
                      <a:pt x="66" y="68"/>
                    </a:lnTo>
                    <a:lnTo>
                      <a:pt x="95" y="73"/>
                    </a:lnTo>
                    <a:lnTo>
                      <a:pt x="127" y="78"/>
                    </a:lnTo>
                    <a:lnTo>
                      <a:pt x="160" y="82"/>
                    </a:lnTo>
                    <a:lnTo>
                      <a:pt x="194" y="85"/>
                    </a:lnTo>
                    <a:lnTo>
                      <a:pt x="229" y="86"/>
                    </a:lnTo>
                    <a:lnTo>
                      <a:pt x="266" y="87"/>
                    </a:lnTo>
                    <a:lnTo>
                      <a:pt x="266"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084" name="Freeform 82"/>
              <p:cNvSpPr>
                <a:spLocks/>
              </p:cNvSpPr>
              <p:nvPr/>
            </p:nvSpPr>
            <p:spPr bwMode="auto">
              <a:xfrm>
                <a:off x="3351" y="1085"/>
                <a:ext cx="1029" cy="325"/>
              </a:xfrm>
              <a:custGeom>
                <a:avLst/>
                <a:gdLst>
                  <a:gd name="T0" fmla="*/ 113 w 5144"/>
                  <a:gd name="T1" fmla="*/ 65 h 1626"/>
                  <a:gd name="T2" fmla="*/ 129 w 5144"/>
                  <a:gd name="T3" fmla="*/ 64 h 1626"/>
                  <a:gd name="T4" fmla="*/ 143 w 5144"/>
                  <a:gd name="T5" fmla="*/ 62 h 1626"/>
                  <a:gd name="T6" fmla="*/ 156 w 5144"/>
                  <a:gd name="T7" fmla="*/ 60 h 1626"/>
                  <a:gd name="T8" fmla="*/ 168 w 5144"/>
                  <a:gd name="T9" fmla="*/ 58 h 1626"/>
                  <a:gd name="T10" fmla="*/ 179 w 5144"/>
                  <a:gd name="T11" fmla="*/ 54 h 1626"/>
                  <a:gd name="T12" fmla="*/ 188 w 5144"/>
                  <a:gd name="T13" fmla="*/ 51 h 1626"/>
                  <a:gd name="T14" fmla="*/ 196 w 5144"/>
                  <a:gd name="T15" fmla="*/ 47 h 1626"/>
                  <a:gd name="T16" fmla="*/ 201 w 5144"/>
                  <a:gd name="T17" fmla="*/ 42 h 1626"/>
                  <a:gd name="T18" fmla="*/ 205 w 5144"/>
                  <a:gd name="T19" fmla="*/ 37 h 1626"/>
                  <a:gd name="T20" fmla="*/ 206 w 5144"/>
                  <a:gd name="T21" fmla="*/ 33 h 1626"/>
                  <a:gd name="T22" fmla="*/ 205 w 5144"/>
                  <a:gd name="T23" fmla="*/ 28 h 1626"/>
                  <a:gd name="T24" fmla="*/ 201 w 5144"/>
                  <a:gd name="T25" fmla="*/ 23 h 1626"/>
                  <a:gd name="T26" fmla="*/ 196 w 5144"/>
                  <a:gd name="T27" fmla="*/ 18 h 1626"/>
                  <a:gd name="T28" fmla="*/ 188 w 5144"/>
                  <a:gd name="T29" fmla="*/ 14 h 1626"/>
                  <a:gd name="T30" fmla="*/ 179 w 5144"/>
                  <a:gd name="T31" fmla="*/ 11 h 1626"/>
                  <a:gd name="T32" fmla="*/ 168 w 5144"/>
                  <a:gd name="T33" fmla="*/ 7 h 1626"/>
                  <a:gd name="T34" fmla="*/ 156 w 5144"/>
                  <a:gd name="T35" fmla="*/ 5 h 1626"/>
                  <a:gd name="T36" fmla="*/ 143 w 5144"/>
                  <a:gd name="T37" fmla="*/ 3 h 1626"/>
                  <a:gd name="T38" fmla="*/ 129 w 5144"/>
                  <a:gd name="T39" fmla="*/ 1 h 1626"/>
                  <a:gd name="T40" fmla="*/ 113 w 5144"/>
                  <a:gd name="T41" fmla="*/ 0 h 1626"/>
                  <a:gd name="T42" fmla="*/ 98 w 5144"/>
                  <a:gd name="T43" fmla="*/ 0 h 1626"/>
                  <a:gd name="T44" fmla="*/ 82 w 5144"/>
                  <a:gd name="T45" fmla="*/ 1 h 1626"/>
                  <a:gd name="T46" fmla="*/ 68 w 5144"/>
                  <a:gd name="T47" fmla="*/ 2 h 1626"/>
                  <a:gd name="T48" fmla="*/ 54 w 5144"/>
                  <a:gd name="T49" fmla="*/ 4 h 1626"/>
                  <a:gd name="T50" fmla="*/ 41 w 5144"/>
                  <a:gd name="T51" fmla="*/ 6 h 1626"/>
                  <a:gd name="T52" fmla="*/ 30 w 5144"/>
                  <a:gd name="T53" fmla="*/ 10 h 1626"/>
                  <a:gd name="T54" fmla="*/ 20 w 5144"/>
                  <a:gd name="T55" fmla="*/ 13 h 1626"/>
                  <a:gd name="T56" fmla="*/ 12 w 5144"/>
                  <a:gd name="T57" fmla="*/ 17 h 1626"/>
                  <a:gd name="T58" fmla="*/ 6 w 5144"/>
                  <a:gd name="T59" fmla="*/ 21 h 1626"/>
                  <a:gd name="T60" fmla="*/ 2 w 5144"/>
                  <a:gd name="T61" fmla="*/ 26 h 1626"/>
                  <a:gd name="T62" fmla="*/ 0 w 5144"/>
                  <a:gd name="T63" fmla="*/ 31 h 1626"/>
                  <a:gd name="T64" fmla="*/ 1 w 5144"/>
                  <a:gd name="T65" fmla="*/ 36 h 1626"/>
                  <a:gd name="T66" fmla="*/ 3 w 5144"/>
                  <a:gd name="T67" fmla="*/ 41 h 1626"/>
                  <a:gd name="T68" fmla="*/ 8 w 5144"/>
                  <a:gd name="T69" fmla="*/ 45 h 1626"/>
                  <a:gd name="T70" fmla="*/ 15 w 5144"/>
                  <a:gd name="T71" fmla="*/ 49 h 1626"/>
                  <a:gd name="T72" fmla="*/ 24 w 5144"/>
                  <a:gd name="T73" fmla="*/ 53 h 1626"/>
                  <a:gd name="T74" fmla="*/ 34 w 5144"/>
                  <a:gd name="T75" fmla="*/ 57 h 1626"/>
                  <a:gd name="T76" fmla="*/ 45 w 5144"/>
                  <a:gd name="T77" fmla="*/ 59 h 1626"/>
                  <a:gd name="T78" fmla="*/ 58 w 5144"/>
                  <a:gd name="T79" fmla="*/ 62 h 1626"/>
                  <a:gd name="T80" fmla="*/ 72 w 5144"/>
                  <a:gd name="T81" fmla="*/ 64 h 1626"/>
                  <a:gd name="T82" fmla="*/ 87 w 5144"/>
                  <a:gd name="T83" fmla="*/ 65 h 1626"/>
                  <a:gd name="T84" fmla="*/ 103 w 5144"/>
                  <a:gd name="T85" fmla="*/ 65 h 16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44"/>
                  <a:gd name="T130" fmla="*/ 0 h 1626"/>
                  <a:gd name="T131" fmla="*/ 5144 w 5144"/>
                  <a:gd name="T132" fmla="*/ 1626 h 16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44" h="1626">
                    <a:moveTo>
                      <a:pt x="2572" y="1626"/>
                    </a:moveTo>
                    <a:lnTo>
                      <a:pt x="2704" y="1626"/>
                    </a:lnTo>
                    <a:lnTo>
                      <a:pt x="2834" y="1623"/>
                    </a:lnTo>
                    <a:lnTo>
                      <a:pt x="2963" y="1617"/>
                    </a:lnTo>
                    <a:lnTo>
                      <a:pt x="3089" y="1610"/>
                    </a:lnTo>
                    <a:lnTo>
                      <a:pt x="3213" y="1601"/>
                    </a:lnTo>
                    <a:lnTo>
                      <a:pt x="3335" y="1590"/>
                    </a:lnTo>
                    <a:lnTo>
                      <a:pt x="3455" y="1578"/>
                    </a:lnTo>
                    <a:lnTo>
                      <a:pt x="3571" y="1562"/>
                    </a:lnTo>
                    <a:lnTo>
                      <a:pt x="3685" y="1546"/>
                    </a:lnTo>
                    <a:lnTo>
                      <a:pt x="3796" y="1528"/>
                    </a:lnTo>
                    <a:lnTo>
                      <a:pt x="3904" y="1508"/>
                    </a:lnTo>
                    <a:lnTo>
                      <a:pt x="4009" y="1487"/>
                    </a:lnTo>
                    <a:lnTo>
                      <a:pt x="4109" y="1464"/>
                    </a:lnTo>
                    <a:lnTo>
                      <a:pt x="4206" y="1440"/>
                    </a:lnTo>
                    <a:lnTo>
                      <a:pt x="4300" y="1415"/>
                    </a:lnTo>
                    <a:lnTo>
                      <a:pt x="4388" y="1388"/>
                    </a:lnTo>
                    <a:lnTo>
                      <a:pt x="4474" y="1360"/>
                    </a:lnTo>
                    <a:lnTo>
                      <a:pt x="4555" y="1330"/>
                    </a:lnTo>
                    <a:lnTo>
                      <a:pt x="4631" y="1299"/>
                    </a:lnTo>
                    <a:lnTo>
                      <a:pt x="4704" y="1268"/>
                    </a:lnTo>
                    <a:lnTo>
                      <a:pt x="4771" y="1234"/>
                    </a:lnTo>
                    <a:lnTo>
                      <a:pt x="4832" y="1200"/>
                    </a:lnTo>
                    <a:lnTo>
                      <a:pt x="4889" y="1165"/>
                    </a:lnTo>
                    <a:lnTo>
                      <a:pt x="4941" y="1130"/>
                    </a:lnTo>
                    <a:lnTo>
                      <a:pt x="4988" y="1092"/>
                    </a:lnTo>
                    <a:lnTo>
                      <a:pt x="5027" y="1054"/>
                    </a:lnTo>
                    <a:lnTo>
                      <a:pt x="5062" y="1016"/>
                    </a:lnTo>
                    <a:lnTo>
                      <a:pt x="5091" y="976"/>
                    </a:lnTo>
                    <a:lnTo>
                      <a:pt x="5114" y="936"/>
                    </a:lnTo>
                    <a:lnTo>
                      <a:pt x="5130" y="895"/>
                    </a:lnTo>
                    <a:lnTo>
                      <a:pt x="5141" y="854"/>
                    </a:lnTo>
                    <a:lnTo>
                      <a:pt x="5144" y="813"/>
                    </a:lnTo>
                    <a:lnTo>
                      <a:pt x="5141" y="771"/>
                    </a:lnTo>
                    <a:lnTo>
                      <a:pt x="5130" y="730"/>
                    </a:lnTo>
                    <a:lnTo>
                      <a:pt x="5114" y="689"/>
                    </a:lnTo>
                    <a:lnTo>
                      <a:pt x="5091" y="649"/>
                    </a:lnTo>
                    <a:lnTo>
                      <a:pt x="5062" y="610"/>
                    </a:lnTo>
                    <a:lnTo>
                      <a:pt x="5027" y="572"/>
                    </a:lnTo>
                    <a:lnTo>
                      <a:pt x="4988" y="534"/>
                    </a:lnTo>
                    <a:lnTo>
                      <a:pt x="4941" y="497"/>
                    </a:lnTo>
                    <a:lnTo>
                      <a:pt x="4889" y="460"/>
                    </a:lnTo>
                    <a:lnTo>
                      <a:pt x="4832" y="426"/>
                    </a:lnTo>
                    <a:lnTo>
                      <a:pt x="4771" y="391"/>
                    </a:lnTo>
                    <a:lnTo>
                      <a:pt x="4704" y="359"/>
                    </a:lnTo>
                    <a:lnTo>
                      <a:pt x="4631" y="327"/>
                    </a:lnTo>
                    <a:lnTo>
                      <a:pt x="4555" y="295"/>
                    </a:lnTo>
                    <a:lnTo>
                      <a:pt x="4474" y="266"/>
                    </a:lnTo>
                    <a:lnTo>
                      <a:pt x="4388" y="238"/>
                    </a:lnTo>
                    <a:lnTo>
                      <a:pt x="4300" y="211"/>
                    </a:lnTo>
                    <a:lnTo>
                      <a:pt x="4206" y="185"/>
                    </a:lnTo>
                    <a:lnTo>
                      <a:pt x="4109" y="161"/>
                    </a:lnTo>
                    <a:lnTo>
                      <a:pt x="4009" y="139"/>
                    </a:lnTo>
                    <a:lnTo>
                      <a:pt x="3904" y="117"/>
                    </a:lnTo>
                    <a:lnTo>
                      <a:pt x="3796" y="98"/>
                    </a:lnTo>
                    <a:lnTo>
                      <a:pt x="3685" y="79"/>
                    </a:lnTo>
                    <a:lnTo>
                      <a:pt x="3571" y="63"/>
                    </a:lnTo>
                    <a:lnTo>
                      <a:pt x="3455" y="49"/>
                    </a:lnTo>
                    <a:lnTo>
                      <a:pt x="3335" y="36"/>
                    </a:lnTo>
                    <a:lnTo>
                      <a:pt x="3213" y="24"/>
                    </a:lnTo>
                    <a:lnTo>
                      <a:pt x="3089" y="16"/>
                    </a:lnTo>
                    <a:lnTo>
                      <a:pt x="2963" y="8"/>
                    </a:lnTo>
                    <a:lnTo>
                      <a:pt x="2834" y="4"/>
                    </a:lnTo>
                    <a:lnTo>
                      <a:pt x="2704" y="1"/>
                    </a:lnTo>
                    <a:lnTo>
                      <a:pt x="2572" y="0"/>
                    </a:lnTo>
                    <a:lnTo>
                      <a:pt x="2440" y="1"/>
                    </a:lnTo>
                    <a:lnTo>
                      <a:pt x="2310" y="4"/>
                    </a:lnTo>
                    <a:lnTo>
                      <a:pt x="2181" y="8"/>
                    </a:lnTo>
                    <a:lnTo>
                      <a:pt x="2055" y="16"/>
                    </a:lnTo>
                    <a:lnTo>
                      <a:pt x="1931" y="24"/>
                    </a:lnTo>
                    <a:lnTo>
                      <a:pt x="1809" y="36"/>
                    </a:lnTo>
                    <a:lnTo>
                      <a:pt x="1689" y="49"/>
                    </a:lnTo>
                    <a:lnTo>
                      <a:pt x="1572" y="63"/>
                    </a:lnTo>
                    <a:lnTo>
                      <a:pt x="1459" y="79"/>
                    </a:lnTo>
                    <a:lnTo>
                      <a:pt x="1348" y="98"/>
                    </a:lnTo>
                    <a:lnTo>
                      <a:pt x="1240" y="117"/>
                    </a:lnTo>
                    <a:lnTo>
                      <a:pt x="1135" y="139"/>
                    </a:lnTo>
                    <a:lnTo>
                      <a:pt x="1035" y="161"/>
                    </a:lnTo>
                    <a:lnTo>
                      <a:pt x="938" y="185"/>
                    </a:lnTo>
                    <a:lnTo>
                      <a:pt x="844" y="211"/>
                    </a:lnTo>
                    <a:lnTo>
                      <a:pt x="755" y="238"/>
                    </a:lnTo>
                    <a:lnTo>
                      <a:pt x="669" y="266"/>
                    </a:lnTo>
                    <a:lnTo>
                      <a:pt x="589" y="295"/>
                    </a:lnTo>
                    <a:lnTo>
                      <a:pt x="512" y="327"/>
                    </a:lnTo>
                    <a:lnTo>
                      <a:pt x="440" y="359"/>
                    </a:lnTo>
                    <a:lnTo>
                      <a:pt x="373" y="391"/>
                    </a:lnTo>
                    <a:lnTo>
                      <a:pt x="312" y="426"/>
                    </a:lnTo>
                    <a:lnTo>
                      <a:pt x="254" y="460"/>
                    </a:lnTo>
                    <a:lnTo>
                      <a:pt x="203" y="497"/>
                    </a:lnTo>
                    <a:lnTo>
                      <a:pt x="156" y="534"/>
                    </a:lnTo>
                    <a:lnTo>
                      <a:pt x="116" y="572"/>
                    </a:lnTo>
                    <a:lnTo>
                      <a:pt x="81" y="610"/>
                    </a:lnTo>
                    <a:lnTo>
                      <a:pt x="53" y="649"/>
                    </a:lnTo>
                    <a:lnTo>
                      <a:pt x="30" y="689"/>
                    </a:lnTo>
                    <a:lnTo>
                      <a:pt x="14" y="730"/>
                    </a:lnTo>
                    <a:lnTo>
                      <a:pt x="3" y="771"/>
                    </a:lnTo>
                    <a:lnTo>
                      <a:pt x="0" y="813"/>
                    </a:lnTo>
                    <a:lnTo>
                      <a:pt x="3" y="854"/>
                    </a:lnTo>
                    <a:lnTo>
                      <a:pt x="14" y="895"/>
                    </a:lnTo>
                    <a:lnTo>
                      <a:pt x="30" y="936"/>
                    </a:lnTo>
                    <a:lnTo>
                      <a:pt x="53" y="976"/>
                    </a:lnTo>
                    <a:lnTo>
                      <a:pt x="81" y="1016"/>
                    </a:lnTo>
                    <a:lnTo>
                      <a:pt x="116" y="1054"/>
                    </a:lnTo>
                    <a:lnTo>
                      <a:pt x="156" y="1092"/>
                    </a:lnTo>
                    <a:lnTo>
                      <a:pt x="203" y="1130"/>
                    </a:lnTo>
                    <a:lnTo>
                      <a:pt x="254" y="1165"/>
                    </a:lnTo>
                    <a:lnTo>
                      <a:pt x="312" y="1200"/>
                    </a:lnTo>
                    <a:lnTo>
                      <a:pt x="373" y="1234"/>
                    </a:lnTo>
                    <a:lnTo>
                      <a:pt x="440" y="1268"/>
                    </a:lnTo>
                    <a:lnTo>
                      <a:pt x="512" y="1299"/>
                    </a:lnTo>
                    <a:lnTo>
                      <a:pt x="589" y="1330"/>
                    </a:lnTo>
                    <a:lnTo>
                      <a:pt x="669" y="1360"/>
                    </a:lnTo>
                    <a:lnTo>
                      <a:pt x="755" y="1388"/>
                    </a:lnTo>
                    <a:lnTo>
                      <a:pt x="844" y="1415"/>
                    </a:lnTo>
                    <a:lnTo>
                      <a:pt x="938" y="1440"/>
                    </a:lnTo>
                    <a:lnTo>
                      <a:pt x="1035" y="1464"/>
                    </a:lnTo>
                    <a:lnTo>
                      <a:pt x="1135" y="1487"/>
                    </a:lnTo>
                    <a:lnTo>
                      <a:pt x="1240" y="1508"/>
                    </a:lnTo>
                    <a:lnTo>
                      <a:pt x="1348" y="1528"/>
                    </a:lnTo>
                    <a:lnTo>
                      <a:pt x="1459" y="1546"/>
                    </a:lnTo>
                    <a:lnTo>
                      <a:pt x="1572" y="1562"/>
                    </a:lnTo>
                    <a:lnTo>
                      <a:pt x="1689" y="1578"/>
                    </a:lnTo>
                    <a:lnTo>
                      <a:pt x="1809" y="1590"/>
                    </a:lnTo>
                    <a:lnTo>
                      <a:pt x="1931" y="1601"/>
                    </a:lnTo>
                    <a:lnTo>
                      <a:pt x="2055" y="1610"/>
                    </a:lnTo>
                    <a:lnTo>
                      <a:pt x="2181" y="1617"/>
                    </a:lnTo>
                    <a:lnTo>
                      <a:pt x="2310" y="1623"/>
                    </a:lnTo>
                    <a:lnTo>
                      <a:pt x="2440" y="1626"/>
                    </a:lnTo>
                    <a:lnTo>
                      <a:pt x="2572" y="1626"/>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3085" name="Rectangle 83"/>
              <p:cNvSpPr>
                <a:spLocks noChangeArrowheads="1"/>
              </p:cNvSpPr>
              <p:nvPr/>
            </p:nvSpPr>
            <p:spPr bwMode="auto">
              <a:xfrm>
                <a:off x="3859" y="786"/>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86" name="Rectangle 84"/>
              <p:cNvSpPr>
                <a:spLocks noChangeArrowheads="1"/>
              </p:cNvSpPr>
              <p:nvPr/>
            </p:nvSpPr>
            <p:spPr bwMode="auto">
              <a:xfrm>
                <a:off x="3859" y="871"/>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87" name="Rectangle 85"/>
              <p:cNvSpPr>
                <a:spLocks noChangeArrowheads="1"/>
              </p:cNvSpPr>
              <p:nvPr/>
            </p:nvSpPr>
            <p:spPr bwMode="auto">
              <a:xfrm>
                <a:off x="3859" y="91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88" name="Rectangle 86"/>
              <p:cNvSpPr>
                <a:spLocks noChangeArrowheads="1"/>
              </p:cNvSpPr>
              <p:nvPr/>
            </p:nvSpPr>
            <p:spPr bwMode="auto">
              <a:xfrm>
                <a:off x="3859" y="99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89" name="Rectangle 87"/>
              <p:cNvSpPr>
                <a:spLocks noChangeArrowheads="1"/>
              </p:cNvSpPr>
              <p:nvPr/>
            </p:nvSpPr>
            <p:spPr bwMode="auto">
              <a:xfrm>
                <a:off x="3859" y="1041"/>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0" name="Rectangle 88"/>
              <p:cNvSpPr>
                <a:spLocks noChangeArrowheads="1"/>
              </p:cNvSpPr>
              <p:nvPr/>
            </p:nvSpPr>
            <p:spPr bwMode="auto">
              <a:xfrm>
                <a:off x="3859" y="1126"/>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1" name="Rectangle 89"/>
              <p:cNvSpPr>
                <a:spLocks noChangeArrowheads="1"/>
              </p:cNvSpPr>
              <p:nvPr/>
            </p:nvSpPr>
            <p:spPr bwMode="auto">
              <a:xfrm>
                <a:off x="3859" y="1169"/>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2" name="Rectangle 90"/>
              <p:cNvSpPr>
                <a:spLocks noChangeArrowheads="1"/>
              </p:cNvSpPr>
              <p:nvPr/>
            </p:nvSpPr>
            <p:spPr bwMode="auto">
              <a:xfrm>
                <a:off x="3859" y="125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3" name="Rectangle 91"/>
              <p:cNvSpPr>
                <a:spLocks noChangeArrowheads="1"/>
              </p:cNvSpPr>
              <p:nvPr/>
            </p:nvSpPr>
            <p:spPr bwMode="auto">
              <a:xfrm>
                <a:off x="3859" y="129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4" name="Rectangle 92"/>
              <p:cNvSpPr>
                <a:spLocks noChangeArrowheads="1"/>
              </p:cNvSpPr>
              <p:nvPr/>
            </p:nvSpPr>
            <p:spPr bwMode="auto">
              <a:xfrm>
                <a:off x="3859" y="1382"/>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5" name="Rectangle 93"/>
              <p:cNvSpPr>
                <a:spLocks noChangeArrowheads="1"/>
              </p:cNvSpPr>
              <p:nvPr/>
            </p:nvSpPr>
            <p:spPr bwMode="auto">
              <a:xfrm>
                <a:off x="3859" y="142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6" name="Rectangle 94"/>
              <p:cNvSpPr>
                <a:spLocks noChangeArrowheads="1"/>
              </p:cNvSpPr>
              <p:nvPr/>
            </p:nvSpPr>
            <p:spPr bwMode="auto">
              <a:xfrm>
                <a:off x="3859" y="150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7" name="Rectangle 95"/>
              <p:cNvSpPr>
                <a:spLocks noChangeArrowheads="1"/>
              </p:cNvSpPr>
              <p:nvPr/>
            </p:nvSpPr>
            <p:spPr bwMode="auto">
              <a:xfrm>
                <a:off x="3859" y="155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8" name="Rectangle 96"/>
              <p:cNvSpPr>
                <a:spLocks noChangeArrowheads="1"/>
              </p:cNvSpPr>
              <p:nvPr/>
            </p:nvSpPr>
            <p:spPr bwMode="auto">
              <a:xfrm>
                <a:off x="3859" y="1637"/>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099" name="Rectangle 97"/>
              <p:cNvSpPr>
                <a:spLocks noChangeArrowheads="1"/>
              </p:cNvSpPr>
              <p:nvPr/>
            </p:nvSpPr>
            <p:spPr bwMode="auto">
              <a:xfrm>
                <a:off x="3859" y="1679"/>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0" name="Rectangle 98"/>
              <p:cNvSpPr>
                <a:spLocks noChangeArrowheads="1"/>
              </p:cNvSpPr>
              <p:nvPr/>
            </p:nvSpPr>
            <p:spPr bwMode="auto">
              <a:xfrm>
                <a:off x="3859" y="176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1" name="Rectangle 99"/>
              <p:cNvSpPr>
                <a:spLocks noChangeArrowheads="1"/>
              </p:cNvSpPr>
              <p:nvPr/>
            </p:nvSpPr>
            <p:spPr bwMode="auto">
              <a:xfrm>
                <a:off x="3859" y="180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2" name="Rectangle 100"/>
              <p:cNvSpPr>
                <a:spLocks noChangeArrowheads="1"/>
              </p:cNvSpPr>
              <p:nvPr/>
            </p:nvSpPr>
            <p:spPr bwMode="auto">
              <a:xfrm>
                <a:off x="3859" y="1892"/>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3" name="Rectangle 101"/>
              <p:cNvSpPr>
                <a:spLocks noChangeArrowheads="1"/>
              </p:cNvSpPr>
              <p:nvPr/>
            </p:nvSpPr>
            <p:spPr bwMode="auto">
              <a:xfrm>
                <a:off x="3859" y="193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4" name="Rectangle 102"/>
              <p:cNvSpPr>
                <a:spLocks noChangeArrowheads="1"/>
              </p:cNvSpPr>
              <p:nvPr/>
            </p:nvSpPr>
            <p:spPr bwMode="auto">
              <a:xfrm>
                <a:off x="3859" y="2020"/>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5" name="Rectangle 103"/>
              <p:cNvSpPr>
                <a:spLocks noChangeArrowheads="1"/>
              </p:cNvSpPr>
              <p:nvPr/>
            </p:nvSpPr>
            <p:spPr bwMode="auto">
              <a:xfrm>
                <a:off x="3859" y="206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6" name="Rectangle 104"/>
              <p:cNvSpPr>
                <a:spLocks noChangeArrowheads="1"/>
              </p:cNvSpPr>
              <p:nvPr/>
            </p:nvSpPr>
            <p:spPr bwMode="auto">
              <a:xfrm>
                <a:off x="3859" y="2147"/>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7" name="Rectangle 105"/>
              <p:cNvSpPr>
                <a:spLocks noChangeArrowheads="1"/>
              </p:cNvSpPr>
              <p:nvPr/>
            </p:nvSpPr>
            <p:spPr bwMode="auto">
              <a:xfrm>
                <a:off x="3859" y="2190"/>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8" name="Rectangle 106"/>
              <p:cNvSpPr>
                <a:spLocks noChangeArrowheads="1"/>
              </p:cNvSpPr>
              <p:nvPr/>
            </p:nvSpPr>
            <p:spPr bwMode="auto">
              <a:xfrm>
                <a:off x="3859" y="2275"/>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09" name="Rectangle 107"/>
              <p:cNvSpPr>
                <a:spLocks noChangeArrowheads="1"/>
              </p:cNvSpPr>
              <p:nvPr/>
            </p:nvSpPr>
            <p:spPr bwMode="auto">
              <a:xfrm>
                <a:off x="3859" y="2318"/>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0" name="Rectangle 108"/>
              <p:cNvSpPr>
                <a:spLocks noChangeArrowheads="1"/>
              </p:cNvSpPr>
              <p:nvPr/>
            </p:nvSpPr>
            <p:spPr bwMode="auto">
              <a:xfrm>
                <a:off x="3859" y="2403"/>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1" name="Rectangle 109"/>
              <p:cNvSpPr>
                <a:spLocks noChangeArrowheads="1"/>
              </p:cNvSpPr>
              <p:nvPr/>
            </p:nvSpPr>
            <p:spPr bwMode="auto">
              <a:xfrm>
                <a:off x="3859" y="244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2" name="Rectangle 110"/>
              <p:cNvSpPr>
                <a:spLocks noChangeArrowheads="1"/>
              </p:cNvSpPr>
              <p:nvPr/>
            </p:nvSpPr>
            <p:spPr bwMode="auto">
              <a:xfrm>
                <a:off x="3859" y="2530"/>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3" name="Rectangle 111"/>
              <p:cNvSpPr>
                <a:spLocks noChangeArrowheads="1"/>
              </p:cNvSpPr>
              <p:nvPr/>
            </p:nvSpPr>
            <p:spPr bwMode="auto">
              <a:xfrm>
                <a:off x="3859" y="2573"/>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4" name="Rectangle 112"/>
              <p:cNvSpPr>
                <a:spLocks noChangeArrowheads="1"/>
              </p:cNvSpPr>
              <p:nvPr/>
            </p:nvSpPr>
            <p:spPr bwMode="auto">
              <a:xfrm>
                <a:off x="3859" y="2658"/>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5" name="Rectangle 113"/>
              <p:cNvSpPr>
                <a:spLocks noChangeArrowheads="1"/>
              </p:cNvSpPr>
              <p:nvPr/>
            </p:nvSpPr>
            <p:spPr bwMode="auto">
              <a:xfrm>
                <a:off x="3859" y="2700"/>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3116" name="Freeform 114"/>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close/>
                  </a:path>
                </a:pathLst>
              </a:custGeom>
              <a:solidFill>
                <a:srgbClr val="73B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3117" name="Freeform 115"/>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path>
                </a:pathLst>
              </a:custGeom>
              <a:solidFill>
                <a:schemeClr val="tx1"/>
              </a:solidFill>
              <a:ln w="7938">
                <a:solidFill>
                  <a:srgbClr val="1F1A17"/>
                </a:solidFill>
                <a:prstDash val="solid"/>
                <a:round/>
                <a:headEnd/>
                <a:tailEnd/>
              </a:ln>
            </p:spPr>
            <p:txBody>
              <a:bodyPr/>
              <a:lstStyle/>
              <a:p>
                <a:endParaRPr lang="es-ES"/>
              </a:p>
            </p:txBody>
          </p:sp>
          <p:sp>
            <p:nvSpPr>
              <p:cNvPr id="173118" name="Freeform 116"/>
              <p:cNvSpPr>
                <a:spLocks/>
              </p:cNvSpPr>
              <p:nvPr/>
            </p:nvSpPr>
            <p:spPr bwMode="auto">
              <a:xfrm>
                <a:off x="3798" y="2272"/>
                <a:ext cx="139" cy="30"/>
              </a:xfrm>
              <a:custGeom>
                <a:avLst/>
                <a:gdLst>
                  <a:gd name="T0" fmla="*/ 27 w 695"/>
                  <a:gd name="T1" fmla="*/ 0 h 151"/>
                  <a:gd name="T2" fmla="*/ 27 w 695"/>
                  <a:gd name="T3" fmla="*/ 0 h 151"/>
                  <a:gd name="T4" fmla="*/ 27 w 695"/>
                  <a:gd name="T5" fmla="*/ 0 h 151"/>
                  <a:gd name="T6" fmla="*/ 27 w 695"/>
                  <a:gd name="T7" fmla="*/ 1 h 151"/>
                  <a:gd name="T8" fmla="*/ 28 w 695"/>
                  <a:gd name="T9" fmla="*/ 1 h 151"/>
                  <a:gd name="T10" fmla="*/ 28 w 695"/>
                  <a:gd name="T11" fmla="*/ 1 h 151"/>
                  <a:gd name="T12" fmla="*/ 28 w 695"/>
                  <a:gd name="T13" fmla="*/ 1 h 151"/>
                  <a:gd name="T14" fmla="*/ 28 w 695"/>
                  <a:gd name="T15" fmla="*/ 1 h 151"/>
                  <a:gd name="T16" fmla="*/ 28 w 695"/>
                  <a:gd name="T17" fmla="*/ 2 h 151"/>
                  <a:gd name="T18" fmla="*/ 28 w 695"/>
                  <a:gd name="T19" fmla="*/ 2 h 151"/>
                  <a:gd name="T20" fmla="*/ 28 w 695"/>
                  <a:gd name="T21" fmla="*/ 2 h 151"/>
                  <a:gd name="T22" fmla="*/ 28 w 695"/>
                  <a:gd name="T23" fmla="*/ 2 h 151"/>
                  <a:gd name="T24" fmla="*/ 28 w 695"/>
                  <a:gd name="T25" fmla="*/ 3 h 151"/>
                  <a:gd name="T26" fmla="*/ 27 w 695"/>
                  <a:gd name="T27" fmla="*/ 3 h 151"/>
                  <a:gd name="T28" fmla="*/ 27 w 695"/>
                  <a:gd name="T29" fmla="*/ 3 h 151"/>
                  <a:gd name="T30" fmla="*/ 27 w 695"/>
                  <a:gd name="T31" fmla="*/ 3 h 151"/>
                  <a:gd name="T32" fmla="*/ 27 w 695"/>
                  <a:gd name="T33" fmla="*/ 3 h 151"/>
                  <a:gd name="T34" fmla="*/ 26 w 695"/>
                  <a:gd name="T35" fmla="*/ 4 h 151"/>
                  <a:gd name="T36" fmla="*/ 25 w 695"/>
                  <a:gd name="T37" fmla="*/ 4 h 151"/>
                  <a:gd name="T38" fmla="*/ 25 w 695"/>
                  <a:gd name="T39" fmla="*/ 4 h 151"/>
                  <a:gd name="T40" fmla="*/ 24 w 695"/>
                  <a:gd name="T41" fmla="*/ 5 h 151"/>
                  <a:gd name="T42" fmla="*/ 23 w 695"/>
                  <a:gd name="T43" fmla="*/ 5 h 151"/>
                  <a:gd name="T44" fmla="*/ 22 w 695"/>
                  <a:gd name="T45" fmla="*/ 5 h 151"/>
                  <a:gd name="T46" fmla="*/ 21 w 695"/>
                  <a:gd name="T47" fmla="*/ 5 h 151"/>
                  <a:gd name="T48" fmla="*/ 19 w 695"/>
                  <a:gd name="T49" fmla="*/ 6 h 151"/>
                  <a:gd name="T50" fmla="*/ 18 w 695"/>
                  <a:gd name="T51" fmla="*/ 6 h 151"/>
                  <a:gd name="T52" fmla="*/ 17 w 695"/>
                  <a:gd name="T53" fmla="*/ 6 h 151"/>
                  <a:gd name="T54" fmla="*/ 15 w 695"/>
                  <a:gd name="T55" fmla="*/ 6 h 151"/>
                  <a:gd name="T56" fmla="*/ 14 w 695"/>
                  <a:gd name="T57" fmla="*/ 6 h 151"/>
                  <a:gd name="T58" fmla="*/ 12 w 695"/>
                  <a:gd name="T59" fmla="*/ 6 h 151"/>
                  <a:gd name="T60" fmla="*/ 11 w 695"/>
                  <a:gd name="T61" fmla="*/ 6 h 151"/>
                  <a:gd name="T62" fmla="*/ 10 w 695"/>
                  <a:gd name="T63" fmla="*/ 6 h 151"/>
                  <a:gd name="T64" fmla="*/ 9 w 695"/>
                  <a:gd name="T65" fmla="*/ 6 h 151"/>
                  <a:gd name="T66" fmla="*/ 7 w 695"/>
                  <a:gd name="T67" fmla="*/ 5 h 151"/>
                  <a:gd name="T68" fmla="*/ 6 w 695"/>
                  <a:gd name="T69" fmla="*/ 5 h 151"/>
                  <a:gd name="T70" fmla="*/ 5 w 695"/>
                  <a:gd name="T71" fmla="*/ 5 h 151"/>
                  <a:gd name="T72" fmla="*/ 4 w 695"/>
                  <a:gd name="T73" fmla="*/ 5 h 151"/>
                  <a:gd name="T74" fmla="*/ 3 w 695"/>
                  <a:gd name="T75" fmla="*/ 4 h 151"/>
                  <a:gd name="T76" fmla="*/ 2 w 695"/>
                  <a:gd name="T77" fmla="*/ 4 h 151"/>
                  <a:gd name="T78" fmla="*/ 2 w 695"/>
                  <a:gd name="T79" fmla="*/ 4 h 151"/>
                  <a:gd name="T80" fmla="*/ 1 w 695"/>
                  <a:gd name="T81" fmla="*/ 3 h 151"/>
                  <a:gd name="T82" fmla="*/ 1 w 695"/>
                  <a:gd name="T83" fmla="*/ 3 h 151"/>
                  <a:gd name="T84" fmla="*/ 1 w 695"/>
                  <a:gd name="T85" fmla="*/ 3 h 151"/>
                  <a:gd name="T86" fmla="*/ 0 w 695"/>
                  <a:gd name="T87" fmla="*/ 3 h 151"/>
                  <a:gd name="T88" fmla="*/ 0 w 695"/>
                  <a:gd name="T89" fmla="*/ 3 h 151"/>
                  <a:gd name="T90" fmla="*/ 0 w 695"/>
                  <a:gd name="T91" fmla="*/ 2 h 151"/>
                  <a:gd name="T92" fmla="*/ 0 w 695"/>
                  <a:gd name="T93" fmla="*/ 2 h 151"/>
                  <a:gd name="T94" fmla="*/ 0 w 695"/>
                  <a:gd name="T95" fmla="*/ 2 h 151"/>
                  <a:gd name="T96" fmla="*/ 0 w 695"/>
                  <a:gd name="T97" fmla="*/ 2 h 151"/>
                  <a:gd name="T98" fmla="*/ 0 w 695"/>
                  <a:gd name="T99" fmla="*/ 1 h 151"/>
                  <a:gd name="T100" fmla="*/ 0 w 695"/>
                  <a:gd name="T101" fmla="*/ 1 h 151"/>
                  <a:gd name="T102" fmla="*/ 0 w 695"/>
                  <a:gd name="T103" fmla="*/ 1 h 151"/>
                  <a:gd name="T104" fmla="*/ 0 w 695"/>
                  <a:gd name="T105" fmla="*/ 1 h 151"/>
                  <a:gd name="T106" fmla="*/ 0 w 695"/>
                  <a:gd name="T107" fmla="*/ 1 h 151"/>
                  <a:gd name="T108" fmla="*/ 1 w 695"/>
                  <a:gd name="T109" fmla="*/ 0 h 1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95"/>
                  <a:gd name="T166" fmla="*/ 0 h 151"/>
                  <a:gd name="T167" fmla="*/ 695 w 695"/>
                  <a:gd name="T168" fmla="*/ 151 h 15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95" h="151">
                    <a:moveTo>
                      <a:pt x="669" y="0"/>
                    </a:moveTo>
                    <a:lnTo>
                      <a:pt x="676" y="4"/>
                    </a:lnTo>
                    <a:lnTo>
                      <a:pt x="680" y="10"/>
                    </a:lnTo>
                    <a:lnTo>
                      <a:pt x="685" y="15"/>
                    </a:lnTo>
                    <a:lnTo>
                      <a:pt x="689" y="20"/>
                    </a:lnTo>
                    <a:lnTo>
                      <a:pt x="692" y="26"/>
                    </a:lnTo>
                    <a:lnTo>
                      <a:pt x="694" y="31"/>
                    </a:lnTo>
                    <a:lnTo>
                      <a:pt x="695" y="35"/>
                    </a:lnTo>
                    <a:lnTo>
                      <a:pt x="695" y="41"/>
                    </a:lnTo>
                    <a:lnTo>
                      <a:pt x="695" y="47"/>
                    </a:lnTo>
                    <a:lnTo>
                      <a:pt x="694" y="53"/>
                    </a:lnTo>
                    <a:lnTo>
                      <a:pt x="692" y="58"/>
                    </a:lnTo>
                    <a:lnTo>
                      <a:pt x="689" y="64"/>
                    </a:lnTo>
                    <a:lnTo>
                      <a:pt x="684" y="69"/>
                    </a:lnTo>
                    <a:lnTo>
                      <a:pt x="680" y="74"/>
                    </a:lnTo>
                    <a:lnTo>
                      <a:pt x="675" y="79"/>
                    </a:lnTo>
                    <a:lnTo>
                      <a:pt x="668" y="84"/>
                    </a:lnTo>
                    <a:lnTo>
                      <a:pt x="653" y="94"/>
                    </a:lnTo>
                    <a:lnTo>
                      <a:pt x="636" y="102"/>
                    </a:lnTo>
                    <a:lnTo>
                      <a:pt x="616" y="111"/>
                    </a:lnTo>
                    <a:lnTo>
                      <a:pt x="594" y="119"/>
                    </a:lnTo>
                    <a:lnTo>
                      <a:pt x="569" y="126"/>
                    </a:lnTo>
                    <a:lnTo>
                      <a:pt x="542" y="133"/>
                    </a:lnTo>
                    <a:lnTo>
                      <a:pt x="513" y="138"/>
                    </a:lnTo>
                    <a:lnTo>
                      <a:pt x="483" y="142"/>
                    </a:lnTo>
                    <a:lnTo>
                      <a:pt x="451" y="147"/>
                    </a:lnTo>
                    <a:lnTo>
                      <a:pt x="418" y="149"/>
                    </a:lnTo>
                    <a:lnTo>
                      <a:pt x="383" y="151"/>
                    </a:lnTo>
                    <a:lnTo>
                      <a:pt x="348" y="151"/>
                    </a:lnTo>
                    <a:lnTo>
                      <a:pt x="312" y="151"/>
                    </a:lnTo>
                    <a:lnTo>
                      <a:pt x="277" y="149"/>
                    </a:lnTo>
                    <a:lnTo>
                      <a:pt x="244" y="147"/>
                    </a:lnTo>
                    <a:lnTo>
                      <a:pt x="213" y="142"/>
                    </a:lnTo>
                    <a:lnTo>
                      <a:pt x="181" y="138"/>
                    </a:lnTo>
                    <a:lnTo>
                      <a:pt x="153" y="133"/>
                    </a:lnTo>
                    <a:lnTo>
                      <a:pt x="126" y="126"/>
                    </a:lnTo>
                    <a:lnTo>
                      <a:pt x="101" y="119"/>
                    </a:lnTo>
                    <a:lnTo>
                      <a:pt x="79" y="111"/>
                    </a:lnTo>
                    <a:lnTo>
                      <a:pt x="59" y="102"/>
                    </a:lnTo>
                    <a:lnTo>
                      <a:pt x="42" y="94"/>
                    </a:lnTo>
                    <a:lnTo>
                      <a:pt x="27" y="84"/>
                    </a:lnTo>
                    <a:lnTo>
                      <a:pt x="21" y="79"/>
                    </a:lnTo>
                    <a:lnTo>
                      <a:pt x="15" y="74"/>
                    </a:lnTo>
                    <a:lnTo>
                      <a:pt x="11" y="69"/>
                    </a:lnTo>
                    <a:lnTo>
                      <a:pt x="7" y="64"/>
                    </a:lnTo>
                    <a:lnTo>
                      <a:pt x="3" y="58"/>
                    </a:lnTo>
                    <a:lnTo>
                      <a:pt x="1" y="53"/>
                    </a:lnTo>
                    <a:lnTo>
                      <a:pt x="0" y="47"/>
                    </a:lnTo>
                    <a:lnTo>
                      <a:pt x="0" y="41"/>
                    </a:lnTo>
                    <a:lnTo>
                      <a:pt x="0" y="37"/>
                    </a:lnTo>
                    <a:lnTo>
                      <a:pt x="1" y="32"/>
                    </a:lnTo>
                    <a:lnTo>
                      <a:pt x="2" y="28"/>
                    </a:lnTo>
                    <a:lnTo>
                      <a:pt x="4" y="24"/>
                    </a:lnTo>
                    <a:lnTo>
                      <a:pt x="11" y="14"/>
                    </a:lnTo>
                    <a:lnTo>
                      <a:pt x="18" y="5"/>
                    </a:lnTo>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grpSp>
        <p:nvGrpSpPr>
          <p:cNvPr id="5" name="Group 117"/>
          <p:cNvGrpSpPr>
            <a:grpSpLocks/>
          </p:cNvGrpSpPr>
          <p:nvPr/>
        </p:nvGrpSpPr>
        <p:grpSpPr bwMode="auto">
          <a:xfrm>
            <a:off x="6010275" y="3276600"/>
            <a:ext cx="927100" cy="1558925"/>
            <a:chOff x="3786" y="2064"/>
            <a:chExt cx="584" cy="982"/>
          </a:xfrm>
        </p:grpSpPr>
        <p:sp>
          <p:nvSpPr>
            <p:cNvPr id="173073" name="Line 118"/>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3074" name="Text Box 119"/>
            <p:cNvSpPr txBox="1">
              <a:spLocks noChangeArrowheads="1"/>
            </p:cNvSpPr>
            <p:nvPr/>
          </p:nvSpPr>
          <p:spPr bwMode="auto">
            <a:xfrm>
              <a:off x="4022" y="2565"/>
              <a:ext cx="3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L,K</a:t>
              </a:r>
              <a:endParaRPr lang="eu-ES" sz="1800" i="1"/>
            </a:p>
          </p:txBody>
        </p:sp>
      </p:grpSp>
      <p:grpSp>
        <p:nvGrpSpPr>
          <p:cNvPr id="6" name="Group 120"/>
          <p:cNvGrpSpPr>
            <a:grpSpLocks/>
          </p:cNvGrpSpPr>
          <p:nvPr/>
        </p:nvGrpSpPr>
        <p:grpSpPr bwMode="auto">
          <a:xfrm>
            <a:off x="3486150" y="3803650"/>
            <a:ext cx="927100" cy="1558925"/>
            <a:chOff x="3786" y="2064"/>
            <a:chExt cx="584" cy="982"/>
          </a:xfrm>
        </p:grpSpPr>
        <p:sp>
          <p:nvSpPr>
            <p:cNvPr id="173071" name="Line 121"/>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3072" name="Text Box 122"/>
            <p:cNvSpPr txBox="1">
              <a:spLocks noChangeArrowheads="1"/>
            </p:cNvSpPr>
            <p:nvPr/>
          </p:nvSpPr>
          <p:spPr bwMode="auto">
            <a:xfrm>
              <a:off x="4022" y="2565"/>
              <a:ext cx="3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L,K</a:t>
              </a:r>
              <a:endParaRPr lang="eu-ES" sz="1800" i="1"/>
            </a:p>
          </p:txBody>
        </p:sp>
      </p:grpSp>
      <p:sp>
        <p:nvSpPr>
          <p:cNvPr id="303227" name="Rectangle 123"/>
          <p:cNvSpPr>
            <a:spLocks noChangeArrowheads="1"/>
          </p:cNvSpPr>
          <p:nvPr/>
        </p:nvSpPr>
        <p:spPr bwMode="auto">
          <a:xfrm>
            <a:off x="560388" y="955675"/>
            <a:ext cx="8034338" cy="83502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Gorputz batek orekan egon dadin eragiten duten indar guztien baturak 0 izan behar du.</a:t>
            </a:r>
          </a:p>
          <a:p>
            <a:pPr algn="ctr" eaLnBrk="1" hangingPunct="1"/>
            <a:r>
              <a:rPr lang="eu-ES" b="1" dirty="0">
                <a:solidFill>
                  <a:srgbClr val="3333CC"/>
                </a:solidFill>
              </a:rPr>
              <a:t>Orekaren baldintza orokorra </a:t>
            </a:r>
            <a:r>
              <a:rPr lang="eu-ES" b="1" i="1" dirty="0">
                <a:solidFill>
                  <a:srgbClr val="3333CC"/>
                </a:solidFill>
              </a:rPr>
              <a:t>ΣF </a:t>
            </a:r>
            <a:r>
              <a:rPr lang="eu-ES" b="1" dirty="0">
                <a:solidFill>
                  <a:srgbClr val="3333CC"/>
                </a:solidFill>
              </a:rPr>
              <a:t>= 0</a:t>
            </a:r>
          </a:p>
          <a:p>
            <a:pPr algn="ctr" eaLnBrk="1" hangingPunct="1"/>
            <a:r>
              <a:rPr lang="eu-ES" dirty="0"/>
              <a:t>Kasu honetan indarrak hauek dira </a:t>
            </a:r>
            <a:r>
              <a:rPr lang="eu-ES" i="1" dirty="0"/>
              <a:t>F</a:t>
            </a:r>
            <a:r>
              <a:rPr lang="eu-ES" i="1" baseline="-25000" dirty="0"/>
              <a:t>L,K</a:t>
            </a:r>
            <a:r>
              <a:rPr lang="eu-ES" baseline="-25000" dirty="0"/>
              <a:t> </a:t>
            </a:r>
            <a:r>
              <a:rPr lang="eu-ES" dirty="0"/>
              <a:t>y </a:t>
            </a:r>
            <a:r>
              <a:rPr lang="eu-ES" i="1" dirty="0"/>
              <a:t>F</a:t>
            </a:r>
            <a:r>
              <a:rPr lang="eu-ES" i="1" baseline="-25000" dirty="0"/>
              <a:t>A,K</a:t>
            </a:r>
            <a:r>
              <a:rPr lang="eu-ES" dirty="0"/>
              <a:t>.</a:t>
            </a:r>
          </a:p>
        </p:txBody>
      </p:sp>
      <p:sp>
        <p:nvSpPr>
          <p:cNvPr id="303228" name="Rectangle 124"/>
          <p:cNvSpPr>
            <a:spLocks noChangeArrowheads="1"/>
          </p:cNvSpPr>
          <p:nvPr/>
        </p:nvSpPr>
        <p:spPr bwMode="auto">
          <a:xfrm>
            <a:off x="1279596" y="905795"/>
            <a:ext cx="6975475" cy="83502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Baina A gorputzaren oreka B-rena baino egonkorragoa da, zein bere oreka posiziotik aldenduz ez luke bere posizioa berreskuratuko baizik eta eroriko litzateke.</a:t>
            </a:r>
          </a:p>
        </p:txBody>
      </p:sp>
      <p:sp>
        <p:nvSpPr>
          <p:cNvPr id="303229" name="Text Box 125"/>
          <p:cNvSpPr txBox="1">
            <a:spLocks noChangeArrowheads="1"/>
          </p:cNvSpPr>
          <p:nvPr/>
        </p:nvSpPr>
        <p:spPr bwMode="auto">
          <a:xfrm>
            <a:off x="2600325" y="5645150"/>
            <a:ext cx="18192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3333CC"/>
                </a:solidFill>
                <a:ea typeface="+mn-ea"/>
                <a:cs typeface="+mn-cs"/>
              </a:rPr>
              <a:t>Oreka egonkorra</a:t>
            </a:r>
          </a:p>
        </p:txBody>
      </p:sp>
      <p:sp>
        <p:nvSpPr>
          <p:cNvPr id="303230" name="Text Box 126"/>
          <p:cNvSpPr txBox="1">
            <a:spLocks noChangeArrowheads="1"/>
          </p:cNvSpPr>
          <p:nvPr/>
        </p:nvSpPr>
        <p:spPr bwMode="auto">
          <a:xfrm>
            <a:off x="4984750" y="5645150"/>
            <a:ext cx="2033588" cy="346075"/>
          </a:xfrm>
          <a:prstGeom prst="rect">
            <a:avLst/>
          </a:prstGeom>
          <a:solidFill>
            <a:srgbClr val="F6E298"/>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CC3300"/>
                </a:solidFill>
                <a:ea typeface="+mn-ea"/>
                <a:cs typeface="+mn-cs"/>
              </a:rPr>
              <a:t>Oreka ezegonkorra</a:t>
            </a:r>
          </a:p>
        </p:txBody>
      </p:sp>
      <p:pic>
        <p:nvPicPr>
          <p:cNvPr id="130"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88" y="63563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68587843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3227"/>
                                        </p:tgtEl>
                                        <p:attrNameLst>
                                          <p:attrName>style.visibility</p:attrName>
                                        </p:attrNameLst>
                                      </p:cBhvr>
                                      <p:to>
                                        <p:strVal val="visible"/>
                                      </p:to>
                                    </p:set>
                                    <p:anim calcmode="lin" valueType="num">
                                      <p:cBhvr>
                                        <p:cTn id="7" dur="500" fill="hold"/>
                                        <p:tgtEl>
                                          <p:spTgt spid="303227"/>
                                        </p:tgtEl>
                                        <p:attrNameLst>
                                          <p:attrName>ppt_w</p:attrName>
                                        </p:attrNameLst>
                                      </p:cBhvr>
                                      <p:tavLst>
                                        <p:tav tm="0">
                                          <p:val>
                                            <p:fltVal val="0"/>
                                          </p:val>
                                        </p:tav>
                                        <p:tav tm="100000">
                                          <p:val>
                                            <p:strVal val="#ppt_w"/>
                                          </p:val>
                                        </p:tav>
                                      </p:tavLst>
                                    </p:anim>
                                    <p:anim calcmode="lin" valueType="num">
                                      <p:cBhvr>
                                        <p:cTn id="8" dur="500" fill="hold"/>
                                        <p:tgtEl>
                                          <p:spTgt spid="30322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xit" presetSubtype="0" fill="hold" grpId="1" nodeType="clickEffect">
                                  <p:stCondLst>
                                    <p:cond delay="0"/>
                                  </p:stCondLst>
                                  <p:childTnLst>
                                    <p:anim calcmode="lin" valueType="num">
                                      <p:cBhvr>
                                        <p:cTn id="12" dur="500"/>
                                        <p:tgtEl>
                                          <p:spTgt spid="303227"/>
                                        </p:tgtEl>
                                        <p:attrNameLst>
                                          <p:attrName>ppt_w</p:attrName>
                                        </p:attrNameLst>
                                      </p:cBhvr>
                                      <p:tavLst>
                                        <p:tav tm="0">
                                          <p:val>
                                            <p:strVal val="ppt_w"/>
                                          </p:val>
                                        </p:tav>
                                        <p:tav tm="100000">
                                          <p:val>
                                            <p:fltVal val="0"/>
                                          </p:val>
                                        </p:tav>
                                      </p:tavLst>
                                    </p:anim>
                                    <p:anim calcmode="lin" valueType="num">
                                      <p:cBhvr>
                                        <p:cTn id="13" dur="500"/>
                                        <p:tgtEl>
                                          <p:spTgt spid="303227"/>
                                        </p:tgtEl>
                                        <p:attrNameLst>
                                          <p:attrName>ppt_h</p:attrName>
                                        </p:attrNameLst>
                                      </p:cBhvr>
                                      <p:tavLst>
                                        <p:tav tm="0">
                                          <p:val>
                                            <p:strVal val="ppt_h"/>
                                          </p:val>
                                        </p:tav>
                                        <p:tav tm="100000">
                                          <p:val>
                                            <p:fltVal val="0"/>
                                          </p:val>
                                        </p:tav>
                                      </p:tavLst>
                                    </p:anim>
                                    <p:animEffect transition="out" filter="fade">
                                      <p:cBhvr>
                                        <p:cTn id="14" dur="500"/>
                                        <p:tgtEl>
                                          <p:spTgt spid="303227"/>
                                        </p:tgtEl>
                                      </p:cBhvr>
                                    </p:animEffect>
                                    <p:set>
                                      <p:cBhvr>
                                        <p:cTn id="15" dur="1" fill="hold">
                                          <p:stCondLst>
                                            <p:cond delay="499"/>
                                          </p:stCondLst>
                                        </p:cTn>
                                        <p:tgtEl>
                                          <p:spTgt spid="303227"/>
                                        </p:tgtEl>
                                        <p:attrNameLst>
                                          <p:attrName>style.visibility</p:attrName>
                                        </p:attrNameLst>
                                      </p:cBhvr>
                                      <p:to>
                                        <p:strVal val="hidden"/>
                                      </p:to>
                                    </p:set>
                                  </p:childTnLst>
                                </p:cTn>
                              </p:par>
                            </p:childTnLst>
                          </p:cTn>
                        </p:par>
                        <p:par>
                          <p:cTn id="16" fill="hold" nodeType="afterGroup">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303228"/>
                                        </p:tgtEl>
                                        <p:attrNameLst>
                                          <p:attrName>style.visibility</p:attrName>
                                        </p:attrNameLst>
                                      </p:cBhvr>
                                      <p:to>
                                        <p:strVal val="visible"/>
                                      </p:to>
                                    </p:set>
                                    <p:anim calcmode="lin" valueType="num">
                                      <p:cBhvr>
                                        <p:cTn id="19" dur="500" fill="hold"/>
                                        <p:tgtEl>
                                          <p:spTgt spid="303228"/>
                                        </p:tgtEl>
                                        <p:attrNameLst>
                                          <p:attrName>ppt_w</p:attrName>
                                        </p:attrNameLst>
                                      </p:cBhvr>
                                      <p:tavLst>
                                        <p:tav tm="0">
                                          <p:val>
                                            <p:fltVal val="0"/>
                                          </p:val>
                                        </p:tav>
                                        <p:tav tm="100000">
                                          <p:val>
                                            <p:strVal val="#ppt_w"/>
                                          </p:val>
                                        </p:tav>
                                      </p:tavLst>
                                    </p:anim>
                                    <p:anim calcmode="lin" valueType="num">
                                      <p:cBhvr>
                                        <p:cTn id="20" dur="500" fill="hold"/>
                                        <p:tgtEl>
                                          <p:spTgt spid="303228"/>
                                        </p:tgtEl>
                                        <p:attrNameLst>
                                          <p:attrName>ppt_h</p:attrName>
                                        </p:attrNameLst>
                                      </p:cBhvr>
                                      <p:tavLst>
                                        <p:tav tm="0">
                                          <p:val>
                                            <p:fltVal val="0"/>
                                          </p:val>
                                        </p:tav>
                                        <p:tav tm="100000">
                                          <p:val>
                                            <p:strVal val="#ppt_h"/>
                                          </p:val>
                                        </p:tav>
                                      </p:tavLst>
                                    </p:anim>
                                  </p:childTnLst>
                                </p:cTn>
                              </p:par>
                            </p:childTnLst>
                          </p:cTn>
                        </p:par>
                        <p:par>
                          <p:cTn id="21" fill="hold" nodeType="afterGroup">
                            <p:stCondLst>
                              <p:cond delay="1000"/>
                            </p:stCondLst>
                            <p:childTnLst>
                              <p:par>
                                <p:cTn id="22" presetID="8" presetClass="emph" presetSubtype="0" fill="hold" nodeType="afterEffect">
                                  <p:stCondLst>
                                    <p:cond delay="0"/>
                                  </p:stCondLst>
                                  <p:childTnLst>
                                    <p:animRot by="1200000">
                                      <p:cBhvr>
                                        <p:cTn id="23" dur="2000" fill="hold"/>
                                        <p:tgtEl>
                                          <p:spTgt spid="2"/>
                                        </p:tgtEl>
                                        <p:attrNameLst>
                                          <p:attrName>r</p:attrName>
                                        </p:attrNameLst>
                                      </p:cBhvr>
                                    </p:animRot>
                                  </p:childTnLst>
                                </p:cTn>
                              </p:par>
                              <p:par>
                                <p:cTn id="24" presetID="0" presetClass="path" presetSubtype="0" fill="hold" nodeType="withEffect">
                                  <p:stCondLst>
                                    <p:cond delay="0"/>
                                  </p:stCondLst>
                                  <p:childTnLst>
                                    <p:animMotion origin="layout" path="M 3.33333E-6 -3.7037E-7 L -0.01545 -0.0081 " pathEditMode="relative" rAng="0" ptsTypes="AA">
                                      <p:cBhvr>
                                        <p:cTn id="25" dur="2000" fill="hold"/>
                                        <p:tgtEl>
                                          <p:spTgt spid="6"/>
                                        </p:tgtEl>
                                        <p:attrNameLst>
                                          <p:attrName>ppt_x</p:attrName>
                                          <p:attrName>ppt_y</p:attrName>
                                        </p:attrNameLst>
                                      </p:cBhvr>
                                      <p:rCtr x="-781" y="-417"/>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mph" presetSubtype="0" fill="hold" nodeType="clickEffect">
                                  <p:stCondLst>
                                    <p:cond delay="0"/>
                                  </p:stCondLst>
                                  <p:childTnLst>
                                    <p:animRot by="-1200000">
                                      <p:cBhvr>
                                        <p:cTn id="29" dur="1000" fill="hold"/>
                                        <p:tgtEl>
                                          <p:spTgt spid="2"/>
                                        </p:tgtEl>
                                        <p:attrNameLst>
                                          <p:attrName>r</p:attrName>
                                        </p:attrNameLst>
                                      </p:cBhvr>
                                    </p:animRot>
                                  </p:childTnLst>
                                </p:cTn>
                              </p:par>
                              <p:par>
                                <p:cTn id="30" presetID="0" presetClass="path" presetSubtype="0" fill="hold" nodeType="withEffect">
                                  <p:stCondLst>
                                    <p:cond delay="0"/>
                                  </p:stCondLst>
                                  <p:childTnLst>
                                    <p:animMotion origin="layout" path="M -3.33333E-6 -2.59259E-6 L -0.01597 -0.0074 " pathEditMode="relative" rAng="0" ptsTypes="AA">
                                      <p:cBhvr>
                                        <p:cTn id="31" dur="1000" spd="-100000" fill="hold"/>
                                        <p:tgtEl>
                                          <p:spTgt spid="6"/>
                                        </p:tgtEl>
                                        <p:attrNameLst>
                                          <p:attrName>ppt_x</p:attrName>
                                          <p:attrName>ppt_y</p:attrName>
                                        </p:attrNameLst>
                                      </p:cBhvr>
                                      <p:rCtr x="-799" y="-370"/>
                                    </p:animMotion>
                                  </p:childTnLst>
                                </p:cTn>
                              </p:par>
                            </p:childTnLst>
                          </p:cTn>
                        </p:par>
                        <p:par>
                          <p:cTn id="32" fill="hold" nodeType="afterGroup">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303229"/>
                                        </p:tgtEl>
                                        <p:attrNameLst>
                                          <p:attrName>style.visibility</p:attrName>
                                        </p:attrNameLst>
                                      </p:cBhvr>
                                      <p:to>
                                        <p:strVal val="visible"/>
                                      </p:to>
                                    </p:set>
                                    <p:animEffect transition="in" filter="dissolve">
                                      <p:cBhvr>
                                        <p:cTn id="35" dur="500"/>
                                        <p:tgtEl>
                                          <p:spTgt spid="303229"/>
                                        </p:tgtEl>
                                      </p:cBhvr>
                                    </p:animEffect>
                                  </p:childTnLst>
                                </p:cTn>
                              </p:par>
                            </p:childTnLst>
                          </p:cTn>
                        </p:par>
                        <p:par>
                          <p:cTn id="36" fill="hold" nodeType="afterGroup">
                            <p:stCondLst>
                              <p:cond delay="1500"/>
                            </p:stCondLst>
                            <p:childTnLst>
                              <p:par>
                                <p:cTn id="37" presetID="8" presetClass="emph" presetSubtype="0" fill="hold" nodeType="afterEffect">
                                  <p:stCondLst>
                                    <p:cond delay="0"/>
                                  </p:stCondLst>
                                  <p:childTnLst>
                                    <p:animRot by="1200000">
                                      <p:cBhvr>
                                        <p:cTn id="38" dur="2000" fill="hold"/>
                                        <p:tgtEl>
                                          <p:spTgt spid="3"/>
                                        </p:tgtEl>
                                        <p:attrNameLst>
                                          <p:attrName>r</p:attrName>
                                        </p:attrNameLst>
                                      </p:cBhvr>
                                    </p:animRot>
                                  </p:childTnLst>
                                </p:cTn>
                              </p:par>
                              <p:par>
                                <p:cTn id="39" presetID="0" presetClass="path" presetSubtype="0" fill="hold" nodeType="withEffect">
                                  <p:stCondLst>
                                    <p:cond delay="0"/>
                                  </p:stCondLst>
                                  <p:childTnLst>
                                    <p:animMotion origin="layout" path="M -1.94444E-6 4.07407E-6 L 0.03577 0.00949 " pathEditMode="relative" rAng="0" ptsTypes="AA">
                                      <p:cBhvr>
                                        <p:cTn id="40" dur="2000" fill="hold"/>
                                        <p:tgtEl>
                                          <p:spTgt spid="5"/>
                                        </p:tgtEl>
                                        <p:attrNameLst>
                                          <p:attrName>ppt_x</p:attrName>
                                          <p:attrName>ppt_y</p:attrName>
                                        </p:attrNameLst>
                                      </p:cBhvr>
                                      <p:rCtr x="1788" y="463"/>
                                    </p:animMotion>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mph" presetSubtype="0" fill="hold" nodeType="clickEffect">
                                  <p:stCondLst>
                                    <p:cond delay="0"/>
                                  </p:stCondLst>
                                  <p:childTnLst>
                                    <p:animRot by="2700000">
                                      <p:cBhvr>
                                        <p:cTn id="44" dur="500" fill="hold"/>
                                        <p:tgtEl>
                                          <p:spTgt spid="3"/>
                                        </p:tgtEl>
                                        <p:attrNameLst>
                                          <p:attrName>r</p:attrName>
                                        </p:attrNameLst>
                                      </p:cBhvr>
                                    </p:animRot>
                                  </p:childTnLst>
                                </p:cTn>
                              </p:par>
                              <p:par>
                                <p:cTn id="45" presetID="0" presetClass="path" presetSubtype="0" fill="hold" nodeType="withEffect">
                                  <p:stCondLst>
                                    <p:cond delay="0"/>
                                  </p:stCondLst>
                                  <p:childTnLst>
                                    <p:animMotion origin="layout" path="M 0.03577 0.00949 C 0.04046 0.01296 0.0566 0.02361 0.06389 0.03078 C 0.07118 0.03796 0.07483 0.0449 0.08004 0.053 C 0.08525 0.06111 0.09219 0.0743 0.09532 0.07986 " pathEditMode="relative" rAng="0" ptsTypes="aaaa">
                                      <p:cBhvr>
                                        <p:cTn id="46" dur="500" fill="hold"/>
                                        <p:tgtEl>
                                          <p:spTgt spid="5"/>
                                        </p:tgtEl>
                                        <p:attrNameLst>
                                          <p:attrName>ppt_x</p:attrName>
                                          <p:attrName>ppt_y</p:attrName>
                                        </p:attrNameLst>
                                      </p:cBhvr>
                                      <p:rCtr x="2969" y="3519"/>
                                    </p:animMotion>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303230"/>
                                        </p:tgtEl>
                                        <p:attrNameLst>
                                          <p:attrName>style.visibility</p:attrName>
                                        </p:attrNameLst>
                                      </p:cBhvr>
                                      <p:to>
                                        <p:strVal val="visible"/>
                                      </p:to>
                                    </p:set>
                                    <p:animEffect transition="in" filter="dissolve">
                                      <p:cBhvr>
                                        <p:cTn id="50" dur="500"/>
                                        <p:tgtEl>
                                          <p:spTgt spid="303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227" grpId="0" animBg="1"/>
      <p:bldP spid="303227" grpId="1" animBg="1"/>
      <p:bldP spid="303228" grpId="0" animBg="1"/>
      <p:bldP spid="303229" grpId="0" animBg="1"/>
      <p:bldP spid="3032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636B788-B97A-6D4C-9252-31311DFA6A77}" type="slidenum">
              <a:rPr lang="eu-ES" sz="1400">
                <a:latin typeface="Times" charset="0"/>
              </a:rPr>
              <a:pPr/>
              <a:t>20</a:t>
            </a:fld>
            <a:endParaRPr lang="eu-ES" sz="1400">
              <a:latin typeface="Times" charset="0"/>
            </a:endParaRPr>
          </a:p>
        </p:txBody>
      </p:sp>
      <p:sp>
        <p:nvSpPr>
          <p:cNvPr id="358402" name="Rectangle 2"/>
          <p:cNvSpPr>
            <a:spLocks noChangeArrowheads="1"/>
          </p:cNvSpPr>
          <p:nvPr/>
        </p:nvSpPr>
        <p:spPr bwMode="auto">
          <a:xfrm>
            <a:off x="684213" y="943639"/>
            <a:ext cx="7704137"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Ontzia okertzerakoan irauli ez dadin zein baldintza bete behar du?</a:t>
            </a:r>
          </a:p>
        </p:txBody>
      </p:sp>
      <p:grpSp>
        <p:nvGrpSpPr>
          <p:cNvPr id="205827" name="Group 3"/>
          <p:cNvGrpSpPr>
            <a:grpSpLocks/>
          </p:cNvGrpSpPr>
          <p:nvPr/>
        </p:nvGrpSpPr>
        <p:grpSpPr bwMode="auto">
          <a:xfrm>
            <a:off x="1547813" y="1916113"/>
            <a:ext cx="1311275" cy="2952750"/>
            <a:chOff x="2468" y="1366"/>
            <a:chExt cx="826" cy="1860"/>
          </a:xfrm>
        </p:grpSpPr>
        <p:grpSp>
          <p:nvGrpSpPr>
            <p:cNvPr id="205847" name="Group 4"/>
            <p:cNvGrpSpPr>
              <a:grpSpLocks/>
            </p:cNvGrpSpPr>
            <p:nvPr/>
          </p:nvGrpSpPr>
          <p:grpSpPr bwMode="auto">
            <a:xfrm>
              <a:off x="2468" y="1366"/>
              <a:ext cx="826" cy="1860"/>
              <a:chOff x="2467" y="1389"/>
              <a:chExt cx="826" cy="1860"/>
            </a:xfrm>
          </p:grpSpPr>
          <p:grpSp>
            <p:nvGrpSpPr>
              <p:cNvPr id="205849" name="Group 5"/>
              <p:cNvGrpSpPr>
                <a:grpSpLocks noChangeAspect="1"/>
              </p:cNvGrpSpPr>
              <p:nvPr/>
            </p:nvGrpSpPr>
            <p:grpSpPr bwMode="auto">
              <a:xfrm>
                <a:off x="2467" y="1752"/>
                <a:ext cx="826" cy="1176"/>
                <a:chOff x="757" y="1128"/>
                <a:chExt cx="1136" cy="1618"/>
              </a:xfrm>
            </p:grpSpPr>
            <p:sp>
              <p:nvSpPr>
                <p:cNvPr id="205851" name="Freeform 6"/>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5852" name="Freeform 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5853" name="Freeform 8"/>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5850" name="Line 9"/>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5848" name="Freeform 10"/>
            <p:cNvSpPr>
              <a:spLocks/>
            </p:cNvSpPr>
            <p:nvPr/>
          </p:nvSpPr>
          <p:spPr bwMode="auto">
            <a:xfrm>
              <a:off x="2819" y="2906"/>
              <a:ext cx="121" cy="181"/>
            </a:xfrm>
            <a:custGeom>
              <a:avLst/>
              <a:gdLst>
                <a:gd name="T0" fmla="*/ 82 w 90"/>
                <a:gd name="T1" fmla="*/ 0 h 181"/>
                <a:gd name="T2" fmla="*/ 0 w 90"/>
                <a:gd name="T3" fmla="*/ 90 h 181"/>
                <a:gd name="T4" fmla="*/ 82 w 90"/>
                <a:gd name="T5" fmla="*/ 181 h 181"/>
                <a:gd name="T6" fmla="*/ 163 w 90"/>
                <a:gd name="T7" fmla="*/ 90 h 181"/>
                <a:gd name="T8" fmla="*/ 82 w 90"/>
                <a:gd name="T9" fmla="*/ 0 h 181"/>
                <a:gd name="T10" fmla="*/ 0 60000 65536"/>
                <a:gd name="T11" fmla="*/ 0 60000 65536"/>
                <a:gd name="T12" fmla="*/ 0 60000 65536"/>
                <a:gd name="T13" fmla="*/ 0 60000 65536"/>
                <a:gd name="T14" fmla="*/ 0 60000 65536"/>
                <a:gd name="T15" fmla="*/ 0 w 90"/>
                <a:gd name="T16" fmla="*/ 0 h 181"/>
                <a:gd name="T17" fmla="*/ 90 w 90"/>
                <a:gd name="T18" fmla="*/ 181 h 181"/>
              </a:gdLst>
              <a:ahLst/>
              <a:cxnLst>
                <a:cxn ang="T10">
                  <a:pos x="T0" y="T1"/>
                </a:cxn>
                <a:cxn ang="T11">
                  <a:pos x="T2" y="T3"/>
                </a:cxn>
                <a:cxn ang="T12">
                  <a:pos x="T4" y="T5"/>
                </a:cxn>
                <a:cxn ang="T13">
                  <a:pos x="T6" y="T7"/>
                </a:cxn>
                <a:cxn ang="T14">
                  <a:pos x="T8" y="T9"/>
                </a:cxn>
              </a:cxnLst>
              <a:rect l="T15" t="T16" r="T17" b="T18"/>
              <a:pathLst>
                <a:path w="90" h="181">
                  <a:moveTo>
                    <a:pt x="45" y="0"/>
                  </a:moveTo>
                  <a:cubicBezTo>
                    <a:pt x="30" y="0"/>
                    <a:pt x="0" y="60"/>
                    <a:pt x="0" y="90"/>
                  </a:cubicBezTo>
                  <a:cubicBezTo>
                    <a:pt x="0" y="120"/>
                    <a:pt x="30" y="181"/>
                    <a:pt x="45" y="181"/>
                  </a:cubicBezTo>
                  <a:cubicBezTo>
                    <a:pt x="60" y="181"/>
                    <a:pt x="90" y="120"/>
                    <a:pt x="90" y="90"/>
                  </a:cubicBezTo>
                  <a:cubicBezTo>
                    <a:pt x="90" y="60"/>
                    <a:pt x="60" y="0"/>
                    <a:pt x="45" y="0"/>
                  </a:cubicBezTo>
                  <a:close/>
                </a:path>
              </a:pathLst>
            </a:custGeom>
            <a:solidFill>
              <a:srgbClr val="969595"/>
            </a:solidFill>
            <a:ln w="19050" cmpd="sng">
              <a:solidFill>
                <a:schemeClr val="tx1"/>
              </a:solidFill>
              <a:round/>
              <a:headEnd/>
              <a:tailEnd/>
            </a:ln>
          </p:spPr>
          <p:txBody>
            <a:bodyPr/>
            <a:lstStyle/>
            <a:p>
              <a:endParaRPr lang="es-ES"/>
            </a:p>
          </p:txBody>
        </p:sp>
      </p:grpSp>
      <p:sp>
        <p:nvSpPr>
          <p:cNvPr id="205828" name="Rectangle 11"/>
          <p:cNvSpPr>
            <a:spLocks noChangeArrowheads="1"/>
          </p:cNvSpPr>
          <p:nvPr/>
        </p:nvSpPr>
        <p:spPr bwMode="auto">
          <a:xfrm>
            <a:off x="250825" y="3357563"/>
            <a:ext cx="4033838"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205829" name="Oval 12"/>
          <p:cNvSpPr>
            <a:spLocks noChangeArrowheads="1"/>
          </p:cNvSpPr>
          <p:nvPr/>
        </p:nvSpPr>
        <p:spPr bwMode="auto">
          <a:xfrm>
            <a:off x="2166938" y="3705225"/>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205830" name="Oval 13"/>
          <p:cNvSpPr>
            <a:spLocks noChangeArrowheads="1"/>
          </p:cNvSpPr>
          <p:nvPr/>
        </p:nvSpPr>
        <p:spPr bwMode="auto">
          <a:xfrm>
            <a:off x="2163763" y="3938588"/>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58414" name="Text Box 14"/>
          <p:cNvSpPr txBox="1">
            <a:spLocks noChangeArrowheads="1"/>
          </p:cNvSpPr>
          <p:nvPr/>
        </p:nvSpPr>
        <p:spPr bwMode="auto">
          <a:xfrm>
            <a:off x="1593850" y="3789363"/>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58415" name="Text Box 15"/>
          <p:cNvSpPr txBox="1">
            <a:spLocks noChangeArrowheads="1"/>
          </p:cNvSpPr>
          <p:nvPr/>
        </p:nvSpPr>
        <p:spPr bwMode="auto">
          <a:xfrm>
            <a:off x="2373313" y="3355975"/>
            <a:ext cx="328612"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grpSp>
        <p:nvGrpSpPr>
          <p:cNvPr id="205833" name="Group 16"/>
          <p:cNvGrpSpPr>
            <a:grpSpLocks/>
          </p:cNvGrpSpPr>
          <p:nvPr/>
        </p:nvGrpSpPr>
        <p:grpSpPr bwMode="auto">
          <a:xfrm>
            <a:off x="6300788" y="1916113"/>
            <a:ext cx="1311275" cy="2952750"/>
            <a:chOff x="2467" y="1389"/>
            <a:chExt cx="826" cy="1860"/>
          </a:xfrm>
        </p:grpSpPr>
        <p:grpSp>
          <p:nvGrpSpPr>
            <p:cNvPr id="205842" name="Group 17"/>
            <p:cNvGrpSpPr>
              <a:grpSpLocks noChangeAspect="1"/>
            </p:cNvGrpSpPr>
            <p:nvPr/>
          </p:nvGrpSpPr>
          <p:grpSpPr bwMode="auto">
            <a:xfrm>
              <a:off x="2467" y="1752"/>
              <a:ext cx="826" cy="1176"/>
              <a:chOff x="757" y="1128"/>
              <a:chExt cx="1136" cy="1618"/>
            </a:xfrm>
          </p:grpSpPr>
          <p:sp>
            <p:nvSpPr>
              <p:cNvPr id="205844" name="Freeform 18"/>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5845" name="Freeform 19"/>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5846" name="Freeform 20"/>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5843" name="Line 21"/>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5834" name="Rectangle 22"/>
          <p:cNvSpPr>
            <a:spLocks noChangeArrowheads="1"/>
          </p:cNvSpPr>
          <p:nvPr/>
        </p:nvSpPr>
        <p:spPr bwMode="auto">
          <a:xfrm>
            <a:off x="4859338" y="3357563"/>
            <a:ext cx="4033837"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205835" name="Oval 23"/>
          <p:cNvSpPr>
            <a:spLocks noChangeArrowheads="1"/>
          </p:cNvSpPr>
          <p:nvPr/>
        </p:nvSpPr>
        <p:spPr bwMode="auto">
          <a:xfrm>
            <a:off x="6918325" y="3698875"/>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205836" name="Oval 24"/>
          <p:cNvSpPr>
            <a:spLocks noChangeArrowheads="1"/>
          </p:cNvSpPr>
          <p:nvPr/>
        </p:nvSpPr>
        <p:spPr bwMode="auto">
          <a:xfrm>
            <a:off x="6919913" y="3041650"/>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58425" name="Text Box 25"/>
          <p:cNvSpPr txBox="1">
            <a:spLocks noChangeArrowheads="1"/>
          </p:cNvSpPr>
          <p:nvPr/>
        </p:nvSpPr>
        <p:spPr bwMode="auto">
          <a:xfrm>
            <a:off x="7283450" y="2763838"/>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58426" name="Text Box 26"/>
          <p:cNvSpPr txBox="1">
            <a:spLocks noChangeArrowheads="1"/>
          </p:cNvSpPr>
          <p:nvPr/>
        </p:nvSpPr>
        <p:spPr bwMode="auto">
          <a:xfrm>
            <a:off x="6289675" y="3684588"/>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205839" name="Text Box 27"/>
          <p:cNvSpPr txBox="1">
            <a:spLocks noChangeArrowheads="1"/>
          </p:cNvSpPr>
          <p:nvPr/>
        </p:nvSpPr>
        <p:spPr bwMode="auto">
          <a:xfrm>
            <a:off x="1066800" y="1447800"/>
            <a:ext cx="2000250" cy="346075"/>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azpian dago</a:t>
            </a:r>
          </a:p>
        </p:txBody>
      </p:sp>
      <p:sp>
        <p:nvSpPr>
          <p:cNvPr id="205840" name="Text Box 28"/>
          <p:cNvSpPr txBox="1">
            <a:spLocks noChangeArrowheads="1"/>
          </p:cNvSpPr>
          <p:nvPr/>
        </p:nvSpPr>
        <p:spPr bwMode="auto">
          <a:xfrm>
            <a:off x="5715000" y="1447800"/>
            <a:ext cx="2192338" cy="346075"/>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gainean dago</a:t>
            </a:r>
          </a:p>
        </p:txBody>
      </p:sp>
      <p:sp>
        <p:nvSpPr>
          <p:cNvPr id="358429" name="Text Box 29"/>
          <p:cNvSpPr txBox="1">
            <a:spLocks noChangeArrowheads="1"/>
          </p:cNvSpPr>
          <p:nvPr/>
        </p:nvSpPr>
        <p:spPr bwMode="auto">
          <a:xfrm>
            <a:off x="1295400" y="5943600"/>
            <a:ext cx="5480050"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Itsas ontzia irauli ez dadin G-k Eren azpian egon behar du.</a:t>
            </a:r>
          </a:p>
        </p:txBody>
      </p:sp>
      <p:pic>
        <p:nvPicPr>
          <p:cNvPr id="3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52983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8402"/>
                                        </p:tgtEl>
                                        <p:attrNameLst>
                                          <p:attrName>style.visibility</p:attrName>
                                        </p:attrNameLst>
                                      </p:cBhvr>
                                      <p:to>
                                        <p:strVal val="visible"/>
                                      </p:to>
                                    </p:set>
                                    <p:anim calcmode="lin" valueType="num">
                                      <p:cBhvr>
                                        <p:cTn id="7" dur="500" fill="hold"/>
                                        <p:tgtEl>
                                          <p:spTgt spid="358402"/>
                                        </p:tgtEl>
                                        <p:attrNameLst>
                                          <p:attrName>ppt_w</p:attrName>
                                        </p:attrNameLst>
                                      </p:cBhvr>
                                      <p:tavLst>
                                        <p:tav tm="0">
                                          <p:val>
                                            <p:fltVal val="0"/>
                                          </p:val>
                                        </p:tav>
                                        <p:tav tm="100000">
                                          <p:val>
                                            <p:strVal val="#ppt_w"/>
                                          </p:val>
                                        </p:tav>
                                      </p:tavLst>
                                    </p:anim>
                                    <p:anim calcmode="lin" valueType="num">
                                      <p:cBhvr>
                                        <p:cTn id="8" dur="500" fill="hold"/>
                                        <p:tgtEl>
                                          <p:spTgt spid="3584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58429"/>
                                        </p:tgtEl>
                                        <p:attrNameLst>
                                          <p:attrName>style.visibility</p:attrName>
                                        </p:attrNameLst>
                                      </p:cBhvr>
                                      <p:to>
                                        <p:strVal val="visible"/>
                                      </p:to>
                                    </p:set>
                                    <p:animEffect transition="in" filter="dissolve">
                                      <p:cBhvr>
                                        <p:cTn id="13" dur="500"/>
                                        <p:tgtEl>
                                          <p:spTgt spid="358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animBg="1"/>
      <p:bldP spid="3584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8C18602-6E47-764C-9699-E260B3261A85}" type="slidenum">
              <a:rPr lang="eu-ES" sz="1400">
                <a:latin typeface="Times" charset="0"/>
              </a:rPr>
              <a:pPr/>
              <a:t>21</a:t>
            </a:fld>
            <a:endParaRPr lang="eu-ES" sz="1400">
              <a:latin typeface="Times" charset="0"/>
            </a:endParaRPr>
          </a:p>
        </p:txBody>
      </p:sp>
      <p:sp>
        <p:nvSpPr>
          <p:cNvPr id="360450" name="Rectangle 2"/>
          <p:cNvSpPr>
            <a:spLocks noChangeArrowheads="1"/>
          </p:cNvSpPr>
          <p:nvPr/>
        </p:nvSpPr>
        <p:spPr bwMode="auto">
          <a:xfrm>
            <a:off x="476250" y="1599474"/>
            <a:ext cx="8210550" cy="1200329"/>
          </a:xfrm>
          <a:prstGeom prst="rect">
            <a:avLst/>
          </a:prstGeom>
          <a:solidFill>
            <a:srgbClr val="FFFF99"/>
          </a:solidFill>
          <a:ln w="9525">
            <a:solidFill>
              <a:schemeClr val="tx1"/>
            </a:solidFill>
            <a:miter lim="800000"/>
            <a:headEnd/>
            <a:tailEnd/>
          </a:ln>
        </p:spPr>
        <p:txBody>
          <a:bodyPr wrap="square" anchor="ctr">
            <a:spAutoFit/>
          </a:bodyPr>
          <a:lstStyle/>
          <a:p>
            <a:pPr algn="ctr"/>
            <a:r>
              <a:rPr lang="eu-ES" b="1" dirty="0">
                <a:solidFill>
                  <a:srgbClr val="231F20"/>
                </a:solidFill>
                <a:latin typeface="ZapfElliptBT,Bold" charset="0"/>
              </a:rPr>
              <a:t>G Eren gainean egon arren</a:t>
            </a:r>
            <a:r>
              <a:rPr lang="eu-ES" dirty="0">
                <a:solidFill>
                  <a:srgbClr val="231F20"/>
                </a:solidFill>
                <a:latin typeface="ZapfElliptBT" charset="0"/>
              </a:rPr>
              <a:t>, itsasontzia egonkorra izan daiteke. </a:t>
            </a:r>
            <a:r>
              <a:rPr lang="eu-ES" b="1" dirty="0">
                <a:solidFill>
                  <a:srgbClr val="231F20"/>
                </a:solidFill>
                <a:latin typeface="ZapfElliptBT,Bold" charset="0"/>
              </a:rPr>
              <a:t>G´-ren gainean </a:t>
            </a:r>
            <a:r>
              <a:rPr lang="eu-ES" b="1" dirty="0" smtClean="0">
                <a:solidFill>
                  <a:srgbClr val="231F20"/>
                </a:solidFill>
                <a:latin typeface="ZapfElliptBT,Bold" charset="0"/>
              </a:rPr>
              <a:t>metazentro puntu bereziak </a:t>
            </a:r>
            <a:r>
              <a:rPr lang="eu-ES" dirty="0">
                <a:solidFill>
                  <a:srgbClr val="231F20"/>
                </a:solidFill>
                <a:latin typeface="ZapfElliptBT" charset="0"/>
              </a:rPr>
              <a:t>(</a:t>
            </a:r>
            <a:r>
              <a:rPr lang="eu-ES" b="1" dirty="0">
                <a:solidFill>
                  <a:srgbClr val="231F20"/>
                </a:solidFill>
                <a:latin typeface="ZapfElliptBT,Bold" charset="0"/>
              </a:rPr>
              <a:t>M</a:t>
            </a:r>
            <a:r>
              <a:rPr lang="eu-ES" dirty="0">
                <a:solidFill>
                  <a:srgbClr val="231F20"/>
                </a:solidFill>
                <a:latin typeface="ZapfElliptBT" charset="0"/>
              </a:rPr>
              <a:t>) egon behar du, bultzada-zentrotik pasatzen den bertikalak itsasontziaren ardatzaren bertikalarekin </a:t>
            </a:r>
            <a:r>
              <a:rPr lang="eu-ES" dirty="0" smtClean="0">
                <a:solidFill>
                  <a:srgbClr val="231F20"/>
                </a:solidFill>
                <a:latin typeface="ZapfElliptBT" charset="0"/>
              </a:rPr>
              <a:t>ebakitzerakoan definitzen den puntua da.  </a:t>
            </a:r>
            <a:endParaRPr lang="eu-ES" dirty="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385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0450"/>
                                        </p:tgtEl>
                                        <p:attrNameLst>
                                          <p:attrName>style.visibility</p:attrName>
                                        </p:attrNameLst>
                                      </p:cBhvr>
                                      <p:to>
                                        <p:strVal val="visible"/>
                                      </p:to>
                                    </p:set>
                                    <p:anim calcmode="lin" valueType="num">
                                      <p:cBhvr>
                                        <p:cTn id="7" dur="500" fill="hold"/>
                                        <p:tgtEl>
                                          <p:spTgt spid="360450"/>
                                        </p:tgtEl>
                                        <p:attrNameLst>
                                          <p:attrName>ppt_w</p:attrName>
                                        </p:attrNameLst>
                                      </p:cBhvr>
                                      <p:tavLst>
                                        <p:tav tm="0">
                                          <p:val>
                                            <p:fltVal val="0"/>
                                          </p:val>
                                        </p:tav>
                                        <p:tav tm="100000">
                                          <p:val>
                                            <p:strVal val="#ppt_w"/>
                                          </p:val>
                                        </p:tav>
                                      </p:tavLst>
                                    </p:anim>
                                    <p:anim calcmode="lin" valueType="num">
                                      <p:cBhvr>
                                        <p:cTn id="8" dur="500" fill="hold"/>
                                        <p:tgtEl>
                                          <p:spTgt spid="3604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2901F3C-11FF-5346-A465-207FA4AA4834}" type="slidenum">
              <a:rPr lang="eu-ES" sz="1400">
                <a:latin typeface="Times" charset="0"/>
              </a:rPr>
              <a:pPr/>
              <a:t>22</a:t>
            </a:fld>
            <a:endParaRPr lang="eu-ES" sz="1400">
              <a:latin typeface="Times" charset="0"/>
            </a:endParaRPr>
          </a:p>
        </p:txBody>
      </p:sp>
      <p:sp>
        <p:nvSpPr>
          <p:cNvPr id="209922" name="Rectangle 2"/>
          <p:cNvSpPr>
            <a:spLocks noChangeArrowheads="1"/>
          </p:cNvSpPr>
          <p:nvPr/>
        </p:nvSpPr>
        <p:spPr bwMode="auto">
          <a:xfrm>
            <a:off x="524110" y="593294"/>
            <a:ext cx="8177213" cy="83502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b="1">
                <a:solidFill>
                  <a:srgbClr val="231F20"/>
                </a:solidFill>
                <a:latin typeface="ZapfElliptBT,Bold" charset="0"/>
              </a:rPr>
              <a:t>G E-ren gainean egon arren</a:t>
            </a:r>
            <a:r>
              <a:rPr lang="eu-ES">
                <a:solidFill>
                  <a:srgbClr val="231F20"/>
                </a:solidFill>
                <a:latin typeface="ZapfElliptBT" charset="0"/>
              </a:rPr>
              <a:t>, itsasontzia egonkorra izan daiteke. </a:t>
            </a:r>
            <a:r>
              <a:rPr lang="eu-ES" b="1">
                <a:solidFill>
                  <a:srgbClr val="231F20"/>
                </a:solidFill>
                <a:latin typeface="ZapfElliptBT,Bold" charset="0"/>
              </a:rPr>
              <a:t>G-ren gainean metazentroak </a:t>
            </a:r>
            <a:r>
              <a:rPr lang="eu-ES">
                <a:solidFill>
                  <a:srgbClr val="231F20"/>
                </a:solidFill>
                <a:latin typeface="ZapfElliptBT" charset="0"/>
              </a:rPr>
              <a:t>(</a:t>
            </a:r>
            <a:r>
              <a:rPr lang="eu-ES" b="1">
                <a:solidFill>
                  <a:srgbClr val="231F20"/>
                </a:solidFill>
                <a:latin typeface="ZapfElliptBT,Bold" charset="0"/>
              </a:rPr>
              <a:t>M</a:t>
            </a:r>
            <a:r>
              <a:rPr lang="eu-ES">
                <a:solidFill>
                  <a:srgbClr val="231F20"/>
                </a:solidFill>
                <a:latin typeface="ZapfElliptBT" charset="0"/>
              </a:rPr>
              <a:t>) egon behar du, bertikala bultzada-zentrotik pasatzen da eta ontziaren ardatzarekin ebakitzen den puntua da.</a:t>
            </a:r>
            <a:endParaRPr lang="eu-ES"/>
          </a:p>
        </p:txBody>
      </p:sp>
      <p:grpSp>
        <p:nvGrpSpPr>
          <p:cNvPr id="2" name="Group 3"/>
          <p:cNvGrpSpPr>
            <a:grpSpLocks/>
          </p:cNvGrpSpPr>
          <p:nvPr/>
        </p:nvGrpSpPr>
        <p:grpSpPr bwMode="auto">
          <a:xfrm>
            <a:off x="1855788" y="3122613"/>
            <a:ext cx="1311275" cy="2952750"/>
            <a:chOff x="2467" y="1389"/>
            <a:chExt cx="826" cy="1860"/>
          </a:xfrm>
        </p:grpSpPr>
        <p:grpSp>
          <p:nvGrpSpPr>
            <p:cNvPr id="209963" name="Group 4"/>
            <p:cNvGrpSpPr>
              <a:grpSpLocks noChangeAspect="1"/>
            </p:cNvGrpSpPr>
            <p:nvPr/>
          </p:nvGrpSpPr>
          <p:grpSpPr bwMode="auto">
            <a:xfrm>
              <a:off x="2467" y="1752"/>
              <a:ext cx="826" cy="1176"/>
              <a:chOff x="757" y="1128"/>
              <a:chExt cx="1136" cy="1618"/>
            </a:xfrm>
          </p:grpSpPr>
          <p:sp>
            <p:nvSpPr>
              <p:cNvPr id="209965" name="Freeform 5"/>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9966" name="Freeform 6"/>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9967" name="Freeform 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9964" name="Line 8"/>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9924" name="Rectangle 9"/>
          <p:cNvSpPr>
            <a:spLocks noChangeArrowheads="1"/>
          </p:cNvSpPr>
          <p:nvPr/>
        </p:nvSpPr>
        <p:spPr bwMode="auto">
          <a:xfrm>
            <a:off x="646113" y="4365625"/>
            <a:ext cx="35655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4" name="Group 10"/>
          <p:cNvGrpSpPr>
            <a:grpSpLocks/>
          </p:cNvGrpSpPr>
          <p:nvPr/>
        </p:nvGrpSpPr>
        <p:grpSpPr bwMode="auto">
          <a:xfrm>
            <a:off x="2473325" y="4070350"/>
            <a:ext cx="73025" cy="914400"/>
            <a:chOff x="2856" y="1905"/>
            <a:chExt cx="46" cy="576"/>
          </a:xfrm>
        </p:grpSpPr>
        <p:sp>
          <p:nvSpPr>
            <p:cNvPr id="209961" name="Line 11"/>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9962" name="Oval 12"/>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grpSp>
        <p:nvGrpSpPr>
          <p:cNvPr id="5" name="Group 13"/>
          <p:cNvGrpSpPr>
            <a:grpSpLocks/>
          </p:cNvGrpSpPr>
          <p:nvPr/>
        </p:nvGrpSpPr>
        <p:grpSpPr bwMode="auto">
          <a:xfrm>
            <a:off x="2474913" y="4737100"/>
            <a:ext cx="73025" cy="896938"/>
            <a:chOff x="2857" y="2025"/>
            <a:chExt cx="46" cy="565"/>
          </a:xfrm>
        </p:grpSpPr>
        <p:sp>
          <p:nvSpPr>
            <p:cNvPr id="209959" name="Line 14"/>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9960" name="Oval 15"/>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362512" name="AutoShape 16"/>
          <p:cNvSpPr>
            <a:spLocks noChangeArrowheads="1"/>
          </p:cNvSpPr>
          <p:nvPr/>
        </p:nvSpPr>
        <p:spPr bwMode="auto">
          <a:xfrm>
            <a:off x="1187450" y="2420938"/>
            <a:ext cx="3084513" cy="992187"/>
          </a:xfrm>
          <a:prstGeom prst="wedgeRoundRectCallout">
            <a:avLst>
              <a:gd name="adj1" fmla="val 1157"/>
              <a:gd name="adj2" fmla="val 150639"/>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behean dago (M).</a:t>
            </a:r>
          </a:p>
        </p:txBody>
      </p:sp>
      <p:sp>
        <p:nvSpPr>
          <p:cNvPr id="362513" name="Text Box 17"/>
          <p:cNvSpPr txBox="1">
            <a:spLocks noChangeArrowheads="1"/>
          </p:cNvSpPr>
          <p:nvPr/>
        </p:nvSpPr>
        <p:spPr bwMode="auto">
          <a:xfrm>
            <a:off x="1920875" y="4856163"/>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62514" name="Text Box 18"/>
          <p:cNvSpPr txBox="1">
            <a:spLocks noChangeArrowheads="1"/>
          </p:cNvSpPr>
          <p:nvPr/>
        </p:nvSpPr>
        <p:spPr bwMode="auto">
          <a:xfrm>
            <a:off x="1916113" y="4413250"/>
            <a:ext cx="363537"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M</a:t>
            </a:r>
          </a:p>
        </p:txBody>
      </p:sp>
      <p:sp>
        <p:nvSpPr>
          <p:cNvPr id="362515" name="Text Box 19"/>
          <p:cNvSpPr txBox="1">
            <a:spLocks noChangeArrowheads="1"/>
          </p:cNvSpPr>
          <p:nvPr/>
        </p:nvSpPr>
        <p:spPr bwMode="auto">
          <a:xfrm>
            <a:off x="2724150" y="4856163"/>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62516" name="Oval 20"/>
          <p:cNvSpPr>
            <a:spLocks noChangeArrowheads="1"/>
          </p:cNvSpPr>
          <p:nvPr/>
        </p:nvSpPr>
        <p:spPr bwMode="auto">
          <a:xfrm>
            <a:off x="2474913" y="4530725"/>
            <a:ext cx="73025" cy="69850"/>
          </a:xfrm>
          <a:prstGeom prst="ellipse">
            <a:avLst/>
          </a:prstGeom>
          <a:solidFill>
            <a:srgbClr val="FFFF00"/>
          </a:solidFill>
          <a:ln w="9525">
            <a:solidFill>
              <a:schemeClr val="tx1"/>
            </a:solidFill>
            <a:round/>
            <a:headEnd/>
            <a:tailEnd/>
          </a:ln>
        </p:spPr>
        <p:txBody>
          <a:bodyPr wrap="none" anchor="ctr"/>
          <a:lstStyle/>
          <a:p>
            <a:endParaRPr lang="es-ES"/>
          </a:p>
        </p:txBody>
      </p:sp>
      <p:sp>
        <p:nvSpPr>
          <p:cNvPr id="362517" name="Text Box 21"/>
          <p:cNvSpPr txBox="1">
            <a:spLocks noChangeArrowheads="1"/>
          </p:cNvSpPr>
          <p:nvPr/>
        </p:nvSpPr>
        <p:spPr bwMode="auto">
          <a:xfrm>
            <a:off x="900113" y="6324600"/>
            <a:ext cx="3062287"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solidFill>
                  <a:srgbClr val="008000"/>
                </a:solidFill>
              </a:rPr>
              <a:t>Itsasontzia zuzendu egiten da</a:t>
            </a:r>
          </a:p>
        </p:txBody>
      </p:sp>
      <p:sp>
        <p:nvSpPr>
          <p:cNvPr id="362518" name="Text Box 22"/>
          <p:cNvSpPr txBox="1">
            <a:spLocks noChangeArrowheads="1"/>
          </p:cNvSpPr>
          <p:nvPr/>
        </p:nvSpPr>
        <p:spPr bwMode="auto">
          <a:xfrm>
            <a:off x="1293813" y="1404938"/>
            <a:ext cx="2238375" cy="590550"/>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 gainean dago, </a:t>
            </a:r>
          </a:p>
          <a:p>
            <a:pPr algn="ctr" eaLnBrk="1" hangingPunct="1"/>
            <a:r>
              <a:rPr lang="eu-ES"/>
              <a:t>baina M-ren azpian</a:t>
            </a:r>
          </a:p>
        </p:txBody>
      </p:sp>
      <p:grpSp>
        <p:nvGrpSpPr>
          <p:cNvPr id="6" name="Group 23"/>
          <p:cNvGrpSpPr>
            <a:grpSpLocks/>
          </p:cNvGrpSpPr>
          <p:nvPr/>
        </p:nvGrpSpPr>
        <p:grpSpPr bwMode="auto">
          <a:xfrm>
            <a:off x="5999163" y="3122613"/>
            <a:ext cx="1311275" cy="2952750"/>
            <a:chOff x="2467" y="1389"/>
            <a:chExt cx="826" cy="1860"/>
          </a:xfrm>
        </p:grpSpPr>
        <p:grpSp>
          <p:nvGrpSpPr>
            <p:cNvPr id="209954" name="Group 24"/>
            <p:cNvGrpSpPr>
              <a:grpSpLocks noChangeAspect="1"/>
            </p:cNvGrpSpPr>
            <p:nvPr/>
          </p:nvGrpSpPr>
          <p:grpSpPr bwMode="auto">
            <a:xfrm>
              <a:off x="2467" y="1752"/>
              <a:ext cx="826" cy="1176"/>
              <a:chOff x="757" y="1128"/>
              <a:chExt cx="1136" cy="1618"/>
            </a:xfrm>
          </p:grpSpPr>
          <p:sp>
            <p:nvSpPr>
              <p:cNvPr id="209956" name="Freeform 25"/>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09957" name="Freeform 26"/>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9958" name="Freeform 2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09955" name="Line 28"/>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09935" name="Rectangle 29"/>
          <p:cNvSpPr>
            <a:spLocks noChangeArrowheads="1"/>
          </p:cNvSpPr>
          <p:nvPr/>
        </p:nvSpPr>
        <p:spPr bwMode="auto">
          <a:xfrm>
            <a:off x="4932363" y="4365625"/>
            <a:ext cx="35274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8" name="Group 30"/>
          <p:cNvGrpSpPr>
            <a:grpSpLocks/>
          </p:cNvGrpSpPr>
          <p:nvPr/>
        </p:nvGrpSpPr>
        <p:grpSpPr bwMode="auto">
          <a:xfrm>
            <a:off x="6616700" y="4070350"/>
            <a:ext cx="73025" cy="914400"/>
            <a:chOff x="2856" y="1905"/>
            <a:chExt cx="46" cy="576"/>
          </a:xfrm>
        </p:grpSpPr>
        <p:sp>
          <p:nvSpPr>
            <p:cNvPr id="209952" name="Line 31"/>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9953" name="Oval 32"/>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362529" name="AutoShape 33"/>
          <p:cNvSpPr>
            <a:spLocks noChangeArrowheads="1"/>
          </p:cNvSpPr>
          <p:nvPr/>
        </p:nvSpPr>
        <p:spPr bwMode="auto">
          <a:xfrm>
            <a:off x="5364163" y="2420938"/>
            <a:ext cx="3084512" cy="992187"/>
          </a:xfrm>
          <a:prstGeom prst="wedgeRoundRectCallout">
            <a:avLst>
              <a:gd name="adj1" fmla="val -13819"/>
              <a:gd name="adj2" fmla="val 132722"/>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gainean dago (M).</a:t>
            </a:r>
          </a:p>
        </p:txBody>
      </p:sp>
      <p:sp>
        <p:nvSpPr>
          <p:cNvPr id="362530" name="Text Box 34"/>
          <p:cNvSpPr txBox="1">
            <a:spLocks noChangeArrowheads="1"/>
          </p:cNvSpPr>
          <p:nvPr/>
        </p:nvSpPr>
        <p:spPr bwMode="auto">
          <a:xfrm>
            <a:off x="6918325" y="3919538"/>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62531" name="Text Box 35"/>
          <p:cNvSpPr txBox="1">
            <a:spLocks noChangeArrowheads="1"/>
          </p:cNvSpPr>
          <p:nvPr/>
        </p:nvSpPr>
        <p:spPr bwMode="auto">
          <a:xfrm>
            <a:off x="6059488" y="4413250"/>
            <a:ext cx="363537"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M</a:t>
            </a:r>
          </a:p>
        </p:txBody>
      </p:sp>
      <p:sp>
        <p:nvSpPr>
          <p:cNvPr id="362532" name="Text Box 36"/>
          <p:cNvSpPr txBox="1">
            <a:spLocks noChangeArrowheads="1"/>
          </p:cNvSpPr>
          <p:nvPr/>
        </p:nvSpPr>
        <p:spPr bwMode="auto">
          <a:xfrm>
            <a:off x="6073775" y="4852988"/>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62533" name="Oval 37"/>
          <p:cNvSpPr>
            <a:spLocks noChangeArrowheads="1"/>
          </p:cNvSpPr>
          <p:nvPr/>
        </p:nvSpPr>
        <p:spPr bwMode="auto">
          <a:xfrm>
            <a:off x="6618288" y="4530725"/>
            <a:ext cx="73025" cy="69850"/>
          </a:xfrm>
          <a:prstGeom prst="ellipse">
            <a:avLst/>
          </a:prstGeom>
          <a:solidFill>
            <a:srgbClr val="FFFF00"/>
          </a:solidFill>
          <a:ln w="9525">
            <a:solidFill>
              <a:schemeClr val="tx1"/>
            </a:solidFill>
            <a:round/>
            <a:headEnd/>
            <a:tailEnd/>
          </a:ln>
        </p:spPr>
        <p:txBody>
          <a:bodyPr wrap="none" anchor="ctr"/>
          <a:lstStyle/>
          <a:p>
            <a:endParaRPr lang="es-ES"/>
          </a:p>
        </p:txBody>
      </p:sp>
      <p:sp>
        <p:nvSpPr>
          <p:cNvPr id="362534" name="Text Box 38"/>
          <p:cNvSpPr txBox="1">
            <a:spLocks noChangeArrowheads="1"/>
          </p:cNvSpPr>
          <p:nvPr/>
        </p:nvSpPr>
        <p:spPr bwMode="auto">
          <a:xfrm>
            <a:off x="5105400" y="6324600"/>
            <a:ext cx="3254375"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solidFill>
                  <a:srgbClr val="CC3300"/>
                </a:solidFill>
              </a:rPr>
              <a:t>Itsasontzia hondoratu egiten da</a:t>
            </a:r>
          </a:p>
        </p:txBody>
      </p:sp>
      <p:sp>
        <p:nvSpPr>
          <p:cNvPr id="362535" name="Text Box 39"/>
          <p:cNvSpPr txBox="1">
            <a:spLocks noChangeArrowheads="1"/>
          </p:cNvSpPr>
          <p:nvPr/>
        </p:nvSpPr>
        <p:spPr bwMode="auto">
          <a:xfrm>
            <a:off x="5465763" y="1398588"/>
            <a:ext cx="2408237" cy="590550"/>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a:t>
            </a:r>
          </a:p>
          <a:p>
            <a:pPr algn="ctr" eaLnBrk="1" hangingPunct="1"/>
            <a:r>
              <a:rPr lang="eu-ES"/>
              <a:t> eta M-ren gainean dago</a:t>
            </a:r>
          </a:p>
        </p:txBody>
      </p:sp>
      <p:grpSp>
        <p:nvGrpSpPr>
          <p:cNvPr id="9" name="Group 40"/>
          <p:cNvGrpSpPr>
            <a:grpSpLocks/>
          </p:cNvGrpSpPr>
          <p:nvPr/>
        </p:nvGrpSpPr>
        <p:grpSpPr bwMode="auto">
          <a:xfrm>
            <a:off x="6619875" y="4073525"/>
            <a:ext cx="74613" cy="914400"/>
            <a:chOff x="3010" y="2193"/>
            <a:chExt cx="47" cy="576"/>
          </a:xfrm>
        </p:grpSpPr>
        <p:grpSp>
          <p:nvGrpSpPr>
            <p:cNvPr id="209948" name="Group 41"/>
            <p:cNvGrpSpPr>
              <a:grpSpLocks/>
            </p:cNvGrpSpPr>
            <p:nvPr/>
          </p:nvGrpSpPr>
          <p:grpSpPr bwMode="auto">
            <a:xfrm>
              <a:off x="3010" y="2193"/>
              <a:ext cx="46" cy="576"/>
              <a:chOff x="2856" y="1905"/>
              <a:chExt cx="46" cy="576"/>
            </a:xfrm>
          </p:grpSpPr>
          <p:sp>
            <p:nvSpPr>
              <p:cNvPr id="209950" name="Line 42"/>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9951" name="Oval 43"/>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209949" name="Oval 44"/>
            <p:cNvSpPr>
              <a:spLocks noChangeArrowheads="1"/>
            </p:cNvSpPr>
            <p:nvPr/>
          </p:nvSpPr>
          <p:spPr bwMode="auto">
            <a:xfrm>
              <a:off x="3011" y="2483"/>
              <a:ext cx="46" cy="44"/>
            </a:xfrm>
            <a:prstGeom prst="ellipse">
              <a:avLst/>
            </a:prstGeom>
            <a:solidFill>
              <a:srgbClr val="FFFF00"/>
            </a:solidFill>
            <a:ln w="9525">
              <a:solidFill>
                <a:schemeClr val="tx1"/>
              </a:solidFill>
              <a:round/>
              <a:headEnd/>
              <a:tailEnd/>
            </a:ln>
          </p:spPr>
          <p:txBody>
            <a:bodyPr wrap="none" anchor="ctr"/>
            <a:lstStyle/>
            <a:p>
              <a:endParaRPr lang="es-ES"/>
            </a:p>
          </p:txBody>
        </p:sp>
      </p:grpSp>
      <p:grpSp>
        <p:nvGrpSpPr>
          <p:cNvPr id="11" name="Group 45"/>
          <p:cNvGrpSpPr>
            <a:grpSpLocks/>
          </p:cNvGrpSpPr>
          <p:nvPr/>
        </p:nvGrpSpPr>
        <p:grpSpPr bwMode="auto">
          <a:xfrm>
            <a:off x="6618288" y="4257675"/>
            <a:ext cx="73025" cy="896938"/>
            <a:chOff x="2857" y="2025"/>
            <a:chExt cx="46" cy="565"/>
          </a:xfrm>
        </p:grpSpPr>
        <p:sp>
          <p:nvSpPr>
            <p:cNvPr id="209946" name="Line 46"/>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9947" name="Oval 47"/>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pic>
        <p:nvPicPr>
          <p:cNvPr id="5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948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82514"/>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9086"/>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03430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62518"/>
                                        </p:tgtEl>
                                        <p:attrNameLst>
                                          <p:attrName>style.visibility</p:attrName>
                                        </p:attrNameLst>
                                      </p:cBhvr>
                                      <p:to>
                                        <p:strVal val="visible"/>
                                      </p:to>
                                    </p:set>
                                    <p:animEffect transition="in" filter="dissolve">
                                      <p:cBhvr>
                                        <p:cTn id="7" dur="500"/>
                                        <p:tgtEl>
                                          <p:spTgt spid="362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nodeType="clickEffect">
                                  <p:stCondLst>
                                    <p:cond delay="0"/>
                                  </p:stCondLst>
                                  <p:childTnLst>
                                    <p:animRot by="1200000">
                                      <p:cBhvr>
                                        <p:cTn id="11" dur="2000" fill="hold"/>
                                        <p:tgtEl>
                                          <p:spTgt spid="2"/>
                                        </p:tgtEl>
                                        <p:attrNameLst>
                                          <p:attrName>r</p:attrName>
                                        </p:attrNameLst>
                                      </p:cBhvr>
                                    </p:animRot>
                                  </p:childTnLst>
                                </p:cTn>
                              </p:par>
                              <p:par>
                                <p:cTn id="12" presetID="63" presetClass="path" presetSubtype="0" fill="hold" nodeType="withEffect">
                                  <p:stCondLst>
                                    <p:cond delay="0"/>
                                  </p:stCondLst>
                                  <p:childTnLst>
                                    <p:animMotion origin="layout" path="M -0.00937 2.59259E-6 L -1.11022E-16 2.59259E-6 " pathEditMode="relative" rAng="0" ptsTypes="AA">
                                      <p:cBhvr>
                                        <p:cTn id="13" dur="2000" spd="-100000" fill="hold"/>
                                        <p:tgtEl>
                                          <p:spTgt spid="5"/>
                                        </p:tgtEl>
                                        <p:attrNameLst>
                                          <p:attrName>ppt_x</p:attrName>
                                          <p:attrName>ppt_y</p:attrName>
                                        </p:attrNameLst>
                                      </p:cBhvr>
                                      <p:rCtr x="469" y="0"/>
                                    </p:animMotion>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362514"/>
                                        </p:tgtEl>
                                        <p:attrNameLst>
                                          <p:attrName>style.visibility</p:attrName>
                                        </p:attrNameLst>
                                      </p:cBhvr>
                                      <p:to>
                                        <p:strVal val="visible"/>
                                      </p:to>
                                    </p:set>
                                    <p:anim calcmode="lin" valueType="num">
                                      <p:cBhvr>
                                        <p:cTn id="17" dur="500" fill="hold"/>
                                        <p:tgtEl>
                                          <p:spTgt spid="362514"/>
                                        </p:tgtEl>
                                        <p:attrNameLst>
                                          <p:attrName>ppt_w</p:attrName>
                                        </p:attrNameLst>
                                      </p:cBhvr>
                                      <p:tavLst>
                                        <p:tav tm="0">
                                          <p:val>
                                            <p:fltVal val="0"/>
                                          </p:val>
                                        </p:tav>
                                        <p:tav tm="100000">
                                          <p:val>
                                            <p:strVal val="#ppt_w"/>
                                          </p:val>
                                        </p:tav>
                                      </p:tavLst>
                                    </p:anim>
                                    <p:anim calcmode="lin" valueType="num">
                                      <p:cBhvr>
                                        <p:cTn id="18" dur="500" fill="hold"/>
                                        <p:tgtEl>
                                          <p:spTgt spid="362514"/>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62515"/>
                                        </p:tgtEl>
                                        <p:attrNameLst>
                                          <p:attrName>style.visibility</p:attrName>
                                        </p:attrNameLst>
                                      </p:cBhvr>
                                      <p:to>
                                        <p:strVal val="visible"/>
                                      </p:to>
                                    </p:set>
                                    <p:anim calcmode="lin" valueType="num">
                                      <p:cBhvr>
                                        <p:cTn id="21" dur="500" fill="hold"/>
                                        <p:tgtEl>
                                          <p:spTgt spid="362515"/>
                                        </p:tgtEl>
                                        <p:attrNameLst>
                                          <p:attrName>ppt_w</p:attrName>
                                        </p:attrNameLst>
                                      </p:cBhvr>
                                      <p:tavLst>
                                        <p:tav tm="0">
                                          <p:val>
                                            <p:fltVal val="0"/>
                                          </p:val>
                                        </p:tav>
                                        <p:tav tm="100000">
                                          <p:val>
                                            <p:strVal val="#ppt_w"/>
                                          </p:val>
                                        </p:tav>
                                      </p:tavLst>
                                    </p:anim>
                                    <p:anim calcmode="lin" valueType="num">
                                      <p:cBhvr>
                                        <p:cTn id="22" dur="500" fill="hold"/>
                                        <p:tgtEl>
                                          <p:spTgt spid="362515"/>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62513"/>
                                        </p:tgtEl>
                                        <p:attrNameLst>
                                          <p:attrName>style.visibility</p:attrName>
                                        </p:attrNameLst>
                                      </p:cBhvr>
                                      <p:to>
                                        <p:strVal val="visible"/>
                                      </p:to>
                                    </p:set>
                                    <p:anim calcmode="lin" valueType="num">
                                      <p:cBhvr>
                                        <p:cTn id="25" dur="500" fill="hold"/>
                                        <p:tgtEl>
                                          <p:spTgt spid="362513"/>
                                        </p:tgtEl>
                                        <p:attrNameLst>
                                          <p:attrName>ppt_w</p:attrName>
                                        </p:attrNameLst>
                                      </p:cBhvr>
                                      <p:tavLst>
                                        <p:tav tm="0">
                                          <p:val>
                                            <p:fltVal val="0"/>
                                          </p:val>
                                        </p:tav>
                                        <p:tav tm="100000">
                                          <p:val>
                                            <p:strVal val="#ppt_w"/>
                                          </p:val>
                                        </p:tav>
                                      </p:tavLst>
                                    </p:anim>
                                    <p:anim calcmode="lin" valueType="num">
                                      <p:cBhvr>
                                        <p:cTn id="26" dur="500" fill="hold"/>
                                        <p:tgtEl>
                                          <p:spTgt spid="362513"/>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62512"/>
                                        </p:tgtEl>
                                        <p:attrNameLst>
                                          <p:attrName>style.visibility</p:attrName>
                                        </p:attrNameLst>
                                      </p:cBhvr>
                                      <p:to>
                                        <p:strVal val="visible"/>
                                      </p:to>
                                    </p:set>
                                    <p:anim calcmode="lin" valueType="num">
                                      <p:cBhvr>
                                        <p:cTn id="29" dur="500" fill="hold"/>
                                        <p:tgtEl>
                                          <p:spTgt spid="362512"/>
                                        </p:tgtEl>
                                        <p:attrNameLst>
                                          <p:attrName>ppt_w</p:attrName>
                                        </p:attrNameLst>
                                      </p:cBhvr>
                                      <p:tavLst>
                                        <p:tav tm="0">
                                          <p:val>
                                            <p:fltVal val="0"/>
                                          </p:val>
                                        </p:tav>
                                        <p:tav tm="100000">
                                          <p:val>
                                            <p:strVal val="#ppt_w"/>
                                          </p:val>
                                        </p:tav>
                                      </p:tavLst>
                                    </p:anim>
                                    <p:anim calcmode="lin" valueType="num">
                                      <p:cBhvr>
                                        <p:cTn id="30" dur="500" fill="hold"/>
                                        <p:tgtEl>
                                          <p:spTgt spid="362512"/>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62516"/>
                                        </p:tgtEl>
                                        <p:attrNameLst>
                                          <p:attrName>style.visibility</p:attrName>
                                        </p:attrNameLst>
                                      </p:cBhvr>
                                      <p:to>
                                        <p:strVal val="visible"/>
                                      </p:to>
                                    </p:set>
                                    <p:anim calcmode="lin" valueType="num">
                                      <p:cBhvr>
                                        <p:cTn id="33" dur="500" fill="hold"/>
                                        <p:tgtEl>
                                          <p:spTgt spid="362516"/>
                                        </p:tgtEl>
                                        <p:attrNameLst>
                                          <p:attrName>ppt_w</p:attrName>
                                        </p:attrNameLst>
                                      </p:cBhvr>
                                      <p:tavLst>
                                        <p:tav tm="0">
                                          <p:val>
                                            <p:fltVal val="0"/>
                                          </p:val>
                                        </p:tav>
                                        <p:tav tm="100000">
                                          <p:val>
                                            <p:strVal val="#ppt_w"/>
                                          </p:val>
                                        </p:tav>
                                      </p:tavLst>
                                    </p:anim>
                                    <p:anim calcmode="lin" valueType="num">
                                      <p:cBhvr>
                                        <p:cTn id="34" dur="500" fill="hold"/>
                                        <p:tgtEl>
                                          <p:spTgt spid="362516"/>
                                        </p:tgtEl>
                                        <p:attrNameLst>
                                          <p:attrName>ppt_h</p:attrName>
                                        </p:attrNameLst>
                                      </p:cBhvr>
                                      <p:tavLst>
                                        <p:tav tm="0">
                                          <p:val>
                                            <p:fltVal val="0"/>
                                          </p:val>
                                        </p:tav>
                                        <p:tav tm="100000">
                                          <p:val>
                                            <p:strVal val="#ppt_h"/>
                                          </p:val>
                                        </p:tav>
                                      </p:tavLst>
                                    </p:anim>
                                  </p:childTnLst>
                                </p:cTn>
                              </p:par>
                            </p:childTnLst>
                          </p:cTn>
                        </p:par>
                        <p:par>
                          <p:cTn id="35" fill="hold" nodeType="afterGroup">
                            <p:stCondLst>
                              <p:cond delay="2500"/>
                            </p:stCondLst>
                            <p:childTnLst>
                              <p:par>
                                <p:cTn id="36" presetID="35" presetClass="emph" presetSubtype="0" repeatCount="4000" fill="hold" grpId="1" nodeType="afterEffect">
                                  <p:stCondLst>
                                    <p:cond delay="0"/>
                                  </p:stCondLst>
                                  <p:childTnLst>
                                    <p:anim calcmode="discrete" valueType="str">
                                      <p:cBhvr>
                                        <p:cTn id="37" dur="1000" fill="hold"/>
                                        <p:tgtEl>
                                          <p:spTgt spid="362516"/>
                                        </p:tgtEl>
                                        <p:attrNameLst>
                                          <p:attrName>style.visibility</p:attrName>
                                        </p:attrNameLst>
                                      </p:cBhvr>
                                      <p:tavLst>
                                        <p:tav tm="0">
                                          <p:val>
                                            <p:strVal val="hidden"/>
                                          </p:val>
                                        </p:tav>
                                        <p:tav tm="50000">
                                          <p:val>
                                            <p:strVal val="visible"/>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62535"/>
                                        </p:tgtEl>
                                        <p:attrNameLst>
                                          <p:attrName>style.visibility</p:attrName>
                                        </p:attrNameLst>
                                      </p:cBhvr>
                                      <p:to>
                                        <p:strVal val="visible"/>
                                      </p:to>
                                    </p:set>
                                    <p:animEffect transition="in" filter="dissolve">
                                      <p:cBhvr>
                                        <p:cTn id="42" dur="500"/>
                                        <p:tgtEl>
                                          <p:spTgt spid="36253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mph" presetSubtype="0" fill="hold" nodeType="clickEffect">
                                  <p:stCondLst>
                                    <p:cond delay="0"/>
                                  </p:stCondLst>
                                  <p:childTnLst>
                                    <p:animRot by="1200000">
                                      <p:cBhvr>
                                        <p:cTn id="46" dur="2000" fill="hold"/>
                                        <p:tgtEl>
                                          <p:spTgt spid="6"/>
                                        </p:tgtEl>
                                        <p:attrNameLst>
                                          <p:attrName>r</p:attrName>
                                        </p:attrNameLst>
                                      </p:cBhvr>
                                    </p:animRot>
                                  </p:childTnLst>
                                </p:cTn>
                              </p:par>
                              <p:par>
                                <p:cTn id="47" presetID="63" presetClass="path" presetSubtype="0" fill="hold" nodeType="withEffect">
                                  <p:stCondLst>
                                    <p:cond delay="0"/>
                                  </p:stCondLst>
                                  <p:childTnLst>
                                    <p:animMotion origin="layout" path="M 1.66667E-6 -2.22222E-6 L 0.01528 -0.00046 " pathEditMode="relative" rAng="0" ptsTypes="AA">
                                      <p:cBhvr>
                                        <p:cTn id="48" dur="2000" fill="hold"/>
                                        <p:tgtEl>
                                          <p:spTgt spid="11"/>
                                        </p:tgtEl>
                                        <p:attrNameLst>
                                          <p:attrName>ppt_x</p:attrName>
                                          <p:attrName>ppt_y</p:attrName>
                                        </p:attrNameLst>
                                      </p:cBhvr>
                                      <p:rCtr x="764" y="-23"/>
                                    </p:animMotion>
                                  </p:childTnLst>
                                </p:cTn>
                              </p:par>
                            </p:childTnLst>
                          </p:cTn>
                        </p:par>
                        <p:par>
                          <p:cTn id="49" fill="hold" nodeType="afterGroup">
                            <p:stCondLst>
                              <p:cond delay="2000"/>
                            </p:stCondLst>
                            <p:childTnLst>
                              <p:par>
                                <p:cTn id="50" presetID="23" presetClass="entr" presetSubtype="16" fill="hold" grpId="0" nodeType="afterEffect">
                                  <p:stCondLst>
                                    <p:cond delay="0"/>
                                  </p:stCondLst>
                                  <p:childTnLst>
                                    <p:set>
                                      <p:cBhvr>
                                        <p:cTn id="51" dur="1" fill="hold">
                                          <p:stCondLst>
                                            <p:cond delay="0"/>
                                          </p:stCondLst>
                                        </p:cTn>
                                        <p:tgtEl>
                                          <p:spTgt spid="362531"/>
                                        </p:tgtEl>
                                        <p:attrNameLst>
                                          <p:attrName>style.visibility</p:attrName>
                                        </p:attrNameLst>
                                      </p:cBhvr>
                                      <p:to>
                                        <p:strVal val="visible"/>
                                      </p:to>
                                    </p:set>
                                    <p:anim calcmode="lin" valueType="num">
                                      <p:cBhvr>
                                        <p:cTn id="52" dur="500" fill="hold"/>
                                        <p:tgtEl>
                                          <p:spTgt spid="362531"/>
                                        </p:tgtEl>
                                        <p:attrNameLst>
                                          <p:attrName>ppt_w</p:attrName>
                                        </p:attrNameLst>
                                      </p:cBhvr>
                                      <p:tavLst>
                                        <p:tav tm="0">
                                          <p:val>
                                            <p:fltVal val="0"/>
                                          </p:val>
                                        </p:tav>
                                        <p:tav tm="100000">
                                          <p:val>
                                            <p:strVal val="#ppt_w"/>
                                          </p:val>
                                        </p:tav>
                                      </p:tavLst>
                                    </p:anim>
                                    <p:anim calcmode="lin" valueType="num">
                                      <p:cBhvr>
                                        <p:cTn id="53" dur="500" fill="hold"/>
                                        <p:tgtEl>
                                          <p:spTgt spid="362531"/>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362532"/>
                                        </p:tgtEl>
                                        <p:attrNameLst>
                                          <p:attrName>style.visibility</p:attrName>
                                        </p:attrNameLst>
                                      </p:cBhvr>
                                      <p:to>
                                        <p:strVal val="visible"/>
                                      </p:to>
                                    </p:set>
                                    <p:anim calcmode="lin" valueType="num">
                                      <p:cBhvr>
                                        <p:cTn id="56" dur="500" fill="hold"/>
                                        <p:tgtEl>
                                          <p:spTgt spid="362532"/>
                                        </p:tgtEl>
                                        <p:attrNameLst>
                                          <p:attrName>ppt_w</p:attrName>
                                        </p:attrNameLst>
                                      </p:cBhvr>
                                      <p:tavLst>
                                        <p:tav tm="0">
                                          <p:val>
                                            <p:fltVal val="0"/>
                                          </p:val>
                                        </p:tav>
                                        <p:tav tm="100000">
                                          <p:val>
                                            <p:strVal val="#ppt_w"/>
                                          </p:val>
                                        </p:tav>
                                      </p:tavLst>
                                    </p:anim>
                                    <p:anim calcmode="lin" valueType="num">
                                      <p:cBhvr>
                                        <p:cTn id="57" dur="500" fill="hold"/>
                                        <p:tgtEl>
                                          <p:spTgt spid="362532"/>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362530"/>
                                        </p:tgtEl>
                                        <p:attrNameLst>
                                          <p:attrName>style.visibility</p:attrName>
                                        </p:attrNameLst>
                                      </p:cBhvr>
                                      <p:to>
                                        <p:strVal val="visible"/>
                                      </p:to>
                                    </p:set>
                                    <p:anim calcmode="lin" valueType="num">
                                      <p:cBhvr>
                                        <p:cTn id="60" dur="500" fill="hold"/>
                                        <p:tgtEl>
                                          <p:spTgt spid="362530"/>
                                        </p:tgtEl>
                                        <p:attrNameLst>
                                          <p:attrName>ppt_w</p:attrName>
                                        </p:attrNameLst>
                                      </p:cBhvr>
                                      <p:tavLst>
                                        <p:tav tm="0">
                                          <p:val>
                                            <p:fltVal val="0"/>
                                          </p:val>
                                        </p:tav>
                                        <p:tav tm="100000">
                                          <p:val>
                                            <p:strVal val="#ppt_w"/>
                                          </p:val>
                                        </p:tav>
                                      </p:tavLst>
                                    </p:anim>
                                    <p:anim calcmode="lin" valueType="num">
                                      <p:cBhvr>
                                        <p:cTn id="61" dur="500" fill="hold"/>
                                        <p:tgtEl>
                                          <p:spTgt spid="362530"/>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0"/>
                                  </p:stCondLst>
                                  <p:childTnLst>
                                    <p:set>
                                      <p:cBhvr>
                                        <p:cTn id="63" dur="1" fill="hold">
                                          <p:stCondLst>
                                            <p:cond delay="0"/>
                                          </p:stCondLst>
                                        </p:cTn>
                                        <p:tgtEl>
                                          <p:spTgt spid="362529"/>
                                        </p:tgtEl>
                                        <p:attrNameLst>
                                          <p:attrName>style.visibility</p:attrName>
                                        </p:attrNameLst>
                                      </p:cBhvr>
                                      <p:to>
                                        <p:strVal val="visible"/>
                                      </p:to>
                                    </p:set>
                                    <p:anim calcmode="lin" valueType="num">
                                      <p:cBhvr>
                                        <p:cTn id="64" dur="500" fill="hold"/>
                                        <p:tgtEl>
                                          <p:spTgt spid="362529"/>
                                        </p:tgtEl>
                                        <p:attrNameLst>
                                          <p:attrName>ppt_w</p:attrName>
                                        </p:attrNameLst>
                                      </p:cBhvr>
                                      <p:tavLst>
                                        <p:tav tm="0">
                                          <p:val>
                                            <p:fltVal val="0"/>
                                          </p:val>
                                        </p:tav>
                                        <p:tav tm="100000">
                                          <p:val>
                                            <p:strVal val="#ppt_w"/>
                                          </p:val>
                                        </p:tav>
                                      </p:tavLst>
                                    </p:anim>
                                    <p:anim calcmode="lin" valueType="num">
                                      <p:cBhvr>
                                        <p:cTn id="65" dur="500" fill="hold"/>
                                        <p:tgtEl>
                                          <p:spTgt spid="362529"/>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0"/>
                                  </p:stCondLst>
                                  <p:childTnLst>
                                    <p:set>
                                      <p:cBhvr>
                                        <p:cTn id="67" dur="1" fill="hold">
                                          <p:stCondLst>
                                            <p:cond delay="0"/>
                                          </p:stCondLst>
                                        </p:cTn>
                                        <p:tgtEl>
                                          <p:spTgt spid="362533"/>
                                        </p:tgtEl>
                                        <p:attrNameLst>
                                          <p:attrName>style.visibility</p:attrName>
                                        </p:attrNameLst>
                                      </p:cBhvr>
                                      <p:to>
                                        <p:strVal val="visible"/>
                                      </p:to>
                                    </p:set>
                                    <p:anim calcmode="lin" valueType="num">
                                      <p:cBhvr>
                                        <p:cTn id="68" dur="500" fill="hold"/>
                                        <p:tgtEl>
                                          <p:spTgt spid="362533"/>
                                        </p:tgtEl>
                                        <p:attrNameLst>
                                          <p:attrName>ppt_w</p:attrName>
                                        </p:attrNameLst>
                                      </p:cBhvr>
                                      <p:tavLst>
                                        <p:tav tm="0">
                                          <p:val>
                                            <p:fltVal val="0"/>
                                          </p:val>
                                        </p:tav>
                                        <p:tav tm="100000">
                                          <p:val>
                                            <p:strVal val="#ppt_w"/>
                                          </p:val>
                                        </p:tav>
                                      </p:tavLst>
                                    </p:anim>
                                    <p:anim calcmode="lin" valueType="num">
                                      <p:cBhvr>
                                        <p:cTn id="69" dur="500" fill="hold"/>
                                        <p:tgtEl>
                                          <p:spTgt spid="362533"/>
                                        </p:tgtEl>
                                        <p:attrNameLst>
                                          <p:attrName>ppt_h</p:attrName>
                                        </p:attrNameLst>
                                      </p:cBhvr>
                                      <p:tavLst>
                                        <p:tav tm="0">
                                          <p:val>
                                            <p:fltVal val="0"/>
                                          </p:val>
                                        </p:tav>
                                        <p:tav tm="100000">
                                          <p:val>
                                            <p:strVal val="#ppt_h"/>
                                          </p:val>
                                        </p:tav>
                                      </p:tavLst>
                                    </p:anim>
                                  </p:childTnLst>
                                </p:cTn>
                              </p:par>
                            </p:childTnLst>
                          </p:cTn>
                        </p:par>
                        <p:par>
                          <p:cTn id="70" fill="hold" nodeType="afterGroup">
                            <p:stCondLst>
                              <p:cond delay="2500"/>
                            </p:stCondLst>
                            <p:childTnLst>
                              <p:par>
                                <p:cTn id="71" presetID="35" presetClass="emph" presetSubtype="0" repeatCount="4000" fill="hold" grpId="1" nodeType="afterEffect">
                                  <p:stCondLst>
                                    <p:cond delay="0"/>
                                  </p:stCondLst>
                                  <p:childTnLst>
                                    <p:anim calcmode="discrete" valueType="str">
                                      <p:cBhvr>
                                        <p:cTn id="72" dur="1000" fill="hold"/>
                                        <p:tgtEl>
                                          <p:spTgt spid="362533"/>
                                        </p:tgtEl>
                                        <p:attrNameLst>
                                          <p:attrName>style.visibility</p:attrName>
                                        </p:attrNameLst>
                                      </p:cBhvr>
                                      <p:tavLst>
                                        <p:tav tm="0">
                                          <p:val>
                                            <p:strVal val="hidden"/>
                                          </p:val>
                                        </p:tav>
                                        <p:tav tm="50000">
                                          <p:val>
                                            <p:strVal val="visible"/>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mph" presetSubtype="0" fill="hold" nodeType="clickEffect">
                                  <p:stCondLst>
                                    <p:cond delay="0"/>
                                  </p:stCondLst>
                                  <p:childTnLst>
                                    <p:animRot by="-1200000">
                                      <p:cBhvr>
                                        <p:cTn id="76" dur="1500" fill="hold"/>
                                        <p:tgtEl>
                                          <p:spTgt spid="2"/>
                                        </p:tgtEl>
                                        <p:attrNameLst>
                                          <p:attrName>r</p:attrName>
                                        </p:attrNameLst>
                                      </p:cBhvr>
                                    </p:animRot>
                                  </p:childTnLst>
                                </p:cTn>
                              </p:par>
                              <p:par>
                                <p:cTn id="77" presetID="10" presetClass="exit" presetSubtype="0" fill="hold" grpId="1" nodeType="withEffect">
                                  <p:stCondLst>
                                    <p:cond delay="0"/>
                                  </p:stCondLst>
                                  <p:childTnLst>
                                    <p:animEffect transition="out" filter="fade">
                                      <p:cBhvr>
                                        <p:cTn id="78" dur="2000"/>
                                        <p:tgtEl>
                                          <p:spTgt spid="362512"/>
                                        </p:tgtEl>
                                      </p:cBhvr>
                                    </p:animEffect>
                                    <p:set>
                                      <p:cBhvr>
                                        <p:cTn id="79" dur="1" fill="hold">
                                          <p:stCondLst>
                                            <p:cond delay="1999"/>
                                          </p:stCondLst>
                                        </p:cTn>
                                        <p:tgtEl>
                                          <p:spTgt spid="362512"/>
                                        </p:tgtEl>
                                        <p:attrNameLst>
                                          <p:attrName>style.visibility</p:attrName>
                                        </p:attrNameLst>
                                      </p:cBhvr>
                                      <p:to>
                                        <p:strVal val="hidden"/>
                                      </p:to>
                                    </p:set>
                                  </p:childTnLst>
                                </p:cTn>
                              </p:par>
                              <p:par>
                                <p:cTn id="80" presetID="0" presetClass="path" presetSubtype="0" fill="hold" nodeType="withEffect">
                                  <p:stCondLst>
                                    <p:cond delay="0"/>
                                  </p:stCondLst>
                                  <p:childTnLst>
                                    <p:animMotion origin="layout" path="M -6.38889E-6 2.59259E-6 L -0.00955 0.00023 " pathEditMode="relative" ptsTypes="AA">
                                      <p:cBhvr>
                                        <p:cTn id="81" dur="1500" spd="-100000" fill="hold"/>
                                        <p:tgtEl>
                                          <p:spTgt spid="5"/>
                                        </p:tgtEl>
                                        <p:attrNameLst>
                                          <p:attrName>ppt_x</p:attrName>
                                          <p:attrName>ppt_y</p:attrName>
                                        </p:attrNameLst>
                                      </p:cBhvr>
                                    </p:animMotion>
                                  </p:childTnLst>
                                </p:cTn>
                              </p:par>
                              <p:par>
                                <p:cTn id="82" presetID="10" presetClass="exit" presetSubtype="0" fill="hold" nodeType="withEffect">
                                  <p:stCondLst>
                                    <p:cond delay="0"/>
                                  </p:stCondLst>
                                  <p:childTnLst>
                                    <p:animEffect transition="out" filter="fade">
                                      <p:cBhvr>
                                        <p:cTn id="83" dur="2000"/>
                                        <p:tgtEl>
                                          <p:spTgt spid="4"/>
                                        </p:tgtEl>
                                      </p:cBhvr>
                                    </p:animEffect>
                                    <p:set>
                                      <p:cBhvr>
                                        <p:cTn id="84" dur="1" fill="hold">
                                          <p:stCondLst>
                                            <p:cond delay="1999"/>
                                          </p:stCondLst>
                                        </p:cTn>
                                        <p:tgtEl>
                                          <p:spTgt spid="4"/>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2000"/>
                                        <p:tgtEl>
                                          <p:spTgt spid="5"/>
                                        </p:tgtEl>
                                      </p:cBhvr>
                                    </p:animEffect>
                                    <p:set>
                                      <p:cBhvr>
                                        <p:cTn id="87" dur="1" fill="hold">
                                          <p:stCondLst>
                                            <p:cond delay="1999"/>
                                          </p:stCondLst>
                                        </p:cTn>
                                        <p:tgtEl>
                                          <p:spTgt spid="5"/>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2000"/>
                                        <p:tgtEl>
                                          <p:spTgt spid="362513"/>
                                        </p:tgtEl>
                                      </p:cBhvr>
                                    </p:animEffect>
                                    <p:set>
                                      <p:cBhvr>
                                        <p:cTn id="90" dur="1" fill="hold">
                                          <p:stCondLst>
                                            <p:cond delay="1999"/>
                                          </p:stCondLst>
                                        </p:cTn>
                                        <p:tgtEl>
                                          <p:spTgt spid="362513"/>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2000"/>
                                        <p:tgtEl>
                                          <p:spTgt spid="362514"/>
                                        </p:tgtEl>
                                      </p:cBhvr>
                                    </p:animEffect>
                                    <p:set>
                                      <p:cBhvr>
                                        <p:cTn id="93" dur="1" fill="hold">
                                          <p:stCondLst>
                                            <p:cond delay="1999"/>
                                          </p:stCondLst>
                                        </p:cTn>
                                        <p:tgtEl>
                                          <p:spTgt spid="362514"/>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2000"/>
                                        <p:tgtEl>
                                          <p:spTgt spid="362515"/>
                                        </p:tgtEl>
                                      </p:cBhvr>
                                    </p:animEffect>
                                    <p:set>
                                      <p:cBhvr>
                                        <p:cTn id="96" dur="1" fill="hold">
                                          <p:stCondLst>
                                            <p:cond delay="1999"/>
                                          </p:stCondLst>
                                        </p:cTn>
                                        <p:tgtEl>
                                          <p:spTgt spid="362515"/>
                                        </p:tgtEl>
                                        <p:attrNameLst>
                                          <p:attrName>style.visibility</p:attrName>
                                        </p:attrNameLst>
                                      </p:cBhvr>
                                      <p:to>
                                        <p:strVal val="hidden"/>
                                      </p:to>
                                    </p:set>
                                  </p:childTnLst>
                                </p:cTn>
                              </p:par>
                              <p:par>
                                <p:cTn id="97" presetID="10" presetClass="exit" presetSubtype="0" fill="hold" grpId="2" nodeType="withEffect">
                                  <p:stCondLst>
                                    <p:cond delay="0"/>
                                  </p:stCondLst>
                                  <p:childTnLst>
                                    <p:animEffect transition="out" filter="fade">
                                      <p:cBhvr>
                                        <p:cTn id="98" dur="2000"/>
                                        <p:tgtEl>
                                          <p:spTgt spid="362516"/>
                                        </p:tgtEl>
                                      </p:cBhvr>
                                    </p:animEffect>
                                    <p:set>
                                      <p:cBhvr>
                                        <p:cTn id="99" dur="1" fill="hold">
                                          <p:stCondLst>
                                            <p:cond delay="1999"/>
                                          </p:stCondLst>
                                        </p:cTn>
                                        <p:tgtEl>
                                          <p:spTgt spid="362516"/>
                                        </p:tgtEl>
                                        <p:attrNameLst>
                                          <p:attrName>style.visibility</p:attrName>
                                        </p:attrNameLst>
                                      </p:cBhvr>
                                      <p:to>
                                        <p:strVal val="hidden"/>
                                      </p:to>
                                    </p:set>
                                  </p:childTnLst>
                                </p:cTn>
                              </p:par>
                              <p:par>
                                <p:cTn id="100" presetID="23" presetClass="entr" presetSubtype="16" fill="hold" grpId="0" nodeType="withEffect">
                                  <p:stCondLst>
                                    <p:cond delay="0"/>
                                  </p:stCondLst>
                                  <p:childTnLst>
                                    <p:set>
                                      <p:cBhvr>
                                        <p:cTn id="101" dur="1" fill="hold">
                                          <p:stCondLst>
                                            <p:cond delay="0"/>
                                          </p:stCondLst>
                                        </p:cTn>
                                        <p:tgtEl>
                                          <p:spTgt spid="362517"/>
                                        </p:tgtEl>
                                        <p:attrNameLst>
                                          <p:attrName>style.visibility</p:attrName>
                                        </p:attrNameLst>
                                      </p:cBhvr>
                                      <p:to>
                                        <p:strVal val="visible"/>
                                      </p:to>
                                    </p:set>
                                    <p:anim calcmode="lin" valueType="num">
                                      <p:cBhvr>
                                        <p:cTn id="102" dur="500" fill="hold"/>
                                        <p:tgtEl>
                                          <p:spTgt spid="362517"/>
                                        </p:tgtEl>
                                        <p:attrNameLst>
                                          <p:attrName>ppt_w</p:attrName>
                                        </p:attrNameLst>
                                      </p:cBhvr>
                                      <p:tavLst>
                                        <p:tav tm="0">
                                          <p:val>
                                            <p:fltVal val="0"/>
                                          </p:val>
                                        </p:tav>
                                        <p:tav tm="100000">
                                          <p:val>
                                            <p:strVal val="#ppt_w"/>
                                          </p:val>
                                        </p:tav>
                                      </p:tavLst>
                                    </p:anim>
                                    <p:anim calcmode="lin" valueType="num">
                                      <p:cBhvr>
                                        <p:cTn id="103" dur="500" fill="hold"/>
                                        <p:tgtEl>
                                          <p:spTgt spid="362517"/>
                                        </p:tgtEl>
                                        <p:attrNameLst>
                                          <p:attrName>ppt_h</p:attrName>
                                        </p:attrNameLst>
                                      </p:cBhvr>
                                      <p:tavLst>
                                        <p:tav tm="0">
                                          <p:val>
                                            <p:fltVal val="0"/>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8" presetClass="emph" presetSubtype="0" fill="hold" nodeType="clickEffect">
                                  <p:stCondLst>
                                    <p:cond delay="0"/>
                                  </p:stCondLst>
                                  <p:childTnLst>
                                    <p:animRot by="4200000">
                                      <p:cBhvr>
                                        <p:cTn id="107" dur="1500" fill="hold"/>
                                        <p:tgtEl>
                                          <p:spTgt spid="6"/>
                                        </p:tgtEl>
                                        <p:attrNameLst>
                                          <p:attrName>r</p:attrName>
                                        </p:attrNameLst>
                                      </p:cBhvr>
                                    </p:animRot>
                                  </p:childTnLst>
                                </p:cTn>
                              </p:par>
                              <p:par>
                                <p:cTn id="108" presetID="1" presetClass="exit" presetSubtype="0" fill="hold" nodeType="withEffect">
                                  <p:stCondLst>
                                    <p:cond delay="0"/>
                                  </p:stCondLst>
                                  <p:childTnLst>
                                    <p:set>
                                      <p:cBhvr>
                                        <p:cTn id="109" dur="1" fill="hold">
                                          <p:stCondLst>
                                            <p:cond delay="0"/>
                                          </p:stCondLst>
                                        </p:cTn>
                                        <p:tgtEl>
                                          <p:spTgt spid="8"/>
                                        </p:tgtEl>
                                        <p:attrNameLst>
                                          <p:attrName>style.visibility</p:attrName>
                                        </p:attrNameLst>
                                      </p:cBhvr>
                                      <p:to>
                                        <p:strVal val="hidden"/>
                                      </p:to>
                                    </p:set>
                                  </p:childTnLst>
                                </p:cTn>
                              </p:par>
                              <p:par>
                                <p:cTn id="110" presetID="1" presetClass="exit" presetSubtype="0" fill="hold" grpId="2" nodeType="withEffect">
                                  <p:stCondLst>
                                    <p:cond delay="0"/>
                                  </p:stCondLst>
                                  <p:childTnLst>
                                    <p:set>
                                      <p:cBhvr>
                                        <p:cTn id="111" dur="1" fill="hold">
                                          <p:stCondLst>
                                            <p:cond delay="0"/>
                                          </p:stCondLst>
                                        </p:cTn>
                                        <p:tgtEl>
                                          <p:spTgt spid="362533"/>
                                        </p:tgtEl>
                                        <p:attrNameLst>
                                          <p:attrName>style.visibility</p:attrName>
                                        </p:attrNameLst>
                                      </p:cBhvr>
                                      <p:to>
                                        <p:strVal val="hidden"/>
                                      </p:to>
                                    </p:set>
                                  </p:childTnLst>
                                </p:cTn>
                              </p:par>
                              <p:par>
                                <p:cTn id="112" presetID="1" presetClass="entr" presetSubtype="0" fill="hold" nodeType="withEffect">
                                  <p:stCondLst>
                                    <p:cond delay="0"/>
                                  </p:stCondLst>
                                  <p:childTnLst>
                                    <p:set>
                                      <p:cBhvr>
                                        <p:cTn id="113" dur="1" fill="hold">
                                          <p:stCondLst>
                                            <p:cond delay="0"/>
                                          </p:stCondLst>
                                        </p:cTn>
                                        <p:tgtEl>
                                          <p:spTgt spid="9"/>
                                        </p:tgtEl>
                                        <p:attrNameLst>
                                          <p:attrName>style.visibility</p:attrName>
                                        </p:attrNameLst>
                                      </p:cBhvr>
                                      <p:to>
                                        <p:strVal val="visible"/>
                                      </p:to>
                                    </p:set>
                                  </p:childTnLst>
                                </p:cTn>
                              </p:par>
                              <p:par>
                                <p:cTn id="114" presetID="42" presetClass="path" presetSubtype="0" fill="hold" nodeType="withEffect">
                                  <p:stCondLst>
                                    <p:cond delay="0"/>
                                  </p:stCondLst>
                                  <p:childTnLst>
                                    <p:animMotion origin="layout" path="M 0.01528 -0.00046 L 0.01528 0.04444 " pathEditMode="relative" rAng="0" ptsTypes="AA">
                                      <p:cBhvr>
                                        <p:cTn id="115" dur="1500" fill="hold"/>
                                        <p:tgtEl>
                                          <p:spTgt spid="11"/>
                                        </p:tgtEl>
                                        <p:attrNameLst>
                                          <p:attrName>ppt_x</p:attrName>
                                          <p:attrName>ppt_y</p:attrName>
                                        </p:attrNameLst>
                                      </p:cBhvr>
                                      <p:rCtr x="0" y="2245"/>
                                    </p:animMotion>
                                  </p:childTnLst>
                                </p:cTn>
                              </p:par>
                              <p:par>
                                <p:cTn id="116" presetID="64" presetClass="path" presetSubtype="0" fill="hold" nodeType="withEffect">
                                  <p:stCondLst>
                                    <p:cond delay="0"/>
                                  </p:stCondLst>
                                  <p:childTnLst>
                                    <p:animMotion origin="layout" path="M -2.77778E-6 2.96296E-6 L -0.00017 -0.01204 " pathEditMode="relative" rAng="0" ptsTypes="AA">
                                      <p:cBhvr>
                                        <p:cTn id="117" dur="1500" fill="hold"/>
                                        <p:tgtEl>
                                          <p:spTgt spid="9"/>
                                        </p:tgtEl>
                                        <p:attrNameLst>
                                          <p:attrName>ppt_x</p:attrName>
                                          <p:attrName>ppt_y</p:attrName>
                                        </p:attrNameLst>
                                      </p:cBhvr>
                                      <p:rCtr x="-17" y="-602"/>
                                    </p:animMotion>
                                  </p:childTnLst>
                                </p:cTn>
                              </p:par>
                              <p:par>
                                <p:cTn id="118" presetID="10" presetClass="exit" presetSubtype="0" fill="hold" grpId="1" nodeType="withEffect">
                                  <p:stCondLst>
                                    <p:cond delay="0"/>
                                  </p:stCondLst>
                                  <p:childTnLst>
                                    <p:animEffect transition="out" filter="fade">
                                      <p:cBhvr>
                                        <p:cTn id="119" dur="2000"/>
                                        <p:tgtEl>
                                          <p:spTgt spid="362529"/>
                                        </p:tgtEl>
                                      </p:cBhvr>
                                    </p:animEffect>
                                    <p:set>
                                      <p:cBhvr>
                                        <p:cTn id="120" dur="1" fill="hold">
                                          <p:stCondLst>
                                            <p:cond delay="1999"/>
                                          </p:stCondLst>
                                        </p:cTn>
                                        <p:tgtEl>
                                          <p:spTgt spid="362529"/>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2000"/>
                                        <p:tgtEl>
                                          <p:spTgt spid="8"/>
                                        </p:tgtEl>
                                      </p:cBhvr>
                                    </p:animEffect>
                                    <p:set>
                                      <p:cBhvr>
                                        <p:cTn id="123" dur="1" fill="hold">
                                          <p:stCondLst>
                                            <p:cond delay="1999"/>
                                          </p:stCondLst>
                                        </p:cTn>
                                        <p:tgtEl>
                                          <p:spTgt spid="8"/>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2000"/>
                                        <p:tgtEl>
                                          <p:spTgt spid="362530"/>
                                        </p:tgtEl>
                                      </p:cBhvr>
                                    </p:animEffect>
                                    <p:set>
                                      <p:cBhvr>
                                        <p:cTn id="126" dur="1" fill="hold">
                                          <p:stCondLst>
                                            <p:cond delay="1999"/>
                                          </p:stCondLst>
                                        </p:cTn>
                                        <p:tgtEl>
                                          <p:spTgt spid="362530"/>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362531"/>
                                        </p:tgtEl>
                                      </p:cBhvr>
                                    </p:animEffect>
                                    <p:set>
                                      <p:cBhvr>
                                        <p:cTn id="129" dur="1" fill="hold">
                                          <p:stCondLst>
                                            <p:cond delay="1999"/>
                                          </p:stCondLst>
                                        </p:cTn>
                                        <p:tgtEl>
                                          <p:spTgt spid="362531"/>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2000"/>
                                        <p:tgtEl>
                                          <p:spTgt spid="362532"/>
                                        </p:tgtEl>
                                      </p:cBhvr>
                                    </p:animEffect>
                                    <p:set>
                                      <p:cBhvr>
                                        <p:cTn id="132" dur="1" fill="hold">
                                          <p:stCondLst>
                                            <p:cond delay="1999"/>
                                          </p:stCondLst>
                                        </p:cTn>
                                        <p:tgtEl>
                                          <p:spTgt spid="362532"/>
                                        </p:tgtEl>
                                        <p:attrNameLst>
                                          <p:attrName>style.visibility</p:attrName>
                                        </p:attrNameLst>
                                      </p:cBhvr>
                                      <p:to>
                                        <p:strVal val="hidden"/>
                                      </p:to>
                                    </p:set>
                                  </p:childTnLst>
                                </p:cTn>
                              </p:par>
                              <p:par>
                                <p:cTn id="133" presetID="10" presetClass="exit" presetSubtype="0" fill="hold" grpId="3" nodeType="withEffect">
                                  <p:stCondLst>
                                    <p:cond delay="0"/>
                                  </p:stCondLst>
                                  <p:childTnLst>
                                    <p:animEffect transition="out" filter="fade">
                                      <p:cBhvr>
                                        <p:cTn id="134" dur="2000"/>
                                        <p:tgtEl>
                                          <p:spTgt spid="362533"/>
                                        </p:tgtEl>
                                      </p:cBhvr>
                                    </p:animEffect>
                                    <p:set>
                                      <p:cBhvr>
                                        <p:cTn id="135" dur="1" fill="hold">
                                          <p:stCondLst>
                                            <p:cond delay="1999"/>
                                          </p:stCondLst>
                                        </p:cTn>
                                        <p:tgtEl>
                                          <p:spTgt spid="362533"/>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2000"/>
                                        <p:tgtEl>
                                          <p:spTgt spid="9"/>
                                        </p:tgtEl>
                                      </p:cBhvr>
                                    </p:animEffect>
                                    <p:set>
                                      <p:cBhvr>
                                        <p:cTn id="138" dur="1" fill="hold">
                                          <p:stCondLst>
                                            <p:cond delay="1999"/>
                                          </p:stCondLst>
                                        </p:cTn>
                                        <p:tgtEl>
                                          <p:spTgt spid="9"/>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2000"/>
                                        <p:tgtEl>
                                          <p:spTgt spid="11"/>
                                        </p:tgtEl>
                                      </p:cBhvr>
                                    </p:animEffect>
                                    <p:set>
                                      <p:cBhvr>
                                        <p:cTn id="141" dur="1" fill="hold">
                                          <p:stCondLst>
                                            <p:cond delay="1999"/>
                                          </p:stCondLst>
                                        </p:cTn>
                                        <p:tgtEl>
                                          <p:spTgt spid="11"/>
                                        </p:tgtEl>
                                        <p:attrNameLst>
                                          <p:attrName>style.visibility</p:attrName>
                                        </p:attrNameLst>
                                      </p:cBhvr>
                                      <p:to>
                                        <p:strVal val="hidden"/>
                                      </p:to>
                                    </p:set>
                                  </p:childTnLst>
                                </p:cTn>
                              </p:par>
                              <p:par>
                                <p:cTn id="142" presetID="23" presetClass="entr" presetSubtype="16" fill="hold" grpId="0" nodeType="withEffect">
                                  <p:stCondLst>
                                    <p:cond delay="0"/>
                                  </p:stCondLst>
                                  <p:childTnLst>
                                    <p:set>
                                      <p:cBhvr>
                                        <p:cTn id="143" dur="1" fill="hold">
                                          <p:stCondLst>
                                            <p:cond delay="0"/>
                                          </p:stCondLst>
                                        </p:cTn>
                                        <p:tgtEl>
                                          <p:spTgt spid="362534"/>
                                        </p:tgtEl>
                                        <p:attrNameLst>
                                          <p:attrName>style.visibility</p:attrName>
                                        </p:attrNameLst>
                                      </p:cBhvr>
                                      <p:to>
                                        <p:strVal val="visible"/>
                                      </p:to>
                                    </p:set>
                                    <p:anim calcmode="lin" valueType="num">
                                      <p:cBhvr>
                                        <p:cTn id="144" dur="500" fill="hold"/>
                                        <p:tgtEl>
                                          <p:spTgt spid="362534"/>
                                        </p:tgtEl>
                                        <p:attrNameLst>
                                          <p:attrName>ppt_w</p:attrName>
                                        </p:attrNameLst>
                                      </p:cBhvr>
                                      <p:tavLst>
                                        <p:tav tm="0">
                                          <p:val>
                                            <p:fltVal val="0"/>
                                          </p:val>
                                        </p:tav>
                                        <p:tav tm="100000">
                                          <p:val>
                                            <p:strVal val="#ppt_w"/>
                                          </p:val>
                                        </p:tav>
                                      </p:tavLst>
                                    </p:anim>
                                    <p:anim calcmode="lin" valueType="num">
                                      <p:cBhvr>
                                        <p:cTn id="145" dur="500" fill="hold"/>
                                        <p:tgtEl>
                                          <p:spTgt spid="3625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12" grpId="0" animBg="1"/>
      <p:bldP spid="362512" grpId="1" animBg="1"/>
      <p:bldP spid="362513" grpId="0" animBg="1"/>
      <p:bldP spid="362513" grpId="1" animBg="1"/>
      <p:bldP spid="362514" grpId="0" animBg="1"/>
      <p:bldP spid="362514" grpId="1" animBg="1"/>
      <p:bldP spid="362515" grpId="0" animBg="1"/>
      <p:bldP spid="362515" grpId="1" animBg="1"/>
      <p:bldP spid="362516" grpId="0" animBg="1"/>
      <p:bldP spid="362516" grpId="1" animBg="1"/>
      <p:bldP spid="362516" grpId="2" animBg="1"/>
      <p:bldP spid="362517" grpId="0" animBg="1"/>
      <p:bldP spid="362518" grpId="0" animBg="1"/>
      <p:bldP spid="362529" grpId="0" animBg="1"/>
      <p:bldP spid="362529" grpId="1" animBg="1"/>
      <p:bldP spid="362530" grpId="0" animBg="1"/>
      <p:bldP spid="362530" grpId="1" animBg="1"/>
      <p:bldP spid="362531" grpId="0" animBg="1"/>
      <p:bldP spid="362531" grpId="1" animBg="1"/>
      <p:bldP spid="362532" grpId="0" animBg="1"/>
      <p:bldP spid="362532" grpId="1" animBg="1"/>
      <p:bldP spid="362533" grpId="0" animBg="1"/>
      <p:bldP spid="362533" grpId="1" animBg="1"/>
      <p:bldP spid="362533" grpId="2" animBg="1"/>
      <p:bldP spid="362533" grpId="3" animBg="1"/>
      <p:bldP spid="362534" grpId="0" animBg="1"/>
      <p:bldP spid="3625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5416C7B-0403-F342-AB51-42A680884591}" type="slidenum">
              <a:rPr lang="eu-ES" sz="1400">
                <a:latin typeface="Times" charset="0"/>
              </a:rPr>
              <a:pPr/>
              <a:t>23</a:t>
            </a:fld>
            <a:endParaRPr lang="eu-ES" sz="1400">
              <a:latin typeface="Times" charset="0"/>
            </a:endParaRPr>
          </a:p>
        </p:txBody>
      </p:sp>
      <p:sp>
        <p:nvSpPr>
          <p:cNvPr id="211970" name="Rectangle 1026"/>
          <p:cNvSpPr>
            <a:spLocks noChangeArrowheads="1"/>
          </p:cNvSpPr>
          <p:nvPr/>
        </p:nvSpPr>
        <p:spPr bwMode="auto">
          <a:xfrm>
            <a:off x="476250" y="628650"/>
            <a:ext cx="8177213" cy="83502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b="1">
                <a:solidFill>
                  <a:srgbClr val="231F20"/>
                </a:solidFill>
                <a:latin typeface="ZapfElliptBT,Bold" charset="0"/>
              </a:rPr>
              <a:t>G E-ren gainean egon arren</a:t>
            </a:r>
            <a:r>
              <a:rPr lang="eu-ES">
                <a:solidFill>
                  <a:srgbClr val="231F20"/>
                </a:solidFill>
                <a:latin typeface="ZapfElliptBT" charset="0"/>
              </a:rPr>
              <a:t>, itsasontzia egonkorra izan daiteke. </a:t>
            </a:r>
            <a:r>
              <a:rPr lang="eu-ES" b="1">
                <a:solidFill>
                  <a:srgbClr val="231F20"/>
                </a:solidFill>
                <a:latin typeface="ZapfElliptBT,Bold" charset="0"/>
              </a:rPr>
              <a:t>G-ren gainean metazentroak </a:t>
            </a:r>
            <a:r>
              <a:rPr lang="eu-ES">
                <a:solidFill>
                  <a:srgbClr val="231F20"/>
                </a:solidFill>
                <a:latin typeface="ZapfElliptBT" charset="0"/>
              </a:rPr>
              <a:t>(</a:t>
            </a:r>
            <a:r>
              <a:rPr lang="eu-ES" b="1">
                <a:solidFill>
                  <a:srgbClr val="231F20"/>
                </a:solidFill>
                <a:latin typeface="ZapfElliptBT,Bold" charset="0"/>
              </a:rPr>
              <a:t>M</a:t>
            </a:r>
            <a:r>
              <a:rPr lang="eu-ES">
                <a:solidFill>
                  <a:srgbClr val="231F20"/>
                </a:solidFill>
                <a:latin typeface="ZapfElliptBT" charset="0"/>
              </a:rPr>
              <a:t>) egon behar du, bertikala bultzada-zentrotik pasatzen da eta ontziaren ardatzarekin ebakitzen den puntua da.</a:t>
            </a:r>
            <a:endParaRPr lang="eu-ES"/>
          </a:p>
        </p:txBody>
      </p:sp>
      <p:grpSp>
        <p:nvGrpSpPr>
          <p:cNvPr id="2" name="Group 1027"/>
          <p:cNvGrpSpPr>
            <a:grpSpLocks/>
          </p:cNvGrpSpPr>
          <p:nvPr/>
        </p:nvGrpSpPr>
        <p:grpSpPr bwMode="auto">
          <a:xfrm>
            <a:off x="1855788" y="3122613"/>
            <a:ext cx="1311275" cy="2952750"/>
            <a:chOff x="2467" y="1389"/>
            <a:chExt cx="826" cy="1860"/>
          </a:xfrm>
        </p:grpSpPr>
        <p:grpSp>
          <p:nvGrpSpPr>
            <p:cNvPr id="212004" name="Group 1028"/>
            <p:cNvGrpSpPr>
              <a:grpSpLocks noChangeAspect="1"/>
            </p:cNvGrpSpPr>
            <p:nvPr/>
          </p:nvGrpSpPr>
          <p:grpSpPr bwMode="auto">
            <a:xfrm>
              <a:off x="2467" y="1752"/>
              <a:ext cx="826" cy="1176"/>
              <a:chOff x="757" y="1128"/>
              <a:chExt cx="1136" cy="1618"/>
            </a:xfrm>
          </p:grpSpPr>
          <p:sp>
            <p:nvSpPr>
              <p:cNvPr id="212006" name="Freeform 1029"/>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12007" name="Freeform 1030"/>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2008" name="Freeform 1031"/>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12005" name="Line 1032"/>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11972" name="Rectangle 1033"/>
          <p:cNvSpPr>
            <a:spLocks noChangeArrowheads="1"/>
          </p:cNvSpPr>
          <p:nvPr/>
        </p:nvSpPr>
        <p:spPr bwMode="auto">
          <a:xfrm>
            <a:off x="646113" y="4365625"/>
            <a:ext cx="35655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4" name="Group 1034"/>
          <p:cNvGrpSpPr>
            <a:grpSpLocks/>
          </p:cNvGrpSpPr>
          <p:nvPr/>
        </p:nvGrpSpPr>
        <p:grpSpPr bwMode="auto">
          <a:xfrm>
            <a:off x="2473325" y="4070350"/>
            <a:ext cx="73025" cy="914400"/>
            <a:chOff x="2856" y="1905"/>
            <a:chExt cx="46" cy="576"/>
          </a:xfrm>
        </p:grpSpPr>
        <p:sp>
          <p:nvSpPr>
            <p:cNvPr id="212002" name="Line 1035"/>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2003" name="Oval 1036"/>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grpSp>
        <p:nvGrpSpPr>
          <p:cNvPr id="5" name="Group 1037"/>
          <p:cNvGrpSpPr>
            <a:grpSpLocks/>
          </p:cNvGrpSpPr>
          <p:nvPr/>
        </p:nvGrpSpPr>
        <p:grpSpPr bwMode="auto">
          <a:xfrm>
            <a:off x="2474913" y="4737100"/>
            <a:ext cx="73025" cy="896938"/>
            <a:chOff x="2857" y="2025"/>
            <a:chExt cx="46" cy="565"/>
          </a:xfrm>
        </p:grpSpPr>
        <p:sp>
          <p:nvSpPr>
            <p:cNvPr id="212000" name="Line 1038"/>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2001" name="Oval 1039"/>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749584" name="AutoShape 1040"/>
          <p:cNvSpPr>
            <a:spLocks noChangeArrowheads="1"/>
          </p:cNvSpPr>
          <p:nvPr/>
        </p:nvSpPr>
        <p:spPr bwMode="auto">
          <a:xfrm>
            <a:off x="1187450" y="2420938"/>
            <a:ext cx="3084513" cy="992187"/>
          </a:xfrm>
          <a:prstGeom prst="wedgeRoundRectCallout">
            <a:avLst>
              <a:gd name="adj1" fmla="val 1157"/>
              <a:gd name="adj2" fmla="val 150639"/>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behean dago (M).</a:t>
            </a:r>
          </a:p>
        </p:txBody>
      </p:sp>
      <p:sp>
        <p:nvSpPr>
          <p:cNvPr id="749585" name="Text Box 1041"/>
          <p:cNvSpPr txBox="1">
            <a:spLocks noChangeArrowheads="1"/>
          </p:cNvSpPr>
          <p:nvPr/>
        </p:nvSpPr>
        <p:spPr bwMode="auto">
          <a:xfrm>
            <a:off x="1920875" y="4856163"/>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749586" name="Text Box 1042"/>
          <p:cNvSpPr txBox="1">
            <a:spLocks noChangeArrowheads="1"/>
          </p:cNvSpPr>
          <p:nvPr/>
        </p:nvSpPr>
        <p:spPr bwMode="auto">
          <a:xfrm>
            <a:off x="1916113" y="4413250"/>
            <a:ext cx="363537"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M</a:t>
            </a:r>
          </a:p>
        </p:txBody>
      </p:sp>
      <p:sp>
        <p:nvSpPr>
          <p:cNvPr id="749587" name="Text Box 1043"/>
          <p:cNvSpPr txBox="1">
            <a:spLocks noChangeArrowheads="1"/>
          </p:cNvSpPr>
          <p:nvPr/>
        </p:nvSpPr>
        <p:spPr bwMode="auto">
          <a:xfrm>
            <a:off x="2724150" y="4856163"/>
            <a:ext cx="328613"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749588" name="Oval 1044"/>
          <p:cNvSpPr>
            <a:spLocks noChangeArrowheads="1"/>
          </p:cNvSpPr>
          <p:nvPr/>
        </p:nvSpPr>
        <p:spPr bwMode="auto">
          <a:xfrm>
            <a:off x="2474913" y="4530725"/>
            <a:ext cx="73025" cy="69850"/>
          </a:xfrm>
          <a:prstGeom prst="ellipse">
            <a:avLst/>
          </a:prstGeom>
          <a:solidFill>
            <a:srgbClr val="FFFF00"/>
          </a:solidFill>
          <a:ln w="9525">
            <a:solidFill>
              <a:schemeClr val="tx1"/>
            </a:solidFill>
            <a:round/>
            <a:headEnd/>
            <a:tailEnd/>
          </a:ln>
        </p:spPr>
        <p:txBody>
          <a:bodyPr wrap="none" anchor="ctr"/>
          <a:lstStyle/>
          <a:p>
            <a:endParaRPr lang="es-ES"/>
          </a:p>
        </p:txBody>
      </p:sp>
      <p:sp>
        <p:nvSpPr>
          <p:cNvPr id="749589" name="Text Box 1045"/>
          <p:cNvSpPr txBox="1">
            <a:spLocks noChangeArrowheads="1"/>
          </p:cNvSpPr>
          <p:nvPr/>
        </p:nvSpPr>
        <p:spPr bwMode="auto">
          <a:xfrm>
            <a:off x="900113" y="6324600"/>
            <a:ext cx="3062287"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solidFill>
                  <a:srgbClr val="008000"/>
                </a:solidFill>
              </a:rPr>
              <a:t>Itsasontzia zuzendu egiten da</a:t>
            </a:r>
          </a:p>
        </p:txBody>
      </p:sp>
      <p:sp>
        <p:nvSpPr>
          <p:cNvPr id="749590" name="Text Box 1046"/>
          <p:cNvSpPr txBox="1">
            <a:spLocks noChangeArrowheads="1"/>
          </p:cNvSpPr>
          <p:nvPr/>
        </p:nvSpPr>
        <p:spPr bwMode="auto">
          <a:xfrm>
            <a:off x="1293813" y="1404938"/>
            <a:ext cx="2238375" cy="590550"/>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 gainean dago, </a:t>
            </a:r>
          </a:p>
          <a:p>
            <a:pPr algn="ctr" eaLnBrk="1" hangingPunct="1"/>
            <a:r>
              <a:rPr lang="eu-ES"/>
              <a:t>baina M-ren azpian</a:t>
            </a:r>
          </a:p>
        </p:txBody>
      </p:sp>
      <p:sp>
        <p:nvSpPr>
          <p:cNvPr id="211982" name="Rectangle 1053"/>
          <p:cNvSpPr>
            <a:spLocks noChangeArrowheads="1"/>
          </p:cNvSpPr>
          <p:nvPr/>
        </p:nvSpPr>
        <p:spPr bwMode="auto">
          <a:xfrm>
            <a:off x="4932363" y="4365625"/>
            <a:ext cx="35274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749601" name="AutoShape 1057"/>
          <p:cNvSpPr>
            <a:spLocks noChangeArrowheads="1"/>
          </p:cNvSpPr>
          <p:nvPr/>
        </p:nvSpPr>
        <p:spPr bwMode="auto">
          <a:xfrm>
            <a:off x="5364163" y="2205038"/>
            <a:ext cx="3084512" cy="992187"/>
          </a:xfrm>
          <a:prstGeom prst="wedgeRoundRectCallout">
            <a:avLst>
              <a:gd name="adj1" fmla="val -13819"/>
              <a:gd name="adj2" fmla="val 132722"/>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gainean dago (M).</a:t>
            </a:r>
          </a:p>
        </p:txBody>
      </p:sp>
      <p:sp>
        <p:nvSpPr>
          <p:cNvPr id="749606" name="Text Box 1062"/>
          <p:cNvSpPr txBox="1">
            <a:spLocks noChangeArrowheads="1"/>
          </p:cNvSpPr>
          <p:nvPr/>
        </p:nvSpPr>
        <p:spPr bwMode="auto">
          <a:xfrm>
            <a:off x="5105400" y="6324600"/>
            <a:ext cx="3254375" cy="346075"/>
          </a:xfrm>
          <a:prstGeom prst="rect">
            <a:avLst/>
          </a:prstGeom>
          <a:solidFill>
            <a:srgbClr val="CCFFFF"/>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solidFill>
                  <a:srgbClr val="CC3300"/>
                </a:solidFill>
              </a:rPr>
              <a:t>Itsasontzia hondoratu egiten da</a:t>
            </a:r>
          </a:p>
        </p:txBody>
      </p:sp>
      <p:sp>
        <p:nvSpPr>
          <p:cNvPr id="749607" name="Text Box 1063"/>
          <p:cNvSpPr txBox="1">
            <a:spLocks noChangeArrowheads="1"/>
          </p:cNvSpPr>
          <p:nvPr/>
        </p:nvSpPr>
        <p:spPr bwMode="auto">
          <a:xfrm>
            <a:off x="5465763" y="1398588"/>
            <a:ext cx="2408237" cy="590550"/>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a:t>
            </a:r>
          </a:p>
          <a:p>
            <a:pPr algn="ctr" eaLnBrk="1" hangingPunct="1"/>
            <a:r>
              <a:rPr lang="eu-ES"/>
              <a:t> eta M-ren gainean dago</a:t>
            </a:r>
          </a:p>
        </p:txBody>
      </p:sp>
      <p:grpSp>
        <p:nvGrpSpPr>
          <p:cNvPr id="211986" name="Group 1048"/>
          <p:cNvGrpSpPr>
            <a:grpSpLocks noChangeAspect="1"/>
          </p:cNvGrpSpPr>
          <p:nvPr/>
        </p:nvGrpSpPr>
        <p:grpSpPr bwMode="auto">
          <a:xfrm rot="1289558">
            <a:off x="5986463" y="3695700"/>
            <a:ext cx="1311275" cy="1866900"/>
            <a:chOff x="757" y="1128"/>
            <a:chExt cx="1136" cy="1618"/>
          </a:xfrm>
        </p:grpSpPr>
        <p:sp>
          <p:nvSpPr>
            <p:cNvPr id="211997" name="Freeform 1049"/>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11998" name="Freeform 1050"/>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1999" name="Freeform 1051"/>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11987" name="Line 1052"/>
          <p:cNvSpPr>
            <a:spLocks noChangeShapeType="1"/>
          </p:cNvSpPr>
          <p:nvPr/>
        </p:nvSpPr>
        <p:spPr bwMode="auto">
          <a:xfrm rot="1289558">
            <a:off x="6654800" y="3122613"/>
            <a:ext cx="0" cy="29527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211988" name="Line 1055"/>
          <p:cNvSpPr>
            <a:spLocks noChangeShapeType="1"/>
          </p:cNvSpPr>
          <p:nvPr/>
        </p:nvSpPr>
        <p:spPr bwMode="auto">
          <a:xfrm flipV="1">
            <a:off x="6656388" y="4076700"/>
            <a:ext cx="0" cy="863600"/>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1989" name="Oval 1056"/>
          <p:cNvSpPr>
            <a:spLocks noChangeArrowheads="1"/>
          </p:cNvSpPr>
          <p:nvPr/>
        </p:nvSpPr>
        <p:spPr bwMode="auto">
          <a:xfrm rot="1289558">
            <a:off x="6613525" y="4887913"/>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749602" name="Text Box 1058"/>
          <p:cNvSpPr txBox="1">
            <a:spLocks noChangeArrowheads="1"/>
          </p:cNvSpPr>
          <p:nvPr/>
        </p:nvSpPr>
        <p:spPr bwMode="auto">
          <a:xfrm>
            <a:off x="7072313" y="4114800"/>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749603" name="Text Box 1059"/>
          <p:cNvSpPr txBox="1">
            <a:spLocks noChangeArrowheads="1"/>
          </p:cNvSpPr>
          <p:nvPr/>
        </p:nvSpPr>
        <p:spPr bwMode="auto">
          <a:xfrm>
            <a:off x="6092825" y="4262438"/>
            <a:ext cx="363538"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M</a:t>
            </a:r>
          </a:p>
        </p:txBody>
      </p:sp>
      <p:sp>
        <p:nvSpPr>
          <p:cNvPr id="749604" name="Text Box 1060"/>
          <p:cNvSpPr txBox="1">
            <a:spLocks noChangeArrowheads="1"/>
          </p:cNvSpPr>
          <p:nvPr/>
        </p:nvSpPr>
        <p:spPr bwMode="auto">
          <a:xfrm>
            <a:off x="5945188" y="4670425"/>
            <a:ext cx="328612"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211993" name="Oval 1061"/>
          <p:cNvSpPr>
            <a:spLocks noChangeArrowheads="1"/>
          </p:cNvSpPr>
          <p:nvPr/>
        </p:nvSpPr>
        <p:spPr bwMode="auto">
          <a:xfrm rot="1289558">
            <a:off x="6629400" y="4532313"/>
            <a:ext cx="73025" cy="69850"/>
          </a:xfrm>
          <a:prstGeom prst="ellipse">
            <a:avLst/>
          </a:prstGeom>
          <a:solidFill>
            <a:srgbClr val="FFFF00"/>
          </a:solidFill>
          <a:ln w="9525">
            <a:solidFill>
              <a:schemeClr val="tx1"/>
            </a:solidFill>
            <a:round/>
            <a:headEnd/>
            <a:tailEnd/>
          </a:ln>
        </p:spPr>
        <p:txBody>
          <a:bodyPr wrap="none" anchor="ctr"/>
          <a:lstStyle/>
          <a:p>
            <a:endParaRPr lang="es-ES"/>
          </a:p>
        </p:txBody>
      </p:sp>
      <p:sp>
        <p:nvSpPr>
          <p:cNvPr id="211994" name="Oval 1068"/>
          <p:cNvSpPr>
            <a:spLocks noChangeArrowheads="1"/>
          </p:cNvSpPr>
          <p:nvPr/>
        </p:nvSpPr>
        <p:spPr bwMode="auto">
          <a:xfrm rot="1289558">
            <a:off x="6630988" y="4535488"/>
            <a:ext cx="73025" cy="69850"/>
          </a:xfrm>
          <a:prstGeom prst="ellipse">
            <a:avLst/>
          </a:prstGeom>
          <a:solidFill>
            <a:srgbClr val="FFFF00"/>
          </a:solidFill>
          <a:ln w="9525">
            <a:solidFill>
              <a:schemeClr val="tx1"/>
            </a:solidFill>
            <a:round/>
            <a:headEnd/>
            <a:tailEnd/>
          </a:ln>
        </p:spPr>
        <p:txBody>
          <a:bodyPr wrap="none" anchor="ctr"/>
          <a:lstStyle/>
          <a:p>
            <a:endParaRPr lang="es-ES"/>
          </a:p>
        </p:txBody>
      </p:sp>
      <p:sp>
        <p:nvSpPr>
          <p:cNvPr id="211995" name="Line 1070"/>
          <p:cNvSpPr>
            <a:spLocks noChangeShapeType="1"/>
          </p:cNvSpPr>
          <p:nvPr/>
        </p:nvSpPr>
        <p:spPr bwMode="auto">
          <a:xfrm>
            <a:off x="6765925" y="4305300"/>
            <a:ext cx="0" cy="865188"/>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1996" name="Oval 1071"/>
          <p:cNvSpPr>
            <a:spLocks noChangeArrowheads="1"/>
          </p:cNvSpPr>
          <p:nvPr/>
        </p:nvSpPr>
        <p:spPr bwMode="auto">
          <a:xfrm>
            <a:off x="6729413" y="4278313"/>
            <a:ext cx="73025" cy="69850"/>
          </a:xfrm>
          <a:prstGeom prst="ellipse">
            <a:avLst/>
          </a:prstGeom>
          <a:solidFill>
            <a:srgbClr val="000000"/>
          </a:solidFill>
          <a:ln w="9525">
            <a:solidFill>
              <a:schemeClr val="tx1"/>
            </a:solidFill>
            <a:round/>
            <a:headEnd/>
            <a:tailEnd/>
          </a:ln>
        </p:spPr>
        <p:txBody>
          <a:bodyPr wrap="none" anchor="ctr"/>
          <a:lstStyle/>
          <a:p>
            <a:endParaRPr lang="es-ES"/>
          </a:p>
        </p:txBody>
      </p:sp>
      <p:pic>
        <p:nvPicPr>
          <p:cNvPr id="43"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9755"/>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63270"/>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38330"/>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8983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49590"/>
                                        </p:tgtEl>
                                        <p:attrNameLst>
                                          <p:attrName>style.visibility</p:attrName>
                                        </p:attrNameLst>
                                      </p:cBhvr>
                                      <p:to>
                                        <p:strVal val="visible"/>
                                      </p:to>
                                    </p:set>
                                    <p:animEffect transition="in" filter="dissolve">
                                      <p:cBhvr>
                                        <p:cTn id="7" dur="500"/>
                                        <p:tgtEl>
                                          <p:spTgt spid="7495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nodeType="clickEffect">
                                  <p:stCondLst>
                                    <p:cond delay="0"/>
                                  </p:stCondLst>
                                  <p:childTnLst>
                                    <p:animRot by="1200000">
                                      <p:cBhvr>
                                        <p:cTn id="11" dur="2000" fill="hold"/>
                                        <p:tgtEl>
                                          <p:spTgt spid="2"/>
                                        </p:tgtEl>
                                        <p:attrNameLst>
                                          <p:attrName>r</p:attrName>
                                        </p:attrNameLst>
                                      </p:cBhvr>
                                    </p:animRot>
                                  </p:childTnLst>
                                </p:cTn>
                              </p:par>
                              <p:par>
                                <p:cTn id="12" presetID="63" presetClass="path" presetSubtype="0" fill="hold" nodeType="withEffect">
                                  <p:stCondLst>
                                    <p:cond delay="0"/>
                                  </p:stCondLst>
                                  <p:childTnLst>
                                    <p:animMotion origin="layout" path="M -0.00937 2.59259E-6 L -1.11022E-16 2.59259E-6 " pathEditMode="relative" rAng="0" ptsTypes="AA">
                                      <p:cBhvr>
                                        <p:cTn id="13" dur="2000" spd="-100000" fill="hold"/>
                                        <p:tgtEl>
                                          <p:spTgt spid="5"/>
                                        </p:tgtEl>
                                        <p:attrNameLst>
                                          <p:attrName>ppt_x</p:attrName>
                                          <p:attrName>ppt_y</p:attrName>
                                        </p:attrNameLst>
                                      </p:cBhvr>
                                      <p:rCtr x="469" y="0"/>
                                    </p:animMotion>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749586"/>
                                        </p:tgtEl>
                                        <p:attrNameLst>
                                          <p:attrName>style.visibility</p:attrName>
                                        </p:attrNameLst>
                                      </p:cBhvr>
                                      <p:to>
                                        <p:strVal val="visible"/>
                                      </p:to>
                                    </p:set>
                                    <p:anim calcmode="lin" valueType="num">
                                      <p:cBhvr>
                                        <p:cTn id="17" dur="500" fill="hold"/>
                                        <p:tgtEl>
                                          <p:spTgt spid="749586"/>
                                        </p:tgtEl>
                                        <p:attrNameLst>
                                          <p:attrName>ppt_w</p:attrName>
                                        </p:attrNameLst>
                                      </p:cBhvr>
                                      <p:tavLst>
                                        <p:tav tm="0">
                                          <p:val>
                                            <p:fltVal val="0"/>
                                          </p:val>
                                        </p:tav>
                                        <p:tav tm="100000">
                                          <p:val>
                                            <p:strVal val="#ppt_w"/>
                                          </p:val>
                                        </p:tav>
                                      </p:tavLst>
                                    </p:anim>
                                    <p:anim calcmode="lin" valueType="num">
                                      <p:cBhvr>
                                        <p:cTn id="18" dur="500" fill="hold"/>
                                        <p:tgtEl>
                                          <p:spTgt spid="749586"/>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749587"/>
                                        </p:tgtEl>
                                        <p:attrNameLst>
                                          <p:attrName>style.visibility</p:attrName>
                                        </p:attrNameLst>
                                      </p:cBhvr>
                                      <p:to>
                                        <p:strVal val="visible"/>
                                      </p:to>
                                    </p:set>
                                    <p:anim calcmode="lin" valueType="num">
                                      <p:cBhvr>
                                        <p:cTn id="21" dur="500" fill="hold"/>
                                        <p:tgtEl>
                                          <p:spTgt spid="749587"/>
                                        </p:tgtEl>
                                        <p:attrNameLst>
                                          <p:attrName>ppt_w</p:attrName>
                                        </p:attrNameLst>
                                      </p:cBhvr>
                                      <p:tavLst>
                                        <p:tav tm="0">
                                          <p:val>
                                            <p:fltVal val="0"/>
                                          </p:val>
                                        </p:tav>
                                        <p:tav tm="100000">
                                          <p:val>
                                            <p:strVal val="#ppt_w"/>
                                          </p:val>
                                        </p:tav>
                                      </p:tavLst>
                                    </p:anim>
                                    <p:anim calcmode="lin" valueType="num">
                                      <p:cBhvr>
                                        <p:cTn id="22" dur="500" fill="hold"/>
                                        <p:tgtEl>
                                          <p:spTgt spid="749587"/>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749585"/>
                                        </p:tgtEl>
                                        <p:attrNameLst>
                                          <p:attrName>style.visibility</p:attrName>
                                        </p:attrNameLst>
                                      </p:cBhvr>
                                      <p:to>
                                        <p:strVal val="visible"/>
                                      </p:to>
                                    </p:set>
                                    <p:anim calcmode="lin" valueType="num">
                                      <p:cBhvr>
                                        <p:cTn id="25" dur="500" fill="hold"/>
                                        <p:tgtEl>
                                          <p:spTgt spid="749585"/>
                                        </p:tgtEl>
                                        <p:attrNameLst>
                                          <p:attrName>ppt_w</p:attrName>
                                        </p:attrNameLst>
                                      </p:cBhvr>
                                      <p:tavLst>
                                        <p:tav tm="0">
                                          <p:val>
                                            <p:fltVal val="0"/>
                                          </p:val>
                                        </p:tav>
                                        <p:tav tm="100000">
                                          <p:val>
                                            <p:strVal val="#ppt_w"/>
                                          </p:val>
                                        </p:tav>
                                      </p:tavLst>
                                    </p:anim>
                                    <p:anim calcmode="lin" valueType="num">
                                      <p:cBhvr>
                                        <p:cTn id="26" dur="500" fill="hold"/>
                                        <p:tgtEl>
                                          <p:spTgt spid="749585"/>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749584"/>
                                        </p:tgtEl>
                                        <p:attrNameLst>
                                          <p:attrName>style.visibility</p:attrName>
                                        </p:attrNameLst>
                                      </p:cBhvr>
                                      <p:to>
                                        <p:strVal val="visible"/>
                                      </p:to>
                                    </p:set>
                                    <p:anim calcmode="lin" valueType="num">
                                      <p:cBhvr>
                                        <p:cTn id="29" dur="500" fill="hold"/>
                                        <p:tgtEl>
                                          <p:spTgt spid="749584"/>
                                        </p:tgtEl>
                                        <p:attrNameLst>
                                          <p:attrName>ppt_w</p:attrName>
                                        </p:attrNameLst>
                                      </p:cBhvr>
                                      <p:tavLst>
                                        <p:tav tm="0">
                                          <p:val>
                                            <p:fltVal val="0"/>
                                          </p:val>
                                        </p:tav>
                                        <p:tav tm="100000">
                                          <p:val>
                                            <p:strVal val="#ppt_w"/>
                                          </p:val>
                                        </p:tav>
                                      </p:tavLst>
                                    </p:anim>
                                    <p:anim calcmode="lin" valueType="num">
                                      <p:cBhvr>
                                        <p:cTn id="30" dur="500" fill="hold"/>
                                        <p:tgtEl>
                                          <p:spTgt spid="749584"/>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749588"/>
                                        </p:tgtEl>
                                        <p:attrNameLst>
                                          <p:attrName>style.visibility</p:attrName>
                                        </p:attrNameLst>
                                      </p:cBhvr>
                                      <p:to>
                                        <p:strVal val="visible"/>
                                      </p:to>
                                    </p:set>
                                    <p:anim calcmode="lin" valueType="num">
                                      <p:cBhvr>
                                        <p:cTn id="33" dur="500" fill="hold"/>
                                        <p:tgtEl>
                                          <p:spTgt spid="749588"/>
                                        </p:tgtEl>
                                        <p:attrNameLst>
                                          <p:attrName>ppt_w</p:attrName>
                                        </p:attrNameLst>
                                      </p:cBhvr>
                                      <p:tavLst>
                                        <p:tav tm="0">
                                          <p:val>
                                            <p:fltVal val="0"/>
                                          </p:val>
                                        </p:tav>
                                        <p:tav tm="100000">
                                          <p:val>
                                            <p:strVal val="#ppt_w"/>
                                          </p:val>
                                        </p:tav>
                                      </p:tavLst>
                                    </p:anim>
                                    <p:anim calcmode="lin" valueType="num">
                                      <p:cBhvr>
                                        <p:cTn id="34" dur="500" fill="hold"/>
                                        <p:tgtEl>
                                          <p:spTgt spid="749588"/>
                                        </p:tgtEl>
                                        <p:attrNameLst>
                                          <p:attrName>ppt_h</p:attrName>
                                        </p:attrNameLst>
                                      </p:cBhvr>
                                      <p:tavLst>
                                        <p:tav tm="0">
                                          <p:val>
                                            <p:fltVal val="0"/>
                                          </p:val>
                                        </p:tav>
                                        <p:tav tm="100000">
                                          <p:val>
                                            <p:strVal val="#ppt_h"/>
                                          </p:val>
                                        </p:tav>
                                      </p:tavLst>
                                    </p:anim>
                                  </p:childTnLst>
                                </p:cTn>
                              </p:par>
                            </p:childTnLst>
                          </p:cTn>
                        </p:par>
                        <p:par>
                          <p:cTn id="35" fill="hold" nodeType="afterGroup">
                            <p:stCondLst>
                              <p:cond delay="2500"/>
                            </p:stCondLst>
                            <p:childTnLst>
                              <p:par>
                                <p:cTn id="36" presetID="35" presetClass="emph" presetSubtype="0" repeatCount="4000" fill="hold" grpId="1" nodeType="afterEffect">
                                  <p:stCondLst>
                                    <p:cond delay="0"/>
                                  </p:stCondLst>
                                  <p:childTnLst>
                                    <p:anim calcmode="discrete" valueType="str">
                                      <p:cBhvr>
                                        <p:cTn id="37" dur="1000" fill="hold"/>
                                        <p:tgtEl>
                                          <p:spTgt spid="749588"/>
                                        </p:tgtEl>
                                        <p:attrNameLst>
                                          <p:attrName>style.visibility</p:attrName>
                                        </p:attrNameLst>
                                      </p:cBhvr>
                                      <p:tavLst>
                                        <p:tav tm="0">
                                          <p:val>
                                            <p:strVal val="hidden"/>
                                          </p:val>
                                        </p:tav>
                                        <p:tav tm="50000">
                                          <p:val>
                                            <p:strVal val="visible"/>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49607"/>
                                        </p:tgtEl>
                                        <p:attrNameLst>
                                          <p:attrName>style.visibility</p:attrName>
                                        </p:attrNameLst>
                                      </p:cBhvr>
                                      <p:to>
                                        <p:strVal val="visible"/>
                                      </p:to>
                                    </p:set>
                                    <p:animEffect transition="in" filter="dissolve">
                                      <p:cBhvr>
                                        <p:cTn id="42" dur="500"/>
                                        <p:tgtEl>
                                          <p:spTgt spid="749607"/>
                                        </p:tgtEl>
                                      </p:cBhvr>
                                    </p:animEffect>
                                  </p:childTnLst>
                                </p:cTn>
                              </p:par>
                              <p:par>
                                <p:cTn id="43" presetID="23" presetClass="entr" presetSubtype="16" fill="hold" grpId="0" nodeType="withEffect">
                                  <p:stCondLst>
                                    <p:cond delay="0"/>
                                  </p:stCondLst>
                                  <p:childTnLst>
                                    <p:set>
                                      <p:cBhvr>
                                        <p:cTn id="44" dur="1" fill="hold">
                                          <p:stCondLst>
                                            <p:cond delay="0"/>
                                          </p:stCondLst>
                                        </p:cTn>
                                        <p:tgtEl>
                                          <p:spTgt spid="749601"/>
                                        </p:tgtEl>
                                        <p:attrNameLst>
                                          <p:attrName>style.visibility</p:attrName>
                                        </p:attrNameLst>
                                      </p:cBhvr>
                                      <p:to>
                                        <p:strVal val="visible"/>
                                      </p:to>
                                    </p:set>
                                    <p:anim calcmode="lin" valueType="num">
                                      <p:cBhvr>
                                        <p:cTn id="45" dur="500" fill="hold"/>
                                        <p:tgtEl>
                                          <p:spTgt spid="749601"/>
                                        </p:tgtEl>
                                        <p:attrNameLst>
                                          <p:attrName>ppt_w</p:attrName>
                                        </p:attrNameLst>
                                      </p:cBhvr>
                                      <p:tavLst>
                                        <p:tav tm="0">
                                          <p:val>
                                            <p:fltVal val="0"/>
                                          </p:val>
                                        </p:tav>
                                        <p:tav tm="100000">
                                          <p:val>
                                            <p:strVal val="#ppt_w"/>
                                          </p:val>
                                        </p:tav>
                                      </p:tavLst>
                                    </p:anim>
                                    <p:anim calcmode="lin" valueType="num">
                                      <p:cBhvr>
                                        <p:cTn id="46" dur="500" fill="hold"/>
                                        <p:tgtEl>
                                          <p:spTgt spid="749601"/>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mph" presetSubtype="0" fill="hold" nodeType="clickEffect">
                                  <p:stCondLst>
                                    <p:cond delay="0"/>
                                  </p:stCondLst>
                                  <p:childTnLst>
                                    <p:animRot by="-1200000">
                                      <p:cBhvr>
                                        <p:cTn id="50" dur="1500" fill="hold"/>
                                        <p:tgtEl>
                                          <p:spTgt spid="2"/>
                                        </p:tgtEl>
                                        <p:attrNameLst>
                                          <p:attrName>r</p:attrName>
                                        </p:attrNameLst>
                                      </p:cBhvr>
                                    </p:animRot>
                                  </p:childTnLst>
                                </p:cTn>
                              </p:par>
                              <p:par>
                                <p:cTn id="51" presetID="10" presetClass="exit" presetSubtype="0" fill="hold" grpId="1" nodeType="withEffect">
                                  <p:stCondLst>
                                    <p:cond delay="0"/>
                                  </p:stCondLst>
                                  <p:childTnLst>
                                    <p:animEffect transition="out" filter="fade">
                                      <p:cBhvr>
                                        <p:cTn id="52" dur="2000"/>
                                        <p:tgtEl>
                                          <p:spTgt spid="749584"/>
                                        </p:tgtEl>
                                      </p:cBhvr>
                                    </p:animEffect>
                                    <p:set>
                                      <p:cBhvr>
                                        <p:cTn id="53" dur="1" fill="hold">
                                          <p:stCondLst>
                                            <p:cond delay="1999"/>
                                          </p:stCondLst>
                                        </p:cTn>
                                        <p:tgtEl>
                                          <p:spTgt spid="749584"/>
                                        </p:tgtEl>
                                        <p:attrNameLst>
                                          <p:attrName>style.visibility</p:attrName>
                                        </p:attrNameLst>
                                      </p:cBhvr>
                                      <p:to>
                                        <p:strVal val="hidden"/>
                                      </p:to>
                                    </p:set>
                                  </p:childTnLst>
                                </p:cTn>
                              </p:par>
                              <p:par>
                                <p:cTn id="54" presetID="0" presetClass="path" presetSubtype="0" fill="hold" nodeType="withEffect">
                                  <p:stCondLst>
                                    <p:cond delay="0"/>
                                  </p:stCondLst>
                                  <p:childTnLst>
                                    <p:animMotion origin="layout" path="M -6.38889E-6 2.59259E-6 L -0.00955 0.00023 " pathEditMode="relative" ptsTypes="AA">
                                      <p:cBhvr>
                                        <p:cTn id="55" dur="1500" spd="-100000" fill="hold"/>
                                        <p:tgtEl>
                                          <p:spTgt spid="5"/>
                                        </p:tgtEl>
                                        <p:attrNameLst>
                                          <p:attrName>ppt_x</p:attrName>
                                          <p:attrName>ppt_y</p:attrName>
                                        </p:attrNameLst>
                                      </p:cBhvr>
                                    </p:animMotion>
                                  </p:childTnLst>
                                </p:cTn>
                              </p:par>
                              <p:par>
                                <p:cTn id="56" presetID="10" presetClass="exit" presetSubtype="0" fill="hold" nodeType="withEffect">
                                  <p:stCondLst>
                                    <p:cond delay="0"/>
                                  </p:stCondLst>
                                  <p:childTnLst>
                                    <p:animEffect transition="out" filter="fade">
                                      <p:cBhvr>
                                        <p:cTn id="57" dur="2000"/>
                                        <p:tgtEl>
                                          <p:spTgt spid="4"/>
                                        </p:tgtEl>
                                      </p:cBhvr>
                                    </p:animEffect>
                                    <p:set>
                                      <p:cBhvr>
                                        <p:cTn id="58" dur="1" fill="hold">
                                          <p:stCondLst>
                                            <p:cond delay="1999"/>
                                          </p:stCondLst>
                                        </p:cTn>
                                        <p:tgtEl>
                                          <p:spTgt spid="4"/>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2000"/>
                                        <p:tgtEl>
                                          <p:spTgt spid="5"/>
                                        </p:tgtEl>
                                      </p:cBhvr>
                                    </p:animEffect>
                                    <p:set>
                                      <p:cBhvr>
                                        <p:cTn id="61" dur="1" fill="hold">
                                          <p:stCondLst>
                                            <p:cond delay="1999"/>
                                          </p:stCondLst>
                                        </p:cTn>
                                        <p:tgtEl>
                                          <p:spTgt spid="5"/>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2000"/>
                                        <p:tgtEl>
                                          <p:spTgt spid="749585"/>
                                        </p:tgtEl>
                                      </p:cBhvr>
                                    </p:animEffect>
                                    <p:set>
                                      <p:cBhvr>
                                        <p:cTn id="64" dur="1" fill="hold">
                                          <p:stCondLst>
                                            <p:cond delay="1999"/>
                                          </p:stCondLst>
                                        </p:cTn>
                                        <p:tgtEl>
                                          <p:spTgt spid="749585"/>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2000"/>
                                        <p:tgtEl>
                                          <p:spTgt spid="749586"/>
                                        </p:tgtEl>
                                      </p:cBhvr>
                                    </p:animEffect>
                                    <p:set>
                                      <p:cBhvr>
                                        <p:cTn id="67" dur="1" fill="hold">
                                          <p:stCondLst>
                                            <p:cond delay="1999"/>
                                          </p:stCondLst>
                                        </p:cTn>
                                        <p:tgtEl>
                                          <p:spTgt spid="749586"/>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2000"/>
                                        <p:tgtEl>
                                          <p:spTgt spid="749587"/>
                                        </p:tgtEl>
                                      </p:cBhvr>
                                    </p:animEffect>
                                    <p:set>
                                      <p:cBhvr>
                                        <p:cTn id="70" dur="1" fill="hold">
                                          <p:stCondLst>
                                            <p:cond delay="1999"/>
                                          </p:stCondLst>
                                        </p:cTn>
                                        <p:tgtEl>
                                          <p:spTgt spid="749587"/>
                                        </p:tgtEl>
                                        <p:attrNameLst>
                                          <p:attrName>style.visibility</p:attrName>
                                        </p:attrNameLst>
                                      </p:cBhvr>
                                      <p:to>
                                        <p:strVal val="hidden"/>
                                      </p:to>
                                    </p:set>
                                  </p:childTnLst>
                                </p:cTn>
                              </p:par>
                              <p:par>
                                <p:cTn id="71" presetID="10" presetClass="exit" presetSubtype="0" fill="hold" grpId="2" nodeType="withEffect">
                                  <p:stCondLst>
                                    <p:cond delay="0"/>
                                  </p:stCondLst>
                                  <p:childTnLst>
                                    <p:animEffect transition="out" filter="fade">
                                      <p:cBhvr>
                                        <p:cTn id="72" dur="2000"/>
                                        <p:tgtEl>
                                          <p:spTgt spid="749588"/>
                                        </p:tgtEl>
                                      </p:cBhvr>
                                    </p:animEffect>
                                    <p:set>
                                      <p:cBhvr>
                                        <p:cTn id="73" dur="1" fill="hold">
                                          <p:stCondLst>
                                            <p:cond delay="1999"/>
                                          </p:stCondLst>
                                        </p:cTn>
                                        <p:tgtEl>
                                          <p:spTgt spid="749588"/>
                                        </p:tgtEl>
                                        <p:attrNameLst>
                                          <p:attrName>style.visibility</p:attrName>
                                        </p:attrNameLst>
                                      </p:cBhvr>
                                      <p:to>
                                        <p:strVal val="hidden"/>
                                      </p:to>
                                    </p:set>
                                  </p:childTnLst>
                                </p:cTn>
                              </p:par>
                              <p:par>
                                <p:cTn id="74" presetID="23" presetClass="entr" presetSubtype="16" fill="hold" grpId="0" nodeType="withEffect">
                                  <p:stCondLst>
                                    <p:cond delay="0"/>
                                  </p:stCondLst>
                                  <p:childTnLst>
                                    <p:set>
                                      <p:cBhvr>
                                        <p:cTn id="75" dur="1" fill="hold">
                                          <p:stCondLst>
                                            <p:cond delay="0"/>
                                          </p:stCondLst>
                                        </p:cTn>
                                        <p:tgtEl>
                                          <p:spTgt spid="749589"/>
                                        </p:tgtEl>
                                        <p:attrNameLst>
                                          <p:attrName>style.visibility</p:attrName>
                                        </p:attrNameLst>
                                      </p:cBhvr>
                                      <p:to>
                                        <p:strVal val="visible"/>
                                      </p:to>
                                    </p:set>
                                    <p:anim calcmode="lin" valueType="num">
                                      <p:cBhvr>
                                        <p:cTn id="76" dur="500" fill="hold"/>
                                        <p:tgtEl>
                                          <p:spTgt spid="749589"/>
                                        </p:tgtEl>
                                        <p:attrNameLst>
                                          <p:attrName>ppt_w</p:attrName>
                                        </p:attrNameLst>
                                      </p:cBhvr>
                                      <p:tavLst>
                                        <p:tav tm="0">
                                          <p:val>
                                            <p:fltVal val="0"/>
                                          </p:val>
                                        </p:tav>
                                        <p:tav tm="100000">
                                          <p:val>
                                            <p:strVal val="#ppt_w"/>
                                          </p:val>
                                        </p:tav>
                                      </p:tavLst>
                                    </p:anim>
                                    <p:anim calcmode="lin" valueType="num">
                                      <p:cBhvr>
                                        <p:cTn id="77" dur="500" fill="hold"/>
                                        <p:tgtEl>
                                          <p:spTgt spid="749589"/>
                                        </p:tgtEl>
                                        <p:attrNameLst>
                                          <p:attrName>ppt_h</p:attrName>
                                        </p:attrNameLst>
                                      </p:cBhvr>
                                      <p:tavLst>
                                        <p:tav tm="0">
                                          <p:val>
                                            <p:fltVal val="0"/>
                                          </p:val>
                                        </p:tav>
                                        <p:tav tm="100000">
                                          <p:val>
                                            <p:strVal val="#ppt_h"/>
                                          </p:val>
                                        </p:tav>
                                      </p:tavLst>
                                    </p:anim>
                                  </p:childTnLst>
                                </p:cTn>
                              </p:par>
                              <p:par>
                                <p:cTn id="78" presetID="10" presetClass="exit" presetSubtype="0" fill="hold" grpId="1" nodeType="withEffect">
                                  <p:stCondLst>
                                    <p:cond delay="0"/>
                                  </p:stCondLst>
                                  <p:childTnLst>
                                    <p:animEffect transition="out" filter="fade">
                                      <p:cBhvr>
                                        <p:cTn id="79" dur="2000"/>
                                        <p:tgtEl>
                                          <p:spTgt spid="749601"/>
                                        </p:tgtEl>
                                      </p:cBhvr>
                                    </p:animEffect>
                                    <p:set>
                                      <p:cBhvr>
                                        <p:cTn id="80" dur="1" fill="hold">
                                          <p:stCondLst>
                                            <p:cond delay="1999"/>
                                          </p:stCondLst>
                                        </p:cTn>
                                        <p:tgtEl>
                                          <p:spTgt spid="749601"/>
                                        </p:tgtEl>
                                        <p:attrNameLst>
                                          <p:attrName>style.visibility</p:attrName>
                                        </p:attrNameLst>
                                      </p:cBhvr>
                                      <p:to>
                                        <p:strVal val="hidden"/>
                                      </p:to>
                                    </p:set>
                                  </p:childTnLst>
                                </p:cTn>
                              </p:par>
                              <p:par>
                                <p:cTn id="81" presetID="23" presetClass="entr" presetSubtype="16" fill="hold" grpId="0" nodeType="withEffect">
                                  <p:stCondLst>
                                    <p:cond delay="0"/>
                                  </p:stCondLst>
                                  <p:childTnLst>
                                    <p:set>
                                      <p:cBhvr>
                                        <p:cTn id="82" dur="1" fill="hold">
                                          <p:stCondLst>
                                            <p:cond delay="0"/>
                                          </p:stCondLst>
                                        </p:cTn>
                                        <p:tgtEl>
                                          <p:spTgt spid="749606"/>
                                        </p:tgtEl>
                                        <p:attrNameLst>
                                          <p:attrName>style.visibility</p:attrName>
                                        </p:attrNameLst>
                                      </p:cBhvr>
                                      <p:to>
                                        <p:strVal val="visible"/>
                                      </p:to>
                                    </p:set>
                                    <p:anim calcmode="lin" valueType="num">
                                      <p:cBhvr>
                                        <p:cTn id="83" dur="500" fill="hold"/>
                                        <p:tgtEl>
                                          <p:spTgt spid="749606"/>
                                        </p:tgtEl>
                                        <p:attrNameLst>
                                          <p:attrName>ppt_w</p:attrName>
                                        </p:attrNameLst>
                                      </p:cBhvr>
                                      <p:tavLst>
                                        <p:tav tm="0">
                                          <p:val>
                                            <p:fltVal val="0"/>
                                          </p:val>
                                        </p:tav>
                                        <p:tav tm="100000">
                                          <p:val>
                                            <p:strVal val="#ppt_w"/>
                                          </p:val>
                                        </p:tav>
                                      </p:tavLst>
                                    </p:anim>
                                    <p:anim calcmode="lin" valueType="num">
                                      <p:cBhvr>
                                        <p:cTn id="84" dur="500" fill="hold"/>
                                        <p:tgtEl>
                                          <p:spTgt spid="7496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84" grpId="0" animBg="1"/>
      <p:bldP spid="749584" grpId="1" animBg="1"/>
      <p:bldP spid="749585" grpId="0" animBg="1"/>
      <p:bldP spid="749585" grpId="1" animBg="1"/>
      <p:bldP spid="749586" grpId="0" animBg="1"/>
      <p:bldP spid="749586" grpId="1" animBg="1"/>
      <p:bldP spid="749587" grpId="0" animBg="1"/>
      <p:bldP spid="749587" grpId="1" animBg="1"/>
      <p:bldP spid="749588" grpId="0" animBg="1"/>
      <p:bldP spid="749588" grpId="1" animBg="1"/>
      <p:bldP spid="749588" grpId="2" animBg="1"/>
      <p:bldP spid="749589" grpId="0" animBg="1"/>
      <p:bldP spid="749590" grpId="0" animBg="1"/>
      <p:bldP spid="749601" grpId="0" animBg="1"/>
      <p:bldP spid="749601" grpId="1" animBg="1"/>
      <p:bldP spid="749606" grpId="0" animBg="1"/>
      <p:bldP spid="7496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CC2AEA9-C7AD-0040-8041-60388970EC18}" type="slidenum">
              <a:rPr lang="eu-ES" sz="1400">
                <a:latin typeface="Times" charset="0"/>
              </a:rPr>
              <a:pPr/>
              <a:t>24</a:t>
            </a:fld>
            <a:endParaRPr lang="eu-ES" sz="1400">
              <a:latin typeface="Times" charset="0"/>
            </a:endParaRPr>
          </a:p>
        </p:txBody>
      </p:sp>
      <p:grpSp>
        <p:nvGrpSpPr>
          <p:cNvPr id="2" name="Group 2"/>
          <p:cNvGrpSpPr>
            <a:grpSpLocks/>
          </p:cNvGrpSpPr>
          <p:nvPr/>
        </p:nvGrpSpPr>
        <p:grpSpPr bwMode="auto">
          <a:xfrm>
            <a:off x="1619250" y="2276475"/>
            <a:ext cx="1852613" cy="2520950"/>
            <a:chOff x="2467" y="1389"/>
            <a:chExt cx="826" cy="1860"/>
          </a:xfrm>
        </p:grpSpPr>
        <p:grpSp>
          <p:nvGrpSpPr>
            <p:cNvPr id="214047" name="Group 3"/>
            <p:cNvGrpSpPr>
              <a:grpSpLocks noChangeAspect="1"/>
            </p:cNvGrpSpPr>
            <p:nvPr/>
          </p:nvGrpSpPr>
          <p:grpSpPr bwMode="auto">
            <a:xfrm>
              <a:off x="2467" y="1752"/>
              <a:ext cx="826" cy="1176"/>
              <a:chOff x="757" y="1128"/>
              <a:chExt cx="1136" cy="1618"/>
            </a:xfrm>
          </p:grpSpPr>
          <p:sp>
            <p:nvSpPr>
              <p:cNvPr id="214049" name="Freeform 4"/>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14050" name="Freeform 5"/>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4051" name="Freeform 6"/>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14048" name="Line 7"/>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64552" name="Rectangle 8"/>
          <p:cNvSpPr>
            <a:spLocks noChangeArrowheads="1"/>
          </p:cNvSpPr>
          <p:nvPr/>
        </p:nvSpPr>
        <p:spPr bwMode="auto">
          <a:xfrm>
            <a:off x="2197100" y="3719513"/>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53" name="Rectangle 9"/>
          <p:cNvSpPr>
            <a:spLocks noChangeArrowheads="1"/>
          </p:cNvSpPr>
          <p:nvPr/>
        </p:nvSpPr>
        <p:spPr bwMode="auto">
          <a:xfrm>
            <a:off x="2484438" y="3719513"/>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54" name="Rectangle 10"/>
          <p:cNvSpPr>
            <a:spLocks noChangeArrowheads="1"/>
          </p:cNvSpPr>
          <p:nvPr/>
        </p:nvSpPr>
        <p:spPr bwMode="auto">
          <a:xfrm>
            <a:off x="2773363" y="3719513"/>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55" name="Rectangle 11"/>
          <p:cNvSpPr>
            <a:spLocks noChangeArrowheads="1"/>
          </p:cNvSpPr>
          <p:nvPr/>
        </p:nvSpPr>
        <p:spPr bwMode="auto">
          <a:xfrm>
            <a:off x="2195513" y="3506788"/>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56" name="Rectangle 12"/>
          <p:cNvSpPr>
            <a:spLocks noChangeArrowheads="1"/>
          </p:cNvSpPr>
          <p:nvPr/>
        </p:nvSpPr>
        <p:spPr bwMode="auto">
          <a:xfrm>
            <a:off x="2484438" y="3500438"/>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57" name="Rectangle 13"/>
          <p:cNvSpPr>
            <a:spLocks noChangeArrowheads="1"/>
          </p:cNvSpPr>
          <p:nvPr/>
        </p:nvSpPr>
        <p:spPr bwMode="auto">
          <a:xfrm>
            <a:off x="611188" y="3214688"/>
            <a:ext cx="35655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4" name="Group 14"/>
          <p:cNvGrpSpPr>
            <a:grpSpLocks/>
          </p:cNvGrpSpPr>
          <p:nvPr/>
        </p:nvGrpSpPr>
        <p:grpSpPr bwMode="auto">
          <a:xfrm>
            <a:off x="5905500" y="2259013"/>
            <a:ext cx="1852613" cy="2520950"/>
            <a:chOff x="2467" y="1389"/>
            <a:chExt cx="826" cy="1860"/>
          </a:xfrm>
        </p:grpSpPr>
        <p:grpSp>
          <p:nvGrpSpPr>
            <p:cNvPr id="214042" name="Group 15"/>
            <p:cNvGrpSpPr>
              <a:grpSpLocks noChangeAspect="1"/>
            </p:cNvGrpSpPr>
            <p:nvPr/>
          </p:nvGrpSpPr>
          <p:grpSpPr bwMode="auto">
            <a:xfrm>
              <a:off x="2467" y="1752"/>
              <a:ext cx="826" cy="1176"/>
              <a:chOff x="757" y="1128"/>
              <a:chExt cx="1136" cy="1618"/>
            </a:xfrm>
          </p:grpSpPr>
          <p:sp>
            <p:nvSpPr>
              <p:cNvPr id="214044" name="Freeform 16"/>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14045" name="Freeform 17"/>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4046" name="Freeform 18"/>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14043" name="Line 19"/>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64564" name="Rectangle 20"/>
          <p:cNvSpPr>
            <a:spLocks noChangeArrowheads="1"/>
          </p:cNvSpPr>
          <p:nvPr/>
        </p:nvSpPr>
        <p:spPr bwMode="auto">
          <a:xfrm>
            <a:off x="4932363" y="3214688"/>
            <a:ext cx="3565525" cy="17272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364565" name="Rectangle 21"/>
          <p:cNvSpPr>
            <a:spLocks noChangeArrowheads="1"/>
          </p:cNvSpPr>
          <p:nvPr/>
        </p:nvSpPr>
        <p:spPr bwMode="auto">
          <a:xfrm>
            <a:off x="1397000" y="1013682"/>
            <a:ext cx="6183313"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Karga bodegan badago itsasontzia zergatik da egonkorragoa?</a:t>
            </a:r>
          </a:p>
        </p:txBody>
      </p:sp>
      <p:sp>
        <p:nvSpPr>
          <p:cNvPr id="364566" name="Oval 22"/>
          <p:cNvSpPr>
            <a:spLocks noChangeArrowheads="1"/>
          </p:cNvSpPr>
          <p:nvPr/>
        </p:nvSpPr>
        <p:spPr bwMode="auto">
          <a:xfrm>
            <a:off x="2514600" y="3789363"/>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64567" name="Oval 23"/>
          <p:cNvSpPr>
            <a:spLocks noChangeArrowheads="1"/>
          </p:cNvSpPr>
          <p:nvPr/>
        </p:nvSpPr>
        <p:spPr bwMode="auto">
          <a:xfrm>
            <a:off x="2514600" y="3500438"/>
            <a:ext cx="73025" cy="69850"/>
          </a:xfrm>
          <a:prstGeom prst="ellipse">
            <a:avLst/>
          </a:prstGeom>
          <a:solidFill>
            <a:srgbClr val="3333FF"/>
          </a:solidFill>
          <a:ln w="9525">
            <a:solidFill>
              <a:schemeClr val="tx1"/>
            </a:solidFill>
            <a:round/>
            <a:headEnd/>
            <a:tailEnd/>
          </a:ln>
        </p:spPr>
        <p:txBody>
          <a:bodyPr wrap="none" anchor="ctr"/>
          <a:lstStyle/>
          <a:p>
            <a:endParaRPr lang="es-ES"/>
          </a:p>
        </p:txBody>
      </p:sp>
      <p:sp>
        <p:nvSpPr>
          <p:cNvPr id="364568" name="Text Box 24"/>
          <p:cNvSpPr txBox="1">
            <a:spLocks noChangeArrowheads="1"/>
          </p:cNvSpPr>
          <p:nvPr/>
        </p:nvSpPr>
        <p:spPr bwMode="auto">
          <a:xfrm>
            <a:off x="2005013" y="3667125"/>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64569" name="Text Box 25"/>
          <p:cNvSpPr txBox="1">
            <a:spLocks noChangeArrowheads="1"/>
          </p:cNvSpPr>
          <p:nvPr/>
        </p:nvSpPr>
        <p:spPr bwMode="auto">
          <a:xfrm>
            <a:off x="2700338" y="3357563"/>
            <a:ext cx="328612"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64570" name="Rectangle 26"/>
          <p:cNvSpPr>
            <a:spLocks noChangeArrowheads="1"/>
          </p:cNvSpPr>
          <p:nvPr/>
        </p:nvSpPr>
        <p:spPr bwMode="auto">
          <a:xfrm>
            <a:off x="6480175" y="2622550"/>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71" name="Rectangle 27"/>
          <p:cNvSpPr>
            <a:spLocks noChangeArrowheads="1"/>
          </p:cNvSpPr>
          <p:nvPr/>
        </p:nvSpPr>
        <p:spPr bwMode="auto">
          <a:xfrm>
            <a:off x="6769100" y="2622550"/>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72" name="Rectangle 28"/>
          <p:cNvSpPr>
            <a:spLocks noChangeArrowheads="1"/>
          </p:cNvSpPr>
          <p:nvPr/>
        </p:nvSpPr>
        <p:spPr bwMode="auto">
          <a:xfrm>
            <a:off x="7056438" y="2622550"/>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73" name="Rectangle 29"/>
          <p:cNvSpPr>
            <a:spLocks noChangeArrowheads="1"/>
          </p:cNvSpPr>
          <p:nvPr/>
        </p:nvSpPr>
        <p:spPr bwMode="auto">
          <a:xfrm>
            <a:off x="6480175" y="2406650"/>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74" name="Rectangle 30"/>
          <p:cNvSpPr>
            <a:spLocks noChangeArrowheads="1"/>
          </p:cNvSpPr>
          <p:nvPr/>
        </p:nvSpPr>
        <p:spPr bwMode="auto">
          <a:xfrm>
            <a:off x="6769100" y="2406650"/>
            <a:ext cx="288925" cy="215900"/>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364575" name="Oval 31"/>
          <p:cNvSpPr>
            <a:spLocks noChangeArrowheads="1"/>
          </p:cNvSpPr>
          <p:nvPr/>
        </p:nvSpPr>
        <p:spPr bwMode="auto">
          <a:xfrm>
            <a:off x="6804025" y="2997200"/>
            <a:ext cx="73025" cy="69850"/>
          </a:xfrm>
          <a:prstGeom prst="ellipse">
            <a:avLst/>
          </a:prstGeom>
          <a:solidFill>
            <a:srgbClr val="000000"/>
          </a:solidFill>
          <a:ln w="9525">
            <a:solidFill>
              <a:schemeClr val="tx1"/>
            </a:solidFill>
            <a:round/>
            <a:headEnd/>
            <a:tailEnd/>
          </a:ln>
        </p:spPr>
        <p:txBody>
          <a:bodyPr wrap="none" anchor="ctr"/>
          <a:lstStyle/>
          <a:p>
            <a:endParaRPr lang="es-ES"/>
          </a:p>
        </p:txBody>
      </p:sp>
      <p:sp>
        <p:nvSpPr>
          <p:cNvPr id="364576" name="Oval 32"/>
          <p:cNvSpPr>
            <a:spLocks noChangeArrowheads="1"/>
          </p:cNvSpPr>
          <p:nvPr/>
        </p:nvSpPr>
        <p:spPr bwMode="auto">
          <a:xfrm>
            <a:off x="6800850" y="3482975"/>
            <a:ext cx="73025" cy="69850"/>
          </a:xfrm>
          <a:prstGeom prst="ellipse">
            <a:avLst/>
          </a:prstGeom>
          <a:solidFill>
            <a:srgbClr val="3333FF"/>
          </a:solidFill>
          <a:ln w="9525">
            <a:solidFill>
              <a:schemeClr val="tx1"/>
            </a:solidFill>
            <a:round/>
            <a:headEnd/>
            <a:tailEnd/>
          </a:ln>
        </p:spPr>
        <p:txBody>
          <a:bodyPr wrap="none" anchor="ctr"/>
          <a:lstStyle/>
          <a:p>
            <a:endParaRPr lang="es-ES"/>
          </a:p>
        </p:txBody>
      </p:sp>
      <p:sp>
        <p:nvSpPr>
          <p:cNvPr id="364577" name="Text Box 33"/>
          <p:cNvSpPr txBox="1">
            <a:spLocks noChangeArrowheads="1"/>
          </p:cNvSpPr>
          <p:nvPr/>
        </p:nvSpPr>
        <p:spPr bwMode="auto">
          <a:xfrm>
            <a:off x="6300788" y="2924175"/>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64578" name="Text Box 34"/>
          <p:cNvSpPr txBox="1">
            <a:spLocks noChangeArrowheads="1"/>
          </p:cNvSpPr>
          <p:nvPr/>
        </p:nvSpPr>
        <p:spPr bwMode="auto">
          <a:xfrm>
            <a:off x="6986588" y="3340100"/>
            <a:ext cx="328612"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64579" name="Text Box 35"/>
          <p:cNvSpPr txBox="1">
            <a:spLocks noChangeArrowheads="1"/>
          </p:cNvSpPr>
          <p:nvPr/>
        </p:nvSpPr>
        <p:spPr bwMode="auto">
          <a:xfrm>
            <a:off x="1397000" y="5661025"/>
            <a:ext cx="6350000" cy="835025"/>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Karga bodegan badago, bere gz kubiertan karga egongo balitz baino beherago dago. Horrela, lehen banaketak bigarrenak baina itsasontzi egonkorragoak ematen ditu.</a:t>
            </a:r>
          </a:p>
        </p:txBody>
      </p:sp>
      <p:pic>
        <p:nvPicPr>
          <p:cNvPr id="3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65426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64565"/>
                                        </p:tgtEl>
                                        <p:attrNameLst>
                                          <p:attrName>style.visibility</p:attrName>
                                        </p:attrNameLst>
                                      </p:cBhvr>
                                      <p:to>
                                        <p:strVal val="visible"/>
                                      </p:to>
                                    </p:set>
                                    <p:animEffect transition="in" filter="dissolve">
                                      <p:cBhvr>
                                        <p:cTn id="7" dur="500"/>
                                        <p:tgtEl>
                                          <p:spTgt spid="36456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4564"/>
                                        </p:tgtEl>
                                        <p:attrNameLst>
                                          <p:attrName>style.visibility</p:attrName>
                                        </p:attrNameLst>
                                      </p:cBhvr>
                                      <p:to>
                                        <p:strVal val="visible"/>
                                      </p:to>
                                    </p:set>
                                    <p:animEffect transition="in" filter="dissolve">
                                      <p:cBhvr>
                                        <p:cTn id="11" dur="500"/>
                                        <p:tgtEl>
                                          <p:spTgt spid="364564"/>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64557"/>
                                        </p:tgtEl>
                                        <p:attrNameLst>
                                          <p:attrName>style.visibility</p:attrName>
                                        </p:attrNameLst>
                                      </p:cBhvr>
                                      <p:to>
                                        <p:strVal val="visible"/>
                                      </p:to>
                                    </p:set>
                                    <p:animEffect transition="in" filter="dissolve">
                                      <p:cBhvr>
                                        <p:cTn id="14" dur="500"/>
                                        <p:tgtEl>
                                          <p:spTgt spid="364557"/>
                                        </p:tgtEl>
                                      </p:cBhvr>
                                    </p:animEffect>
                                  </p:childTnLst>
                                </p:cTn>
                              </p:par>
                            </p:childTnLst>
                          </p:cTn>
                        </p:par>
                        <p:par>
                          <p:cTn id="15" fill="hold" nodeType="afterGroup">
                            <p:stCondLst>
                              <p:cond delay="1000"/>
                            </p:stCondLst>
                            <p:childTnLst>
                              <p:par>
                                <p:cTn id="16" presetID="47"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2000"/>
                            </p:stCondLst>
                            <p:childTnLst>
                              <p:par>
                                <p:cTn id="27" presetID="26" presetClass="entr" presetSubtype="0" fill="hold" grpId="0" nodeType="afterEffect">
                                  <p:stCondLst>
                                    <p:cond delay="0"/>
                                  </p:stCondLst>
                                  <p:childTnLst>
                                    <p:set>
                                      <p:cBhvr>
                                        <p:cTn id="28" dur="1" fill="hold">
                                          <p:stCondLst>
                                            <p:cond delay="0"/>
                                          </p:stCondLst>
                                        </p:cTn>
                                        <p:tgtEl>
                                          <p:spTgt spid="364552"/>
                                        </p:tgtEl>
                                        <p:attrNameLst>
                                          <p:attrName>style.visibility</p:attrName>
                                        </p:attrNameLst>
                                      </p:cBhvr>
                                      <p:to>
                                        <p:strVal val="visible"/>
                                      </p:to>
                                    </p:set>
                                    <p:animEffect transition="in" filter="wipe(down)">
                                      <p:cBhvr>
                                        <p:cTn id="29" dur="290">
                                          <p:stCondLst>
                                            <p:cond delay="0"/>
                                          </p:stCondLst>
                                        </p:cTn>
                                        <p:tgtEl>
                                          <p:spTgt spid="364552"/>
                                        </p:tgtEl>
                                      </p:cBhvr>
                                    </p:animEffect>
                                    <p:anim calcmode="lin" valueType="num">
                                      <p:cBhvr>
                                        <p:cTn id="30" dur="911" tmFilter="0,0; 0.14,0.36; 0.43,0.73; 0.71,0.91; 1.0,1.0">
                                          <p:stCondLst>
                                            <p:cond delay="0"/>
                                          </p:stCondLst>
                                        </p:cTn>
                                        <p:tgtEl>
                                          <p:spTgt spid="364552"/>
                                        </p:tgtEl>
                                        <p:attrNameLst>
                                          <p:attrName>ppt_x</p:attrName>
                                        </p:attrNameLst>
                                      </p:cBhvr>
                                      <p:tavLst>
                                        <p:tav tm="0">
                                          <p:val>
                                            <p:strVal val="#ppt_x-0.25"/>
                                          </p:val>
                                        </p:tav>
                                        <p:tav tm="100000">
                                          <p:val>
                                            <p:strVal val="#ppt_x"/>
                                          </p:val>
                                        </p:tav>
                                      </p:tavLst>
                                    </p:anim>
                                    <p:anim calcmode="lin" valueType="num">
                                      <p:cBhvr>
                                        <p:cTn id="31" dur="332" tmFilter="0.0,0.0; 0.25,0.07; 0.50,0.2; 0.75,0.467; 1.0,1.0">
                                          <p:stCondLst>
                                            <p:cond delay="0"/>
                                          </p:stCondLst>
                                        </p:cTn>
                                        <p:tgtEl>
                                          <p:spTgt spid="364552"/>
                                        </p:tgtEl>
                                        <p:attrNameLst>
                                          <p:attrName>ppt_y</p:attrName>
                                        </p:attrNameLst>
                                      </p:cBhvr>
                                      <p:tavLst>
                                        <p:tav tm="0" fmla="#ppt_y-sin(pi*$)/3">
                                          <p:val>
                                            <p:fltVal val="0.5"/>
                                          </p:val>
                                        </p:tav>
                                        <p:tav tm="100000">
                                          <p:val>
                                            <p:fltVal val="1"/>
                                          </p:val>
                                        </p:tav>
                                      </p:tavLst>
                                    </p:anim>
                                    <p:anim calcmode="lin" valueType="num">
                                      <p:cBhvr>
                                        <p:cTn id="32" dur="332" tmFilter="0, 0; 0.125,0.2665; 0.25,0.4; 0.375,0.465; 0.5,0.5;  0.625,0.535; 0.75,0.6; 0.875,0.7335; 1,1">
                                          <p:stCondLst>
                                            <p:cond delay="332"/>
                                          </p:stCondLst>
                                        </p:cTn>
                                        <p:tgtEl>
                                          <p:spTgt spid="364552"/>
                                        </p:tgtEl>
                                        <p:attrNameLst>
                                          <p:attrName>ppt_y</p:attrName>
                                        </p:attrNameLst>
                                      </p:cBhvr>
                                      <p:tavLst>
                                        <p:tav tm="0" fmla="#ppt_y-sin(pi*$)/9">
                                          <p:val>
                                            <p:fltVal val="0"/>
                                          </p:val>
                                        </p:tav>
                                        <p:tav tm="100000">
                                          <p:val>
                                            <p:fltVal val="1"/>
                                          </p:val>
                                        </p:tav>
                                      </p:tavLst>
                                    </p:anim>
                                    <p:anim calcmode="lin" valueType="num">
                                      <p:cBhvr>
                                        <p:cTn id="33" dur="166" tmFilter="0, 0; 0.125,0.2665; 0.25,0.4; 0.375,0.465; 0.5,0.5;  0.625,0.535; 0.75,0.6; 0.875,0.7335; 1,1">
                                          <p:stCondLst>
                                            <p:cond delay="662"/>
                                          </p:stCondLst>
                                        </p:cTn>
                                        <p:tgtEl>
                                          <p:spTgt spid="364552"/>
                                        </p:tgtEl>
                                        <p:attrNameLst>
                                          <p:attrName>ppt_y</p:attrName>
                                        </p:attrNameLst>
                                      </p:cBhvr>
                                      <p:tavLst>
                                        <p:tav tm="0" fmla="#ppt_y-sin(pi*$)/27">
                                          <p:val>
                                            <p:fltVal val="0"/>
                                          </p:val>
                                        </p:tav>
                                        <p:tav tm="100000">
                                          <p:val>
                                            <p:fltVal val="1"/>
                                          </p:val>
                                        </p:tav>
                                      </p:tavLst>
                                    </p:anim>
                                    <p:anim calcmode="lin" valueType="num">
                                      <p:cBhvr>
                                        <p:cTn id="34" dur="82" tmFilter="0, 0; 0.125,0.2665; 0.25,0.4; 0.375,0.465; 0.5,0.5;  0.625,0.535; 0.75,0.6; 0.875,0.7335; 1,1">
                                          <p:stCondLst>
                                            <p:cond delay="828"/>
                                          </p:stCondLst>
                                        </p:cTn>
                                        <p:tgtEl>
                                          <p:spTgt spid="364552"/>
                                        </p:tgtEl>
                                        <p:attrNameLst>
                                          <p:attrName>ppt_y</p:attrName>
                                        </p:attrNameLst>
                                      </p:cBhvr>
                                      <p:tavLst>
                                        <p:tav tm="0" fmla="#ppt_y-sin(pi*$)/81">
                                          <p:val>
                                            <p:fltVal val="0"/>
                                          </p:val>
                                        </p:tav>
                                        <p:tav tm="100000">
                                          <p:val>
                                            <p:fltVal val="1"/>
                                          </p:val>
                                        </p:tav>
                                      </p:tavLst>
                                    </p:anim>
                                    <p:animScale>
                                      <p:cBhvr>
                                        <p:cTn id="35" dur="13">
                                          <p:stCondLst>
                                            <p:cond delay="325"/>
                                          </p:stCondLst>
                                        </p:cTn>
                                        <p:tgtEl>
                                          <p:spTgt spid="364552"/>
                                        </p:tgtEl>
                                      </p:cBhvr>
                                      <p:to x="100000" y="60000"/>
                                    </p:animScale>
                                    <p:animScale>
                                      <p:cBhvr>
                                        <p:cTn id="36" dur="83" decel="50000">
                                          <p:stCondLst>
                                            <p:cond delay="338"/>
                                          </p:stCondLst>
                                        </p:cTn>
                                        <p:tgtEl>
                                          <p:spTgt spid="364552"/>
                                        </p:tgtEl>
                                      </p:cBhvr>
                                      <p:to x="100000" y="100000"/>
                                    </p:animScale>
                                    <p:animScale>
                                      <p:cBhvr>
                                        <p:cTn id="37" dur="13">
                                          <p:stCondLst>
                                            <p:cond delay="656"/>
                                          </p:stCondLst>
                                        </p:cTn>
                                        <p:tgtEl>
                                          <p:spTgt spid="364552"/>
                                        </p:tgtEl>
                                      </p:cBhvr>
                                      <p:to x="100000" y="80000"/>
                                    </p:animScale>
                                    <p:animScale>
                                      <p:cBhvr>
                                        <p:cTn id="38" dur="83" decel="50000">
                                          <p:stCondLst>
                                            <p:cond delay="669"/>
                                          </p:stCondLst>
                                        </p:cTn>
                                        <p:tgtEl>
                                          <p:spTgt spid="364552"/>
                                        </p:tgtEl>
                                      </p:cBhvr>
                                      <p:to x="100000" y="100000"/>
                                    </p:animScale>
                                    <p:animScale>
                                      <p:cBhvr>
                                        <p:cTn id="39" dur="13">
                                          <p:stCondLst>
                                            <p:cond delay="821"/>
                                          </p:stCondLst>
                                        </p:cTn>
                                        <p:tgtEl>
                                          <p:spTgt spid="364552"/>
                                        </p:tgtEl>
                                      </p:cBhvr>
                                      <p:to x="100000" y="90000"/>
                                    </p:animScale>
                                    <p:animScale>
                                      <p:cBhvr>
                                        <p:cTn id="40" dur="83" decel="50000">
                                          <p:stCondLst>
                                            <p:cond delay="834"/>
                                          </p:stCondLst>
                                        </p:cTn>
                                        <p:tgtEl>
                                          <p:spTgt spid="364552"/>
                                        </p:tgtEl>
                                      </p:cBhvr>
                                      <p:to x="100000" y="100000"/>
                                    </p:animScale>
                                    <p:animScale>
                                      <p:cBhvr>
                                        <p:cTn id="41" dur="13">
                                          <p:stCondLst>
                                            <p:cond delay="904"/>
                                          </p:stCondLst>
                                        </p:cTn>
                                        <p:tgtEl>
                                          <p:spTgt spid="364552"/>
                                        </p:tgtEl>
                                      </p:cBhvr>
                                      <p:to x="100000" y="95000"/>
                                    </p:animScale>
                                    <p:animScale>
                                      <p:cBhvr>
                                        <p:cTn id="42" dur="83" decel="50000">
                                          <p:stCondLst>
                                            <p:cond delay="917"/>
                                          </p:stCondLst>
                                        </p:cTn>
                                        <p:tgtEl>
                                          <p:spTgt spid="364552"/>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364570"/>
                                        </p:tgtEl>
                                        <p:attrNameLst>
                                          <p:attrName>style.visibility</p:attrName>
                                        </p:attrNameLst>
                                      </p:cBhvr>
                                      <p:to>
                                        <p:strVal val="visible"/>
                                      </p:to>
                                    </p:set>
                                    <p:animEffect transition="in" filter="wipe(down)">
                                      <p:cBhvr>
                                        <p:cTn id="45" dur="290">
                                          <p:stCondLst>
                                            <p:cond delay="0"/>
                                          </p:stCondLst>
                                        </p:cTn>
                                        <p:tgtEl>
                                          <p:spTgt spid="364570"/>
                                        </p:tgtEl>
                                      </p:cBhvr>
                                    </p:animEffect>
                                    <p:anim calcmode="lin" valueType="num">
                                      <p:cBhvr>
                                        <p:cTn id="46" dur="911" tmFilter="0,0; 0.14,0.36; 0.43,0.73; 0.71,0.91; 1.0,1.0">
                                          <p:stCondLst>
                                            <p:cond delay="0"/>
                                          </p:stCondLst>
                                        </p:cTn>
                                        <p:tgtEl>
                                          <p:spTgt spid="364570"/>
                                        </p:tgtEl>
                                        <p:attrNameLst>
                                          <p:attrName>ppt_x</p:attrName>
                                        </p:attrNameLst>
                                      </p:cBhvr>
                                      <p:tavLst>
                                        <p:tav tm="0">
                                          <p:val>
                                            <p:strVal val="#ppt_x-0.25"/>
                                          </p:val>
                                        </p:tav>
                                        <p:tav tm="100000">
                                          <p:val>
                                            <p:strVal val="#ppt_x"/>
                                          </p:val>
                                        </p:tav>
                                      </p:tavLst>
                                    </p:anim>
                                    <p:anim calcmode="lin" valueType="num">
                                      <p:cBhvr>
                                        <p:cTn id="47" dur="332" tmFilter="0.0,0.0; 0.25,0.07; 0.50,0.2; 0.75,0.467; 1.0,1.0">
                                          <p:stCondLst>
                                            <p:cond delay="0"/>
                                          </p:stCondLst>
                                        </p:cTn>
                                        <p:tgtEl>
                                          <p:spTgt spid="364570"/>
                                        </p:tgtEl>
                                        <p:attrNameLst>
                                          <p:attrName>ppt_y</p:attrName>
                                        </p:attrNameLst>
                                      </p:cBhvr>
                                      <p:tavLst>
                                        <p:tav tm="0" fmla="#ppt_y-sin(pi*$)/3">
                                          <p:val>
                                            <p:fltVal val="0.5"/>
                                          </p:val>
                                        </p:tav>
                                        <p:tav tm="100000">
                                          <p:val>
                                            <p:fltVal val="1"/>
                                          </p:val>
                                        </p:tav>
                                      </p:tavLst>
                                    </p:anim>
                                    <p:anim calcmode="lin" valueType="num">
                                      <p:cBhvr>
                                        <p:cTn id="48" dur="332" tmFilter="0, 0; 0.125,0.2665; 0.25,0.4; 0.375,0.465; 0.5,0.5;  0.625,0.535; 0.75,0.6; 0.875,0.7335; 1,1">
                                          <p:stCondLst>
                                            <p:cond delay="332"/>
                                          </p:stCondLst>
                                        </p:cTn>
                                        <p:tgtEl>
                                          <p:spTgt spid="364570"/>
                                        </p:tgtEl>
                                        <p:attrNameLst>
                                          <p:attrName>ppt_y</p:attrName>
                                        </p:attrNameLst>
                                      </p:cBhvr>
                                      <p:tavLst>
                                        <p:tav tm="0" fmla="#ppt_y-sin(pi*$)/9">
                                          <p:val>
                                            <p:fltVal val="0"/>
                                          </p:val>
                                        </p:tav>
                                        <p:tav tm="100000">
                                          <p:val>
                                            <p:fltVal val="1"/>
                                          </p:val>
                                        </p:tav>
                                      </p:tavLst>
                                    </p:anim>
                                    <p:anim calcmode="lin" valueType="num">
                                      <p:cBhvr>
                                        <p:cTn id="49" dur="166" tmFilter="0, 0; 0.125,0.2665; 0.25,0.4; 0.375,0.465; 0.5,0.5;  0.625,0.535; 0.75,0.6; 0.875,0.7335; 1,1">
                                          <p:stCondLst>
                                            <p:cond delay="662"/>
                                          </p:stCondLst>
                                        </p:cTn>
                                        <p:tgtEl>
                                          <p:spTgt spid="364570"/>
                                        </p:tgtEl>
                                        <p:attrNameLst>
                                          <p:attrName>ppt_y</p:attrName>
                                        </p:attrNameLst>
                                      </p:cBhvr>
                                      <p:tavLst>
                                        <p:tav tm="0" fmla="#ppt_y-sin(pi*$)/27">
                                          <p:val>
                                            <p:fltVal val="0"/>
                                          </p:val>
                                        </p:tav>
                                        <p:tav tm="100000">
                                          <p:val>
                                            <p:fltVal val="1"/>
                                          </p:val>
                                        </p:tav>
                                      </p:tavLst>
                                    </p:anim>
                                    <p:anim calcmode="lin" valueType="num">
                                      <p:cBhvr>
                                        <p:cTn id="50" dur="82" tmFilter="0, 0; 0.125,0.2665; 0.25,0.4; 0.375,0.465; 0.5,0.5;  0.625,0.535; 0.75,0.6; 0.875,0.7335; 1,1">
                                          <p:stCondLst>
                                            <p:cond delay="828"/>
                                          </p:stCondLst>
                                        </p:cTn>
                                        <p:tgtEl>
                                          <p:spTgt spid="364570"/>
                                        </p:tgtEl>
                                        <p:attrNameLst>
                                          <p:attrName>ppt_y</p:attrName>
                                        </p:attrNameLst>
                                      </p:cBhvr>
                                      <p:tavLst>
                                        <p:tav tm="0" fmla="#ppt_y-sin(pi*$)/81">
                                          <p:val>
                                            <p:fltVal val="0"/>
                                          </p:val>
                                        </p:tav>
                                        <p:tav tm="100000">
                                          <p:val>
                                            <p:fltVal val="1"/>
                                          </p:val>
                                        </p:tav>
                                      </p:tavLst>
                                    </p:anim>
                                    <p:animScale>
                                      <p:cBhvr>
                                        <p:cTn id="51" dur="13">
                                          <p:stCondLst>
                                            <p:cond delay="325"/>
                                          </p:stCondLst>
                                        </p:cTn>
                                        <p:tgtEl>
                                          <p:spTgt spid="364570"/>
                                        </p:tgtEl>
                                      </p:cBhvr>
                                      <p:to x="100000" y="60000"/>
                                    </p:animScale>
                                    <p:animScale>
                                      <p:cBhvr>
                                        <p:cTn id="52" dur="83" decel="50000">
                                          <p:stCondLst>
                                            <p:cond delay="338"/>
                                          </p:stCondLst>
                                        </p:cTn>
                                        <p:tgtEl>
                                          <p:spTgt spid="364570"/>
                                        </p:tgtEl>
                                      </p:cBhvr>
                                      <p:to x="100000" y="100000"/>
                                    </p:animScale>
                                    <p:animScale>
                                      <p:cBhvr>
                                        <p:cTn id="53" dur="13">
                                          <p:stCondLst>
                                            <p:cond delay="656"/>
                                          </p:stCondLst>
                                        </p:cTn>
                                        <p:tgtEl>
                                          <p:spTgt spid="364570"/>
                                        </p:tgtEl>
                                      </p:cBhvr>
                                      <p:to x="100000" y="80000"/>
                                    </p:animScale>
                                    <p:animScale>
                                      <p:cBhvr>
                                        <p:cTn id="54" dur="83" decel="50000">
                                          <p:stCondLst>
                                            <p:cond delay="669"/>
                                          </p:stCondLst>
                                        </p:cTn>
                                        <p:tgtEl>
                                          <p:spTgt spid="364570"/>
                                        </p:tgtEl>
                                      </p:cBhvr>
                                      <p:to x="100000" y="100000"/>
                                    </p:animScale>
                                    <p:animScale>
                                      <p:cBhvr>
                                        <p:cTn id="55" dur="13">
                                          <p:stCondLst>
                                            <p:cond delay="821"/>
                                          </p:stCondLst>
                                        </p:cTn>
                                        <p:tgtEl>
                                          <p:spTgt spid="364570"/>
                                        </p:tgtEl>
                                      </p:cBhvr>
                                      <p:to x="100000" y="90000"/>
                                    </p:animScale>
                                    <p:animScale>
                                      <p:cBhvr>
                                        <p:cTn id="56" dur="83" decel="50000">
                                          <p:stCondLst>
                                            <p:cond delay="834"/>
                                          </p:stCondLst>
                                        </p:cTn>
                                        <p:tgtEl>
                                          <p:spTgt spid="364570"/>
                                        </p:tgtEl>
                                      </p:cBhvr>
                                      <p:to x="100000" y="100000"/>
                                    </p:animScale>
                                    <p:animScale>
                                      <p:cBhvr>
                                        <p:cTn id="57" dur="13">
                                          <p:stCondLst>
                                            <p:cond delay="904"/>
                                          </p:stCondLst>
                                        </p:cTn>
                                        <p:tgtEl>
                                          <p:spTgt spid="364570"/>
                                        </p:tgtEl>
                                      </p:cBhvr>
                                      <p:to x="100000" y="95000"/>
                                    </p:animScale>
                                    <p:animScale>
                                      <p:cBhvr>
                                        <p:cTn id="58" dur="83" decel="50000">
                                          <p:stCondLst>
                                            <p:cond delay="917"/>
                                          </p:stCondLst>
                                        </p:cTn>
                                        <p:tgtEl>
                                          <p:spTgt spid="364570"/>
                                        </p:tgtEl>
                                      </p:cBhvr>
                                      <p:to x="100000" y="100000"/>
                                    </p:animScale>
                                  </p:childTnLst>
                                </p:cTn>
                              </p:par>
                            </p:childTnLst>
                          </p:cTn>
                        </p:par>
                        <p:par>
                          <p:cTn id="59" fill="hold" nodeType="afterGroup">
                            <p:stCondLst>
                              <p:cond delay="3000"/>
                            </p:stCondLst>
                            <p:childTnLst>
                              <p:par>
                                <p:cTn id="60" presetID="26" presetClass="entr" presetSubtype="0" fill="hold" grpId="0" nodeType="afterEffect">
                                  <p:stCondLst>
                                    <p:cond delay="0"/>
                                  </p:stCondLst>
                                  <p:childTnLst>
                                    <p:set>
                                      <p:cBhvr>
                                        <p:cTn id="61" dur="1" fill="hold">
                                          <p:stCondLst>
                                            <p:cond delay="0"/>
                                          </p:stCondLst>
                                        </p:cTn>
                                        <p:tgtEl>
                                          <p:spTgt spid="364553"/>
                                        </p:tgtEl>
                                        <p:attrNameLst>
                                          <p:attrName>style.visibility</p:attrName>
                                        </p:attrNameLst>
                                      </p:cBhvr>
                                      <p:to>
                                        <p:strVal val="visible"/>
                                      </p:to>
                                    </p:set>
                                    <p:animEffect transition="in" filter="wipe(down)">
                                      <p:cBhvr>
                                        <p:cTn id="62" dur="290">
                                          <p:stCondLst>
                                            <p:cond delay="0"/>
                                          </p:stCondLst>
                                        </p:cTn>
                                        <p:tgtEl>
                                          <p:spTgt spid="364553"/>
                                        </p:tgtEl>
                                      </p:cBhvr>
                                    </p:animEffect>
                                    <p:anim calcmode="lin" valueType="num">
                                      <p:cBhvr>
                                        <p:cTn id="63" dur="911" tmFilter="0,0; 0.14,0.36; 0.43,0.73; 0.71,0.91; 1.0,1.0">
                                          <p:stCondLst>
                                            <p:cond delay="0"/>
                                          </p:stCondLst>
                                        </p:cTn>
                                        <p:tgtEl>
                                          <p:spTgt spid="364553"/>
                                        </p:tgtEl>
                                        <p:attrNameLst>
                                          <p:attrName>ppt_x</p:attrName>
                                        </p:attrNameLst>
                                      </p:cBhvr>
                                      <p:tavLst>
                                        <p:tav tm="0">
                                          <p:val>
                                            <p:strVal val="#ppt_x-0.25"/>
                                          </p:val>
                                        </p:tav>
                                        <p:tav tm="100000">
                                          <p:val>
                                            <p:strVal val="#ppt_x"/>
                                          </p:val>
                                        </p:tav>
                                      </p:tavLst>
                                    </p:anim>
                                    <p:anim calcmode="lin" valueType="num">
                                      <p:cBhvr>
                                        <p:cTn id="64" dur="332" tmFilter="0.0,0.0; 0.25,0.07; 0.50,0.2; 0.75,0.467; 1.0,1.0">
                                          <p:stCondLst>
                                            <p:cond delay="0"/>
                                          </p:stCondLst>
                                        </p:cTn>
                                        <p:tgtEl>
                                          <p:spTgt spid="364553"/>
                                        </p:tgtEl>
                                        <p:attrNameLst>
                                          <p:attrName>ppt_y</p:attrName>
                                        </p:attrNameLst>
                                      </p:cBhvr>
                                      <p:tavLst>
                                        <p:tav tm="0" fmla="#ppt_y-sin(pi*$)/3">
                                          <p:val>
                                            <p:fltVal val="0.5"/>
                                          </p:val>
                                        </p:tav>
                                        <p:tav tm="100000">
                                          <p:val>
                                            <p:fltVal val="1"/>
                                          </p:val>
                                        </p:tav>
                                      </p:tavLst>
                                    </p:anim>
                                    <p:anim calcmode="lin" valueType="num">
                                      <p:cBhvr>
                                        <p:cTn id="65" dur="332" tmFilter="0, 0; 0.125,0.2665; 0.25,0.4; 0.375,0.465; 0.5,0.5;  0.625,0.535; 0.75,0.6; 0.875,0.7335; 1,1">
                                          <p:stCondLst>
                                            <p:cond delay="332"/>
                                          </p:stCondLst>
                                        </p:cTn>
                                        <p:tgtEl>
                                          <p:spTgt spid="364553"/>
                                        </p:tgtEl>
                                        <p:attrNameLst>
                                          <p:attrName>ppt_y</p:attrName>
                                        </p:attrNameLst>
                                      </p:cBhvr>
                                      <p:tavLst>
                                        <p:tav tm="0" fmla="#ppt_y-sin(pi*$)/9">
                                          <p:val>
                                            <p:fltVal val="0"/>
                                          </p:val>
                                        </p:tav>
                                        <p:tav tm="100000">
                                          <p:val>
                                            <p:fltVal val="1"/>
                                          </p:val>
                                        </p:tav>
                                      </p:tavLst>
                                    </p:anim>
                                    <p:anim calcmode="lin" valueType="num">
                                      <p:cBhvr>
                                        <p:cTn id="66" dur="166" tmFilter="0, 0; 0.125,0.2665; 0.25,0.4; 0.375,0.465; 0.5,0.5;  0.625,0.535; 0.75,0.6; 0.875,0.7335; 1,1">
                                          <p:stCondLst>
                                            <p:cond delay="662"/>
                                          </p:stCondLst>
                                        </p:cTn>
                                        <p:tgtEl>
                                          <p:spTgt spid="364553"/>
                                        </p:tgtEl>
                                        <p:attrNameLst>
                                          <p:attrName>ppt_y</p:attrName>
                                        </p:attrNameLst>
                                      </p:cBhvr>
                                      <p:tavLst>
                                        <p:tav tm="0" fmla="#ppt_y-sin(pi*$)/27">
                                          <p:val>
                                            <p:fltVal val="0"/>
                                          </p:val>
                                        </p:tav>
                                        <p:tav tm="100000">
                                          <p:val>
                                            <p:fltVal val="1"/>
                                          </p:val>
                                        </p:tav>
                                      </p:tavLst>
                                    </p:anim>
                                    <p:anim calcmode="lin" valueType="num">
                                      <p:cBhvr>
                                        <p:cTn id="67" dur="82" tmFilter="0, 0; 0.125,0.2665; 0.25,0.4; 0.375,0.465; 0.5,0.5;  0.625,0.535; 0.75,0.6; 0.875,0.7335; 1,1">
                                          <p:stCondLst>
                                            <p:cond delay="828"/>
                                          </p:stCondLst>
                                        </p:cTn>
                                        <p:tgtEl>
                                          <p:spTgt spid="364553"/>
                                        </p:tgtEl>
                                        <p:attrNameLst>
                                          <p:attrName>ppt_y</p:attrName>
                                        </p:attrNameLst>
                                      </p:cBhvr>
                                      <p:tavLst>
                                        <p:tav tm="0" fmla="#ppt_y-sin(pi*$)/81">
                                          <p:val>
                                            <p:fltVal val="0"/>
                                          </p:val>
                                        </p:tav>
                                        <p:tav tm="100000">
                                          <p:val>
                                            <p:fltVal val="1"/>
                                          </p:val>
                                        </p:tav>
                                      </p:tavLst>
                                    </p:anim>
                                    <p:animScale>
                                      <p:cBhvr>
                                        <p:cTn id="68" dur="13">
                                          <p:stCondLst>
                                            <p:cond delay="325"/>
                                          </p:stCondLst>
                                        </p:cTn>
                                        <p:tgtEl>
                                          <p:spTgt spid="364553"/>
                                        </p:tgtEl>
                                      </p:cBhvr>
                                      <p:to x="100000" y="60000"/>
                                    </p:animScale>
                                    <p:animScale>
                                      <p:cBhvr>
                                        <p:cTn id="69" dur="83" decel="50000">
                                          <p:stCondLst>
                                            <p:cond delay="338"/>
                                          </p:stCondLst>
                                        </p:cTn>
                                        <p:tgtEl>
                                          <p:spTgt spid="364553"/>
                                        </p:tgtEl>
                                      </p:cBhvr>
                                      <p:to x="100000" y="100000"/>
                                    </p:animScale>
                                    <p:animScale>
                                      <p:cBhvr>
                                        <p:cTn id="70" dur="13">
                                          <p:stCondLst>
                                            <p:cond delay="656"/>
                                          </p:stCondLst>
                                        </p:cTn>
                                        <p:tgtEl>
                                          <p:spTgt spid="364553"/>
                                        </p:tgtEl>
                                      </p:cBhvr>
                                      <p:to x="100000" y="80000"/>
                                    </p:animScale>
                                    <p:animScale>
                                      <p:cBhvr>
                                        <p:cTn id="71" dur="83" decel="50000">
                                          <p:stCondLst>
                                            <p:cond delay="669"/>
                                          </p:stCondLst>
                                        </p:cTn>
                                        <p:tgtEl>
                                          <p:spTgt spid="364553"/>
                                        </p:tgtEl>
                                      </p:cBhvr>
                                      <p:to x="100000" y="100000"/>
                                    </p:animScale>
                                    <p:animScale>
                                      <p:cBhvr>
                                        <p:cTn id="72" dur="13">
                                          <p:stCondLst>
                                            <p:cond delay="821"/>
                                          </p:stCondLst>
                                        </p:cTn>
                                        <p:tgtEl>
                                          <p:spTgt spid="364553"/>
                                        </p:tgtEl>
                                      </p:cBhvr>
                                      <p:to x="100000" y="90000"/>
                                    </p:animScale>
                                    <p:animScale>
                                      <p:cBhvr>
                                        <p:cTn id="73" dur="83" decel="50000">
                                          <p:stCondLst>
                                            <p:cond delay="834"/>
                                          </p:stCondLst>
                                        </p:cTn>
                                        <p:tgtEl>
                                          <p:spTgt spid="364553"/>
                                        </p:tgtEl>
                                      </p:cBhvr>
                                      <p:to x="100000" y="100000"/>
                                    </p:animScale>
                                    <p:animScale>
                                      <p:cBhvr>
                                        <p:cTn id="74" dur="13">
                                          <p:stCondLst>
                                            <p:cond delay="904"/>
                                          </p:stCondLst>
                                        </p:cTn>
                                        <p:tgtEl>
                                          <p:spTgt spid="364553"/>
                                        </p:tgtEl>
                                      </p:cBhvr>
                                      <p:to x="100000" y="95000"/>
                                    </p:animScale>
                                    <p:animScale>
                                      <p:cBhvr>
                                        <p:cTn id="75" dur="83" decel="50000">
                                          <p:stCondLst>
                                            <p:cond delay="917"/>
                                          </p:stCondLst>
                                        </p:cTn>
                                        <p:tgtEl>
                                          <p:spTgt spid="364553"/>
                                        </p:tgtEl>
                                      </p:cBhvr>
                                      <p:to x="100000" y="100000"/>
                                    </p:animScale>
                                  </p:childTnLst>
                                </p:cTn>
                              </p:par>
                              <p:par>
                                <p:cTn id="76" presetID="26" presetClass="entr" presetSubtype="0" fill="hold" grpId="0" nodeType="withEffect">
                                  <p:stCondLst>
                                    <p:cond delay="0"/>
                                  </p:stCondLst>
                                  <p:childTnLst>
                                    <p:set>
                                      <p:cBhvr>
                                        <p:cTn id="77" dur="1" fill="hold">
                                          <p:stCondLst>
                                            <p:cond delay="0"/>
                                          </p:stCondLst>
                                        </p:cTn>
                                        <p:tgtEl>
                                          <p:spTgt spid="364571"/>
                                        </p:tgtEl>
                                        <p:attrNameLst>
                                          <p:attrName>style.visibility</p:attrName>
                                        </p:attrNameLst>
                                      </p:cBhvr>
                                      <p:to>
                                        <p:strVal val="visible"/>
                                      </p:to>
                                    </p:set>
                                    <p:animEffect transition="in" filter="wipe(down)">
                                      <p:cBhvr>
                                        <p:cTn id="78" dur="290">
                                          <p:stCondLst>
                                            <p:cond delay="0"/>
                                          </p:stCondLst>
                                        </p:cTn>
                                        <p:tgtEl>
                                          <p:spTgt spid="364571"/>
                                        </p:tgtEl>
                                      </p:cBhvr>
                                    </p:animEffect>
                                    <p:anim calcmode="lin" valueType="num">
                                      <p:cBhvr>
                                        <p:cTn id="79" dur="911" tmFilter="0,0; 0.14,0.36; 0.43,0.73; 0.71,0.91; 1.0,1.0">
                                          <p:stCondLst>
                                            <p:cond delay="0"/>
                                          </p:stCondLst>
                                        </p:cTn>
                                        <p:tgtEl>
                                          <p:spTgt spid="364571"/>
                                        </p:tgtEl>
                                        <p:attrNameLst>
                                          <p:attrName>ppt_x</p:attrName>
                                        </p:attrNameLst>
                                      </p:cBhvr>
                                      <p:tavLst>
                                        <p:tav tm="0">
                                          <p:val>
                                            <p:strVal val="#ppt_x-0.25"/>
                                          </p:val>
                                        </p:tav>
                                        <p:tav tm="100000">
                                          <p:val>
                                            <p:strVal val="#ppt_x"/>
                                          </p:val>
                                        </p:tav>
                                      </p:tavLst>
                                    </p:anim>
                                    <p:anim calcmode="lin" valueType="num">
                                      <p:cBhvr>
                                        <p:cTn id="80" dur="332" tmFilter="0.0,0.0; 0.25,0.07; 0.50,0.2; 0.75,0.467; 1.0,1.0">
                                          <p:stCondLst>
                                            <p:cond delay="0"/>
                                          </p:stCondLst>
                                        </p:cTn>
                                        <p:tgtEl>
                                          <p:spTgt spid="364571"/>
                                        </p:tgtEl>
                                        <p:attrNameLst>
                                          <p:attrName>ppt_y</p:attrName>
                                        </p:attrNameLst>
                                      </p:cBhvr>
                                      <p:tavLst>
                                        <p:tav tm="0" fmla="#ppt_y-sin(pi*$)/3">
                                          <p:val>
                                            <p:fltVal val="0.5"/>
                                          </p:val>
                                        </p:tav>
                                        <p:tav tm="100000">
                                          <p:val>
                                            <p:fltVal val="1"/>
                                          </p:val>
                                        </p:tav>
                                      </p:tavLst>
                                    </p:anim>
                                    <p:anim calcmode="lin" valueType="num">
                                      <p:cBhvr>
                                        <p:cTn id="81" dur="332" tmFilter="0, 0; 0.125,0.2665; 0.25,0.4; 0.375,0.465; 0.5,0.5;  0.625,0.535; 0.75,0.6; 0.875,0.7335; 1,1">
                                          <p:stCondLst>
                                            <p:cond delay="332"/>
                                          </p:stCondLst>
                                        </p:cTn>
                                        <p:tgtEl>
                                          <p:spTgt spid="364571"/>
                                        </p:tgtEl>
                                        <p:attrNameLst>
                                          <p:attrName>ppt_y</p:attrName>
                                        </p:attrNameLst>
                                      </p:cBhvr>
                                      <p:tavLst>
                                        <p:tav tm="0" fmla="#ppt_y-sin(pi*$)/9">
                                          <p:val>
                                            <p:fltVal val="0"/>
                                          </p:val>
                                        </p:tav>
                                        <p:tav tm="100000">
                                          <p:val>
                                            <p:fltVal val="1"/>
                                          </p:val>
                                        </p:tav>
                                      </p:tavLst>
                                    </p:anim>
                                    <p:anim calcmode="lin" valueType="num">
                                      <p:cBhvr>
                                        <p:cTn id="82" dur="166" tmFilter="0, 0; 0.125,0.2665; 0.25,0.4; 0.375,0.465; 0.5,0.5;  0.625,0.535; 0.75,0.6; 0.875,0.7335; 1,1">
                                          <p:stCondLst>
                                            <p:cond delay="662"/>
                                          </p:stCondLst>
                                        </p:cTn>
                                        <p:tgtEl>
                                          <p:spTgt spid="364571"/>
                                        </p:tgtEl>
                                        <p:attrNameLst>
                                          <p:attrName>ppt_y</p:attrName>
                                        </p:attrNameLst>
                                      </p:cBhvr>
                                      <p:tavLst>
                                        <p:tav tm="0" fmla="#ppt_y-sin(pi*$)/27">
                                          <p:val>
                                            <p:fltVal val="0"/>
                                          </p:val>
                                        </p:tav>
                                        <p:tav tm="100000">
                                          <p:val>
                                            <p:fltVal val="1"/>
                                          </p:val>
                                        </p:tav>
                                      </p:tavLst>
                                    </p:anim>
                                    <p:anim calcmode="lin" valueType="num">
                                      <p:cBhvr>
                                        <p:cTn id="83" dur="82" tmFilter="0, 0; 0.125,0.2665; 0.25,0.4; 0.375,0.465; 0.5,0.5;  0.625,0.535; 0.75,0.6; 0.875,0.7335; 1,1">
                                          <p:stCondLst>
                                            <p:cond delay="828"/>
                                          </p:stCondLst>
                                        </p:cTn>
                                        <p:tgtEl>
                                          <p:spTgt spid="364571"/>
                                        </p:tgtEl>
                                        <p:attrNameLst>
                                          <p:attrName>ppt_y</p:attrName>
                                        </p:attrNameLst>
                                      </p:cBhvr>
                                      <p:tavLst>
                                        <p:tav tm="0" fmla="#ppt_y-sin(pi*$)/81">
                                          <p:val>
                                            <p:fltVal val="0"/>
                                          </p:val>
                                        </p:tav>
                                        <p:tav tm="100000">
                                          <p:val>
                                            <p:fltVal val="1"/>
                                          </p:val>
                                        </p:tav>
                                      </p:tavLst>
                                    </p:anim>
                                    <p:animScale>
                                      <p:cBhvr>
                                        <p:cTn id="84" dur="13">
                                          <p:stCondLst>
                                            <p:cond delay="325"/>
                                          </p:stCondLst>
                                        </p:cTn>
                                        <p:tgtEl>
                                          <p:spTgt spid="364571"/>
                                        </p:tgtEl>
                                      </p:cBhvr>
                                      <p:to x="100000" y="60000"/>
                                    </p:animScale>
                                    <p:animScale>
                                      <p:cBhvr>
                                        <p:cTn id="85" dur="83" decel="50000">
                                          <p:stCondLst>
                                            <p:cond delay="338"/>
                                          </p:stCondLst>
                                        </p:cTn>
                                        <p:tgtEl>
                                          <p:spTgt spid="364571"/>
                                        </p:tgtEl>
                                      </p:cBhvr>
                                      <p:to x="100000" y="100000"/>
                                    </p:animScale>
                                    <p:animScale>
                                      <p:cBhvr>
                                        <p:cTn id="86" dur="13">
                                          <p:stCondLst>
                                            <p:cond delay="656"/>
                                          </p:stCondLst>
                                        </p:cTn>
                                        <p:tgtEl>
                                          <p:spTgt spid="364571"/>
                                        </p:tgtEl>
                                      </p:cBhvr>
                                      <p:to x="100000" y="80000"/>
                                    </p:animScale>
                                    <p:animScale>
                                      <p:cBhvr>
                                        <p:cTn id="87" dur="83" decel="50000">
                                          <p:stCondLst>
                                            <p:cond delay="669"/>
                                          </p:stCondLst>
                                        </p:cTn>
                                        <p:tgtEl>
                                          <p:spTgt spid="364571"/>
                                        </p:tgtEl>
                                      </p:cBhvr>
                                      <p:to x="100000" y="100000"/>
                                    </p:animScale>
                                    <p:animScale>
                                      <p:cBhvr>
                                        <p:cTn id="88" dur="13">
                                          <p:stCondLst>
                                            <p:cond delay="821"/>
                                          </p:stCondLst>
                                        </p:cTn>
                                        <p:tgtEl>
                                          <p:spTgt spid="364571"/>
                                        </p:tgtEl>
                                      </p:cBhvr>
                                      <p:to x="100000" y="90000"/>
                                    </p:animScale>
                                    <p:animScale>
                                      <p:cBhvr>
                                        <p:cTn id="89" dur="83" decel="50000">
                                          <p:stCondLst>
                                            <p:cond delay="834"/>
                                          </p:stCondLst>
                                        </p:cTn>
                                        <p:tgtEl>
                                          <p:spTgt spid="364571"/>
                                        </p:tgtEl>
                                      </p:cBhvr>
                                      <p:to x="100000" y="100000"/>
                                    </p:animScale>
                                    <p:animScale>
                                      <p:cBhvr>
                                        <p:cTn id="90" dur="13">
                                          <p:stCondLst>
                                            <p:cond delay="904"/>
                                          </p:stCondLst>
                                        </p:cTn>
                                        <p:tgtEl>
                                          <p:spTgt spid="364571"/>
                                        </p:tgtEl>
                                      </p:cBhvr>
                                      <p:to x="100000" y="95000"/>
                                    </p:animScale>
                                    <p:animScale>
                                      <p:cBhvr>
                                        <p:cTn id="91" dur="83" decel="50000">
                                          <p:stCondLst>
                                            <p:cond delay="917"/>
                                          </p:stCondLst>
                                        </p:cTn>
                                        <p:tgtEl>
                                          <p:spTgt spid="364571"/>
                                        </p:tgtEl>
                                      </p:cBhvr>
                                      <p:to x="100000" y="100000"/>
                                    </p:animScale>
                                  </p:childTnLst>
                                </p:cTn>
                              </p:par>
                            </p:childTnLst>
                          </p:cTn>
                        </p:par>
                        <p:par>
                          <p:cTn id="92" fill="hold" nodeType="afterGroup">
                            <p:stCondLst>
                              <p:cond delay="4000"/>
                            </p:stCondLst>
                            <p:childTnLst>
                              <p:par>
                                <p:cTn id="93" presetID="26" presetClass="entr" presetSubtype="0" fill="hold" grpId="0" nodeType="afterEffect">
                                  <p:stCondLst>
                                    <p:cond delay="0"/>
                                  </p:stCondLst>
                                  <p:childTnLst>
                                    <p:set>
                                      <p:cBhvr>
                                        <p:cTn id="94" dur="1" fill="hold">
                                          <p:stCondLst>
                                            <p:cond delay="0"/>
                                          </p:stCondLst>
                                        </p:cTn>
                                        <p:tgtEl>
                                          <p:spTgt spid="364554"/>
                                        </p:tgtEl>
                                        <p:attrNameLst>
                                          <p:attrName>style.visibility</p:attrName>
                                        </p:attrNameLst>
                                      </p:cBhvr>
                                      <p:to>
                                        <p:strVal val="visible"/>
                                      </p:to>
                                    </p:set>
                                    <p:animEffect transition="in" filter="wipe(down)">
                                      <p:cBhvr>
                                        <p:cTn id="95" dur="290">
                                          <p:stCondLst>
                                            <p:cond delay="0"/>
                                          </p:stCondLst>
                                        </p:cTn>
                                        <p:tgtEl>
                                          <p:spTgt spid="364554"/>
                                        </p:tgtEl>
                                      </p:cBhvr>
                                    </p:animEffect>
                                    <p:anim calcmode="lin" valueType="num">
                                      <p:cBhvr>
                                        <p:cTn id="96" dur="911" tmFilter="0,0; 0.14,0.36; 0.43,0.73; 0.71,0.91; 1.0,1.0">
                                          <p:stCondLst>
                                            <p:cond delay="0"/>
                                          </p:stCondLst>
                                        </p:cTn>
                                        <p:tgtEl>
                                          <p:spTgt spid="364554"/>
                                        </p:tgtEl>
                                        <p:attrNameLst>
                                          <p:attrName>ppt_x</p:attrName>
                                        </p:attrNameLst>
                                      </p:cBhvr>
                                      <p:tavLst>
                                        <p:tav tm="0">
                                          <p:val>
                                            <p:strVal val="#ppt_x-0.25"/>
                                          </p:val>
                                        </p:tav>
                                        <p:tav tm="100000">
                                          <p:val>
                                            <p:strVal val="#ppt_x"/>
                                          </p:val>
                                        </p:tav>
                                      </p:tavLst>
                                    </p:anim>
                                    <p:anim calcmode="lin" valueType="num">
                                      <p:cBhvr>
                                        <p:cTn id="97" dur="332" tmFilter="0.0,0.0; 0.25,0.07; 0.50,0.2; 0.75,0.467; 1.0,1.0">
                                          <p:stCondLst>
                                            <p:cond delay="0"/>
                                          </p:stCondLst>
                                        </p:cTn>
                                        <p:tgtEl>
                                          <p:spTgt spid="364554"/>
                                        </p:tgtEl>
                                        <p:attrNameLst>
                                          <p:attrName>ppt_y</p:attrName>
                                        </p:attrNameLst>
                                      </p:cBhvr>
                                      <p:tavLst>
                                        <p:tav tm="0" fmla="#ppt_y-sin(pi*$)/3">
                                          <p:val>
                                            <p:fltVal val="0.5"/>
                                          </p:val>
                                        </p:tav>
                                        <p:tav tm="100000">
                                          <p:val>
                                            <p:fltVal val="1"/>
                                          </p:val>
                                        </p:tav>
                                      </p:tavLst>
                                    </p:anim>
                                    <p:anim calcmode="lin" valueType="num">
                                      <p:cBhvr>
                                        <p:cTn id="98" dur="332" tmFilter="0, 0; 0.125,0.2665; 0.25,0.4; 0.375,0.465; 0.5,0.5;  0.625,0.535; 0.75,0.6; 0.875,0.7335; 1,1">
                                          <p:stCondLst>
                                            <p:cond delay="332"/>
                                          </p:stCondLst>
                                        </p:cTn>
                                        <p:tgtEl>
                                          <p:spTgt spid="364554"/>
                                        </p:tgtEl>
                                        <p:attrNameLst>
                                          <p:attrName>ppt_y</p:attrName>
                                        </p:attrNameLst>
                                      </p:cBhvr>
                                      <p:tavLst>
                                        <p:tav tm="0" fmla="#ppt_y-sin(pi*$)/9">
                                          <p:val>
                                            <p:fltVal val="0"/>
                                          </p:val>
                                        </p:tav>
                                        <p:tav tm="100000">
                                          <p:val>
                                            <p:fltVal val="1"/>
                                          </p:val>
                                        </p:tav>
                                      </p:tavLst>
                                    </p:anim>
                                    <p:anim calcmode="lin" valueType="num">
                                      <p:cBhvr>
                                        <p:cTn id="99" dur="166" tmFilter="0, 0; 0.125,0.2665; 0.25,0.4; 0.375,0.465; 0.5,0.5;  0.625,0.535; 0.75,0.6; 0.875,0.7335; 1,1">
                                          <p:stCondLst>
                                            <p:cond delay="662"/>
                                          </p:stCondLst>
                                        </p:cTn>
                                        <p:tgtEl>
                                          <p:spTgt spid="364554"/>
                                        </p:tgtEl>
                                        <p:attrNameLst>
                                          <p:attrName>ppt_y</p:attrName>
                                        </p:attrNameLst>
                                      </p:cBhvr>
                                      <p:tavLst>
                                        <p:tav tm="0" fmla="#ppt_y-sin(pi*$)/27">
                                          <p:val>
                                            <p:fltVal val="0"/>
                                          </p:val>
                                        </p:tav>
                                        <p:tav tm="100000">
                                          <p:val>
                                            <p:fltVal val="1"/>
                                          </p:val>
                                        </p:tav>
                                      </p:tavLst>
                                    </p:anim>
                                    <p:anim calcmode="lin" valueType="num">
                                      <p:cBhvr>
                                        <p:cTn id="100" dur="82" tmFilter="0, 0; 0.125,0.2665; 0.25,0.4; 0.375,0.465; 0.5,0.5;  0.625,0.535; 0.75,0.6; 0.875,0.7335; 1,1">
                                          <p:stCondLst>
                                            <p:cond delay="828"/>
                                          </p:stCondLst>
                                        </p:cTn>
                                        <p:tgtEl>
                                          <p:spTgt spid="364554"/>
                                        </p:tgtEl>
                                        <p:attrNameLst>
                                          <p:attrName>ppt_y</p:attrName>
                                        </p:attrNameLst>
                                      </p:cBhvr>
                                      <p:tavLst>
                                        <p:tav tm="0" fmla="#ppt_y-sin(pi*$)/81">
                                          <p:val>
                                            <p:fltVal val="0"/>
                                          </p:val>
                                        </p:tav>
                                        <p:tav tm="100000">
                                          <p:val>
                                            <p:fltVal val="1"/>
                                          </p:val>
                                        </p:tav>
                                      </p:tavLst>
                                    </p:anim>
                                    <p:animScale>
                                      <p:cBhvr>
                                        <p:cTn id="101" dur="13">
                                          <p:stCondLst>
                                            <p:cond delay="325"/>
                                          </p:stCondLst>
                                        </p:cTn>
                                        <p:tgtEl>
                                          <p:spTgt spid="364554"/>
                                        </p:tgtEl>
                                      </p:cBhvr>
                                      <p:to x="100000" y="60000"/>
                                    </p:animScale>
                                    <p:animScale>
                                      <p:cBhvr>
                                        <p:cTn id="102" dur="83" decel="50000">
                                          <p:stCondLst>
                                            <p:cond delay="338"/>
                                          </p:stCondLst>
                                        </p:cTn>
                                        <p:tgtEl>
                                          <p:spTgt spid="364554"/>
                                        </p:tgtEl>
                                      </p:cBhvr>
                                      <p:to x="100000" y="100000"/>
                                    </p:animScale>
                                    <p:animScale>
                                      <p:cBhvr>
                                        <p:cTn id="103" dur="13">
                                          <p:stCondLst>
                                            <p:cond delay="656"/>
                                          </p:stCondLst>
                                        </p:cTn>
                                        <p:tgtEl>
                                          <p:spTgt spid="364554"/>
                                        </p:tgtEl>
                                      </p:cBhvr>
                                      <p:to x="100000" y="80000"/>
                                    </p:animScale>
                                    <p:animScale>
                                      <p:cBhvr>
                                        <p:cTn id="104" dur="83" decel="50000">
                                          <p:stCondLst>
                                            <p:cond delay="669"/>
                                          </p:stCondLst>
                                        </p:cTn>
                                        <p:tgtEl>
                                          <p:spTgt spid="364554"/>
                                        </p:tgtEl>
                                      </p:cBhvr>
                                      <p:to x="100000" y="100000"/>
                                    </p:animScale>
                                    <p:animScale>
                                      <p:cBhvr>
                                        <p:cTn id="105" dur="13">
                                          <p:stCondLst>
                                            <p:cond delay="821"/>
                                          </p:stCondLst>
                                        </p:cTn>
                                        <p:tgtEl>
                                          <p:spTgt spid="364554"/>
                                        </p:tgtEl>
                                      </p:cBhvr>
                                      <p:to x="100000" y="90000"/>
                                    </p:animScale>
                                    <p:animScale>
                                      <p:cBhvr>
                                        <p:cTn id="106" dur="83" decel="50000">
                                          <p:stCondLst>
                                            <p:cond delay="834"/>
                                          </p:stCondLst>
                                        </p:cTn>
                                        <p:tgtEl>
                                          <p:spTgt spid="364554"/>
                                        </p:tgtEl>
                                      </p:cBhvr>
                                      <p:to x="100000" y="100000"/>
                                    </p:animScale>
                                    <p:animScale>
                                      <p:cBhvr>
                                        <p:cTn id="107" dur="13">
                                          <p:stCondLst>
                                            <p:cond delay="904"/>
                                          </p:stCondLst>
                                        </p:cTn>
                                        <p:tgtEl>
                                          <p:spTgt spid="364554"/>
                                        </p:tgtEl>
                                      </p:cBhvr>
                                      <p:to x="100000" y="95000"/>
                                    </p:animScale>
                                    <p:animScale>
                                      <p:cBhvr>
                                        <p:cTn id="108" dur="83" decel="50000">
                                          <p:stCondLst>
                                            <p:cond delay="917"/>
                                          </p:stCondLst>
                                        </p:cTn>
                                        <p:tgtEl>
                                          <p:spTgt spid="364554"/>
                                        </p:tgtEl>
                                      </p:cBhvr>
                                      <p:to x="100000" y="100000"/>
                                    </p:animScale>
                                  </p:childTnLst>
                                </p:cTn>
                              </p:par>
                              <p:par>
                                <p:cTn id="109" presetID="26" presetClass="entr" presetSubtype="0" fill="hold" grpId="0" nodeType="withEffect">
                                  <p:stCondLst>
                                    <p:cond delay="0"/>
                                  </p:stCondLst>
                                  <p:childTnLst>
                                    <p:set>
                                      <p:cBhvr>
                                        <p:cTn id="110" dur="1" fill="hold">
                                          <p:stCondLst>
                                            <p:cond delay="0"/>
                                          </p:stCondLst>
                                        </p:cTn>
                                        <p:tgtEl>
                                          <p:spTgt spid="364572"/>
                                        </p:tgtEl>
                                        <p:attrNameLst>
                                          <p:attrName>style.visibility</p:attrName>
                                        </p:attrNameLst>
                                      </p:cBhvr>
                                      <p:to>
                                        <p:strVal val="visible"/>
                                      </p:to>
                                    </p:set>
                                    <p:animEffect transition="in" filter="wipe(down)">
                                      <p:cBhvr>
                                        <p:cTn id="111" dur="290">
                                          <p:stCondLst>
                                            <p:cond delay="0"/>
                                          </p:stCondLst>
                                        </p:cTn>
                                        <p:tgtEl>
                                          <p:spTgt spid="364572"/>
                                        </p:tgtEl>
                                      </p:cBhvr>
                                    </p:animEffect>
                                    <p:anim calcmode="lin" valueType="num">
                                      <p:cBhvr>
                                        <p:cTn id="112" dur="911" tmFilter="0,0; 0.14,0.36; 0.43,0.73; 0.71,0.91; 1.0,1.0">
                                          <p:stCondLst>
                                            <p:cond delay="0"/>
                                          </p:stCondLst>
                                        </p:cTn>
                                        <p:tgtEl>
                                          <p:spTgt spid="364572"/>
                                        </p:tgtEl>
                                        <p:attrNameLst>
                                          <p:attrName>ppt_x</p:attrName>
                                        </p:attrNameLst>
                                      </p:cBhvr>
                                      <p:tavLst>
                                        <p:tav tm="0">
                                          <p:val>
                                            <p:strVal val="#ppt_x-0.25"/>
                                          </p:val>
                                        </p:tav>
                                        <p:tav tm="100000">
                                          <p:val>
                                            <p:strVal val="#ppt_x"/>
                                          </p:val>
                                        </p:tav>
                                      </p:tavLst>
                                    </p:anim>
                                    <p:anim calcmode="lin" valueType="num">
                                      <p:cBhvr>
                                        <p:cTn id="113" dur="332" tmFilter="0.0,0.0; 0.25,0.07; 0.50,0.2; 0.75,0.467; 1.0,1.0">
                                          <p:stCondLst>
                                            <p:cond delay="0"/>
                                          </p:stCondLst>
                                        </p:cTn>
                                        <p:tgtEl>
                                          <p:spTgt spid="364572"/>
                                        </p:tgtEl>
                                        <p:attrNameLst>
                                          <p:attrName>ppt_y</p:attrName>
                                        </p:attrNameLst>
                                      </p:cBhvr>
                                      <p:tavLst>
                                        <p:tav tm="0" fmla="#ppt_y-sin(pi*$)/3">
                                          <p:val>
                                            <p:fltVal val="0.5"/>
                                          </p:val>
                                        </p:tav>
                                        <p:tav tm="100000">
                                          <p:val>
                                            <p:fltVal val="1"/>
                                          </p:val>
                                        </p:tav>
                                      </p:tavLst>
                                    </p:anim>
                                    <p:anim calcmode="lin" valueType="num">
                                      <p:cBhvr>
                                        <p:cTn id="114" dur="332" tmFilter="0, 0; 0.125,0.2665; 0.25,0.4; 0.375,0.465; 0.5,0.5;  0.625,0.535; 0.75,0.6; 0.875,0.7335; 1,1">
                                          <p:stCondLst>
                                            <p:cond delay="332"/>
                                          </p:stCondLst>
                                        </p:cTn>
                                        <p:tgtEl>
                                          <p:spTgt spid="364572"/>
                                        </p:tgtEl>
                                        <p:attrNameLst>
                                          <p:attrName>ppt_y</p:attrName>
                                        </p:attrNameLst>
                                      </p:cBhvr>
                                      <p:tavLst>
                                        <p:tav tm="0" fmla="#ppt_y-sin(pi*$)/9">
                                          <p:val>
                                            <p:fltVal val="0"/>
                                          </p:val>
                                        </p:tav>
                                        <p:tav tm="100000">
                                          <p:val>
                                            <p:fltVal val="1"/>
                                          </p:val>
                                        </p:tav>
                                      </p:tavLst>
                                    </p:anim>
                                    <p:anim calcmode="lin" valueType="num">
                                      <p:cBhvr>
                                        <p:cTn id="115" dur="166" tmFilter="0, 0; 0.125,0.2665; 0.25,0.4; 0.375,0.465; 0.5,0.5;  0.625,0.535; 0.75,0.6; 0.875,0.7335; 1,1">
                                          <p:stCondLst>
                                            <p:cond delay="662"/>
                                          </p:stCondLst>
                                        </p:cTn>
                                        <p:tgtEl>
                                          <p:spTgt spid="364572"/>
                                        </p:tgtEl>
                                        <p:attrNameLst>
                                          <p:attrName>ppt_y</p:attrName>
                                        </p:attrNameLst>
                                      </p:cBhvr>
                                      <p:tavLst>
                                        <p:tav tm="0" fmla="#ppt_y-sin(pi*$)/27">
                                          <p:val>
                                            <p:fltVal val="0"/>
                                          </p:val>
                                        </p:tav>
                                        <p:tav tm="100000">
                                          <p:val>
                                            <p:fltVal val="1"/>
                                          </p:val>
                                        </p:tav>
                                      </p:tavLst>
                                    </p:anim>
                                    <p:anim calcmode="lin" valueType="num">
                                      <p:cBhvr>
                                        <p:cTn id="116" dur="82" tmFilter="0, 0; 0.125,0.2665; 0.25,0.4; 0.375,0.465; 0.5,0.5;  0.625,0.535; 0.75,0.6; 0.875,0.7335; 1,1">
                                          <p:stCondLst>
                                            <p:cond delay="828"/>
                                          </p:stCondLst>
                                        </p:cTn>
                                        <p:tgtEl>
                                          <p:spTgt spid="364572"/>
                                        </p:tgtEl>
                                        <p:attrNameLst>
                                          <p:attrName>ppt_y</p:attrName>
                                        </p:attrNameLst>
                                      </p:cBhvr>
                                      <p:tavLst>
                                        <p:tav tm="0" fmla="#ppt_y-sin(pi*$)/81">
                                          <p:val>
                                            <p:fltVal val="0"/>
                                          </p:val>
                                        </p:tav>
                                        <p:tav tm="100000">
                                          <p:val>
                                            <p:fltVal val="1"/>
                                          </p:val>
                                        </p:tav>
                                      </p:tavLst>
                                    </p:anim>
                                    <p:animScale>
                                      <p:cBhvr>
                                        <p:cTn id="117" dur="13">
                                          <p:stCondLst>
                                            <p:cond delay="325"/>
                                          </p:stCondLst>
                                        </p:cTn>
                                        <p:tgtEl>
                                          <p:spTgt spid="364572"/>
                                        </p:tgtEl>
                                      </p:cBhvr>
                                      <p:to x="100000" y="60000"/>
                                    </p:animScale>
                                    <p:animScale>
                                      <p:cBhvr>
                                        <p:cTn id="118" dur="83" decel="50000">
                                          <p:stCondLst>
                                            <p:cond delay="338"/>
                                          </p:stCondLst>
                                        </p:cTn>
                                        <p:tgtEl>
                                          <p:spTgt spid="364572"/>
                                        </p:tgtEl>
                                      </p:cBhvr>
                                      <p:to x="100000" y="100000"/>
                                    </p:animScale>
                                    <p:animScale>
                                      <p:cBhvr>
                                        <p:cTn id="119" dur="13">
                                          <p:stCondLst>
                                            <p:cond delay="656"/>
                                          </p:stCondLst>
                                        </p:cTn>
                                        <p:tgtEl>
                                          <p:spTgt spid="364572"/>
                                        </p:tgtEl>
                                      </p:cBhvr>
                                      <p:to x="100000" y="80000"/>
                                    </p:animScale>
                                    <p:animScale>
                                      <p:cBhvr>
                                        <p:cTn id="120" dur="83" decel="50000">
                                          <p:stCondLst>
                                            <p:cond delay="669"/>
                                          </p:stCondLst>
                                        </p:cTn>
                                        <p:tgtEl>
                                          <p:spTgt spid="364572"/>
                                        </p:tgtEl>
                                      </p:cBhvr>
                                      <p:to x="100000" y="100000"/>
                                    </p:animScale>
                                    <p:animScale>
                                      <p:cBhvr>
                                        <p:cTn id="121" dur="13">
                                          <p:stCondLst>
                                            <p:cond delay="821"/>
                                          </p:stCondLst>
                                        </p:cTn>
                                        <p:tgtEl>
                                          <p:spTgt spid="364572"/>
                                        </p:tgtEl>
                                      </p:cBhvr>
                                      <p:to x="100000" y="90000"/>
                                    </p:animScale>
                                    <p:animScale>
                                      <p:cBhvr>
                                        <p:cTn id="122" dur="83" decel="50000">
                                          <p:stCondLst>
                                            <p:cond delay="834"/>
                                          </p:stCondLst>
                                        </p:cTn>
                                        <p:tgtEl>
                                          <p:spTgt spid="364572"/>
                                        </p:tgtEl>
                                      </p:cBhvr>
                                      <p:to x="100000" y="100000"/>
                                    </p:animScale>
                                    <p:animScale>
                                      <p:cBhvr>
                                        <p:cTn id="123" dur="13">
                                          <p:stCondLst>
                                            <p:cond delay="904"/>
                                          </p:stCondLst>
                                        </p:cTn>
                                        <p:tgtEl>
                                          <p:spTgt spid="364572"/>
                                        </p:tgtEl>
                                      </p:cBhvr>
                                      <p:to x="100000" y="95000"/>
                                    </p:animScale>
                                    <p:animScale>
                                      <p:cBhvr>
                                        <p:cTn id="124" dur="83" decel="50000">
                                          <p:stCondLst>
                                            <p:cond delay="917"/>
                                          </p:stCondLst>
                                        </p:cTn>
                                        <p:tgtEl>
                                          <p:spTgt spid="364572"/>
                                        </p:tgtEl>
                                      </p:cBhvr>
                                      <p:to x="100000" y="100000"/>
                                    </p:animScale>
                                  </p:childTnLst>
                                </p:cTn>
                              </p:par>
                            </p:childTnLst>
                          </p:cTn>
                        </p:par>
                        <p:par>
                          <p:cTn id="125" fill="hold" nodeType="afterGroup">
                            <p:stCondLst>
                              <p:cond delay="5000"/>
                            </p:stCondLst>
                            <p:childTnLst>
                              <p:par>
                                <p:cTn id="126" presetID="26" presetClass="entr" presetSubtype="0" fill="hold" grpId="0" nodeType="afterEffect">
                                  <p:stCondLst>
                                    <p:cond delay="0"/>
                                  </p:stCondLst>
                                  <p:childTnLst>
                                    <p:set>
                                      <p:cBhvr>
                                        <p:cTn id="127" dur="1" fill="hold">
                                          <p:stCondLst>
                                            <p:cond delay="0"/>
                                          </p:stCondLst>
                                        </p:cTn>
                                        <p:tgtEl>
                                          <p:spTgt spid="364555"/>
                                        </p:tgtEl>
                                        <p:attrNameLst>
                                          <p:attrName>style.visibility</p:attrName>
                                        </p:attrNameLst>
                                      </p:cBhvr>
                                      <p:to>
                                        <p:strVal val="visible"/>
                                      </p:to>
                                    </p:set>
                                    <p:animEffect transition="in" filter="wipe(down)">
                                      <p:cBhvr>
                                        <p:cTn id="128" dur="290">
                                          <p:stCondLst>
                                            <p:cond delay="0"/>
                                          </p:stCondLst>
                                        </p:cTn>
                                        <p:tgtEl>
                                          <p:spTgt spid="364555"/>
                                        </p:tgtEl>
                                      </p:cBhvr>
                                    </p:animEffect>
                                    <p:anim calcmode="lin" valueType="num">
                                      <p:cBhvr>
                                        <p:cTn id="129" dur="911" tmFilter="0,0; 0.14,0.36; 0.43,0.73; 0.71,0.91; 1.0,1.0">
                                          <p:stCondLst>
                                            <p:cond delay="0"/>
                                          </p:stCondLst>
                                        </p:cTn>
                                        <p:tgtEl>
                                          <p:spTgt spid="364555"/>
                                        </p:tgtEl>
                                        <p:attrNameLst>
                                          <p:attrName>ppt_x</p:attrName>
                                        </p:attrNameLst>
                                      </p:cBhvr>
                                      <p:tavLst>
                                        <p:tav tm="0">
                                          <p:val>
                                            <p:strVal val="#ppt_x-0.25"/>
                                          </p:val>
                                        </p:tav>
                                        <p:tav tm="100000">
                                          <p:val>
                                            <p:strVal val="#ppt_x"/>
                                          </p:val>
                                        </p:tav>
                                      </p:tavLst>
                                    </p:anim>
                                    <p:anim calcmode="lin" valueType="num">
                                      <p:cBhvr>
                                        <p:cTn id="130" dur="332" tmFilter="0.0,0.0; 0.25,0.07; 0.50,0.2; 0.75,0.467; 1.0,1.0">
                                          <p:stCondLst>
                                            <p:cond delay="0"/>
                                          </p:stCondLst>
                                        </p:cTn>
                                        <p:tgtEl>
                                          <p:spTgt spid="364555"/>
                                        </p:tgtEl>
                                        <p:attrNameLst>
                                          <p:attrName>ppt_y</p:attrName>
                                        </p:attrNameLst>
                                      </p:cBhvr>
                                      <p:tavLst>
                                        <p:tav tm="0" fmla="#ppt_y-sin(pi*$)/3">
                                          <p:val>
                                            <p:fltVal val="0.5"/>
                                          </p:val>
                                        </p:tav>
                                        <p:tav tm="100000">
                                          <p:val>
                                            <p:fltVal val="1"/>
                                          </p:val>
                                        </p:tav>
                                      </p:tavLst>
                                    </p:anim>
                                    <p:anim calcmode="lin" valueType="num">
                                      <p:cBhvr>
                                        <p:cTn id="131" dur="332" tmFilter="0, 0; 0.125,0.2665; 0.25,0.4; 0.375,0.465; 0.5,0.5;  0.625,0.535; 0.75,0.6; 0.875,0.7335; 1,1">
                                          <p:stCondLst>
                                            <p:cond delay="332"/>
                                          </p:stCondLst>
                                        </p:cTn>
                                        <p:tgtEl>
                                          <p:spTgt spid="364555"/>
                                        </p:tgtEl>
                                        <p:attrNameLst>
                                          <p:attrName>ppt_y</p:attrName>
                                        </p:attrNameLst>
                                      </p:cBhvr>
                                      <p:tavLst>
                                        <p:tav tm="0" fmla="#ppt_y-sin(pi*$)/9">
                                          <p:val>
                                            <p:fltVal val="0"/>
                                          </p:val>
                                        </p:tav>
                                        <p:tav tm="100000">
                                          <p:val>
                                            <p:fltVal val="1"/>
                                          </p:val>
                                        </p:tav>
                                      </p:tavLst>
                                    </p:anim>
                                    <p:anim calcmode="lin" valueType="num">
                                      <p:cBhvr>
                                        <p:cTn id="132" dur="166" tmFilter="0, 0; 0.125,0.2665; 0.25,0.4; 0.375,0.465; 0.5,0.5;  0.625,0.535; 0.75,0.6; 0.875,0.7335; 1,1">
                                          <p:stCondLst>
                                            <p:cond delay="662"/>
                                          </p:stCondLst>
                                        </p:cTn>
                                        <p:tgtEl>
                                          <p:spTgt spid="364555"/>
                                        </p:tgtEl>
                                        <p:attrNameLst>
                                          <p:attrName>ppt_y</p:attrName>
                                        </p:attrNameLst>
                                      </p:cBhvr>
                                      <p:tavLst>
                                        <p:tav tm="0" fmla="#ppt_y-sin(pi*$)/27">
                                          <p:val>
                                            <p:fltVal val="0"/>
                                          </p:val>
                                        </p:tav>
                                        <p:tav tm="100000">
                                          <p:val>
                                            <p:fltVal val="1"/>
                                          </p:val>
                                        </p:tav>
                                      </p:tavLst>
                                    </p:anim>
                                    <p:anim calcmode="lin" valueType="num">
                                      <p:cBhvr>
                                        <p:cTn id="133" dur="82" tmFilter="0, 0; 0.125,0.2665; 0.25,0.4; 0.375,0.465; 0.5,0.5;  0.625,0.535; 0.75,0.6; 0.875,0.7335; 1,1">
                                          <p:stCondLst>
                                            <p:cond delay="828"/>
                                          </p:stCondLst>
                                        </p:cTn>
                                        <p:tgtEl>
                                          <p:spTgt spid="364555"/>
                                        </p:tgtEl>
                                        <p:attrNameLst>
                                          <p:attrName>ppt_y</p:attrName>
                                        </p:attrNameLst>
                                      </p:cBhvr>
                                      <p:tavLst>
                                        <p:tav tm="0" fmla="#ppt_y-sin(pi*$)/81">
                                          <p:val>
                                            <p:fltVal val="0"/>
                                          </p:val>
                                        </p:tav>
                                        <p:tav tm="100000">
                                          <p:val>
                                            <p:fltVal val="1"/>
                                          </p:val>
                                        </p:tav>
                                      </p:tavLst>
                                    </p:anim>
                                    <p:animScale>
                                      <p:cBhvr>
                                        <p:cTn id="134" dur="13">
                                          <p:stCondLst>
                                            <p:cond delay="325"/>
                                          </p:stCondLst>
                                        </p:cTn>
                                        <p:tgtEl>
                                          <p:spTgt spid="364555"/>
                                        </p:tgtEl>
                                      </p:cBhvr>
                                      <p:to x="100000" y="60000"/>
                                    </p:animScale>
                                    <p:animScale>
                                      <p:cBhvr>
                                        <p:cTn id="135" dur="83" decel="50000">
                                          <p:stCondLst>
                                            <p:cond delay="338"/>
                                          </p:stCondLst>
                                        </p:cTn>
                                        <p:tgtEl>
                                          <p:spTgt spid="364555"/>
                                        </p:tgtEl>
                                      </p:cBhvr>
                                      <p:to x="100000" y="100000"/>
                                    </p:animScale>
                                    <p:animScale>
                                      <p:cBhvr>
                                        <p:cTn id="136" dur="13">
                                          <p:stCondLst>
                                            <p:cond delay="656"/>
                                          </p:stCondLst>
                                        </p:cTn>
                                        <p:tgtEl>
                                          <p:spTgt spid="364555"/>
                                        </p:tgtEl>
                                      </p:cBhvr>
                                      <p:to x="100000" y="80000"/>
                                    </p:animScale>
                                    <p:animScale>
                                      <p:cBhvr>
                                        <p:cTn id="137" dur="83" decel="50000">
                                          <p:stCondLst>
                                            <p:cond delay="669"/>
                                          </p:stCondLst>
                                        </p:cTn>
                                        <p:tgtEl>
                                          <p:spTgt spid="364555"/>
                                        </p:tgtEl>
                                      </p:cBhvr>
                                      <p:to x="100000" y="100000"/>
                                    </p:animScale>
                                    <p:animScale>
                                      <p:cBhvr>
                                        <p:cTn id="138" dur="13">
                                          <p:stCondLst>
                                            <p:cond delay="821"/>
                                          </p:stCondLst>
                                        </p:cTn>
                                        <p:tgtEl>
                                          <p:spTgt spid="364555"/>
                                        </p:tgtEl>
                                      </p:cBhvr>
                                      <p:to x="100000" y="90000"/>
                                    </p:animScale>
                                    <p:animScale>
                                      <p:cBhvr>
                                        <p:cTn id="139" dur="83" decel="50000">
                                          <p:stCondLst>
                                            <p:cond delay="834"/>
                                          </p:stCondLst>
                                        </p:cTn>
                                        <p:tgtEl>
                                          <p:spTgt spid="364555"/>
                                        </p:tgtEl>
                                      </p:cBhvr>
                                      <p:to x="100000" y="100000"/>
                                    </p:animScale>
                                    <p:animScale>
                                      <p:cBhvr>
                                        <p:cTn id="140" dur="13">
                                          <p:stCondLst>
                                            <p:cond delay="904"/>
                                          </p:stCondLst>
                                        </p:cTn>
                                        <p:tgtEl>
                                          <p:spTgt spid="364555"/>
                                        </p:tgtEl>
                                      </p:cBhvr>
                                      <p:to x="100000" y="95000"/>
                                    </p:animScale>
                                    <p:animScale>
                                      <p:cBhvr>
                                        <p:cTn id="141" dur="83" decel="50000">
                                          <p:stCondLst>
                                            <p:cond delay="917"/>
                                          </p:stCondLst>
                                        </p:cTn>
                                        <p:tgtEl>
                                          <p:spTgt spid="364555"/>
                                        </p:tgtEl>
                                      </p:cBhvr>
                                      <p:to x="100000" y="100000"/>
                                    </p:animScale>
                                  </p:childTnLst>
                                </p:cTn>
                              </p:par>
                              <p:par>
                                <p:cTn id="142" presetID="26" presetClass="entr" presetSubtype="0" fill="hold" grpId="0" nodeType="withEffect">
                                  <p:stCondLst>
                                    <p:cond delay="0"/>
                                  </p:stCondLst>
                                  <p:childTnLst>
                                    <p:set>
                                      <p:cBhvr>
                                        <p:cTn id="143" dur="1" fill="hold">
                                          <p:stCondLst>
                                            <p:cond delay="0"/>
                                          </p:stCondLst>
                                        </p:cTn>
                                        <p:tgtEl>
                                          <p:spTgt spid="364573"/>
                                        </p:tgtEl>
                                        <p:attrNameLst>
                                          <p:attrName>style.visibility</p:attrName>
                                        </p:attrNameLst>
                                      </p:cBhvr>
                                      <p:to>
                                        <p:strVal val="visible"/>
                                      </p:to>
                                    </p:set>
                                    <p:animEffect transition="in" filter="wipe(down)">
                                      <p:cBhvr>
                                        <p:cTn id="144" dur="290">
                                          <p:stCondLst>
                                            <p:cond delay="0"/>
                                          </p:stCondLst>
                                        </p:cTn>
                                        <p:tgtEl>
                                          <p:spTgt spid="364573"/>
                                        </p:tgtEl>
                                      </p:cBhvr>
                                    </p:animEffect>
                                    <p:anim calcmode="lin" valueType="num">
                                      <p:cBhvr>
                                        <p:cTn id="145" dur="911" tmFilter="0,0; 0.14,0.36; 0.43,0.73; 0.71,0.91; 1.0,1.0">
                                          <p:stCondLst>
                                            <p:cond delay="0"/>
                                          </p:stCondLst>
                                        </p:cTn>
                                        <p:tgtEl>
                                          <p:spTgt spid="364573"/>
                                        </p:tgtEl>
                                        <p:attrNameLst>
                                          <p:attrName>ppt_x</p:attrName>
                                        </p:attrNameLst>
                                      </p:cBhvr>
                                      <p:tavLst>
                                        <p:tav tm="0">
                                          <p:val>
                                            <p:strVal val="#ppt_x-0.25"/>
                                          </p:val>
                                        </p:tav>
                                        <p:tav tm="100000">
                                          <p:val>
                                            <p:strVal val="#ppt_x"/>
                                          </p:val>
                                        </p:tav>
                                      </p:tavLst>
                                    </p:anim>
                                    <p:anim calcmode="lin" valueType="num">
                                      <p:cBhvr>
                                        <p:cTn id="146" dur="332" tmFilter="0.0,0.0; 0.25,0.07; 0.50,0.2; 0.75,0.467; 1.0,1.0">
                                          <p:stCondLst>
                                            <p:cond delay="0"/>
                                          </p:stCondLst>
                                        </p:cTn>
                                        <p:tgtEl>
                                          <p:spTgt spid="364573"/>
                                        </p:tgtEl>
                                        <p:attrNameLst>
                                          <p:attrName>ppt_y</p:attrName>
                                        </p:attrNameLst>
                                      </p:cBhvr>
                                      <p:tavLst>
                                        <p:tav tm="0" fmla="#ppt_y-sin(pi*$)/3">
                                          <p:val>
                                            <p:fltVal val="0.5"/>
                                          </p:val>
                                        </p:tav>
                                        <p:tav tm="100000">
                                          <p:val>
                                            <p:fltVal val="1"/>
                                          </p:val>
                                        </p:tav>
                                      </p:tavLst>
                                    </p:anim>
                                    <p:anim calcmode="lin" valueType="num">
                                      <p:cBhvr>
                                        <p:cTn id="147" dur="332" tmFilter="0, 0; 0.125,0.2665; 0.25,0.4; 0.375,0.465; 0.5,0.5;  0.625,0.535; 0.75,0.6; 0.875,0.7335; 1,1">
                                          <p:stCondLst>
                                            <p:cond delay="332"/>
                                          </p:stCondLst>
                                        </p:cTn>
                                        <p:tgtEl>
                                          <p:spTgt spid="364573"/>
                                        </p:tgtEl>
                                        <p:attrNameLst>
                                          <p:attrName>ppt_y</p:attrName>
                                        </p:attrNameLst>
                                      </p:cBhvr>
                                      <p:tavLst>
                                        <p:tav tm="0" fmla="#ppt_y-sin(pi*$)/9">
                                          <p:val>
                                            <p:fltVal val="0"/>
                                          </p:val>
                                        </p:tav>
                                        <p:tav tm="100000">
                                          <p:val>
                                            <p:fltVal val="1"/>
                                          </p:val>
                                        </p:tav>
                                      </p:tavLst>
                                    </p:anim>
                                    <p:anim calcmode="lin" valueType="num">
                                      <p:cBhvr>
                                        <p:cTn id="148" dur="166" tmFilter="0, 0; 0.125,0.2665; 0.25,0.4; 0.375,0.465; 0.5,0.5;  0.625,0.535; 0.75,0.6; 0.875,0.7335; 1,1">
                                          <p:stCondLst>
                                            <p:cond delay="662"/>
                                          </p:stCondLst>
                                        </p:cTn>
                                        <p:tgtEl>
                                          <p:spTgt spid="364573"/>
                                        </p:tgtEl>
                                        <p:attrNameLst>
                                          <p:attrName>ppt_y</p:attrName>
                                        </p:attrNameLst>
                                      </p:cBhvr>
                                      <p:tavLst>
                                        <p:tav tm="0" fmla="#ppt_y-sin(pi*$)/27">
                                          <p:val>
                                            <p:fltVal val="0"/>
                                          </p:val>
                                        </p:tav>
                                        <p:tav tm="100000">
                                          <p:val>
                                            <p:fltVal val="1"/>
                                          </p:val>
                                        </p:tav>
                                      </p:tavLst>
                                    </p:anim>
                                    <p:anim calcmode="lin" valueType="num">
                                      <p:cBhvr>
                                        <p:cTn id="149" dur="82" tmFilter="0, 0; 0.125,0.2665; 0.25,0.4; 0.375,0.465; 0.5,0.5;  0.625,0.535; 0.75,0.6; 0.875,0.7335; 1,1">
                                          <p:stCondLst>
                                            <p:cond delay="828"/>
                                          </p:stCondLst>
                                        </p:cTn>
                                        <p:tgtEl>
                                          <p:spTgt spid="364573"/>
                                        </p:tgtEl>
                                        <p:attrNameLst>
                                          <p:attrName>ppt_y</p:attrName>
                                        </p:attrNameLst>
                                      </p:cBhvr>
                                      <p:tavLst>
                                        <p:tav tm="0" fmla="#ppt_y-sin(pi*$)/81">
                                          <p:val>
                                            <p:fltVal val="0"/>
                                          </p:val>
                                        </p:tav>
                                        <p:tav tm="100000">
                                          <p:val>
                                            <p:fltVal val="1"/>
                                          </p:val>
                                        </p:tav>
                                      </p:tavLst>
                                    </p:anim>
                                    <p:animScale>
                                      <p:cBhvr>
                                        <p:cTn id="150" dur="13">
                                          <p:stCondLst>
                                            <p:cond delay="325"/>
                                          </p:stCondLst>
                                        </p:cTn>
                                        <p:tgtEl>
                                          <p:spTgt spid="364573"/>
                                        </p:tgtEl>
                                      </p:cBhvr>
                                      <p:to x="100000" y="60000"/>
                                    </p:animScale>
                                    <p:animScale>
                                      <p:cBhvr>
                                        <p:cTn id="151" dur="83" decel="50000">
                                          <p:stCondLst>
                                            <p:cond delay="338"/>
                                          </p:stCondLst>
                                        </p:cTn>
                                        <p:tgtEl>
                                          <p:spTgt spid="364573"/>
                                        </p:tgtEl>
                                      </p:cBhvr>
                                      <p:to x="100000" y="100000"/>
                                    </p:animScale>
                                    <p:animScale>
                                      <p:cBhvr>
                                        <p:cTn id="152" dur="13">
                                          <p:stCondLst>
                                            <p:cond delay="656"/>
                                          </p:stCondLst>
                                        </p:cTn>
                                        <p:tgtEl>
                                          <p:spTgt spid="364573"/>
                                        </p:tgtEl>
                                      </p:cBhvr>
                                      <p:to x="100000" y="80000"/>
                                    </p:animScale>
                                    <p:animScale>
                                      <p:cBhvr>
                                        <p:cTn id="153" dur="83" decel="50000">
                                          <p:stCondLst>
                                            <p:cond delay="669"/>
                                          </p:stCondLst>
                                        </p:cTn>
                                        <p:tgtEl>
                                          <p:spTgt spid="364573"/>
                                        </p:tgtEl>
                                      </p:cBhvr>
                                      <p:to x="100000" y="100000"/>
                                    </p:animScale>
                                    <p:animScale>
                                      <p:cBhvr>
                                        <p:cTn id="154" dur="13">
                                          <p:stCondLst>
                                            <p:cond delay="821"/>
                                          </p:stCondLst>
                                        </p:cTn>
                                        <p:tgtEl>
                                          <p:spTgt spid="364573"/>
                                        </p:tgtEl>
                                      </p:cBhvr>
                                      <p:to x="100000" y="90000"/>
                                    </p:animScale>
                                    <p:animScale>
                                      <p:cBhvr>
                                        <p:cTn id="155" dur="83" decel="50000">
                                          <p:stCondLst>
                                            <p:cond delay="834"/>
                                          </p:stCondLst>
                                        </p:cTn>
                                        <p:tgtEl>
                                          <p:spTgt spid="364573"/>
                                        </p:tgtEl>
                                      </p:cBhvr>
                                      <p:to x="100000" y="100000"/>
                                    </p:animScale>
                                    <p:animScale>
                                      <p:cBhvr>
                                        <p:cTn id="156" dur="13">
                                          <p:stCondLst>
                                            <p:cond delay="904"/>
                                          </p:stCondLst>
                                        </p:cTn>
                                        <p:tgtEl>
                                          <p:spTgt spid="364573"/>
                                        </p:tgtEl>
                                      </p:cBhvr>
                                      <p:to x="100000" y="95000"/>
                                    </p:animScale>
                                    <p:animScale>
                                      <p:cBhvr>
                                        <p:cTn id="157" dur="83" decel="50000">
                                          <p:stCondLst>
                                            <p:cond delay="917"/>
                                          </p:stCondLst>
                                        </p:cTn>
                                        <p:tgtEl>
                                          <p:spTgt spid="364573"/>
                                        </p:tgtEl>
                                      </p:cBhvr>
                                      <p:to x="100000" y="100000"/>
                                    </p:animScale>
                                  </p:childTnLst>
                                </p:cTn>
                              </p:par>
                            </p:childTnLst>
                          </p:cTn>
                        </p:par>
                        <p:par>
                          <p:cTn id="158" fill="hold" nodeType="afterGroup">
                            <p:stCondLst>
                              <p:cond delay="6000"/>
                            </p:stCondLst>
                            <p:childTnLst>
                              <p:par>
                                <p:cTn id="159" presetID="26" presetClass="entr" presetSubtype="0" fill="hold" grpId="0" nodeType="afterEffect">
                                  <p:stCondLst>
                                    <p:cond delay="0"/>
                                  </p:stCondLst>
                                  <p:childTnLst>
                                    <p:set>
                                      <p:cBhvr>
                                        <p:cTn id="160" dur="1" fill="hold">
                                          <p:stCondLst>
                                            <p:cond delay="0"/>
                                          </p:stCondLst>
                                        </p:cTn>
                                        <p:tgtEl>
                                          <p:spTgt spid="364556"/>
                                        </p:tgtEl>
                                        <p:attrNameLst>
                                          <p:attrName>style.visibility</p:attrName>
                                        </p:attrNameLst>
                                      </p:cBhvr>
                                      <p:to>
                                        <p:strVal val="visible"/>
                                      </p:to>
                                    </p:set>
                                    <p:animEffect transition="in" filter="wipe(down)">
                                      <p:cBhvr>
                                        <p:cTn id="161" dur="290">
                                          <p:stCondLst>
                                            <p:cond delay="0"/>
                                          </p:stCondLst>
                                        </p:cTn>
                                        <p:tgtEl>
                                          <p:spTgt spid="364556"/>
                                        </p:tgtEl>
                                      </p:cBhvr>
                                    </p:animEffect>
                                    <p:anim calcmode="lin" valueType="num">
                                      <p:cBhvr>
                                        <p:cTn id="162" dur="911" tmFilter="0,0; 0.14,0.36; 0.43,0.73; 0.71,0.91; 1.0,1.0">
                                          <p:stCondLst>
                                            <p:cond delay="0"/>
                                          </p:stCondLst>
                                        </p:cTn>
                                        <p:tgtEl>
                                          <p:spTgt spid="364556"/>
                                        </p:tgtEl>
                                        <p:attrNameLst>
                                          <p:attrName>ppt_x</p:attrName>
                                        </p:attrNameLst>
                                      </p:cBhvr>
                                      <p:tavLst>
                                        <p:tav tm="0">
                                          <p:val>
                                            <p:strVal val="#ppt_x-0.25"/>
                                          </p:val>
                                        </p:tav>
                                        <p:tav tm="100000">
                                          <p:val>
                                            <p:strVal val="#ppt_x"/>
                                          </p:val>
                                        </p:tav>
                                      </p:tavLst>
                                    </p:anim>
                                    <p:anim calcmode="lin" valueType="num">
                                      <p:cBhvr>
                                        <p:cTn id="163" dur="332" tmFilter="0.0,0.0; 0.25,0.07; 0.50,0.2; 0.75,0.467; 1.0,1.0">
                                          <p:stCondLst>
                                            <p:cond delay="0"/>
                                          </p:stCondLst>
                                        </p:cTn>
                                        <p:tgtEl>
                                          <p:spTgt spid="364556"/>
                                        </p:tgtEl>
                                        <p:attrNameLst>
                                          <p:attrName>ppt_y</p:attrName>
                                        </p:attrNameLst>
                                      </p:cBhvr>
                                      <p:tavLst>
                                        <p:tav tm="0" fmla="#ppt_y-sin(pi*$)/3">
                                          <p:val>
                                            <p:fltVal val="0.5"/>
                                          </p:val>
                                        </p:tav>
                                        <p:tav tm="100000">
                                          <p:val>
                                            <p:fltVal val="1"/>
                                          </p:val>
                                        </p:tav>
                                      </p:tavLst>
                                    </p:anim>
                                    <p:anim calcmode="lin" valueType="num">
                                      <p:cBhvr>
                                        <p:cTn id="164" dur="332" tmFilter="0, 0; 0.125,0.2665; 0.25,0.4; 0.375,0.465; 0.5,0.5;  0.625,0.535; 0.75,0.6; 0.875,0.7335; 1,1">
                                          <p:stCondLst>
                                            <p:cond delay="332"/>
                                          </p:stCondLst>
                                        </p:cTn>
                                        <p:tgtEl>
                                          <p:spTgt spid="364556"/>
                                        </p:tgtEl>
                                        <p:attrNameLst>
                                          <p:attrName>ppt_y</p:attrName>
                                        </p:attrNameLst>
                                      </p:cBhvr>
                                      <p:tavLst>
                                        <p:tav tm="0" fmla="#ppt_y-sin(pi*$)/9">
                                          <p:val>
                                            <p:fltVal val="0"/>
                                          </p:val>
                                        </p:tav>
                                        <p:tav tm="100000">
                                          <p:val>
                                            <p:fltVal val="1"/>
                                          </p:val>
                                        </p:tav>
                                      </p:tavLst>
                                    </p:anim>
                                    <p:anim calcmode="lin" valueType="num">
                                      <p:cBhvr>
                                        <p:cTn id="165" dur="166" tmFilter="0, 0; 0.125,0.2665; 0.25,0.4; 0.375,0.465; 0.5,0.5;  0.625,0.535; 0.75,0.6; 0.875,0.7335; 1,1">
                                          <p:stCondLst>
                                            <p:cond delay="662"/>
                                          </p:stCondLst>
                                        </p:cTn>
                                        <p:tgtEl>
                                          <p:spTgt spid="364556"/>
                                        </p:tgtEl>
                                        <p:attrNameLst>
                                          <p:attrName>ppt_y</p:attrName>
                                        </p:attrNameLst>
                                      </p:cBhvr>
                                      <p:tavLst>
                                        <p:tav tm="0" fmla="#ppt_y-sin(pi*$)/27">
                                          <p:val>
                                            <p:fltVal val="0"/>
                                          </p:val>
                                        </p:tav>
                                        <p:tav tm="100000">
                                          <p:val>
                                            <p:fltVal val="1"/>
                                          </p:val>
                                        </p:tav>
                                      </p:tavLst>
                                    </p:anim>
                                    <p:anim calcmode="lin" valueType="num">
                                      <p:cBhvr>
                                        <p:cTn id="166" dur="82" tmFilter="0, 0; 0.125,0.2665; 0.25,0.4; 0.375,0.465; 0.5,0.5;  0.625,0.535; 0.75,0.6; 0.875,0.7335; 1,1">
                                          <p:stCondLst>
                                            <p:cond delay="828"/>
                                          </p:stCondLst>
                                        </p:cTn>
                                        <p:tgtEl>
                                          <p:spTgt spid="364556"/>
                                        </p:tgtEl>
                                        <p:attrNameLst>
                                          <p:attrName>ppt_y</p:attrName>
                                        </p:attrNameLst>
                                      </p:cBhvr>
                                      <p:tavLst>
                                        <p:tav tm="0" fmla="#ppt_y-sin(pi*$)/81">
                                          <p:val>
                                            <p:fltVal val="0"/>
                                          </p:val>
                                        </p:tav>
                                        <p:tav tm="100000">
                                          <p:val>
                                            <p:fltVal val="1"/>
                                          </p:val>
                                        </p:tav>
                                      </p:tavLst>
                                    </p:anim>
                                    <p:animScale>
                                      <p:cBhvr>
                                        <p:cTn id="167" dur="13">
                                          <p:stCondLst>
                                            <p:cond delay="325"/>
                                          </p:stCondLst>
                                        </p:cTn>
                                        <p:tgtEl>
                                          <p:spTgt spid="364556"/>
                                        </p:tgtEl>
                                      </p:cBhvr>
                                      <p:to x="100000" y="60000"/>
                                    </p:animScale>
                                    <p:animScale>
                                      <p:cBhvr>
                                        <p:cTn id="168" dur="83" decel="50000">
                                          <p:stCondLst>
                                            <p:cond delay="338"/>
                                          </p:stCondLst>
                                        </p:cTn>
                                        <p:tgtEl>
                                          <p:spTgt spid="364556"/>
                                        </p:tgtEl>
                                      </p:cBhvr>
                                      <p:to x="100000" y="100000"/>
                                    </p:animScale>
                                    <p:animScale>
                                      <p:cBhvr>
                                        <p:cTn id="169" dur="13">
                                          <p:stCondLst>
                                            <p:cond delay="656"/>
                                          </p:stCondLst>
                                        </p:cTn>
                                        <p:tgtEl>
                                          <p:spTgt spid="364556"/>
                                        </p:tgtEl>
                                      </p:cBhvr>
                                      <p:to x="100000" y="80000"/>
                                    </p:animScale>
                                    <p:animScale>
                                      <p:cBhvr>
                                        <p:cTn id="170" dur="83" decel="50000">
                                          <p:stCondLst>
                                            <p:cond delay="669"/>
                                          </p:stCondLst>
                                        </p:cTn>
                                        <p:tgtEl>
                                          <p:spTgt spid="364556"/>
                                        </p:tgtEl>
                                      </p:cBhvr>
                                      <p:to x="100000" y="100000"/>
                                    </p:animScale>
                                    <p:animScale>
                                      <p:cBhvr>
                                        <p:cTn id="171" dur="13">
                                          <p:stCondLst>
                                            <p:cond delay="821"/>
                                          </p:stCondLst>
                                        </p:cTn>
                                        <p:tgtEl>
                                          <p:spTgt spid="364556"/>
                                        </p:tgtEl>
                                      </p:cBhvr>
                                      <p:to x="100000" y="90000"/>
                                    </p:animScale>
                                    <p:animScale>
                                      <p:cBhvr>
                                        <p:cTn id="172" dur="83" decel="50000">
                                          <p:stCondLst>
                                            <p:cond delay="834"/>
                                          </p:stCondLst>
                                        </p:cTn>
                                        <p:tgtEl>
                                          <p:spTgt spid="364556"/>
                                        </p:tgtEl>
                                      </p:cBhvr>
                                      <p:to x="100000" y="100000"/>
                                    </p:animScale>
                                    <p:animScale>
                                      <p:cBhvr>
                                        <p:cTn id="173" dur="13">
                                          <p:stCondLst>
                                            <p:cond delay="904"/>
                                          </p:stCondLst>
                                        </p:cTn>
                                        <p:tgtEl>
                                          <p:spTgt spid="364556"/>
                                        </p:tgtEl>
                                      </p:cBhvr>
                                      <p:to x="100000" y="95000"/>
                                    </p:animScale>
                                    <p:animScale>
                                      <p:cBhvr>
                                        <p:cTn id="174" dur="83" decel="50000">
                                          <p:stCondLst>
                                            <p:cond delay="917"/>
                                          </p:stCondLst>
                                        </p:cTn>
                                        <p:tgtEl>
                                          <p:spTgt spid="364556"/>
                                        </p:tgtEl>
                                      </p:cBhvr>
                                      <p:to x="100000" y="100000"/>
                                    </p:animScale>
                                  </p:childTnLst>
                                </p:cTn>
                              </p:par>
                              <p:par>
                                <p:cTn id="175" presetID="26" presetClass="entr" presetSubtype="0" fill="hold" grpId="0" nodeType="withEffect">
                                  <p:stCondLst>
                                    <p:cond delay="0"/>
                                  </p:stCondLst>
                                  <p:childTnLst>
                                    <p:set>
                                      <p:cBhvr>
                                        <p:cTn id="176" dur="1" fill="hold">
                                          <p:stCondLst>
                                            <p:cond delay="0"/>
                                          </p:stCondLst>
                                        </p:cTn>
                                        <p:tgtEl>
                                          <p:spTgt spid="364574"/>
                                        </p:tgtEl>
                                        <p:attrNameLst>
                                          <p:attrName>style.visibility</p:attrName>
                                        </p:attrNameLst>
                                      </p:cBhvr>
                                      <p:to>
                                        <p:strVal val="visible"/>
                                      </p:to>
                                    </p:set>
                                    <p:animEffect transition="in" filter="wipe(down)">
                                      <p:cBhvr>
                                        <p:cTn id="177" dur="290">
                                          <p:stCondLst>
                                            <p:cond delay="0"/>
                                          </p:stCondLst>
                                        </p:cTn>
                                        <p:tgtEl>
                                          <p:spTgt spid="364574"/>
                                        </p:tgtEl>
                                      </p:cBhvr>
                                    </p:animEffect>
                                    <p:anim calcmode="lin" valueType="num">
                                      <p:cBhvr>
                                        <p:cTn id="178" dur="911" tmFilter="0,0; 0.14,0.36; 0.43,0.73; 0.71,0.91; 1.0,1.0">
                                          <p:stCondLst>
                                            <p:cond delay="0"/>
                                          </p:stCondLst>
                                        </p:cTn>
                                        <p:tgtEl>
                                          <p:spTgt spid="364574"/>
                                        </p:tgtEl>
                                        <p:attrNameLst>
                                          <p:attrName>ppt_x</p:attrName>
                                        </p:attrNameLst>
                                      </p:cBhvr>
                                      <p:tavLst>
                                        <p:tav tm="0">
                                          <p:val>
                                            <p:strVal val="#ppt_x-0.25"/>
                                          </p:val>
                                        </p:tav>
                                        <p:tav tm="100000">
                                          <p:val>
                                            <p:strVal val="#ppt_x"/>
                                          </p:val>
                                        </p:tav>
                                      </p:tavLst>
                                    </p:anim>
                                    <p:anim calcmode="lin" valueType="num">
                                      <p:cBhvr>
                                        <p:cTn id="179" dur="332" tmFilter="0.0,0.0; 0.25,0.07; 0.50,0.2; 0.75,0.467; 1.0,1.0">
                                          <p:stCondLst>
                                            <p:cond delay="0"/>
                                          </p:stCondLst>
                                        </p:cTn>
                                        <p:tgtEl>
                                          <p:spTgt spid="364574"/>
                                        </p:tgtEl>
                                        <p:attrNameLst>
                                          <p:attrName>ppt_y</p:attrName>
                                        </p:attrNameLst>
                                      </p:cBhvr>
                                      <p:tavLst>
                                        <p:tav tm="0" fmla="#ppt_y-sin(pi*$)/3">
                                          <p:val>
                                            <p:fltVal val="0.5"/>
                                          </p:val>
                                        </p:tav>
                                        <p:tav tm="100000">
                                          <p:val>
                                            <p:fltVal val="1"/>
                                          </p:val>
                                        </p:tav>
                                      </p:tavLst>
                                    </p:anim>
                                    <p:anim calcmode="lin" valueType="num">
                                      <p:cBhvr>
                                        <p:cTn id="180" dur="332" tmFilter="0, 0; 0.125,0.2665; 0.25,0.4; 0.375,0.465; 0.5,0.5;  0.625,0.535; 0.75,0.6; 0.875,0.7335; 1,1">
                                          <p:stCondLst>
                                            <p:cond delay="332"/>
                                          </p:stCondLst>
                                        </p:cTn>
                                        <p:tgtEl>
                                          <p:spTgt spid="364574"/>
                                        </p:tgtEl>
                                        <p:attrNameLst>
                                          <p:attrName>ppt_y</p:attrName>
                                        </p:attrNameLst>
                                      </p:cBhvr>
                                      <p:tavLst>
                                        <p:tav tm="0" fmla="#ppt_y-sin(pi*$)/9">
                                          <p:val>
                                            <p:fltVal val="0"/>
                                          </p:val>
                                        </p:tav>
                                        <p:tav tm="100000">
                                          <p:val>
                                            <p:fltVal val="1"/>
                                          </p:val>
                                        </p:tav>
                                      </p:tavLst>
                                    </p:anim>
                                    <p:anim calcmode="lin" valueType="num">
                                      <p:cBhvr>
                                        <p:cTn id="181" dur="166" tmFilter="0, 0; 0.125,0.2665; 0.25,0.4; 0.375,0.465; 0.5,0.5;  0.625,0.535; 0.75,0.6; 0.875,0.7335; 1,1">
                                          <p:stCondLst>
                                            <p:cond delay="662"/>
                                          </p:stCondLst>
                                        </p:cTn>
                                        <p:tgtEl>
                                          <p:spTgt spid="364574"/>
                                        </p:tgtEl>
                                        <p:attrNameLst>
                                          <p:attrName>ppt_y</p:attrName>
                                        </p:attrNameLst>
                                      </p:cBhvr>
                                      <p:tavLst>
                                        <p:tav tm="0" fmla="#ppt_y-sin(pi*$)/27">
                                          <p:val>
                                            <p:fltVal val="0"/>
                                          </p:val>
                                        </p:tav>
                                        <p:tav tm="100000">
                                          <p:val>
                                            <p:fltVal val="1"/>
                                          </p:val>
                                        </p:tav>
                                      </p:tavLst>
                                    </p:anim>
                                    <p:anim calcmode="lin" valueType="num">
                                      <p:cBhvr>
                                        <p:cTn id="182" dur="82" tmFilter="0, 0; 0.125,0.2665; 0.25,0.4; 0.375,0.465; 0.5,0.5;  0.625,0.535; 0.75,0.6; 0.875,0.7335; 1,1">
                                          <p:stCondLst>
                                            <p:cond delay="828"/>
                                          </p:stCondLst>
                                        </p:cTn>
                                        <p:tgtEl>
                                          <p:spTgt spid="364574"/>
                                        </p:tgtEl>
                                        <p:attrNameLst>
                                          <p:attrName>ppt_y</p:attrName>
                                        </p:attrNameLst>
                                      </p:cBhvr>
                                      <p:tavLst>
                                        <p:tav tm="0" fmla="#ppt_y-sin(pi*$)/81">
                                          <p:val>
                                            <p:fltVal val="0"/>
                                          </p:val>
                                        </p:tav>
                                        <p:tav tm="100000">
                                          <p:val>
                                            <p:fltVal val="1"/>
                                          </p:val>
                                        </p:tav>
                                      </p:tavLst>
                                    </p:anim>
                                    <p:animScale>
                                      <p:cBhvr>
                                        <p:cTn id="183" dur="13">
                                          <p:stCondLst>
                                            <p:cond delay="325"/>
                                          </p:stCondLst>
                                        </p:cTn>
                                        <p:tgtEl>
                                          <p:spTgt spid="364574"/>
                                        </p:tgtEl>
                                      </p:cBhvr>
                                      <p:to x="100000" y="60000"/>
                                    </p:animScale>
                                    <p:animScale>
                                      <p:cBhvr>
                                        <p:cTn id="184" dur="83" decel="50000">
                                          <p:stCondLst>
                                            <p:cond delay="338"/>
                                          </p:stCondLst>
                                        </p:cTn>
                                        <p:tgtEl>
                                          <p:spTgt spid="364574"/>
                                        </p:tgtEl>
                                      </p:cBhvr>
                                      <p:to x="100000" y="100000"/>
                                    </p:animScale>
                                    <p:animScale>
                                      <p:cBhvr>
                                        <p:cTn id="185" dur="13">
                                          <p:stCondLst>
                                            <p:cond delay="656"/>
                                          </p:stCondLst>
                                        </p:cTn>
                                        <p:tgtEl>
                                          <p:spTgt spid="364574"/>
                                        </p:tgtEl>
                                      </p:cBhvr>
                                      <p:to x="100000" y="80000"/>
                                    </p:animScale>
                                    <p:animScale>
                                      <p:cBhvr>
                                        <p:cTn id="186" dur="83" decel="50000">
                                          <p:stCondLst>
                                            <p:cond delay="669"/>
                                          </p:stCondLst>
                                        </p:cTn>
                                        <p:tgtEl>
                                          <p:spTgt spid="364574"/>
                                        </p:tgtEl>
                                      </p:cBhvr>
                                      <p:to x="100000" y="100000"/>
                                    </p:animScale>
                                    <p:animScale>
                                      <p:cBhvr>
                                        <p:cTn id="187" dur="13">
                                          <p:stCondLst>
                                            <p:cond delay="821"/>
                                          </p:stCondLst>
                                        </p:cTn>
                                        <p:tgtEl>
                                          <p:spTgt spid="364574"/>
                                        </p:tgtEl>
                                      </p:cBhvr>
                                      <p:to x="100000" y="90000"/>
                                    </p:animScale>
                                    <p:animScale>
                                      <p:cBhvr>
                                        <p:cTn id="188" dur="83" decel="50000">
                                          <p:stCondLst>
                                            <p:cond delay="834"/>
                                          </p:stCondLst>
                                        </p:cTn>
                                        <p:tgtEl>
                                          <p:spTgt spid="364574"/>
                                        </p:tgtEl>
                                      </p:cBhvr>
                                      <p:to x="100000" y="100000"/>
                                    </p:animScale>
                                    <p:animScale>
                                      <p:cBhvr>
                                        <p:cTn id="189" dur="13">
                                          <p:stCondLst>
                                            <p:cond delay="904"/>
                                          </p:stCondLst>
                                        </p:cTn>
                                        <p:tgtEl>
                                          <p:spTgt spid="364574"/>
                                        </p:tgtEl>
                                      </p:cBhvr>
                                      <p:to x="100000" y="95000"/>
                                    </p:animScale>
                                    <p:animScale>
                                      <p:cBhvr>
                                        <p:cTn id="190" dur="83" decel="50000">
                                          <p:stCondLst>
                                            <p:cond delay="917"/>
                                          </p:stCondLst>
                                        </p:cTn>
                                        <p:tgtEl>
                                          <p:spTgt spid="364574"/>
                                        </p:tgtEl>
                                      </p:cBhvr>
                                      <p:to x="100000" y="100000"/>
                                    </p:animScale>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3" presetClass="entr" presetSubtype="16" fill="hold" grpId="0" nodeType="clickEffect">
                                  <p:stCondLst>
                                    <p:cond delay="0"/>
                                  </p:stCondLst>
                                  <p:childTnLst>
                                    <p:set>
                                      <p:cBhvr>
                                        <p:cTn id="194" dur="1" fill="hold">
                                          <p:stCondLst>
                                            <p:cond delay="0"/>
                                          </p:stCondLst>
                                        </p:cTn>
                                        <p:tgtEl>
                                          <p:spTgt spid="364569"/>
                                        </p:tgtEl>
                                        <p:attrNameLst>
                                          <p:attrName>style.visibility</p:attrName>
                                        </p:attrNameLst>
                                      </p:cBhvr>
                                      <p:to>
                                        <p:strVal val="visible"/>
                                      </p:to>
                                    </p:set>
                                    <p:anim calcmode="lin" valueType="num">
                                      <p:cBhvr>
                                        <p:cTn id="195" dur="500" fill="hold"/>
                                        <p:tgtEl>
                                          <p:spTgt spid="364569"/>
                                        </p:tgtEl>
                                        <p:attrNameLst>
                                          <p:attrName>ppt_w</p:attrName>
                                        </p:attrNameLst>
                                      </p:cBhvr>
                                      <p:tavLst>
                                        <p:tav tm="0">
                                          <p:val>
                                            <p:fltVal val="0"/>
                                          </p:val>
                                        </p:tav>
                                        <p:tav tm="100000">
                                          <p:val>
                                            <p:strVal val="#ppt_w"/>
                                          </p:val>
                                        </p:tav>
                                      </p:tavLst>
                                    </p:anim>
                                    <p:anim calcmode="lin" valueType="num">
                                      <p:cBhvr>
                                        <p:cTn id="196" dur="500" fill="hold"/>
                                        <p:tgtEl>
                                          <p:spTgt spid="364569"/>
                                        </p:tgtEl>
                                        <p:attrNameLst>
                                          <p:attrName>ppt_h</p:attrName>
                                        </p:attrNameLst>
                                      </p:cBhvr>
                                      <p:tavLst>
                                        <p:tav tm="0">
                                          <p:val>
                                            <p:fltVal val="0"/>
                                          </p:val>
                                        </p:tav>
                                        <p:tav tm="100000">
                                          <p:val>
                                            <p:strVal val="#ppt_h"/>
                                          </p:val>
                                        </p:tav>
                                      </p:tavLst>
                                    </p:anim>
                                  </p:childTnLst>
                                </p:cTn>
                              </p:par>
                              <p:par>
                                <p:cTn id="197" presetID="23" presetClass="entr" presetSubtype="16" fill="hold" grpId="0" nodeType="withEffect">
                                  <p:stCondLst>
                                    <p:cond delay="0"/>
                                  </p:stCondLst>
                                  <p:childTnLst>
                                    <p:set>
                                      <p:cBhvr>
                                        <p:cTn id="198" dur="1" fill="hold">
                                          <p:stCondLst>
                                            <p:cond delay="0"/>
                                          </p:stCondLst>
                                        </p:cTn>
                                        <p:tgtEl>
                                          <p:spTgt spid="364568"/>
                                        </p:tgtEl>
                                        <p:attrNameLst>
                                          <p:attrName>style.visibility</p:attrName>
                                        </p:attrNameLst>
                                      </p:cBhvr>
                                      <p:to>
                                        <p:strVal val="visible"/>
                                      </p:to>
                                    </p:set>
                                    <p:anim calcmode="lin" valueType="num">
                                      <p:cBhvr>
                                        <p:cTn id="199" dur="500" fill="hold"/>
                                        <p:tgtEl>
                                          <p:spTgt spid="364568"/>
                                        </p:tgtEl>
                                        <p:attrNameLst>
                                          <p:attrName>ppt_w</p:attrName>
                                        </p:attrNameLst>
                                      </p:cBhvr>
                                      <p:tavLst>
                                        <p:tav tm="0">
                                          <p:val>
                                            <p:fltVal val="0"/>
                                          </p:val>
                                        </p:tav>
                                        <p:tav tm="100000">
                                          <p:val>
                                            <p:strVal val="#ppt_w"/>
                                          </p:val>
                                        </p:tav>
                                      </p:tavLst>
                                    </p:anim>
                                    <p:anim calcmode="lin" valueType="num">
                                      <p:cBhvr>
                                        <p:cTn id="200" dur="500" fill="hold"/>
                                        <p:tgtEl>
                                          <p:spTgt spid="364568"/>
                                        </p:tgtEl>
                                        <p:attrNameLst>
                                          <p:attrName>ppt_h</p:attrName>
                                        </p:attrNameLst>
                                      </p:cBhvr>
                                      <p:tavLst>
                                        <p:tav tm="0">
                                          <p:val>
                                            <p:fltVal val="0"/>
                                          </p:val>
                                        </p:tav>
                                        <p:tav tm="100000">
                                          <p:val>
                                            <p:strVal val="#ppt_h"/>
                                          </p:val>
                                        </p:tav>
                                      </p:tavLst>
                                    </p:anim>
                                  </p:childTnLst>
                                </p:cTn>
                              </p:par>
                              <p:par>
                                <p:cTn id="201" presetID="23" presetClass="entr" presetSubtype="16" fill="hold" grpId="0" nodeType="withEffect">
                                  <p:stCondLst>
                                    <p:cond delay="0"/>
                                  </p:stCondLst>
                                  <p:childTnLst>
                                    <p:set>
                                      <p:cBhvr>
                                        <p:cTn id="202" dur="1" fill="hold">
                                          <p:stCondLst>
                                            <p:cond delay="0"/>
                                          </p:stCondLst>
                                        </p:cTn>
                                        <p:tgtEl>
                                          <p:spTgt spid="364578"/>
                                        </p:tgtEl>
                                        <p:attrNameLst>
                                          <p:attrName>style.visibility</p:attrName>
                                        </p:attrNameLst>
                                      </p:cBhvr>
                                      <p:to>
                                        <p:strVal val="visible"/>
                                      </p:to>
                                    </p:set>
                                    <p:anim calcmode="lin" valueType="num">
                                      <p:cBhvr>
                                        <p:cTn id="203" dur="500" fill="hold"/>
                                        <p:tgtEl>
                                          <p:spTgt spid="364578"/>
                                        </p:tgtEl>
                                        <p:attrNameLst>
                                          <p:attrName>ppt_w</p:attrName>
                                        </p:attrNameLst>
                                      </p:cBhvr>
                                      <p:tavLst>
                                        <p:tav tm="0">
                                          <p:val>
                                            <p:fltVal val="0"/>
                                          </p:val>
                                        </p:tav>
                                        <p:tav tm="100000">
                                          <p:val>
                                            <p:strVal val="#ppt_w"/>
                                          </p:val>
                                        </p:tav>
                                      </p:tavLst>
                                    </p:anim>
                                    <p:anim calcmode="lin" valueType="num">
                                      <p:cBhvr>
                                        <p:cTn id="204" dur="500" fill="hold"/>
                                        <p:tgtEl>
                                          <p:spTgt spid="364578"/>
                                        </p:tgtEl>
                                        <p:attrNameLst>
                                          <p:attrName>ppt_h</p:attrName>
                                        </p:attrNameLst>
                                      </p:cBhvr>
                                      <p:tavLst>
                                        <p:tav tm="0">
                                          <p:val>
                                            <p:fltVal val="0"/>
                                          </p:val>
                                        </p:tav>
                                        <p:tav tm="100000">
                                          <p:val>
                                            <p:strVal val="#ppt_h"/>
                                          </p:val>
                                        </p:tav>
                                      </p:tavLst>
                                    </p:anim>
                                  </p:childTnLst>
                                </p:cTn>
                              </p:par>
                              <p:par>
                                <p:cTn id="205" presetID="23" presetClass="entr" presetSubtype="16" fill="hold" grpId="0" nodeType="withEffect">
                                  <p:stCondLst>
                                    <p:cond delay="0"/>
                                  </p:stCondLst>
                                  <p:childTnLst>
                                    <p:set>
                                      <p:cBhvr>
                                        <p:cTn id="206" dur="1" fill="hold">
                                          <p:stCondLst>
                                            <p:cond delay="0"/>
                                          </p:stCondLst>
                                        </p:cTn>
                                        <p:tgtEl>
                                          <p:spTgt spid="364577"/>
                                        </p:tgtEl>
                                        <p:attrNameLst>
                                          <p:attrName>style.visibility</p:attrName>
                                        </p:attrNameLst>
                                      </p:cBhvr>
                                      <p:to>
                                        <p:strVal val="visible"/>
                                      </p:to>
                                    </p:set>
                                    <p:anim calcmode="lin" valueType="num">
                                      <p:cBhvr>
                                        <p:cTn id="207" dur="500" fill="hold"/>
                                        <p:tgtEl>
                                          <p:spTgt spid="364577"/>
                                        </p:tgtEl>
                                        <p:attrNameLst>
                                          <p:attrName>ppt_w</p:attrName>
                                        </p:attrNameLst>
                                      </p:cBhvr>
                                      <p:tavLst>
                                        <p:tav tm="0">
                                          <p:val>
                                            <p:fltVal val="0"/>
                                          </p:val>
                                        </p:tav>
                                        <p:tav tm="100000">
                                          <p:val>
                                            <p:strVal val="#ppt_w"/>
                                          </p:val>
                                        </p:tav>
                                      </p:tavLst>
                                    </p:anim>
                                    <p:anim calcmode="lin" valueType="num">
                                      <p:cBhvr>
                                        <p:cTn id="208" dur="500" fill="hold"/>
                                        <p:tgtEl>
                                          <p:spTgt spid="364577"/>
                                        </p:tgtEl>
                                        <p:attrNameLst>
                                          <p:attrName>ppt_h</p:attrName>
                                        </p:attrNameLst>
                                      </p:cBhvr>
                                      <p:tavLst>
                                        <p:tav tm="0">
                                          <p:val>
                                            <p:fltVal val="0"/>
                                          </p:val>
                                        </p:tav>
                                        <p:tav tm="100000">
                                          <p:val>
                                            <p:strVal val="#ppt_h"/>
                                          </p:val>
                                        </p:tav>
                                      </p:tavLst>
                                    </p:anim>
                                  </p:childTnLst>
                                </p:cTn>
                              </p:par>
                              <p:par>
                                <p:cTn id="209" presetID="23" presetClass="entr" presetSubtype="16" fill="hold" grpId="0" nodeType="withEffect">
                                  <p:stCondLst>
                                    <p:cond delay="0"/>
                                  </p:stCondLst>
                                  <p:childTnLst>
                                    <p:set>
                                      <p:cBhvr>
                                        <p:cTn id="210" dur="1" fill="hold">
                                          <p:stCondLst>
                                            <p:cond delay="0"/>
                                          </p:stCondLst>
                                        </p:cTn>
                                        <p:tgtEl>
                                          <p:spTgt spid="364567"/>
                                        </p:tgtEl>
                                        <p:attrNameLst>
                                          <p:attrName>style.visibility</p:attrName>
                                        </p:attrNameLst>
                                      </p:cBhvr>
                                      <p:to>
                                        <p:strVal val="visible"/>
                                      </p:to>
                                    </p:set>
                                    <p:anim calcmode="lin" valueType="num">
                                      <p:cBhvr>
                                        <p:cTn id="211" dur="500" fill="hold"/>
                                        <p:tgtEl>
                                          <p:spTgt spid="364567"/>
                                        </p:tgtEl>
                                        <p:attrNameLst>
                                          <p:attrName>ppt_w</p:attrName>
                                        </p:attrNameLst>
                                      </p:cBhvr>
                                      <p:tavLst>
                                        <p:tav tm="0">
                                          <p:val>
                                            <p:fltVal val="0"/>
                                          </p:val>
                                        </p:tav>
                                        <p:tav tm="100000">
                                          <p:val>
                                            <p:strVal val="#ppt_w"/>
                                          </p:val>
                                        </p:tav>
                                      </p:tavLst>
                                    </p:anim>
                                    <p:anim calcmode="lin" valueType="num">
                                      <p:cBhvr>
                                        <p:cTn id="212" dur="500" fill="hold"/>
                                        <p:tgtEl>
                                          <p:spTgt spid="364567"/>
                                        </p:tgtEl>
                                        <p:attrNameLst>
                                          <p:attrName>ppt_h</p:attrName>
                                        </p:attrNameLst>
                                      </p:cBhvr>
                                      <p:tavLst>
                                        <p:tav tm="0">
                                          <p:val>
                                            <p:fltVal val="0"/>
                                          </p:val>
                                        </p:tav>
                                        <p:tav tm="100000">
                                          <p:val>
                                            <p:strVal val="#ppt_h"/>
                                          </p:val>
                                        </p:tav>
                                      </p:tavLst>
                                    </p:anim>
                                  </p:childTnLst>
                                </p:cTn>
                              </p:par>
                              <p:par>
                                <p:cTn id="213" presetID="23" presetClass="entr" presetSubtype="16" fill="hold" grpId="0" nodeType="withEffect">
                                  <p:stCondLst>
                                    <p:cond delay="0"/>
                                  </p:stCondLst>
                                  <p:childTnLst>
                                    <p:set>
                                      <p:cBhvr>
                                        <p:cTn id="214" dur="1" fill="hold">
                                          <p:stCondLst>
                                            <p:cond delay="0"/>
                                          </p:stCondLst>
                                        </p:cTn>
                                        <p:tgtEl>
                                          <p:spTgt spid="364566"/>
                                        </p:tgtEl>
                                        <p:attrNameLst>
                                          <p:attrName>style.visibility</p:attrName>
                                        </p:attrNameLst>
                                      </p:cBhvr>
                                      <p:to>
                                        <p:strVal val="visible"/>
                                      </p:to>
                                    </p:set>
                                    <p:anim calcmode="lin" valueType="num">
                                      <p:cBhvr>
                                        <p:cTn id="215" dur="500" fill="hold"/>
                                        <p:tgtEl>
                                          <p:spTgt spid="364566"/>
                                        </p:tgtEl>
                                        <p:attrNameLst>
                                          <p:attrName>ppt_w</p:attrName>
                                        </p:attrNameLst>
                                      </p:cBhvr>
                                      <p:tavLst>
                                        <p:tav tm="0">
                                          <p:val>
                                            <p:fltVal val="0"/>
                                          </p:val>
                                        </p:tav>
                                        <p:tav tm="100000">
                                          <p:val>
                                            <p:strVal val="#ppt_w"/>
                                          </p:val>
                                        </p:tav>
                                      </p:tavLst>
                                    </p:anim>
                                    <p:anim calcmode="lin" valueType="num">
                                      <p:cBhvr>
                                        <p:cTn id="216" dur="500" fill="hold"/>
                                        <p:tgtEl>
                                          <p:spTgt spid="364566"/>
                                        </p:tgtEl>
                                        <p:attrNameLst>
                                          <p:attrName>ppt_h</p:attrName>
                                        </p:attrNameLst>
                                      </p:cBhvr>
                                      <p:tavLst>
                                        <p:tav tm="0">
                                          <p:val>
                                            <p:fltVal val="0"/>
                                          </p:val>
                                        </p:tav>
                                        <p:tav tm="100000">
                                          <p:val>
                                            <p:strVal val="#ppt_h"/>
                                          </p:val>
                                        </p:tav>
                                      </p:tavLst>
                                    </p:anim>
                                  </p:childTnLst>
                                </p:cTn>
                              </p:par>
                              <p:par>
                                <p:cTn id="217" presetID="23" presetClass="entr" presetSubtype="16" fill="hold" grpId="0" nodeType="withEffect">
                                  <p:stCondLst>
                                    <p:cond delay="0"/>
                                  </p:stCondLst>
                                  <p:childTnLst>
                                    <p:set>
                                      <p:cBhvr>
                                        <p:cTn id="218" dur="1" fill="hold">
                                          <p:stCondLst>
                                            <p:cond delay="0"/>
                                          </p:stCondLst>
                                        </p:cTn>
                                        <p:tgtEl>
                                          <p:spTgt spid="364575"/>
                                        </p:tgtEl>
                                        <p:attrNameLst>
                                          <p:attrName>style.visibility</p:attrName>
                                        </p:attrNameLst>
                                      </p:cBhvr>
                                      <p:to>
                                        <p:strVal val="visible"/>
                                      </p:to>
                                    </p:set>
                                    <p:anim calcmode="lin" valueType="num">
                                      <p:cBhvr>
                                        <p:cTn id="219" dur="500" fill="hold"/>
                                        <p:tgtEl>
                                          <p:spTgt spid="364575"/>
                                        </p:tgtEl>
                                        <p:attrNameLst>
                                          <p:attrName>ppt_w</p:attrName>
                                        </p:attrNameLst>
                                      </p:cBhvr>
                                      <p:tavLst>
                                        <p:tav tm="0">
                                          <p:val>
                                            <p:fltVal val="0"/>
                                          </p:val>
                                        </p:tav>
                                        <p:tav tm="100000">
                                          <p:val>
                                            <p:strVal val="#ppt_w"/>
                                          </p:val>
                                        </p:tav>
                                      </p:tavLst>
                                    </p:anim>
                                    <p:anim calcmode="lin" valueType="num">
                                      <p:cBhvr>
                                        <p:cTn id="220" dur="500" fill="hold"/>
                                        <p:tgtEl>
                                          <p:spTgt spid="364575"/>
                                        </p:tgtEl>
                                        <p:attrNameLst>
                                          <p:attrName>ppt_h</p:attrName>
                                        </p:attrNameLst>
                                      </p:cBhvr>
                                      <p:tavLst>
                                        <p:tav tm="0">
                                          <p:val>
                                            <p:fltVal val="0"/>
                                          </p:val>
                                        </p:tav>
                                        <p:tav tm="100000">
                                          <p:val>
                                            <p:strVal val="#ppt_h"/>
                                          </p:val>
                                        </p:tav>
                                      </p:tavLst>
                                    </p:anim>
                                  </p:childTnLst>
                                </p:cTn>
                              </p:par>
                              <p:par>
                                <p:cTn id="221" presetID="23" presetClass="entr" presetSubtype="16" fill="hold" grpId="0" nodeType="withEffect">
                                  <p:stCondLst>
                                    <p:cond delay="0"/>
                                  </p:stCondLst>
                                  <p:childTnLst>
                                    <p:set>
                                      <p:cBhvr>
                                        <p:cTn id="222" dur="1" fill="hold">
                                          <p:stCondLst>
                                            <p:cond delay="0"/>
                                          </p:stCondLst>
                                        </p:cTn>
                                        <p:tgtEl>
                                          <p:spTgt spid="364576"/>
                                        </p:tgtEl>
                                        <p:attrNameLst>
                                          <p:attrName>style.visibility</p:attrName>
                                        </p:attrNameLst>
                                      </p:cBhvr>
                                      <p:to>
                                        <p:strVal val="visible"/>
                                      </p:to>
                                    </p:set>
                                    <p:anim calcmode="lin" valueType="num">
                                      <p:cBhvr>
                                        <p:cTn id="223" dur="500" fill="hold"/>
                                        <p:tgtEl>
                                          <p:spTgt spid="364576"/>
                                        </p:tgtEl>
                                        <p:attrNameLst>
                                          <p:attrName>ppt_w</p:attrName>
                                        </p:attrNameLst>
                                      </p:cBhvr>
                                      <p:tavLst>
                                        <p:tav tm="0">
                                          <p:val>
                                            <p:fltVal val="0"/>
                                          </p:val>
                                        </p:tav>
                                        <p:tav tm="100000">
                                          <p:val>
                                            <p:strVal val="#ppt_w"/>
                                          </p:val>
                                        </p:tav>
                                      </p:tavLst>
                                    </p:anim>
                                    <p:anim calcmode="lin" valueType="num">
                                      <p:cBhvr>
                                        <p:cTn id="224" dur="500" fill="hold"/>
                                        <p:tgtEl>
                                          <p:spTgt spid="364576"/>
                                        </p:tgtEl>
                                        <p:attrNameLst>
                                          <p:attrName>ppt_h</p:attrName>
                                        </p:attrNameLst>
                                      </p:cBhvr>
                                      <p:tavLst>
                                        <p:tav tm="0">
                                          <p:val>
                                            <p:fltVal val="0"/>
                                          </p:val>
                                        </p:tav>
                                        <p:tav tm="100000">
                                          <p:val>
                                            <p:strVal val="#ppt_h"/>
                                          </p:val>
                                        </p:tav>
                                      </p:tavLst>
                                    </p:anim>
                                  </p:childTnLst>
                                </p:cTn>
                              </p:par>
                            </p:childTnLst>
                          </p:cTn>
                        </p:par>
                        <p:par>
                          <p:cTn id="225" fill="hold" nodeType="afterGroup">
                            <p:stCondLst>
                              <p:cond delay="500"/>
                            </p:stCondLst>
                            <p:childTnLst>
                              <p:par>
                                <p:cTn id="226" presetID="23" presetClass="entr" presetSubtype="16" fill="hold" grpId="0" nodeType="afterEffect">
                                  <p:stCondLst>
                                    <p:cond delay="0"/>
                                  </p:stCondLst>
                                  <p:childTnLst>
                                    <p:set>
                                      <p:cBhvr>
                                        <p:cTn id="227" dur="1" fill="hold">
                                          <p:stCondLst>
                                            <p:cond delay="0"/>
                                          </p:stCondLst>
                                        </p:cTn>
                                        <p:tgtEl>
                                          <p:spTgt spid="364579"/>
                                        </p:tgtEl>
                                        <p:attrNameLst>
                                          <p:attrName>style.visibility</p:attrName>
                                        </p:attrNameLst>
                                      </p:cBhvr>
                                      <p:to>
                                        <p:strVal val="visible"/>
                                      </p:to>
                                    </p:set>
                                    <p:anim calcmode="lin" valueType="num">
                                      <p:cBhvr>
                                        <p:cTn id="228" dur="500" fill="hold"/>
                                        <p:tgtEl>
                                          <p:spTgt spid="364579"/>
                                        </p:tgtEl>
                                        <p:attrNameLst>
                                          <p:attrName>ppt_w</p:attrName>
                                        </p:attrNameLst>
                                      </p:cBhvr>
                                      <p:tavLst>
                                        <p:tav tm="0">
                                          <p:val>
                                            <p:fltVal val="0"/>
                                          </p:val>
                                        </p:tav>
                                        <p:tav tm="100000">
                                          <p:val>
                                            <p:strVal val="#ppt_w"/>
                                          </p:val>
                                        </p:tav>
                                      </p:tavLst>
                                    </p:anim>
                                    <p:anim calcmode="lin" valueType="num">
                                      <p:cBhvr>
                                        <p:cTn id="229" dur="500" fill="hold"/>
                                        <p:tgtEl>
                                          <p:spTgt spid="364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52" grpId="0" animBg="1"/>
      <p:bldP spid="364553" grpId="0" animBg="1"/>
      <p:bldP spid="364554" grpId="0" animBg="1"/>
      <p:bldP spid="364555" grpId="0" animBg="1"/>
      <p:bldP spid="364556" grpId="0" animBg="1"/>
      <p:bldP spid="364557" grpId="0" animBg="1"/>
      <p:bldP spid="364564" grpId="0" animBg="1"/>
      <p:bldP spid="364565" grpId="0" animBg="1"/>
      <p:bldP spid="364566" grpId="0" animBg="1"/>
      <p:bldP spid="364567" grpId="0" animBg="1"/>
      <p:bldP spid="364568" grpId="0" animBg="1"/>
      <p:bldP spid="364569" grpId="0" animBg="1"/>
      <p:bldP spid="364570" grpId="0" animBg="1"/>
      <p:bldP spid="364571" grpId="0" animBg="1"/>
      <p:bldP spid="364572" grpId="0" animBg="1"/>
      <p:bldP spid="364573" grpId="0" animBg="1"/>
      <p:bldP spid="364574" grpId="0" animBg="1"/>
      <p:bldP spid="364575" grpId="0" animBg="1"/>
      <p:bldP spid="364576" grpId="0" animBg="1"/>
      <p:bldP spid="364577" grpId="0" animBg="1"/>
      <p:bldP spid="364578" grpId="0" animBg="1"/>
      <p:bldP spid="36457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E3E2112-4381-D541-B95E-DD77ABE71623}" type="slidenum">
              <a:rPr lang="eu-ES" sz="1400">
                <a:latin typeface="Times" charset="0"/>
              </a:rPr>
              <a:pPr/>
              <a:t>25</a:t>
            </a:fld>
            <a:endParaRPr lang="eu-ES" sz="1400">
              <a:latin typeface="Times" charset="0"/>
            </a:endParaRPr>
          </a:p>
        </p:txBody>
      </p:sp>
      <p:grpSp>
        <p:nvGrpSpPr>
          <p:cNvPr id="2" name="Group 2"/>
          <p:cNvGrpSpPr>
            <a:grpSpLocks/>
          </p:cNvGrpSpPr>
          <p:nvPr/>
        </p:nvGrpSpPr>
        <p:grpSpPr bwMode="auto">
          <a:xfrm>
            <a:off x="3573463" y="1782763"/>
            <a:ext cx="2430462" cy="2924175"/>
            <a:chOff x="1025" y="406"/>
            <a:chExt cx="1531" cy="1842"/>
          </a:xfrm>
        </p:grpSpPr>
        <p:grpSp>
          <p:nvGrpSpPr>
            <p:cNvPr id="216084" name="Group 3"/>
            <p:cNvGrpSpPr>
              <a:grpSpLocks/>
            </p:cNvGrpSpPr>
            <p:nvPr/>
          </p:nvGrpSpPr>
          <p:grpSpPr bwMode="auto">
            <a:xfrm>
              <a:off x="1292" y="457"/>
              <a:ext cx="762" cy="375"/>
              <a:chOff x="4082" y="1513"/>
              <a:chExt cx="546" cy="275"/>
            </a:xfrm>
          </p:grpSpPr>
          <p:sp>
            <p:nvSpPr>
              <p:cNvPr id="216091" name="Rectangle 4"/>
              <p:cNvSpPr>
                <a:spLocks noChangeArrowheads="1"/>
              </p:cNvSpPr>
              <p:nvPr/>
            </p:nvSpPr>
            <p:spPr bwMode="auto">
              <a:xfrm>
                <a:off x="4082" y="1652"/>
                <a:ext cx="182" cy="136"/>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216092" name="Rectangle 5"/>
              <p:cNvSpPr>
                <a:spLocks noChangeArrowheads="1"/>
              </p:cNvSpPr>
              <p:nvPr/>
            </p:nvSpPr>
            <p:spPr bwMode="auto">
              <a:xfrm>
                <a:off x="4264" y="1652"/>
                <a:ext cx="182" cy="136"/>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216093" name="Rectangle 6"/>
              <p:cNvSpPr>
                <a:spLocks noChangeArrowheads="1"/>
              </p:cNvSpPr>
              <p:nvPr/>
            </p:nvSpPr>
            <p:spPr bwMode="auto">
              <a:xfrm>
                <a:off x="4445" y="1652"/>
                <a:ext cx="182" cy="136"/>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216094" name="Rectangle 7"/>
              <p:cNvSpPr>
                <a:spLocks noChangeArrowheads="1"/>
              </p:cNvSpPr>
              <p:nvPr/>
            </p:nvSpPr>
            <p:spPr bwMode="auto">
              <a:xfrm>
                <a:off x="4264" y="1513"/>
                <a:ext cx="182" cy="136"/>
              </a:xfrm>
              <a:prstGeom prst="rect">
                <a:avLst/>
              </a:prstGeom>
              <a:solidFill>
                <a:srgbClr val="969595"/>
              </a:solidFill>
              <a:ln w="19050">
                <a:solidFill>
                  <a:schemeClr val="tx1"/>
                </a:solidFill>
                <a:miter lim="800000"/>
                <a:headEnd/>
                <a:tailEnd/>
              </a:ln>
            </p:spPr>
            <p:txBody>
              <a:bodyPr wrap="none" anchor="ctr"/>
              <a:lstStyle/>
              <a:p>
                <a:endParaRPr lang="es-ES"/>
              </a:p>
            </p:txBody>
          </p:sp>
          <p:sp>
            <p:nvSpPr>
              <p:cNvPr id="216095" name="Rectangle 8"/>
              <p:cNvSpPr>
                <a:spLocks noChangeArrowheads="1"/>
              </p:cNvSpPr>
              <p:nvPr/>
            </p:nvSpPr>
            <p:spPr bwMode="auto">
              <a:xfrm>
                <a:off x="4446" y="1513"/>
                <a:ext cx="182" cy="136"/>
              </a:xfrm>
              <a:prstGeom prst="rect">
                <a:avLst/>
              </a:prstGeom>
              <a:solidFill>
                <a:srgbClr val="969595"/>
              </a:solidFill>
              <a:ln w="19050">
                <a:solidFill>
                  <a:schemeClr val="tx1"/>
                </a:solidFill>
                <a:miter lim="800000"/>
                <a:headEnd/>
                <a:tailEnd/>
              </a:ln>
            </p:spPr>
            <p:txBody>
              <a:bodyPr wrap="none" anchor="ctr"/>
              <a:lstStyle/>
              <a:p>
                <a:endParaRPr lang="es-ES"/>
              </a:p>
            </p:txBody>
          </p:sp>
        </p:grpSp>
        <p:grpSp>
          <p:nvGrpSpPr>
            <p:cNvPr id="216085" name="Group 9"/>
            <p:cNvGrpSpPr>
              <a:grpSpLocks/>
            </p:cNvGrpSpPr>
            <p:nvPr/>
          </p:nvGrpSpPr>
          <p:grpSpPr bwMode="auto">
            <a:xfrm>
              <a:off x="1025" y="406"/>
              <a:ext cx="1531" cy="1842"/>
              <a:chOff x="2467" y="1389"/>
              <a:chExt cx="826" cy="1860"/>
            </a:xfrm>
          </p:grpSpPr>
          <p:grpSp>
            <p:nvGrpSpPr>
              <p:cNvPr id="216086" name="Group 10"/>
              <p:cNvGrpSpPr>
                <a:grpSpLocks noChangeAspect="1"/>
              </p:cNvGrpSpPr>
              <p:nvPr/>
            </p:nvGrpSpPr>
            <p:grpSpPr bwMode="auto">
              <a:xfrm>
                <a:off x="2467" y="1752"/>
                <a:ext cx="826" cy="1231"/>
                <a:chOff x="757" y="1128"/>
                <a:chExt cx="1136" cy="1694"/>
              </a:xfrm>
            </p:grpSpPr>
            <p:sp>
              <p:nvSpPr>
                <p:cNvPr id="216088" name="Freeform 11"/>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prstDash val="solid"/>
                      <a:round/>
                      <a:headEnd/>
                      <a:tailEnd/>
                    </a14:hiddenLine>
                  </a:ext>
                </a:extLst>
              </p:spPr>
              <p:txBody>
                <a:bodyPr/>
                <a:lstStyle/>
                <a:p>
                  <a:endParaRPr lang="es-ES"/>
                </a:p>
              </p:txBody>
            </p:sp>
            <p:sp>
              <p:nvSpPr>
                <p:cNvPr id="216089" name="Freeform 12"/>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6090" name="Freeform 13"/>
                <p:cNvSpPr>
                  <a:spLocks noChangeAspect="1"/>
                </p:cNvSpPr>
                <p:nvPr/>
              </p:nvSpPr>
              <p:spPr bwMode="auto">
                <a:xfrm>
                  <a:off x="778" y="1218"/>
                  <a:ext cx="1105" cy="1604"/>
                </a:xfrm>
                <a:custGeom>
                  <a:avLst/>
                  <a:gdLst>
                    <a:gd name="T0" fmla="*/ 399 w 1490"/>
                    <a:gd name="T1" fmla="*/ 2078 h 1155"/>
                    <a:gd name="T2" fmla="*/ 384 w 1490"/>
                    <a:gd name="T3" fmla="*/ 2003 h 1155"/>
                    <a:gd name="T4" fmla="*/ 373 w 1490"/>
                    <a:gd name="T5" fmla="*/ 1951 h 1155"/>
                    <a:gd name="T6" fmla="*/ 365 w 1490"/>
                    <a:gd name="T7" fmla="*/ 1921 h 1155"/>
                    <a:gd name="T8" fmla="*/ 357 w 1490"/>
                    <a:gd name="T9" fmla="*/ 1891 h 1155"/>
                    <a:gd name="T10" fmla="*/ 349 w 1490"/>
                    <a:gd name="T11" fmla="*/ 1865 h 1155"/>
                    <a:gd name="T12" fmla="*/ 341 w 1490"/>
                    <a:gd name="T13" fmla="*/ 1840 h 1155"/>
                    <a:gd name="T14" fmla="*/ 332 w 1490"/>
                    <a:gd name="T15" fmla="*/ 1816 h 1155"/>
                    <a:gd name="T16" fmla="*/ 323 w 1490"/>
                    <a:gd name="T17" fmla="*/ 1796 h 1155"/>
                    <a:gd name="T18" fmla="*/ 314 w 1490"/>
                    <a:gd name="T19" fmla="*/ 1776 h 1155"/>
                    <a:gd name="T20" fmla="*/ 303 w 1490"/>
                    <a:gd name="T21" fmla="*/ 1760 h 1155"/>
                    <a:gd name="T22" fmla="*/ 293 w 1490"/>
                    <a:gd name="T23" fmla="*/ 1741 h 1155"/>
                    <a:gd name="T24" fmla="*/ 282 w 1490"/>
                    <a:gd name="T25" fmla="*/ 1728 h 1155"/>
                    <a:gd name="T26" fmla="*/ 269 w 1490"/>
                    <a:gd name="T27" fmla="*/ 1715 h 1155"/>
                    <a:gd name="T28" fmla="*/ 246 w 1490"/>
                    <a:gd name="T29" fmla="*/ 1708 h 1155"/>
                    <a:gd name="T30" fmla="*/ 216 w 1490"/>
                    <a:gd name="T31" fmla="*/ 1703 h 1155"/>
                    <a:gd name="T32" fmla="*/ 187 w 1490"/>
                    <a:gd name="T33" fmla="*/ 1691 h 1155"/>
                    <a:gd name="T34" fmla="*/ 161 w 1490"/>
                    <a:gd name="T35" fmla="*/ 1673 h 1155"/>
                    <a:gd name="T36" fmla="*/ 137 w 1490"/>
                    <a:gd name="T37" fmla="*/ 1651 h 1155"/>
                    <a:gd name="T38" fmla="*/ 116 w 1490"/>
                    <a:gd name="T39" fmla="*/ 1623 h 1155"/>
                    <a:gd name="T40" fmla="*/ 96 w 1490"/>
                    <a:gd name="T41" fmla="*/ 1592 h 1155"/>
                    <a:gd name="T42" fmla="*/ 79 w 1490"/>
                    <a:gd name="T43" fmla="*/ 1553 h 1155"/>
                    <a:gd name="T44" fmla="*/ 63 w 1490"/>
                    <a:gd name="T45" fmla="*/ 1510 h 1155"/>
                    <a:gd name="T46" fmla="*/ 50 w 1490"/>
                    <a:gd name="T47" fmla="*/ 1464 h 1155"/>
                    <a:gd name="T48" fmla="*/ 38 w 1490"/>
                    <a:gd name="T49" fmla="*/ 1414 h 1155"/>
                    <a:gd name="T50" fmla="*/ 28 w 1490"/>
                    <a:gd name="T51" fmla="*/ 1360 h 1155"/>
                    <a:gd name="T52" fmla="*/ 19 w 1490"/>
                    <a:gd name="T53" fmla="*/ 1300 h 1155"/>
                    <a:gd name="T54" fmla="*/ 12 w 1490"/>
                    <a:gd name="T55" fmla="*/ 1239 h 1155"/>
                    <a:gd name="T56" fmla="*/ 7 w 1490"/>
                    <a:gd name="T57" fmla="*/ 1172 h 1155"/>
                    <a:gd name="T58" fmla="*/ 1 w 1490"/>
                    <a:gd name="T59" fmla="*/ 1103 h 1155"/>
                    <a:gd name="T60" fmla="*/ 1 w 1490"/>
                    <a:gd name="T61" fmla="*/ 0 h 1155"/>
                    <a:gd name="T62" fmla="*/ 819 w 1490"/>
                    <a:gd name="T63" fmla="*/ 1072 h 1155"/>
                    <a:gd name="T64" fmla="*/ 819 w 1490"/>
                    <a:gd name="T65" fmla="*/ 1140 h 1155"/>
                    <a:gd name="T66" fmla="*/ 814 w 1490"/>
                    <a:gd name="T67" fmla="*/ 1205 h 1155"/>
                    <a:gd name="T68" fmla="*/ 808 w 1490"/>
                    <a:gd name="T69" fmla="*/ 1269 h 1155"/>
                    <a:gd name="T70" fmla="*/ 800 w 1490"/>
                    <a:gd name="T71" fmla="*/ 1326 h 1155"/>
                    <a:gd name="T72" fmla="*/ 789 w 1490"/>
                    <a:gd name="T73" fmla="*/ 1383 h 1155"/>
                    <a:gd name="T74" fmla="*/ 776 w 1490"/>
                    <a:gd name="T75" fmla="*/ 1437 h 1155"/>
                    <a:gd name="T76" fmla="*/ 762 w 1490"/>
                    <a:gd name="T77" fmla="*/ 1485 h 1155"/>
                    <a:gd name="T78" fmla="*/ 745 w 1490"/>
                    <a:gd name="T79" fmla="*/ 1529 h 1155"/>
                    <a:gd name="T80" fmla="*/ 726 w 1490"/>
                    <a:gd name="T81" fmla="*/ 1569 h 1155"/>
                    <a:gd name="T82" fmla="*/ 705 w 1490"/>
                    <a:gd name="T83" fmla="*/ 1604 h 1155"/>
                    <a:gd name="T84" fmla="*/ 682 w 1490"/>
                    <a:gd name="T85" fmla="*/ 1636 h 1155"/>
                    <a:gd name="T86" fmla="*/ 659 w 1490"/>
                    <a:gd name="T87" fmla="*/ 1661 h 1155"/>
                    <a:gd name="T88" fmla="*/ 633 w 1490"/>
                    <a:gd name="T89" fmla="*/ 1682 h 1155"/>
                    <a:gd name="T90" fmla="*/ 605 w 1490"/>
                    <a:gd name="T91" fmla="*/ 1697 h 1155"/>
                    <a:gd name="T92" fmla="*/ 576 w 1490"/>
                    <a:gd name="T93" fmla="*/ 1705 h 1155"/>
                    <a:gd name="T94" fmla="*/ 546 w 1490"/>
                    <a:gd name="T95" fmla="*/ 1708 h 1155"/>
                    <a:gd name="T96" fmla="*/ 535 w 1490"/>
                    <a:gd name="T97" fmla="*/ 1722 h 1155"/>
                    <a:gd name="T98" fmla="*/ 524 w 1490"/>
                    <a:gd name="T99" fmla="*/ 1737 h 1155"/>
                    <a:gd name="T100" fmla="*/ 513 w 1490"/>
                    <a:gd name="T101" fmla="*/ 1755 h 1155"/>
                    <a:gd name="T102" fmla="*/ 503 w 1490"/>
                    <a:gd name="T103" fmla="*/ 1775 h 1155"/>
                    <a:gd name="T104" fmla="*/ 492 w 1490"/>
                    <a:gd name="T105" fmla="*/ 1796 h 1155"/>
                    <a:gd name="T106" fmla="*/ 483 w 1490"/>
                    <a:gd name="T107" fmla="*/ 1819 h 1155"/>
                    <a:gd name="T108" fmla="*/ 474 w 1490"/>
                    <a:gd name="T109" fmla="*/ 1844 h 1155"/>
                    <a:gd name="T110" fmla="*/ 465 w 1490"/>
                    <a:gd name="T111" fmla="*/ 1871 h 1155"/>
                    <a:gd name="T112" fmla="*/ 457 w 1490"/>
                    <a:gd name="T113" fmla="*/ 1898 h 1155"/>
                    <a:gd name="T114" fmla="*/ 448 w 1490"/>
                    <a:gd name="T115" fmla="*/ 1929 h 1155"/>
                    <a:gd name="T116" fmla="*/ 441 w 1490"/>
                    <a:gd name="T117" fmla="*/ 1958 h 1155"/>
                    <a:gd name="T118" fmla="*/ 433 w 1490"/>
                    <a:gd name="T119" fmla="*/ 1989 h 1155"/>
                    <a:gd name="T120" fmla="*/ 420 w 1490"/>
                    <a:gd name="T121" fmla="*/ 2053 h 1155"/>
                    <a:gd name="T122" fmla="*/ 438 w 1490"/>
                    <a:gd name="T123" fmla="*/ 2228 h 11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90"/>
                    <a:gd name="T187" fmla="*/ 0 h 1155"/>
                    <a:gd name="T188" fmla="*/ 1490 w 1490"/>
                    <a:gd name="T189" fmla="*/ 1155 h 11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90" h="1155">
                      <a:moveTo>
                        <a:pt x="740" y="1098"/>
                      </a:moveTo>
                      <a:lnTo>
                        <a:pt x="726" y="1077"/>
                      </a:lnTo>
                      <a:lnTo>
                        <a:pt x="712" y="1057"/>
                      </a:lnTo>
                      <a:lnTo>
                        <a:pt x="698" y="1038"/>
                      </a:lnTo>
                      <a:lnTo>
                        <a:pt x="685" y="1020"/>
                      </a:lnTo>
                      <a:lnTo>
                        <a:pt x="678" y="1012"/>
                      </a:lnTo>
                      <a:lnTo>
                        <a:pt x="671" y="1003"/>
                      </a:lnTo>
                      <a:lnTo>
                        <a:pt x="664" y="996"/>
                      </a:lnTo>
                      <a:lnTo>
                        <a:pt x="656" y="988"/>
                      </a:lnTo>
                      <a:lnTo>
                        <a:pt x="649" y="981"/>
                      </a:lnTo>
                      <a:lnTo>
                        <a:pt x="642" y="974"/>
                      </a:lnTo>
                      <a:lnTo>
                        <a:pt x="635" y="967"/>
                      </a:lnTo>
                      <a:lnTo>
                        <a:pt x="627" y="960"/>
                      </a:lnTo>
                      <a:lnTo>
                        <a:pt x="620" y="954"/>
                      </a:lnTo>
                      <a:lnTo>
                        <a:pt x="612" y="948"/>
                      </a:lnTo>
                      <a:lnTo>
                        <a:pt x="604" y="942"/>
                      </a:lnTo>
                      <a:lnTo>
                        <a:pt x="596" y="937"/>
                      </a:lnTo>
                      <a:lnTo>
                        <a:pt x="588" y="931"/>
                      </a:lnTo>
                      <a:lnTo>
                        <a:pt x="579" y="926"/>
                      </a:lnTo>
                      <a:lnTo>
                        <a:pt x="570" y="921"/>
                      </a:lnTo>
                      <a:lnTo>
                        <a:pt x="561" y="916"/>
                      </a:lnTo>
                      <a:lnTo>
                        <a:pt x="552" y="912"/>
                      </a:lnTo>
                      <a:lnTo>
                        <a:pt x="543" y="908"/>
                      </a:lnTo>
                      <a:lnTo>
                        <a:pt x="533" y="903"/>
                      </a:lnTo>
                      <a:lnTo>
                        <a:pt x="522" y="900"/>
                      </a:lnTo>
                      <a:lnTo>
                        <a:pt x="512" y="896"/>
                      </a:lnTo>
                      <a:lnTo>
                        <a:pt x="501" y="892"/>
                      </a:lnTo>
                      <a:lnTo>
                        <a:pt x="490" y="889"/>
                      </a:lnTo>
                      <a:lnTo>
                        <a:pt x="478" y="886"/>
                      </a:lnTo>
                      <a:lnTo>
                        <a:pt x="448" y="886"/>
                      </a:lnTo>
                      <a:lnTo>
                        <a:pt x="419" y="885"/>
                      </a:lnTo>
                      <a:lnTo>
                        <a:pt x="392" y="883"/>
                      </a:lnTo>
                      <a:lnTo>
                        <a:pt x="365" y="880"/>
                      </a:lnTo>
                      <a:lnTo>
                        <a:pt x="340" y="877"/>
                      </a:lnTo>
                      <a:lnTo>
                        <a:pt x="315" y="872"/>
                      </a:lnTo>
                      <a:lnTo>
                        <a:pt x="292" y="868"/>
                      </a:lnTo>
                      <a:lnTo>
                        <a:pt x="270" y="862"/>
                      </a:lnTo>
                      <a:lnTo>
                        <a:pt x="249" y="856"/>
                      </a:lnTo>
                      <a:lnTo>
                        <a:pt x="229" y="849"/>
                      </a:lnTo>
                      <a:lnTo>
                        <a:pt x="210" y="842"/>
                      </a:lnTo>
                      <a:lnTo>
                        <a:pt x="192" y="834"/>
                      </a:lnTo>
                      <a:lnTo>
                        <a:pt x="174" y="825"/>
                      </a:lnTo>
                      <a:lnTo>
                        <a:pt x="158" y="815"/>
                      </a:lnTo>
                      <a:lnTo>
                        <a:pt x="143" y="805"/>
                      </a:lnTo>
                      <a:lnTo>
                        <a:pt x="129" y="795"/>
                      </a:lnTo>
                      <a:lnTo>
                        <a:pt x="115" y="783"/>
                      </a:lnTo>
                      <a:lnTo>
                        <a:pt x="103" y="772"/>
                      </a:lnTo>
                      <a:lnTo>
                        <a:pt x="91" y="759"/>
                      </a:lnTo>
                      <a:lnTo>
                        <a:pt x="80" y="747"/>
                      </a:lnTo>
                      <a:lnTo>
                        <a:pt x="69" y="733"/>
                      </a:lnTo>
                      <a:lnTo>
                        <a:pt x="60" y="719"/>
                      </a:lnTo>
                      <a:lnTo>
                        <a:pt x="51" y="705"/>
                      </a:lnTo>
                      <a:lnTo>
                        <a:pt x="43" y="690"/>
                      </a:lnTo>
                      <a:lnTo>
                        <a:pt x="35" y="674"/>
                      </a:lnTo>
                      <a:lnTo>
                        <a:pt x="28" y="658"/>
                      </a:lnTo>
                      <a:lnTo>
                        <a:pt x="22" y="642"/>
                      </a:lnTo>
                      <a:lnTo>
                        <a:pt x="17" y="625"/>
                      </a:lnTo>
                      <a:lnTo>
                        <a:pt x="12" y="608"/>
                      </a:lnTo>
                      <a:lnTo>
                        <a:pt x="7" y="590"/>
                      </a:lnTo>
                      <a:lnTo>
                        <a:pt x="3" y="572"/>
                      </a:lnTo>
                      <a:lnTo>
                        <a:pt x="0" y="553"/>
                      </a:lnTo>
                      <a:lnTo>
                        <a:pt x="3" y="0"/>
                      </a:lnTo>
                      <a:lnTo>
                        <a:pt x="1486" y="3"/>
                      </a:lnTo>
                      <a:lnTo>
                        <a:pt x="1490" y="556"/>
                      </a:lnTo>
                      <a:lnTo>
                        <a:pt x="1490" y="574"/>
                      </a:lnTo>
                      <a:lnTo>
                        <a:pt x="1488" y="591"/>
                      </a:lnTo>
                      <a:lnTo>
                        <a:pt x="1485" y="608"/>
                      </a:lnTo>
                      <a:lnTo>
                        <a:pt x="1481" y="625"/>
                      </a:lnTo>
                      <a:lnTo>
                        <a:pt x="1476" y="642"/>
                      </a:lnTo>
                      <a:lnTo>
                        <a:pt x="1470" y="658"/>
                      </a:lnTo>
                      <a:lnTo>
                        <a:pt x="1463" y="673"/>
                      </a:lnTo>
                      <a:lnTo>
                        <a:pt x="1455" y="688"/>
                      </a:lnTo>
                      <a:lnTo>
                        <a:pt x="1446" y="703"/>
                      </a:lnTo>
                      <a:lnTo>
                        <a:pt x="1435" y="717"/>
                      </a:lnTo>
                      <a:lnTo>
                        <a:pt x="1424" y="731"/>
                      </a:lnTo>
                      <a:lnTo>
                        <a:pt x="1412" y="745"/>
                      </a:lnTo>
                      <a:lnTo>
                        <a:pt x="1399" y="758"/>
                      </a:lnTo>
                      <a:lnTo>
                        <a:pt x="1385" y="770"/>
                      </a:lnTo>
                      <a:lnTo>
                        <a:pt x="1370" y="782"/>
                      </a:lnTo>
                      <a:lnTo>
                        <a:pt x="1354" y="793"/>
                      </a:lnTo>
                      <a:lnTo>
                        <a:pt x="1338" y="804"/>
                      </a:lnTo>
                      <a:lnTo>
                        <a:pt x="1320" y="814"/>
                      </a:lnTo>
                      <a:lnTo>
                        <a:pt x="1301" y="823"/>
                      </a:lnTo>
                      <a:lnTo>
                        <a:pt x="1282" y="832"/>
                      </a:lnTo>
                      <a:lnTo>
                        <a:pt x="1262" y="840"/>
                      </a:lnTo>
                      <a:lnTo>
                        <a:pt x="1241" y="848"/>
                      </a:lnTo>
                      <a:lnTo>
                        <a:pt x="1219" y="855"/>
                      </a:lnTo>
                      <a:lnTo>
                        <a:pt x="1197" y="861"/>
                      </a:lnTo>
                      <a:lnTo>
                        <a:pt x="1174" y="867"/>
                      </a:lnTo>
                      <a:lnTo>
                        <a:pt x="1150" y="872"/>
                      </a:lnTo>
                      <a:lnTo>
                        <a:pt x="1126" y="876"/>
                      </a:lnTo>
                      <a:lnTo>
                        <a:pt x="1100" y="880"/>
                      </a:lnTo>
                      <a:lnTo>
                        <a:pt x="1074" y="882"/>
                      </a:lnTo>
                      <a:lnTo>
                        <a:pt x="1048" y="884"/>
                      </a:lnTo>
                      <a:lnTo>
                        <a:pt x="1020" y="885"/>
                      </a:lnTo>
                      <a:lnTo>
                        <a:pt x="993" y="886"/>
                      </a:lnTo>
                      <a:lnTo>
                        <a:pt x="982" y="889"/>
                      </a:lnTo>
                      <a:lnTo>
                        <a:pt x="972" y="893"/>
                      </a:lnTo>
                      <a:lnTo>
                        <a:pt x="962" y="897"/>
                      </a:lnTo>
                      <a:lnTo>
                        <a:pt x="952" y="901"/>
                      </a:lnTo>
                      <a:lnTo>
                        <a:pt x="942" y="905"/>
                      </a:lnTo>
                      <a:lnTo>
                        <a:pt x="933" y="910"/>
                      </a:lnTo>
                      <a:lnTo>
                        <a:pt x="923" y="915"/>
                      </a:lnTo>
                      <a:lnTo>
                        <a:pt x="914" y="920"/>
                      </a:lnTo>
                      <a:lnTo>
                        <a:pt x="904" y="926"/>
                      </a:lnTo>
                      <a:lnTo>
                        <a:pt x="896" y="931"/>
                      </a:lnTo>
                      <a:lnTo>
                        <a:pt x="887" y="937"/>
                      </a:lnTo>
                      <a:lnTo>
                        <a:pt x="878" y="943"/>
                      </a:lnTo>
                      <a:lnTo>
                        <a:pt x="870" y="950"/>
                      </a:lnTo>
                      <a:lnTo>
                        <a:pt x="861" y="956"/>
                      </a:lnTo>
                      <a:lnTo>
                        <a:pt x="853" y="963"/>
                      </a:lnTo>
                      <a:lnTo>
                        <a:pt x="845" y="970"/>
                      </a:lnTo>
                      <a:lnTo>
                        <a:pt x="838" y="977"/>
                      </a:lnTo>
                      <a:lnTo>
                        <a:pt x="830" y="984"/>
                      </a:lnTo>
                      <a:lnTo>
                        <a:pt x="822" y="992"/>
                      </a:lnTo>
                      <a:lnTo>
                        <a:pt x="815" y="1000"/>
                      </a:lnTo>
                      <a:lnTo>
                        <a:pt x="808" y="1007"/>
                      </a:lnTo>
                      <a:lnTo>
                        <a:pt x="801" y="1015"/>
                      </a:lnTo>
                      <a:lnTo>
                        <a:pt x="794" y="1023"/>
                      </a:lnTo>
                      <a:lnTo>
                        <a:pt x="788" y="1031"/>
                      </a:lnTo>
                      <a:lnTo>
                        <a:pt x="775" y="1047"/>
                      </a:lnTo>
                      <a:lnTo>
                        <a:pt x="763" y="1064"/>
                      </a:lnTo>
                      <a:lnTo>
                        <a:pt x="752" y="1081"/>
                      </a:lnTo>
                      <a:lnTo>
                        <a:pt x="797" y="115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7526">
                      <a:solidFill>
                        <a:srgbClr val="000000"/>
                      </a:solidFill>
                      <a:prstDash val="solid"/>
                      <a:round/>
                      <a:headEnd/>
                      <a:tailEnd/>
                    </a14:hiddenLine>
                  </a:ext>
                </a:extLst>
              </p:spPr>
              <p:txBody>
                <a:bodyPr/>
                <a:lstStyle/>
                <a:p>
                  <a:endParaRPr lang="es-ES"/>
                </a:p>
              </p:txBody>
            </p:sp>
          </p:grpSp>
          <p:sp>
            <p:nvSpPr>
              <p:cNvPr id="216087" name="Line 14"/>
              <p:cNvSpPr>
                <a:spLocks noChangeShapeType="1"/>
              </p:cNvSpPr>
              <p:nvPr/>
            </p:nvSpPr>
            <p:spPr bwMode="auto">
              <a:xfrm>
                <a:off x="2880" y="1389"/>
                <a:ext cx="0" cy="186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prstDash val="dash"/>
                    <a:round/>
                    <a:headEnd/>
                    <a:tailEnd/>
                  </a14:hiddenLine>
                </a:ext>
              </a:extLst>
            </p:spPr>
            <p:txBody>
              <a:bodyPr/>
              <a:lstStyle/>
              <a:p>
                <a:endParaRPr lang="es-ES"/>
              </a:p>
            </p:txBody>
          </p:sp>
        </p:grpSp>
      </p:grpSp>
      <p:grpSp>
        <p:nvGrpSpPr>
          <p:cNvPr id="6" name="Group 15"/>
          <p:cNvGrpSpPr>
            <a:grpSpLocks/>
          </p:cNvGrpSpPr>
          <p:nvPr/>
        </p:nvGrpSpPr>
        <p:grpSpPr bwMode="auto">
          <a:xfrm>
            <a:off x="3573463" y="1785938"/>
            <a:ext cx="2430462" cy="2924175"/>
            <a:chOff x="2467" y="1389"/>
            <a:chExt cx="826" cy="1860"/>
          </a:xfrm>
        </p:grpSpPr>
        <p:grpSp>
          <p:nvGrpSpPr>
            <p:cNvPr id="216079" name="Group 16"/>
            <p:cNvGrpSpPr>
              <a:grpSpLocks noChangeAspect="1"/>
            </p:cNvGrpSpPr>
            <p:nvPr/>
          </p:nvGrpSpPr>
          <p:grpSpPr bwMode="auto">
            <a:xfrm>
              <a:off x="2467" y="1752"/>
              <a:ext cx="826" cy="1176"/>
              <a:chOff x="757" y="1128"/>
              <a:chExt cx="1136" cy="1618"/>
            </a:xfrm>
          </p:grpSpPr>
          <p:sp>
            <p:nvSpPr>
              <p:cNvPr id="216081" name="Freeform 17"/>
              <p:cNvSpPr>
                <a:spLocks noChangeAspect="1"/>
              </p:cNvSpPr>
              <p:nvPr/>
            </p:nvSpPr>
            <p:spPr bwMode="auto">
              <a:xfrm>
                <a:off x="757" y="1128"/>
                <a:ext cx="1136" cy="1618"/>
              </a:xfrm>
              <a:custGeom>
                <a:avLst/>
                <a:gdLst>
                  <a:gd name="T0" fmla="*/ 1 w 4546"/>
                  <a:gd name="T1" fmla="*/ 3 h 6473"/>
                  <a:gd name="T2" fmla="*/ 3 w 4546"/>
                  <a:gd name="T3" fmla="*/ 7 h 6473"/>
                  <a:gd name="T4" fmla="*/ 4 w 4546"/>
                  <a:gd name="T5" fmla="*/ 12 h 6473"/>
                  <a:gd name="T6" fmla="*/ 5 w 4546"/>
                  <a:gd name="T7" fmla="*/ 16 h 6473"/>
                  <a:gd name="T8" fmla="*/ 6 w 4546"/>
                  <a:gd name="T9" fmla="*/ 22 h 6473"/>
                  <a:gd name="T10" fmla="*/ 6 w 4546"/>
                  <a:gd name="T11" fmla="*/ 40 h 6473"/>
                  <a:gd name="T12" fmla="*/ 6 w 4546"/>
                  <a:gd name="T13" fmla="*/ 83 h 6473"/>
                  <a:gd name="T14" fmla="*/ 5 w 4546"/>
                  <a:gd name="T15" fmla="*/ 152 h 6473"/>
                  <a:gd name="T16" fmla="*/ 6 w 4546"/>
                  <a:gd name="T17" fmla="*/ 190 h 6473"/>
                  <a:gd name="T18" fmla="*/ 8 w 4546"/>
                  <a:gd name="T19" fmla="*/ 225 h 6473"/>
                  <a:gd name="T20" fmla="*/ 13 w 4546"/>
                  <a:gd name="T21" fmla="*/ 256 h 6473"/>
                  <a:gd name="T22" fmla="*/ 21 w 4546"/>
                  <a:gd name="T23" fmla="*/ 282 h 6473"/>
                  <a:gd name="T24" fmla="*/ 34 w 4546"/>
                  <a:gd name="T25" fmla="*/ 304 h 6473"/>
                  <a:gd name="T26" fmla="*/ 52 w 4546"/>
                  <a:gd name="T27" fmla="*/ 319 h 6473"/>
                  <a:gd name="T28" fmla="*/ 75 w 4546"/>
                  <a:gd name="T29" fmla="*/ 328 h 6473"/>
                  <a:gd name="T30" fmla="*/ 97 w 4546"/>
                  <a:gd name="T31" fmla="*/ 331 h 6473"/>
                  <a:gd name="T32" fmla="*/ 103 w 4546"/>
                  <a:gd name="T33" fmla="*/ 334 h 6473"/>
                  <a:gd name="T34" fmla="*/ 108 w 4546"/>
                  <a:gd name="T35" fmla="*/ 338 h 6473"/>
                  <a:gd name="T36" fmla="*/ 113 w 4546"/>
                  <a:gd name="T37" fmla="*/ 343 h 6473"/>
                  <a:gd name="T38" fmla="*/ 118 w 4546"/>
                  <a:gd name="T39" fmla="*/ 349 h 6473"/>
                  <a:gd name="T40" fmla="*/ 122 w 4546"/>
                  <a:gd name="T41" fmla="*/ 355 h 6473"/>
                  <a:gd name="T42" fmla="*/ 126 w 4546"/>
                  <a:gd name="T43" fmla="*/ 363 h 6473"/>
                  <a:gd name="T44" fmla="*/ 130 w 4546"/>
                  <a:gd name="T45" fmla="*/ 371 h 6473"/>
                  <a:gd name="T46" fmla="*/ 134 w 4546"/>
                  <a:gd name="T47" fmla="*/ 380 h 6473"/>
                  <a:gd name="T48" fmla="*/ 138 w 4546"/>
                  <a:gd name="T49" fmla="*/ 390 h 6473"/>
                  <a:gd name="T50" fmla="*/ 141 w 4546"/>
                  <a:gd name="T51" fmla="*/ 401 h 6473"/>
                  <a:gd name="T52" fmla="*/ 146 w 4546"/>
                  <a:gd name="T53" fmla="*/ 392 h 6473"/>
                  <a:gd name="T54" fmla="*/ 152 w 4546"/>
                  <a:gd name="T55" fmla="*/ 378 h 6473"/>
                  <a:gd name="T56" fmla="*/ 156 w 4546"/>
                  <a:gd name="T57" fmla="*/ 369 h 6473"/>
                  <a:gd name="T58" fmla="*/ 161 w 4546"/>
                  <a:gd name="T59" fmla="*/ 361 h 6473"/>
                  <a:gd name="T60" fmla="*/ 165 w 4546"/>
                  <a:gd name="T61" fmla="*/ 353 h 6473"/>
                  <a:gd name="T62" fmla="*/ 170 w 4546"/>
                  <a:gd name="T63" fmla="*/ 346 h 6473"/>
                  <a:gd name="T64" fmla="*/ 176 w 4546"/>
                  <a:gd name="T65" fmla="*/ 340 h 6473"/>
                  <a:gd name="T66" fmla="*/ 181 w 4546"/>
                  <a:gd name="T67" fmla="*/ 334 h 6473"/>
                  <a:gd name="T68" fmla="*/ 188 w 4546"/>
                  <a:gd name="T69" fmla="*/ 330 h 6473"/>
                  <a:gd name="T70" fmla="*/ 197 w 4546"/>
                  <a:gd name="T71" fmla="*/ 328 h 6473"/>
                  <a:gd name="T72" fmla="*/ 212 w 4546"/>
                  <a:gd name="T73" fmla="*/ 326 h 6473"/>
                  <a:gd name="T74" fmla="*/ 226 w 4546"/>
                  <a:gd name="T75" fmla="*/ 321 h 6473"/>
                  <a:gd name="T76" fmla="*/ 238 w 4546"/>
                  <a:gd name="T77" fmla="*/ 315 h 6473"/>
                  <a:gd name="T78" fmla="*/ 249 w 4546"/>
                  <a:gd name="T79" fmla="*/ 305 h 6473"/>
                  <a:gd name="T80" fmla="*/ 258 w 4546"/>
                  <a:gd name="T81" fmla="*/ 294 h 6473"/>
                  <a:gd name="T82" fmla="*/ 266 w 4546"/>
                  <a:gd name="T83" fmla="*/ 281 h 6473"/>
                  <a:gd name="T84" fmla="*/ 272 w 4546"/>
                  <a:gd name="T85" fmla="*/ 266 h 6473"/>
                  <a:gd name="T86" fmla="*/ 277 w 4546"/>
                  <a:gd name="T87" fmla="*/ 249 h 6473"/>
                  <a:gd name="T88" fmla="*/ 280 w 4546"/>
                  <a:gd name="T89" fmla="*/ 231 h 6473"/>
                  <a:gd name="T90" fmla="*/ 281 w 4546"/>
                  <a:gd name="T91" fmla="*/ 211 h 6473"/>
                  <a:gd name="T92" fmla="*/ 281 w 4546"/>
                  <a:gd name="T93" fmla="*/ 20 h 6473"/>
                  <a:gd name="T94" fmla="*/ 282 w 4546"/>
                  <a:gd name="T95" fmla="*/ 11 h 6473"/>
                  <a:gd name="T96" fmla="*/ 283 w 4546"/>
                  <a:gd name="T97" fmla="*/ 3 h 64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6"/>
                  <a:gd name="T148" fmla="*/ 0 h 6473"/>
                  <a:gd name="T149" fmla="*/ 4546 w 4546"/>
                  <a:gd name="T150" fmla="*/ 6473 h 64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6" h="6473">
                    <a:moveTo>
                      <a:pt x="0" y="0"/>
                    </a:moveTo>
                    <a:lnTo>
                      <a:pt x="11" y="22"/>
                    </a:lnTo>
                    <a:lnTo>
                      <a:pt x="22" y="43"/>
                    </a:lnTo>
                    <a:lnTo>
                      <a:pt x="31" y="66"/>
                    </a:lnTo>
                    <a:lnTo>
                      <a:pt x="40" y="90"/>
                    </a:lnTo>
                    <a:lnTo>
                      <a:pt x="49" y="112"/>
                    </a:lnTo>
                    <a:lnTo>
                      <a:pt x="57" y="138"/>
                    </a:lnTo>
                    <a:lnTo>
                      <a:pt x="64" y="161"/>
                    </a:lnTo>
                    <a:lnTo>
                      <a:pt x="72" y="187"/>
                    </a:lnTo>
                    <a:lnTo>
                      <a:pt x="77" y="213"/>
                    </a:lnTo>
                    <a:lnTo>
                      <a:pt x="83" y="240"/>
                    </a:lnTo>
                    <a:lnTo>
                      <a:pt x="88" y="266"/>
                    </a:lnTo>
                    <a:lnTo>
                      <a:pt x="92" y="293"/>
                    </a:lnTo>
                    <a:lnTo>
                      <a:pt x="95" y="322"/>
                    </a:lnTo>
                    <a:lnTo>
                      <a:pt x="97" y="350"/>
                    </a:lnTo>
                    <a:lnTo>
                      <a:pt x="99" y="379"/>
                    </a:lnTo>
                    <a:lnTo>
                      <a:pt x="100" y="408"/>
                    </a:lnTo>
                    <a:lnTo>
                      <a:pt x="101" y="642"/>
                    </a:lnTo>
                    <a:lnTo>
                      <a:pt x="101" y="873"/>
                    </a:lnTo>
                    <a:lnTo>
                      <a:pt x="100" y="1102"/>
                    </a:lnTo>
                    <a:lnTo>
                      <a:pt x="97" y="1331"/>
                    </a:lnTo>
                    <a:lnTo>
                      <a:pt x="89" y="1779"/>
                    </a:lnTo>
                    <a:lnTo>
                      <a:pt x="84" y="2216"/>
                    </a:lnTo>
                    <a:lnTo>
                      <a:pt x="83" y="2429"/>
                    </a:lnTo>
                    <a:lnTo>
                      <a:pt x="83" y="2636"/>
                    </a:lnTo>
                    <a:lnTo>
                      <a:pt x="85" y="2841"/>
                    </a:lnTo>
                    <a:lnTo>
                      <a:pt x="92" y="3038"/>
                    </a:lnTo>
                    <a:lnTo>
                      <a:pt x="100" y="3231"/>
                    </a:lnTo>
                    <a:lnTo>
                      <a:pt x="113" y="3418"/>
                    </a:lnTo>
                    <a:lnTo>
                      <a:pt x="129" y="3598"/>
                    </a:lnTo>
                    <a:lnTo>
                      <a:pt x="150" y="3771"/>
                    </a:lnTo>
                    <a:lnTo>
                      <a:pt x="177" y="3938"/>
                    </a:lnTo>
                    <a:lnTo>
                      <a:pt x="210" y="4096"/>
                    </a:lnTo>
                    <a:lnTo>
                      <a:pt x="247" y="4246"/>
                    </a:lnTo>
                    <a:lnTo>
                      <a:pt x="292" y="4388"/>
                    </a:lnTo>
                    <a:lnTo>
                      <a:pt x="344" y="4522"/>
                    </a:lnTo>
                    <a:lnTo>
                      <a:pt x="404" y="4646"/>
                    </a:lnTo>
                    <a:lnTo>
                      <a:pt x="471" y="4760"/>
                    </a:lnTo>
                    <a:lnTo>
                      <a:pt x="547" y="4863"/>
                    </a:lnTo>
                    <a:lnTo>
                      <a:pt x="633" y="4956"/>
                    </a:lnTo>
                    <a:lnTo>
                      <a:pt x="727" y="5038"/>
                    </a:lnTo>
                    <a:lnTo>
                      <a:pt x="832" y="5110"/>
                    </a:lnTo>
                    <a:lnTo>
                      <a:pt x="946" y="5168"/>
                    </a:lnTo>
                    <a:lnTo>
                      <a:pt x="1072" y="5216"/>
                    </a:lnTo>
                    <a:lnTo>
                      <a:pt x="1210" y="5251"/>
                    </a:lnTo>
                    <a:lnTo>
                      <a:pt x="1359" y="5272"/>
                    </a:lnTo>
                    <a:lnTo>
                      <a:pt x="1521" y="5280"/>
                    </a:lnTo>
                    <a:lnTo>
                      <a:pt x="1551" y="5293"/>
                    </a:lnTo>
                    <a:lnTo>
                      <a:pt x="1583" y="5309"/>
                    </a:lnTo>
                    <a:lnTo>
                      <a:pt x="1612" y="5326"/>
                    </a:lnTo>
                    <a:lnTo>
                      <a:pt x="1643" y="5345"/>
                    </a:lnTo>
                    <a:lnTo>
                      <a:pt x="1671" y="5366"/>
                    </a:lnTo>
                    <a:lnTo>
                      <a:pt x="1700" y="5387"/>
                    </a:lnTo>
                    <a:lnTo>
                      <a:pt x="1728" y="5411"/>
                    </a:lnTo>
                    <a:lnTo>
                      <a:pt x="1756" y="5435"/>
                    </a:lnTo>
                    <a:lnTo>
                      <a:pt x="1782" y="5462"/>
                    </a:lnTo>
                    <a:lnTo>
                      <a:pt x="1809" y="5490"/>
                    </a:lnTo>
                    <a:lnTo>
                      <a:pt x="1834" y="5519"/>
                    </a:lnTo>
                    <a:lnTo>
                      <a:pt x="1859" y="5549"/>
                    </a:lnTo>
                    <a:lnTo>
                      <a:pt x="1884" y="5582"/>
                    </a:lnTo>
                    <a:lnTo>
                      <a:pt x="1908" y="5616"/>
                    </a:lnTo>
                    <a:lnTo>
                      <a:pt x="1932" y="5651"/>
                    </a:lnTo>
                    <a:lnTo>
                      <a:pt x="1956" y="5687"/>
                    </a:lnTo>
                    <a:lnTo>
                      <a:pt x="1979" y="5726"/>
                    </a:lnTo>
                    <a:lnTo>
                      <a:pt x="2001" y="5766"/>
                    </a:lnTo>
                    <a:lnTo>
                      <a:pt x="2024" y="5807"/>
                    </a:lnTo>
                    <a:lnTo>
                      <a:pt x="2046" y="5849"/>
                    </a:lnTo>
                    <a:lnTo>
                      <a:pt x="2067" y="5893"/>
                    </a:lnTo>
                    <a:lnTo>
                      <a:pt x="2089" y="5938"/>
                    </a:lnTo>
                    <a:lnTo>
                      <a:pt x="2109" y="5986"/>
                    </a:lnTo>
                    <a:lnTo>
                      <a:pt x="2130" y="6034"/>
                    </a:lnTo>
                    <a:lnTo>
                      <a:pt x="2150" y="6084"/>
                    </a:lnTo>
                    <a:lnTo>
                      <a:pt x="2170" y="6134"/>
                    </a:lnTo>
                    <a:lnTo>
                      <a:pt x="2188" y="6188"/>
                    </a:lnTo>
                    <a:lnTo>
                      <a:pt x="2207" y="6242"/>
                    </a:lnTo>
                    <a:lnTo>
                      <a:pt x="2227" y="6298"/>
                    </a:lnTo>
                    <a:lnTo>
                      <a:pt x="2244" y="6355"/>
                    </a:lnTo>
                    <a:lnTo>
                      <a:pt x="2262" y="6413"/>
                    </a:lnTo>
                    <a:lnTo>
                      <a:pt x="2281" y="6473"/>
                    </a:lnTo>
                    <a:lnTo>
                      <a:pt x="2313" y="6377"/>
                    </a:lnTo>
                    <a:lnTo>
                      <a:pt x="2347" y="6282"/>
                    </a:lnTo>
                    <a:lnTo>
                      <a:pt x="2383" y="6185"/>
                    </a:lnTo>
                    <a:lnTo>
                      <a:pt x="2422" y="6091"/>
                    </a:lnTo>
                    <a:lnTo>
                      <a:pt x="2442" y="6043"/>
                    </a:lnTo>
                    <a:lnTo>
                      <a:pt x="2463" y="5996"/>
                    </a:lnTo>
                    <a:lnTo>
                      <a:pt x="2484" y="5950"/>
                    </a:lnTo>
                    <a:lnTo>
                      <a:pt x="2505" y="5905"/>
                    </a:lnTo>
                    <a:lnTo>
                      <a:pt x="2528" y="5860"/>
                    </a:lnTo>
                    <a:lnTo>
                      <a:pt x="2552" y="5816"/>
                    </a:lnTo>
                    <a:lnTo>
                      <a:pt x="2576" y="5772"/>
                    </a:lnTo>
                    <a:lnTo>
                      <a:pt x="2599" y="5731"/>
                    </a:lnTo>
                    <a:lnTo>
                      <a:pt x="2623" y="5689"/>
                    </a:lnTo>
                    <a:lnTo>
                      <a:pt x="2650" y="5649"/>
                    </a:lnTo>
                    <a:lnTo>
                      <a:pt x="2675" y="5610"/>
                    </a:lnTo>
                    <a:lnTo>
                      <a:pt x="2702" y="5572"/>
                    </a:lnTo>
                    <a:lnTo>
                      <a:pt x="2729" y="5536"/>
                    </a:lnTo>
                    <a:lnTo>
                      <a:pt x="2757" y="5501"/>
                    </a:lnTo>
                    <a:lnTo>
                      <a:pt x="2787" y="5468"/>
                    </a:lnTo>
                    <a:lnTo>
                      <a:pt x="2816" y="5436"/>
                    </a:lnTo>
                    <a:lnTo>
                      <a:pt x="2845" y="5406"/>
                    </a:lnTo>
                    <a:lnTo>
                      <a:pt x="2875" y="5378"/>
                    </a:lnTo>
                    <a:lnTo>
                      <a:pt x="2907" y="5352"/>
                    </a:lnTo>
                    <a:lnTo>
                      <a:pt x="2939" y="5326"/>
                    </a:lnTo>
                    <a:lnTo>
                      <a:pt x="2972" y="5304"/>
                    </a:lnTo>
                    <a:lnTo>
                      <a:pt x="3005" y="5284"/>
                    </a:lnTo>
                    <a:lnTo>
                      <a:pt x="3040" y="5265"/>
                    </a:lnTo>
                    <a:lnTo>
                      <a:pt x="3074" y="5249"/>
                    </a:lnTo>
                    <a:lnTo>
                      <a:pt x="3159" y="5248"/>
                    </a:lnTo>
                    <a:lnTo>
                      <a:pt x="3243" y="5243"/>
                    </a:lnTo>
                    <a:lnTo>
                      <a:pt x="3323" y="5232"/>
                    </a:lnTo>
                    <a:lnTo>
                      <a:pt x="3401" y="5216"/>
                    </a:lnTo>
                    <a:lnTo>
                      <a:pt x="3476" y="5198"/>
                    </a:lnTo>
                    <a:lnTo>
                      <a:pt x="3549" y="5174"/>
                    </a:lnTo>
                    <a:lnTo>
                      <a:pt x="3621" y="5144"/>
                    </a:lnTo>
                    <a:lnTo>
                      <a:pt x="3689" y="5113"/>
                    </a:lnTo>
                    <a:lnTo>
                      <a:pt x="3754" y="5075"/>
                    </a:lnTo>
                    <a:lnTo>
                      <a:pt x="3817" y="5036"/>
                    </a:lnTo>
                    <a:lnTo>
                      <a:pt x="3877" y="4991"/>
                    </a:lnTo>
                    <a:lnTo>
                      <a:pt x="3934" y="4941"/>
                    </a:lnTo>
                    <a:lnTo>
                      <a:pt x="3990" y="4890"/>
                    </a:lnTo>
                    <a:lnTo>
                      <a:pt x="4042" y="4834"/>
                    </a:lnTo>
                    <a:lnTo>
                      <a:pt x="4092" y="4774"/>
                    </a:lnTo>
                    <a:lnTo>
                      <a:pt x="4138" y="4711"/>
                    </a:lnTo>
                    <a:lnTo>
                      <a:pt x="4182" y="4643"/>
                    </a:lnTo>
                    <a:lnTo>
                      <a:pt x="4223" y="4573"/>
                    </a:lnTo>
                    <a:lnTo>
                      <a:pt x="4262" y="4500"/>
                    </a:lnTo>
                    <a:lnTo>
                      <a:pt x="4298" y="4423"/>
                    </a:lnTo>
                    <a:lnTo>
                      <a:pt x="4331" y="4342"/>
                    </a:lnTo>
                    <a:lnTo>
                      <a:pt x="4361" y="4258"/>
                    </a:lnTo>
                    <a:lnTo>
                      <a:pt x="4388" y="4172"/>
                    </a:lnTo>
                    <a:lnTo>
                      <a:pt x="4413" y="4083"/>
                    </a:lnTo>
                    <a:lnTo>
                      <a:pt x="4434" y="3990"/>
                    </a:lnTo>
                    <a:lnTo>
                      <a:pt x="4453" y="3896"/>
                    </a:lnTo>
                    <a:lnTo>
                      <a:pt x="4467" y="3798"/>
                    </a:lnTo>
                    <a:lnTo>
                      <a:pt x="4479" y="3697"/>
                    </a:lnTo>
                    <a:lnTo>
                      <a:pt x="4489" y="3593"/>
                    </a:lnTo>
                    <a:lnTo>
                      <a:pt x="4495" y="3488"/>
                    </a:lnTo>
                    <a:lnTo>
                      <a:pt x="4499" y="3380"/>
                    </a:lnTo>
                    <a:lnTo>
                      <a:pt x="4499" y="3269"/>
                    </a:lnTo>
                    <a:lnTo>
                      <a:pt x="4499" y="371"/>
                    </a:lnTo>
                    <a:lnTo>
                      <a:pt x="4499" y="325"/>
                    </a:lnTo>
                    <a:lnTo>
                      <a:pt x="4502" y="278"/>
                    </a:lnTo>
                    <a:lnTo>
                      <a:pt x="4505" y="232"/>
                    </a:lnTo>
                    <a:lnTo>
                      <a:pt x="4510" y="185"/>
                    </a:lnTo>
                    <a:lnTo>
                      <a:pt x="4515" y="140"/>
                    </a:lnTo>
                    <a:lnTo>
                      <a:pt x="4523" y="95"/>
                    </a:lnTo>
                    <a:lnTo>
                      <a:pt x="4534" y="50"/>
                    </a:lnTo>
                    <a:lnTo>
                      <a:pt x="4546" y="6"/>
                    </a:lnTo>
                  </a:path>
                </a:pathLst>
              </a:custGeom>
              <a:noFill/>
              <a:ln w="25400">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16082" name="Freeform 18"/>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6083" name="Freeform 19"/>
              <p:cNvSpPr>
                <a:spLocks noChangeAspect="1"/>
              </p:cNvSpPr>
              <p:nvPr/>
            </p:nvSpPr>
            <p:spPr bwMode="auto">
              <a:xfrm>
                <a:off x="778" y="1218"/>
                <a:ext cx="1105" cy="1525"/>
              </a:xfrm>
              <a:custGeom>
                <a:avLst/>
                <a:gdLst>
                  <a:gd name="T0" fmla="*/ 135 w 4419"/>
                  <a:gd name="T1" fmla="*/ 374 h 6099"/>
                  <a:gd name="T2" fmla="*/ 130 w 4419"/>
                  <a:gd name="T3" fmla="*/ 361 h 6099"/>
                  <a:gd name="T4" fmla="*/ 126 w 4419"/>
                  <a:gd name="T5" fmla="*/ 351 h 6099"/>
                  <a:gd name="T6" fmla="*/ 123 w 4419"/>
                  <a:gd name="T7" fmla="*/ 346 h 6099"/>
                  <a:gd name="T8" fmla="*/ 121 w 4419"/>
                  <a:gd name="T9" fmla="*/ 341 h 6099"/>
                  <a:gd name="T10" fmla="*/ 118 w 4419"/>
                  <a:gd name="T11" fmla="*/ 336 h 6099"/>
                  <a:gd name="T12" fmla="*/ 115 w 4419"/>
                  <a:gd name="T13" fmla="*/ 331 h 6099"/>
                  <a:gd name="T14" fmla="*/ 112 w 4419"/>
                  <a:gd name="T15" fmla="*/ 327 h 6099"/>
                  <a:gd name="T16" fmla="*/ 109 w 4419"/>
                  <a:gd name="T17" fmla="*/ 323 h 6099"/>
                  <a:gd name="T18" fmla="*/ 106 w 4419"/>
                  <a:gd name="T19" fmla="*/ 320 h 6099"/>
                  <a:gd name="T20" fmla="*/ 103 w 4419"/>
                  <a:gd name="T21" fmla="*/ 317 h 6099"/>
                  <a:gd name="T22" fmla="*/ 99 w 4419"/>
                  <a:gd name="T23" fmla="*/ 314 h 6099"/>
                  <a:gd name="T24" fmla="*/ 95 w 4419"/>
                  <a:gd name="T25" fmla="*/ 311 h 6099"/>
                  <a:gd name="T26" fmla="*/ 91 w 4419"/>
                  <a:gd name="T27" fmla="*/ 309 h 6099"/>
                  <a:gd name="T28" fmla="*/ 83 w 4419"/>
                  <a:gd name="T29" fmla="*/ 308 h 6099"/>
                  <a:gd name="T30" fmla="*/ 73 w 4419"/>
                  <a:gd name="T31" fmla="*/ 307 h 6099"/>
                  <a:gd name="T32" fmla="*/ 63 w 4419"/>
                  <a:gd name="T33" fmla="*/ 305 h 6099"/>
                  <a:gd name="T34" fmla="*/ 54 w 4419"/>
                  <a:gd name="T35" fmla="*/ 301 h 6099"/>
                  <a:gd name="T36" fmla="*/ 46 w 4419"/>
                  <a:gd name="T37" fmla="*/ 297 h 6099"/>
                  <a:gd name="T38" fmla="*/ 39 w 4419"/>
                  <a:gd name="T39" fmla="*/ 292 h 6099"/>
                  <a:gd name="T40" fmla="*/ 32 w 4419"/>
                  <a:gd name="T41" fmla="*/ 286 h 6099"/>
                  <a:gd name="T42" fmla="*/ 27 w 4419"/>
                  <a:gd name="T43" fmla="*/ 280 h 6099"/>
                  <a:gd name="T44" fmla="*/ 22 w 4419"/>
                  <a:gd name="T45" fmla="*/ 272 h 6099"/>
                  <a:gd name="T46" fmla="*/ 17 w 4419"/>
                  <a:gd name="T47" fmla="*/ 264 h 6099"/>
                  <a:gd name="T48" fmla="*/ 13 w 4419"/>
                  <a:gd name="T49" fmla="*/ 255 h 6099"/>
                  <a:gd name="T50" fmla="*/ 10 w 4419"/>
                  <a:gd name="T51" fmla="*/ 245 h 6099"/>
                  <a:gd name="T52" fmla="*/ 7 w 4419"/>
                  <a:gd name="T53" fmla="*/ 234 h 6099"/>
                  <a:gd name="T54" fmla="*/ 4 w 4419"/>
                  <a:gd name="T55" fmla="*/ 223 h 6099"/>
                  <a:gd name="T56" fmla="*/ 2 w 4419"/>
                  <a:gd name="T57" fmla="*/ 211 h 6099"/>
                  <a:gd name="T58" fmla="*/ 1 w 4419"/>
                  <a:gd name="T59" fmla="*/ 199 h 6099"/>
                  <a:gd name="T60" fmla="*/ 1 w 4419"/>
                  <a:gd name="T61" fmla="*/ 0 h 6099"/>
                  <a:gd name="T62" fmla="*/ 276 w 4419"/>
                  <a:gd name="T63" fmla="*/ 193 h 6099"/>
                  <a:gd name="T64" fmla="*/ 276 w 4419"/>
                  <a:gd name="T65" fmla="*/ 205 h 6099"/>
                  <a:gd name="T66" fmla="*/ 275 w 4419"/>
                  <a:gd name="T67" fmla="*/ 217 h 6099"/>
                  <a:gd name="T68" fmla="*/ 273 w 4419"/>
                  <a:gd name="T69" fmla="*/ 228 h 6099"/>
                  <a:gd name="T70" fmla="*/ 270 w 4419"/>
                  <a:gd name="T71" fmla="*/ 239 h 6099"/>
                  <a:gd name="T72" fmla="*/ 266 w 4419"/>
                  <a:gd name="T73" fmla="*/ 249 h 6099"/>
                  <a:gd name="T74" fmla="*/ 262 w 4419"/>
                  <a:gd name="T75" fmla="*/ 259 h 6099"/>
                  <a:gd name="T76" fmla="*/ 257 w 4419"/>
                  <a:gd name="T77" fmla="*/ 267 h 6099"/>
                  <a:gd name="T78" fmla="*/ 251 w 4419"/>
                  <a:gd name="T79" fmla="*/ 275 h 6099"/>
                  <a:gd name="T80" fmla="*/ 245 w 4419"/>
                  <a:gd name="T81" fmla="*/ 283 h 6099"/>
                  <a:gd name="T82" fmla="*/ 238 w 4419"/>
                  <a:gd name="T83" fmla="*/ 289 h 6099"/>
                  <a:gd name="T84" fmla="*/ 230 w 4419"/>
                  <a:gd name="T85" fmla="*/ 295 h 6099"/>
                  <a:gd name="T86" fmla="*/ 222 w 4419"/>
                  <a:gd name="T87" fmla="*/ 299 h 6099"/>
                  <a:gd name="T88" fmla="*/ 213 w 4419"/>
                  <a:gd name="T89" fmla="*/ 303 h 6099"/>
                  <a:gd name="T90" fmla="*/ 204 w 4419"/>
                  <a:gd name="T91" fmla="*/ 306 h 6099"/>
                  <a:gd name="T92" fmla="*/ 194 w 4419"/>
                  <a:gd name="T93" fmla="*/ 307 h 6099"/>
                  <a:gd name="T94" fmla="*/ 184 w 4419"/>
                  <a:gd name="T95" fmla="*/ 308 h 6099"/>
                  <a:gd name="T96" fmla="*/ 180 w 4419"/>
                  <a:gd name="T97" fmla="*/ 310 h 6099"/>
                  <a:gd name="T98" fmla="*/ 177 w 4419"/>
                  <a:gd name="T99" fmla="*/ 313 h 6099"/>
                  <a:gd name="T100" fmla="*/ 173 w 4419"/>
                  <a:gd name="T101" fmla="*/ 316 h 6099"/>
                  <a:gd name="T102" fmla="*/ 170 w 4419"/>
                  <a:gd name="T103" fmla="*/ 320 h 6099"/>
                  <a:gd name="T104" fmla="*/ 166 w 4419"/>
                  <a:gd name="T105" fmla="*/ 324 h 6099"/>
                  <a:gd name="T106" fmla="*/ 163 w 4419"/>
                  <a:gd name="T107" fmla="*/ 328 h 6099"/>
                  <a:gd name="T108" fmla="*/ 160 w 4419"/>
                  <a:gd name="T109" fmla="*/ 332 h 6099"/>
                  <a:gd name="T110" fmla="*/ 157 w 4419"/>
                  <a:gd name="T111" fmla="*/ 337 h 6099"/>
                  <a:gd name="T112" fmla="*/ 154 w 4419"/>
                  <a:gd name="T113" fmla="*/ 342 h 6099"/>
                  <a:gd name="T114" fmla="*/ 151 w 4419"/>
                  <a:gd name="T115" fmla="*/ 347 h 6099"/>
                  <a:gd name="T116" fmla="*/ 149 w 4419"/>
                  <a:gd name="T117" fmla="*/ 353 h 6099"/>
                  <a:gd name="T118" fmla="*/ 146 w 4419"/>
                  <a:gd name="T119" fmla="*/ 358 h 6099"/>
                  <a:gd name="T120" fmla="*/ 142 w 4419"/>
                  <a:gd name="T121" fmla="*/ 370 h 6099"/>
                  <a:gd name="T122" fmla="*/ 137 w 4419"/>
                  <a:gd name="T123" fmla="*/ 381 h 6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19"/>
                  <a:gd name="T187" fmla="*/ 0 h 6099"/>
                  <a:gd name="T188" fmla="*/ 4419 w 4419"/>
                  <a:gd name="T189" fmla="*/ 6099 h 60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19" h="6099">
                    <a:moveTo>
                      <a:pt x="2195" y="6099"/>
                    </a:moveTo>
                    <a:lnTo>
                      <a:pt x="2154" y="5980"/>
                    </a:lnTo>
                    <a:lnTo>
                      <a:pt x="2112" y="5870"/>
                    </a:lnTo>
                    <a:lnTo>
                      <a:pt x="2071" y="5766"/>
                    </a:lnTo>
                    <a:lnTo>
                      <a:pt x="2031" y="5667"/>
                    </a:lnTo>
                    <a:lnTo>
                      <a:pt x="2010" y="5621"/>
                    </a:lnTo>
                    <a:lnTo>
                      <a:pt x="1990" y="5574"/>
                    </a:lnTo>
                    <a:lnTo>
                      <a:pt x="1968" y="5531"/>
                    </a:lnTo>
                    <a:lnTo>
                      <a:pt x="1947" y="5489"/>
                    </a:lnTo>
                    <a:lnTo>
                      <a:pt x="1926" y="5448"/>
                    </a:lnTo>
                    <a:lnTo>
                      <a:pt x="1905" y="5409"/>
                    </a:lnTo>
                    <a:lnTo>
                      <a:pt x="1884" y="5370"/>
                    </a:lnTo>
                    <a:lnTo>
                      <a:pt x="1861" y="5334"/>
                    </a:lnTo>
                    <a:lnTo>
                      <a:pt x="1838" y="5298"/>
                    </a:lnTo>
                    <a:lnTo>
                      <a:pt x="1816" y="5265"/>
                    </a:lnTo>
                    <a:lnTo>
                      <a:pt x="1792" y="5232"/>
                    </a:lnTo>
                    <a:lnTo>
                      <a:pt x="1768" y="5202"/>
                    </a:lnTo>
                    <a:lnTo>
                      <a:pt x="1743" y="5171"/>
                    </a:lnTo>
                    <a:lnTo>
                      <a:pt x="1718" y="5143"/>
                    </a:lnTo>
                    <a:lnTo>
                      <a:pt x="1691" y="5115"/>
                    </a:lnTo>
                    <a:lnTo>
                      <a:pt x="1665" y="5089"/>
                    </a:lnTo>
                    <a:lnTo>
                      <a:pt x="1638" y="5065"/>
                    </a:lnTo>
                    <a:lnTo>
                      <a:pt x="1609" y="5041"/>
                    </a:lnTo>
                    <a:lnTo>
                      <a:pt x="1580" y="5018"/>
                    </a:lnTo>
                    <a:lnTo>
                      <a:pt x="1549" y="4997"/>
                    </a:lnTo>
                    <a:lnTo>
                      <a:pt x="1519" y="4976"/>
                    </a:lnTo>
                    <a:lnTo>
                      <a:pt x="1487" y="4957"/>
                    </a:lnTo>
                    <a:lnTo>
                      <a:pt x="1454" y="4939"/>
                    </a:lnTo>
                    <a:lnTo>
                      <a:pt x="1419" y="4923"/>
                    </a:lnTo>
                    <a:lnTo>
                      <a:pt x="1329" y="4920"/>
                    </a:lnTo>
                    <a:lnTo>
                      <a:pt x="1244" y="4914"/>
                    </a:lnTo>
                    <a:lnTo>
                      <a:pt x="1162" y="4903"/>
                    </a:lnTo>
                    <a:lnTo>
                      <a:pt x="1082" y="4888"/>
                    </a:lnTo>
                    <a:lnTo>
                      <a:pt x="1007" y="4870"/>
                    </a:lnTo>
                    <a:lnTo>
                      <a:pt x="935" y="4846"/>
                    </a:lnTo>
                    <a:lnTo>
                      <a:pt x="866" y="4819"/>
                    </a:lnTo>
                    <a:lnTo>
                      <a:pt x="801" y="4789"/>
                    </a:lnTo>
                    <a:lnTo>
                      <a:pt x="737" y="4754"/>
                    </a:lnTo>
                    <a:lnTo>
                      <a:pt x="679" y="4717"/>
                    </a:lnTo>
                    <a:lnTo>
                      <a:pt x="622" y="4675"/>
                    </a:lnTo>
                    <a:lnTo>
                      <a:pt x="569" y="4630"/>
                    </a:lnTo>
                    <a:lnTo>
                      <a:pt x="517" y="4580"/>
                    </a:lnTo>
                    <a:lnTo>
                      <a:pt x="469" y="4529"/>
                    </a:lnTo>
                    <a:lnTo>
                      <a:pt x="424" y="4473"/>
                    </a:lnTo>
                    <a:lnTo>
                      <a:pt x="382" y="4415"/>
                    </a:lnTo>
                    <a:lnTo>
                      <a:pt x="342" y="4352"/>
                    </a:lnTo>
                    <a:lnTo>
                      <a:pt x="305" y="4287"/>
                    </a:lnTo>
                    <a:lnTo>
                      <a:pt x="269" y="4218"/>
                    </a:lnTo>
                    <a:lnTo>
                      <a:pt x="236" y="4147"/>
                    </a:lnTo>
                    <a:lnTo>
                      <a:pt x="205" y="4072"/>
                    </a:lnTo>
                    <a:lnTo>
                      <a:pt x="177" y="3994"/>
                    </a:lnTo>
                    <a:lnTo>
                      <a:pt x="151" y="3914"/>
                    </a:lnTo>
                    <a:lnTo>
                      <a:pt x="127" y="3831"/>
                    </a:lnTo>
                    <a:lnTo>
                      <a:pt x="104" y="3744"/>
                    </a:lnTo>
                    <a:lnTo>
                      <a:pt x="84" y="3657"/>
                    </a:lnTo>
                    <a:lnTo>
                      <a:pt x="66" y="3565"/>
                    </a:lnTo>
                    <a:lnTo>
                      <a:pt x="50" y="3471"/>
                    </a:lnTo>
                    <a:lnTo>
                      <a:pt x="35" y="3376"/>
                    </a:lnTo>
                    <a:lnTo>
                      <a:pt x="22" y="3276"/>
                    </a:lnTo>
                    <a:lnTo>
                      <a:pt x="10" y="3175"/>
                    </a:lnTo>
                    <a:lnTo>
                      <a:pt x="0" y="3072"/>
                    </a:lnTo>
                    <a:lnTo>
                      <a:pt x="8" y="0"/>
                    </a:lnTo>
                    <a:lnTo>
                      <a:pt x="4408" y="15"/>
                    </a:lnTo>
                    <a:lnTo>
                      <a:pt x="4419" y="3088"/>
                    </a:lnTo>
                    <a:lnTo>
                      <a:pt x="4418" y="3186"/>
                    </a:lnTo>
                    <a:lnTo>
                      <a:pt x="4412" y="3284"/>
                    </a:lnTo>
                    <a:lnTo>
                      <a:pt x="4404" y="3379"/>
                    </a:lnTo>
                    <a:lnTo>
                      <a:pt x="4392" y="3472"/>
                    </a:lnTo>
                    <a:lnTo>
                      <a:pt x="4378" y="3564"/>
                    </a:lnTo>
                    <a:lnTo>
                      <a:pt x="4361" y="3653"/>
                    </a:lnTo>
                    <a:lnTo>
                      <a:pt x="4339" y="3739"/>
                    </a:lnTo>
                    <a:lnTo>
                      <a:pt x="4314" y="3824"/>
                    </a:lnTo>
                    <a:lnTo>
                      <a:pt x="4288" y="3906"/>
                    </a:lnTo>
                    <a:lnTo>
                      <a:pt x="4257" y="3985"/>
                    </a:lnTo>
                    <a:lnTo>
                      <a:pt x="4224" y="4062"/>
                    </a:lnTo>
                    <a:lnTo>
                      <a:pt x="4188" y="4136"/>
                    </a:lnTo>
                    <a:lnTo>
                      <a:pt x="4150" y="4208"/>
                    </a:lnTo>
                    <a:lnTo>
                      <a:pt x="4107" y="4277"/>
                    </a:lnTo>
                    <a:lnTo>
                      <a:pt x="4063" y="4342"/>
                    </a:lnTo>
                    <a:lnTo>
                      <a:pt x="4016" y="4404"/>
                    </a:lnTo>
                    <a:lnTo>
                      <a:pt x="3967" y="4464"/>
                    </a:lnTo>
                    <a:lnTo>
                      <a:pt x="3915" y="4519"/>
                    </a:lnTo>
                    <a:lnTo>
                      <a:pt x="3859" y="4572"/>
                    </a:lnTo>
                    <a:lnTo>
                      <a:pt x="3802" y="4622"/>
                    </a:lnTo>
                    <a:lnTo>
                      <a:pt x="3742" y="4668"/>
                    </a:lnTo>
                    <a:lnTo>
                      <a:pt x="3681" y="4711"/>
                    </a:lnTo>
                    <a:lnTo>
                      <a:pt x="3616" y="4749"/>
                    </a:lnTo>
                    <a:lnTo>
                      <a:pt x="3550" y="4783"/>
                    </a:lnTo>
                    <a:lnTo>
                      <a:pt x="3481" y="4815"/>
                    </a:lnTo>
                    <a:lnTo>
                      <a:pt x="3411" y="4843"/>
                    </a:lnTo>
                    <a:lnTo>
                      <a:pt x="3338" y="4866"/>
                    </a:lnTo>
                    <a:lnTo>
                      <a:pt x="3263" y="4886"/>
                    </a:lnTo>
                    <a:lnTo>
                      <a:pt x="3186" y="4900"/>
                    </a:lnTo>
                    <a:lnTo>
                      <a:pt x="3107" y="4911"/>
                    </a:lnTo>
                    <a:lnTo>
                      <a:pt x="3026" y="4918"/>
                    </a:lnTo>
                    <a:lnTo>
                      <a:pt x="2944" y="4920"/>
                    </a:lnTo>
                    <a:lnTo>
                      <a:pt x="2913" y="4939"/>
                    </a:lnTo>
                    <a:lnTo>
                      <a:pt x="2883" y="4959"/>
                    </a:lnTo>
                    <a:lnTo>
                      <a:pt x="2852" y="4980"/>
                    </a:lnTo>
                    <a:lnTo>
                      <a:pt x="2823" y="5002"/>
                    </a:lnTo>
                    <a:lnTo>
                      <a:pt x="2794" y="5028"/>
                    </a:lnTo>
                    <a:lnTo>
                      <a:pt x="2766" y="5054"/>
                    </a:lnTo>
                    <a:lnTo>
                      <a:pt x="2737" y="5082"/>
                    </a:lnTo>
                    <a:lnTo>
                      <a:pt x="2710" y="5111"/>
                    </a:lnTo>
                    <a:lnTo>
                      <a:pt x="2682" y="5142"/>
                    </a:lnTo>
                    <a:lnTo>
                      <a:pt x="2656" y="5174"/>
                    </a:lnTo>
                    <a:lnTo>
                      <a:pt x="2631" y="5207"/>
                    </a:lnTo>
                    <a:lnTo>
                      <a:pt x="2604" y="5240"/>
                    </a:lnTo>
                    <a:lnTo>
                      <a:pt x="2579" y="5276"/>
                    </a:lnTo>
                    <a:lnTo>
                      <a:pt x="2555" y="5313"/>
                    </a:lnTo>
                    <a:lnTo>
                      <a:pt x="2531" y="5350"/>
                    </a:lnTo>
                    <a:lnTo>
                      <a:pt x="2507" y="5389"/>
                    </a:lnTo>
                    <a:lnTo>
                      <a:pt x="2485" y="5428"/>
                    </a:lnTo>
                    <a:lnTo>
                      <a:pt x="2462" y="5468"/>
                    </a:lnTo>
                    <a:lnTo>
                      <a:pt x="2439" y="5511"/>
                    </a:lnTo>
                    <a:lnTo>
                      <a:pt x="2418" y="5552"/>
                    </a:lnTo>
                    <a:lnTo>
                      <a:pt x="2397" y="5594"/>
                    </a:lnTo>
                    <a:lnTo>
                      <a:pt x="2376" y="5638"/>
                    </a:lnTo>
                    <a:lnTo>
                      <a:pt x="2356" y="5682"/>
                    </a:lnTo>
                    <a:lnTo>
                      <a:pt x="2336" y="5727"/>
                    </a:lnTo>
                    <a:lnTo>
                      <a:pt x="2297" y="5817"/>
                    </a:lnTo>
                    <a:lnTo>
                      <a:pt x="2262" y="5910"/>
                    </a:lnTo>
                    <a:lnTo>
                      <a:pt x="2229" y="6004"/>
                    </a:lnTo>
                    <a:lnTo>
                      <a:pt x="2195" y="609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sp>
          <p:nvSpPr>
            <p:cNvPr id="216080" name="Line 20"/>
            <p:cNvSpPr>
              <a:spLocks noChangeShapeType="1"/>
            </p:cNvSpPr>
            <p:nvPr/>
          </p:nvSpPr>
          <p:spPr bwMode="auto">
            <a:xfrm>
              <a:off x="2880" y="1389"/>
              <a:ext cx="0" cy="18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16068" name="Rectangle 21"/>
          <p:cNvSpPr>
            <a:spLocks noChangeArrowheads="1"/>
          </p:cNvSpPr>
          <p:nvPr/>
        </p:nvSpPr>
        <p:spPr bwMode="auto">
          <a:xfrm>
            <a:off x="2197100" y="2973388"/>
            <a:ext cx="5184775"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grpSp>
        <p:nvGrpSpPr>
          <p:cNvPr id="8" name="Group 22"/>
          <p:cNvGrpSpPr>
            <a:grpSpLocks/>
          </p:cNvGrpSpPr>
          <p:nvPr/>
        </p:nvGrpSpPr>
        <p:grpSpPr bwMode="auto">
          <a:xfrm>
            <a:off x="4751388" y="2706688"/>
            <a:ext cx="73025" cy="914400"/>
            <a:chOff x="2856" y="1905"/>
            <a:chExt cx="46" cy="576"/>
          </a:xfrm>
        </p:grpSpPr>
        <p:sp>
          <p:nvSpPr>
            <p:cNvPr id="216077" name="Line 23"/>
            <p:cNvSpPr>
              <a:spLocks noChangeShapeType="1"/>
            </p:cNvSpPr>
            <p:nvPr/>
          </p:nvSpPr>
          <p:spPr bwMode="auto">
            <a:xfrm flipV="1">
              <a:off x="2879" y="1905"/>
              <a:ext cx="0" cy="544"/>
            </a:xfrm>
            <a:prstGeom prst="line">
              <a:avLst/>
            </a:prstGeom>
            <a:noFill/>
            <a:ln w="47625">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6078" name="Oval 24"/>
            <p:cNvSpPr>
              <a:spLocks noChangeArrowheads="1"/>
            </p:cNvSpPr>
            <p:nvPr/>
          </p:nvSpPr>
          <p:spPr bwMode="auto">
            <a:xfrm>
              <a:off x="2856" y="2437"/>
              <a:ext cx="46" cy="44"/>
            </a:xfrm>
            <a:prstGeom prst="ellipse">
              <a:avLst/>
            </a:prstGeom>
            <a:solidFill>
              <a:srgbClr val="000000"/>
            </a:solidFill>
            <a:ln w="9525">
              <a:solidFill>
                <a:schemeClr val="tx1"/>
              </a:solidFill>
              <a:round/>
              <a:headEnd/>
              <a:tailEnd/>
            </a:ln>
          </p:spPr>
          <p:txBody>
            <a:bodyPr wrap="none" anchor="ctr"/>
            <a:lstStyle/>
            <a:p>
              <a:endParaRPr lang="es-ES"/>
            </a:p>
          </p:txBody>
        </p:sp>
      </p:grpSp>
      <p:grpSp>
        <p:nvGrpSpPr>
          <p:cNvPr id="9" name="Group 25"/>
          <p:cNvGrpSpPr>
            <a:grpSpLocks/>
          </p:cNvGrpSpPr>
          <p:nvPr/>
        </p:nvGrpSpPr>
        <p:grpSpPr bwMode="auto">
          <a:xfrm>
            <a:off x="4752975" y="2894013"/>
            <a:ext cx="73025" cy="896937"/>
            <a:chOff x="2857" y="2025"/>
            <a:chExt cx="46" cy="565"/>
          </a:xfrm>
        </p:grpSpPr>
        <p:sp>
          <p:nvSpPr>
            <p:cNvPr id="216075" name="Line 26"/>
            <p:cNvSpPr>
              <a:spLocks noChangeShapeType="1"/>
            </p:cNvSpPr>
            <p:nvPr/>
          </p:nvSpPr>
          <p:spPr bwMode="auto">
            <a:xfrm>
              <a:off x="2880" y="2045"/>
              <a:ext cx="0" cy="545"/>
            </a:xfrm>
            <a:prstGeom prst="line">
              <a:avLst/>
            </a:prstGeom>
            <a:noFill/>
            <a:ln w="476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16076" name="Oval 27"/>
            <p:cNvSpPr>
              <a:spLocks noChangeArrowheads="1"/>
            </p:cNvSpPr>
            <p:nvPr/>
          </p:nvSpPr>
          <p:spPr bwMode="auto">
            <a:xfrm>
              <a:off x="2857" y="2025"/>
              <a:ext cx="46" cy="44"/>
            </a:xfrm>
            <a:prstGeom prst="ellipse">
              <a:avLst/>
            </a:prstGeom>
            <a:solidFill>
              <a:srgbClr val="000000"/>
            </a:solidFill>
            <a:ln w="9525">
              <a:solidFill>
                <a:schemeClr val="tx1"/>
              </a:solidFill>
              <a:round/>
              <a:headEnd/>
              <a:tailEnd/>
            </a:ln>
          </p:spPr>
          <p:txBody>
            <a:bodyPr wrap="none" anchor="ctr"/>
            <a:lstStyle/>
            <a:p>
              <a:endParaRPr lang="es-ES"/>
            </a:p>
          </p:txBody>
        </p:sp>
      </p:grpSp>
      <p:sp>
        <p:nvSpPr>
          <p:cNvPr id="366620" name="Text Box 28"/>
          <p:cNvSpPr txBox="1">
            <a:spLocks noChangeArrowheads="1"/>
          </p:cNvSpPr>
          <p:nvPr/>
        </p:nvSpPr>
        <p:spPr bwMode="auto">
          <a:xfrm>
            <a:off x="5330825" y="2714625"/>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G</a:t>
            </a:r>
          </a:p>
        </p:txBody>
      </p:sp>
      <p:sp>
        <p:nvSpPr>
          <p:cNvPr id="366621" name="Text Box 29"/>
          <p:cNvSpPr txBox="1">
            <a:spLocks noChangeArrowheads="1"/>
          </p:cNvSpPr>
          <p:nvPr/>
        </p:nvSpPr>
        <p:spPr bwMode="auto">
          <a:xfrm>
            <a:off x="4052888" y="3513138"/>
            <a:ext cx="328612"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ea typeface="+mn-ea"/>
                <a:cs typeface="+mn-cs"/>
              </a:rPr>
              <a:t>E</a:t>
            </a:r>
          </a:p>
        </p:txBody>
      </p:sp>
      <p:sp>
        <p:nvSpPr>
          <p:cNvPr id="366622" name="Rectangle 30"/>
          <p:cNvSpPr>
            <a:spLocks noChangeArrowheads="1"/>
          </p:cNvSpPr>
          <p:nvPr/>
        </p:nvSpPr>
        <p:spPr bwMode="auto">
          <a:xfrm>
            <a:off x="1211263" y="885661"/>
            <a:ext cx="6719887"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Olatuak itsasontzia okertu zuen eta karga irudian agertzen den moduan gelditu zen. Irauliko al du? Zergatik?.</a:t>
            </a:r>
          </a:p>
        </p:txBody>
      </p:sp>
      <p:sp>
        <p:nvSpPr>
          <p:cNvPr id="366623" name="Text Box 31"/>
          <p:cNvSpPr txBox="1">
            <a:spLocks noChangeArrowheads="1"/>
          </p:cNvSpPr>
          <p:nvPr/>
        </p:nvSpPr>
        <p:spPr bwMode="auto">
          <a:xfrm>
            <a:off x="990600" y="5486400"/>
            <a:ext cx="7181850" cy="590550"/>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Karga desplazatzerakoan grabitate-zentroa desplazatzen da, ondorioz bultzadak eta pisuak erabat iraultzea ekar lezake.</a:t>
            </a:r>
          </a:p>
        </p:txBody>
      </p:sp>
      <p:pic>
        <p:nvPicPr>
          <p:cNvPr id="3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7702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66622"/>
                                        </p:tgtEl>
                                        <p:attrNameLst>
                                          <p:attrName>style.visibility</p:attrName>
                                        </p:attrNameLst>
                                      </p:cBhvr>
                                      <p:to>
                                        <p:strVal val="visible"/>
                                      </p:to>
                                    </p:set>
                                    <p:animEffect transition="in" filter="dissolve">
                                      <p:cBhvr>
                                        <p:cTn id="7" dur="500"/>
                                        <p:tgtEl>
                                          <p:spTgt spid="3666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nodeType="clickEffect">
                                  <p:stCondLst>
                                    <p:cond delay="0"/>
                                  </p:stCondLst>
                                  <p:childTnLst>
                                    <p:animRot by="1200000">
                                      <p:cBhvr>
                                        <p:cTn id="11" dur="2000" fill="hold"/>
                                        <p:tgtEl>
                                          <p:spTgt spid="6"/>
                                        </p:tgtEl>
                                        <p:attrNameLst>
                                          <p:attrName>r</p:attrName>
                                        </p:attrNameLst>
                                      </p:cBhvr>
                                    </p:animRot>
                                  </p:childTnLst>
                                </p:cTn>
                              </p:par>
                              <p:par>
                                <p:cTn id="12" presetID="8" presetClass="emph" presetSubtype="0" fill="hold" nodeType="withEffect">
                                  <p:stCondLst>
                                    <p:cond delay="0"/>
                                  </p:stCondLst>
                                  <p:childTnLst>
                                    <p:animRot by="1200000">
                                      <p:cBhvr>
                                        <p:cTn id="13" dur="2000" fill="hold"/>
                                        <p:tgtEl>
                                          <p:spTgt spid="2"/>
                                        </p:tgtEl>
                                        <p:attrNameLst>
                                          <p:attrName>r</p:attrName>
                                        </p:attrNameLst>
                                      </p:cBhvr>
                                    </p:animRot>
                                  </p:childTnLst>
                                </p:cTn>
                              </p:par>
                              <p:par>
                                <p:cTn id="14" presetID="0" presetClass="path" presetSubtype="0" fill="hold" nodeType="withEffect">
                                  <p:stCondLst>
                                    <p:cond delay="0"/>
                                  </p:stCondLst>
                                  <p:childTnLst>
                                    <p:animMotion origin="layout" path="M -4.72222E-6 -4.44444E-6 L 0.0783 0.03612 " pathEditMode="relative" rAng="0" ptsTypes="AA">
                                      <p:cBhvr>
                                        <p:cTn id="15" dur="2000" fill="hold"/>
                                        <p:tgtEl>
                                          <p:spTgt spid="2"/>
                                        </p:tgtEl>
                                        <p:attrNameLst>
                                          <p:attrName>ppt_x</p:attrName>
                                          <p:attrName>ppt_y</p:attrName>
                                        </p:attrNameLst>
                                      </p:cBhvr>
                                      <p:rCtr x="3906" y="1806"/>
                                    </p:animMotion>
                                  </p:childTnLst>
                                </p:cTn>
                              </p:par>
                              <p:par>
                                <p:cTn id="16" presetID="63" presetClass="path" presetSubtype="0" fill="hold" nodeType="withEffect">
                                  <p:stCondLst>
                                    <p:cond delay="0"/>
                                  </p:stCondLst>
                                  <p:childTnLst>
                                    <p:animMotion origin="layout" path="M -2.5E-6 1.48148E-6 L 0.05052 0.00046 " pathEditMode="relative" rAng="0" ptsTypes="AA">
                                      <p:cBhvr>
                                        <p:cTn id="17" dur="2000" fill="hold"/>
                                        <p:tgtEl>
                                          <p:spTgt spid="9"/>
                                        </p:tgtEl>
                                        <p:attrNameLst>
                                          <p:attrName>ppt_x</p:attrName>
                                          <p:attrName>ppt_y</p:attrName>
                                        </p:attrNameLst>
                                      </p:cBhvr>
                                      <p:rCtr x="2517" y="23"/>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nodeType="clickEffect">
                                  <p:stCondLst>
                                    <p:cond delay="0"/>
                                  </p:stCondLst>
                                  <p:childTnLst>
                                    <p:animRot by="4200000">
                                      <p:cBhvr>
                                        <p:cTn id="21" dur="1500" fill="hold"/>
                                        <p:tgtEl>
                                          <p:spTgt spid="6"/>
                                        </p:tgtEl>
                                        <p:attrNameLst>
                                          <p:attrName>r</p:attrName>
                                        </p:attrNameLst>
                                      </p:cBhvr>
                                    </p:animRot>
                                  </p:childTnLst>
                                </p:cTn>
                              </p:par>
                              <p:par>
                                <p:cTn id="22" presetID="42" presetClass="path" presetSubtype="0" fill="hold" nodeType="withEffect">
                                  <p:stCondLst>
                                    <p:cond delay="0"/>
                                  </p:stCondLst>
                                  <p:childTnLst>
                                    <p:animMotion origin="layout" path="M 0.05052 0.00046 L 0.05052 0.04537 " pathEditMode="relative" rAng="0" ptsTypes="AA">
                                      <p:cBhvr>
                                        <p:cTn id="23" dur="1500" fill="hold"/>
                                        <p:tgtEl>
                                          <p:spTgt spid="9"/>
                                        </p:tgtEl>
                                        <p:attrNameLst>
                                          <p:attrName>ppt_x</p:attrName>
                                          <p:attrName>ppt_y</p:attrName>
                                        </p:attrNameLst>
                                      </p:cBhvr>
                                      <p:rCtr x="0" y="2245"/>
                                    </p:animMotion>
                                  </p:childTnLst>
                                </p:cTn>
                              </p:par>
                              <p:par>
                                <p:cTn id="24" presetID="8" presetClass="emph" presetSubtype="0" fill="hold" nodeType="withEffect">
                                  <p:stCondLst>
                                    <p:cond delay="0"/>
                                  </p:stCondLst>
                                  <p:childTnLst>
                                    <p:animRot by="4200000">
                                      <p:cBhvr>
                                        <p:cTn id="25" dur="1500" fill="hold"/>
                                        <p:tgtEl>
                                          <p:spTgt spid="2"/>
                                        </p:tgtEl>
                                        <p:attrNameLst>
                                          <p:attrName>r</p:attrName>
                                        </p:attrNameLst>
                                      </p:cBhvr>
                                    </p:animRot>
                                  </p:childTnLst>
                                </p:cTn>
                              </p:par>
                              <p:par>
                                <p:cTn id="26" presetID="10" presetClass="exit" presetSubtype="0" fill="hold" nodeType="withEffect">
                                  <p:stCondLst>
                                    <p:cond delay="0"/>
                                  </p:stCondLst>
                                  <p:childTnLst>
                                    <p:animEffect transition="out" filter="fade">
                                      <p:cBhvr>
                                        <p:cTn id="27" dur="2000"/>
                                        <p:tgtEl>
                                          <p:spTgt spid="8"/>
                                        </p:tgtEl>
                                      </p:cBhvr>
                                    </p:animEffect>
                                    <p:set>
                                      <p:cBhvr>
                                        <p:cTn id="28" dur="1" fill="hold">
                                          <p:stCondLst>
                                            <p:cond delay="1999"/>
                                          </p:stCondLst>
                                        </p:cTn>
                                        <p:tgtEl>
                                          <p:spTgt spid="8"/>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2000"/>
                                        <p:tgtEl>
                                          <p:spTgt spid="9"/>
                                        </p:tgtEl>
                                      </p:cBhvr>
                                    </p:animEffect>
                                    <p:set>
                                      <p:cBhvr>
                                        <p:cTn id="31" dur="1" fill="hold">
                                          <p:stCondLst>
                                            <p:cond delay="1999"/>
                                          </p:stCondLst>
                                        </p:cTn>
                                        <p:tgtEl>
                                          <p:spTgt spid="9"/>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366620"/>
                                        </p:tgtEl>
                                      </p:cBhvr>
                                    </p:animEffect>
                                    <p:set>
                                      <p:cBhvr>
                                        <p:cTn id="34" dur="1" fill="hold">
                                          <p:stCondLst>
                                            <p:cond delay="1999"/>
                                          </p:stCondLst>
                                        </p:cTn>
                                        <p:tgtEl>
                                          <p:spTgt spid="366620"/>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366621"/>
                                        </p:tgtEl>
                                      </p:cBhvr>
                                    </p:animEffect>
                                    <p:set>
                                      <p:cBhvr>
                                        <p:cTn id="37" dur="1" fill="hold">
                                          <p:stCondLst>
                                            <p:cond delay="1999"/>
                                          </p:stCondLst>
                                        </p:cTn>
                                        <p:tgtEl>
                                          <p:spTgt spid="366621"/>
                                        </p:tgtEl>
                                        <p:attrNameLst>
                                          <p:attrName>style.visibility</p:attrName>
                                        </p:attrNameLst>
                                      </p:cBhvr>
                                      <p:to>
                                        <p:strVal val="hidden"/>
                                      </p:to>
                                    </p:set>
                                  </p:childTnLst>
                                </p:cTn>
                              </p:par>
                            </p:childTnLst>
                          </p:cTn>
                        </p:par>
                        <p:par>
                          <p:cTn id="38" fill="hold" nodeType="afterGroup">
                            <p:stCondLst>
                              <p:cond delay="2000"/>
                            </p:stCondLst>
                            <p:childTnLst>
                              <p:par>
                                <p:cTn id="39" presetID="23" presetClass="entr" presetSubtype="16" fill="hold" grpId="0" nodeType="afterEffect">
                                  <p:stCondLst>
                                    <p:cond delay="0"/>
                                  </p:stCondLst>
                                  <p:childTnLst>
                                    <p:set>
                                      <p:cBhvr>
                                        <p:cTn id="40" dur="1" fill="hold">
                                          <p:stCondLst>
                                            <p:cond delay="0"/>
                                          </p:stCondLst>
                                        </p:cTn>
                                        <p:tgtEl>
                                          <p:spTgt spid="366623"/>
                                        </p:tgtEl>
                                        <p:attrNameLst>
                                          <p:attrName>style.visibility</p:attrName>
                                        </p:attrNameLst>
                                      </p:cBhvr>
                                      <p:to>
                                        <p:strVal val="visible"/>
                                      </p:to>
                                    </p:set>
                                    <p:anim calcmode="lin" valueType="num">
                                      <p:cBhvr>
                                        <p:cTn id="41" dur="500" fill="hold"/>
                                        <p:tgtEl>
                                          <p:spTgt spid="366623"/>
                                        </p:tgtEl>
                                        <p:attrNameLst>
                                          <p:attrName>ppt_w</p:attrName>
                                        </p:attrNameLst>
                                      </p:cBhvr>
                                      <p:tavLst>
                                        <p:tav tm="0">
                                          <p:val>
                                            <p:fltVal val="0"/>
                                          </p:val>
                                        </p:tav>
                                        <p:tav tm="100000">
                                          <p:val>
                                            <p:strVal val="#ppt_w"/>
                                          </p:val>
                                        </p:tav>
                                      </p:tavLst>
                                    </p:anim>
                                    <p:anim calcmode="lin" valueType="num">
                                      <p:cBhvr>
                                        <p:cTn id="42" dur="500" fill="hold"/>
                                        <p:tgtEl>
                                          <p:spTgt spid="3666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20" grpId="0" animBg="1"/>
      <p:bldP spid="366621" grpId="0" animBg="1"/>
      <p:bldP spid="366622" grpId="0" animBg="1"/>
      <p:bldP spid="3666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48158DB-F662-6145-BC1E-A49EA91206EE}" type="slidenum">
              <a:rPr lang="eu-ES" sz="1400">
                <a:latin typeface="Times" charset="0"/>
              </a:rPr>
              <a:pPr/>
              <a:t>26</a:t>
            </a:fld>
            <a:endParaRPr lang="eu-ES" sz="1400">
              <a:latin typeface="Times" charset="0"/>
            </a:endParaRPr>
          </a:p>
        </p:txBody>
      </p:sp>
      <p:sp>
        <p:nvSpPr>
          <p:cNvPr id="751620" name="Rectangle 1028"/>
          <p:cNvSpPr>
            <a:spLocks noChangeArrowheads="1"/>
          </p:cNvSpPr>
          <p:nvPr/>
        </p:nvSpPr>
        <p:spPr bwMode="auto">
          <a:xfrm>
            <a:off x="1233488" y="801688"/>
            <a:ext cx="6719887"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Zer da balantza hidrostatikoa?</a:t>
            </a:r>
          </a:p>
        </p:txBody>
      </p:sp>
      <p:sp>
        <p:nvSpPr>
          <p:cNvPr id="751621" name="Rectangle 1029"/>
          <p:cNvSpPr>
            <a:spLocks noChangeArrowheads="1"/>
          </p:cNvSpPr>
          <p:nvPr/>
        </p:nvSpPr>
        <p:spPr bwMode="auto">
          <a:xfrm>
            <a:off x="1211263" y="1404937"/>
            <a:ext cx="6719887"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Balantza hidrostatikoarekin nola neurtzen dira solidoen dentsitateak?</a:t>
            </a:r>
          </a:p>
        </p:txBody>
      </p:sp>
      <p:sp>
        <p:nvSpPr>
          <p:cNvPr id="751622" name="Rectangle 1030"/>
          <p:cNvSpPr>
            <a:spLocks noChangeArrowheads="1"/>
          </p:cNvSpPr>
          <p:nvPr/>
        </p:nvSpPr>
        <p:spPr bwMode="auto">
          <a:xfrm>
            <a:off x="1212850" y="2003425"/>
            <a:ext cx="6719888" cy="346075"/>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Balantza hidrostatikoarekin nola neurtzen dira likidoen dentsitateak?</a:t>
            </a:r>
          </a:p>
        </p:txBody>
      </p:sp>
      <p:sp>
        <p:nvSpPr>
          <p:cNvPr id="751623" name="Rectangle 1031"/>
          <p:cNvSpPr>
            <a:spLocks noChangeArrowheads="1"/>
          </p:cNvSpPr>
          <p:nvPr/>
        </p:nvSpPr>
        <p:spPr bwMode="auto">
          <a:xfrm>
            <a:off x="1212850" y="2673350"/>
            <a:ext cx="6719888"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Nolakoak dira dentsimetroak? Zer dira areometroak? Nola funtzionatzen dute eta zergatik ez dira hondoratzen?</a:t>
            </a:r>
          </a:p>
        </p:txBody>
      </p:sp>
      <p:sp>
        <p:nvSpPr>
          <p:cNvPr id="751624" name="Rectangle 1032"/>
          <p:cNvSpPr>
            <a:spLocks noChangeArrowheads="1"/>
          </p:cNvSpPr>
          <p:nvPr/>
        </p:nvSpPr>
        <p:spPr bwMode="auto">
          <a:xfrm>
            <a:off x="1220788" y="3702050"/>
            <a:ext cx="6719887"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Egizu ludioia edo Descartesen deabrutxoa. Zertan oinarritzen da bere funtzionamendua?</a:t>
            </a:r>
          </a:p>
        </p:txBody>
      </p:sp>
      <p:sp>
        <p:nvSpPr>
          <p:cNvPr id="751625" name="Rectangle 1033"/>
          <p:cNvSpPr>
            <a:spLocks noChangeArrowheads="1"/>
          </p:cNvSpPr>
          <p:nvPr/>
        </p:nvSpPr>
        <p:spPr bwMode="auto">
          <a:xfrm>
            <a:off x="1233488" y="4710113"/>
            <a:ext cx="6719887"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Makil bertikala uretan sar ezazu. Ziur asko horizontalki ipiniko da. Botila bat urez erdiraino bete ezazu. Bertikal mantentzen al da? Zergatik?</a:t>
            </a:r>
          </a:p>
        </p:txBody>
      </p:sp>
      <p:sp>
        <p:nvSpPr>
          <p:cNvPr id="751626" name="Rectangle 1034"/>
          <p:cNvSpPr>
            <a:spLocks noChangeArrowheads="1"/>
          </p:cNvSpPr>
          <p:nvPr/>
        </p:nvSpPr>
        <p:spPr bwMode="auto">
          <a:xfrm>
            <a:off x="1212850" y="5502275"/>
            <a:ext cx="6719888"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a:t>Itsasoan ibaian baino errazagoa da igerian egitea. Lodientzat iharrentzat baino errazagoa al da igeri egitea?</a:t>
            </a:r>
          </a:p>
        </p:txBody>
      </p:sp>
      <p:pic>
        <p:nvPicPr>
          <p:cNvPr id="1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236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1620"/>
                                        </p:tgtEl>
                                        <p:attrNameLst>
                                          <p:attrName>style.visibility</p:attrName>
                                        </p:attrNameLst>
                                      </p:cBhvr>
                                      <p:to>
                                        <p:strVal val="visible"/>
                                      </p:to>
                                    </p:set>
                                    <p:animEffect transition="in" filter="dissolve">
                                      <p:cBhvr>
                                        <p:cTn id="7" dur="500"/>
                                        <p:tgtEl>
                                          <p:spTgt spid="7516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51621"/>
                                        </p:tgtEl>
                                        <p:attrNameLst>
                                          <p:attrName>style.visibility</p:attrName>
                                        </p:attrNameLst>
                                      </p:cBhvr>
                                      <p:to>
                                        <p:strVal val="visible"/>
                                      </p:to>
                                    </p:set>
                                    <p:animEffect transition="in" filter="dissolve">
                                      <p:cBhvr>
                                        <p:cTn id="10" dur="500"/>
                                        <p:tgtEl>
                                          <p:spTgt spid="75162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51622"/>
                                        </p:tgtEl>
                                        <p:attrNameLst>
                                          <p:attrName>style.visibility</p:attrName>
                                        </p:attrNameLst>
                                      </p:cBhvr>
                                      <p:to>
                                        <p:strVal val="visible"/>
                                      </p:to>
                                    </p:set>
                                    <p:animEffect transition="in" filter="dissolve">
                                      <p:cBhvr>
                                        <p:cTn id="13" dur="500"/>
                                        <p:tgtEl>
                                          <p:spTgt spid="75162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51623"/>
                                        </p:tgtEl>
                                        <p:attrNameLst>
                                          <p:attrName>style.visibility</p:attrName>
                                        </p:attrNameLst>
                                      </p:cBhvr>
                                      <p:to>
                                        <p:strVal val="visible"/>
                                      </p:to>
                                    </p:set>
                                    <p:animEffect transition="in" filter="dissolve">
                                      <p:cBhvr>
                                        <p:cTn id="16" dur="500"/>
                                        <p:tgtEl>
                                          <p:spTgt spid="75162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51624"/>
                                        </p:tgtEl>
                                        <p:attrNameLst>
                                          <p:attrName>style.visibility</p:attrName>
                                        </p:attrNameLst>
                                      </p:cBhvr>
                                      <p:to>
                                        <p:strVal val="visible"/>
                                      </p:to>
                                    </p:set>
                                    <p:animEffect transition="in" filter="dissolve">
                                      <p:cBhvr>
                                        <p:cTn id="19" dur="500"/>
                                        <p:tgtEl>
                                          <p:spTgt spid="75162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51625"/>
                                        </p:tgtEl>
                                        <p:attrNameLst>
                                          <p:attrName>style.visibility</p:attrName>
                                        </p:attrNameLst>
                                      </p:cBhvr>
                                      <p:to>
                                        <p:strVal val="visible"/>
                                      </p:to>
                                    </p:set>
                                    <p:animEffect transition="in" filter="dissolve">
                                      <p:cBhvr>
                                        <p:cTn id="22" dur="500"/>
                                        <p:tgtEl>
                                          <p:spTgt spid="75162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51626"/>
                                        </p:tgtEl>
                                        <p:attrNameLst>
                                          <p:attrName>style.visibility</p:attrName>
                                        </p:attrNameLst>
                                      </p:cBhvr>
                                      <p:to>
                                        <p:strVal val="visible"/>
                                      </p:to>
                                    </p:set>
                                    <p:animEffect transition="in" filter="dissolve">
                                      <p:cBhvr>
                                        <p:cTn id="25" dur="500"/>
                                        <p:tgtEl>
                                          <p:spTgt spid="751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20" grpId="0" animBg="1"/>
      <p:bldP spid="751621" grpId="0" animBg="1"/>
      <p:bldP spid="751622" grpId="0" animBg="1"/>
      <p:bldP spid="751623" grpId="0" animBg="1"/>
      <p:bldP spid="751624" grpId="0" animBg="1"/>
      <p:bldP spid="751625" grpId="0" animBg="1"/>
      <p:bldP spid="7516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20FB860-5C9B-604C-BB51-335272BDFEC0}" type="slidenum">
              <a:rPr lang="eu-ES" sz="1400">
                <a:latin typeface="Times" charset="0"/>
              </a:rPr>
              <a:pPr/>
              <a:t>3</a:t>
            </a:fld>
            <a:endParaRPr lang="eu-ES" sz="1400">
              <a:latin typeface="Times" charset="0"/>
            </a:endParaRPr>
          </a:p>
        </p:txBody>
      </p:sp>
      <p:sp>
        <p:nvSpPr>
          <p:cNvPr id="175106"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75107"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75108" name="AutoShape 4"/>
          <p:cNvSpPr>
            <a:spLocks noChangeArrowheads="1"/>
          </p:cNvSpPr>
          <p:nvPr/>
        </p:nvSpPr>
        <p:spPr bwMode="auto">
          <a:xfrm>
            <a:off x="560388" y="3867150"/>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grpSp>
        <p:nvGrpSpPr>
          <p:cNvPr id="2" name="Group 5"/>
          <p:cNvGrpSpPr>
            <a:grpSpLocks/>
          </p:cNvGrpSpPr>
          <p:nvPr/>
        </p:nvGrpSpPr>
        <p:grpSpPr bwMode="auto">
          <a:xfrm>
            <a:off x="2657475" y="1790700"/>
            <a:ext cx="1649413" cy="3122613"/>
            <a:chOff x="2126" y="789"/>
            <a:chExt cx="1039" cy="1967"/>
          </a:xfrm>
        </p:grpSpPr>
        <p:sp>
          <p:nvSpPr>
            <p:cNvPr id="175168" name="Freeform 6"/>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69" name="Freeform 7"/>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5170" name="Rectangle 8"/>
            <p:cNvSpPr>
              <a:spLocks noChangeArrowheads="1"/>
            </p:cNvSpPr>
            <p:nvPr/>
          </p:nvSpPr>
          <p:spPr bwMode="auto">
            <a:xfrm>
              <a:off x="2641" y="78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1" name="Rectangle 9"/>
            <p:cNvSpPr>
              <a:spLocks noChangeArrowheads="1"/>
            </p:cNvSpPr>
            <p:nvPr/>
          </p:nvSpPr>
          <p:spPr bwMode="auto">
            <a:xfrm>
              <a:off x="2641" y="874"/>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2" name="Rectangle 10"/>
            <p:cNvSpPr>
              <a:spLocks noChangeArrowheads="1"/>
            </p:cNvSpPr>
            <p:nvPr/>
          </p:nvSpPr>
          <p:spPr bwMode="auto">
            <a:xfrm>
              <a:off x="2641" y="916"/>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3" name="Rectangle 11"/>
            <p:cNvSpPr>
              <a:spLocks noChangeArrowheads="1"/>
            </p:cNvSpPr>
            <p:nvPr/>
          </p:nvSpPr>
          <p:spPr bwMode="auto">
            <a:xfrm>
              <a:off x="2641" y="1001"/>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4" name="Rectangle 12"/>
            <p:cNvSpPr>
              <a:spLocks noChangeArrowheads="1"/>
            </p:cNvSpPr>
            <p:nvPr/>
          </p:nvSpPr>
          <p:spPr bwMode="auto">
            <a:xfrm>
              <a:off x="2641" y="1044"/>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5" name="Rectangle 13"/>
            <p:cNvSpPr>
              <a:spLocks noChangeArrowheads="1"/>
            </p:cNvSpPr>
            <p:nvPr/>
          </p:nvSpPr>
          <p:spPr bwMode="auto">
            <a:xfrm>
              <a:off x="2641" y="1129"/>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6" name="Rectangle 14"/>
            <p:cNvSpPr>
              <a:spLocks noChangeArrowheads="1"/>
            </p:cNvSpPr>
            <p:nvPr/>
          </p:nvSpPr>
          <p:spPr bwMode="auto">
            <a:xfrm>
              <a:off x="2641" y="117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7" name="Rectangle 15"/>
            <p:cNvSpPr>
              <a:spLocks noChangeArrowheads="1"/>
            </p:cNvSpPr>
            <p:nvPr/>
          </p:nvSpPr>
          <p:spPr bwMode="auto">
            <a:xfrm>
              <a:off x="2641" y="1257"/>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8" name="Rectangle 16"/>
            <p:cNvSpPr>
              <a:spLocks noChangeArrowheads="1"/>
            </p:cNvSpPr>
            <p:nvPr/>
          </p:nvSpPr>
          <p:spPr bwMode="auto">
            <a:xfrm>
              <a:off x="2641" y="129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79" name="Rectangle 17"/>
            <p:cNvSpPr>
              <a:spLocks noChangeArrowheads="1"/>
            </p:cNvSpPr>
            <p:nvPr/>
          </p:nvSpPr>
          <p:spPr bwMode="auto">
            <a:xfrm>
              <a:off x="2641" y="1384"/>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0" name="Rectangle 18"/>
            <p:cNvSpPr>
              <a:spLocks noChangeArrowheads="1"/>
            </p:cNvSpPr>
            <p:nvPr/>
          </p:nvSpPr>
          <p:spPr bwMode="auto">
            <a:xfrm>
              <a:off x="2641" y="142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1" name="Rectangle 19"/>
            <p:cNvSpPr>
              <a:spLocks noChangeArrowheads="1"/>
            </p:cNvSpPr>
            <p:nvPr/>
          </p:nvSpPr>
          <p:spPr bwMode="auto">
            <a:xfrm>
              <a:off x="2641" y="151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2" name="Rectangle 20"/>
            <p:cNvSpPr>
              <a:spLocks noChangeArrowheads="1"/>
            </p:cNvSpPr>
            <p:nvPr/>
          </p:nvSpPr>
          <p:spPr bwMode="auto">
            <a:xfrm>
              <a:off x="2641" y="1554"/>
              <a:ext cx="10"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3" name="Rectangle 21"/>
            <p:cNvSpPr>
              <a:spLocks noChangeArrowheads="1"/>
            </p:cNvSpPr>
            <p:nvPr/>
          </p:nvSpPr>
          <p:spPr bwMode="auto">
            <a:xfrm>
              <a:off x="2641" y="1640"/>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4" name="Rectangle 22"/>
            <p:cNvSpPr>
              <a:spLocks noChangeArrowheads="1"/>
            </p:cNvSpPr>
            <p:nvPr/>
          </p:nvSpPr>
          <p:spPr bwMode="auto">
            <a:xfrm>
              <a:off x="2641" y="168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5" name="Rectangle 23"/>
            <p:cNvSpPr>
              <a:spLocks noChangeArrowheads="1"/>
            </p:cNvSpPr>
            <p:nvPr/>
          </p:nvSpPr>
          <p:spPr bwMode="auto">
            <a:xfrm>
              <a:off x="2641" y="1767"/>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6" name="Rectangle 24"/>
            <p:cNvSpPr>
              <a:spLocks noChangeArrowheads="1"/>
            </p:cNvSpPr>
            <p:nvPr/>
          </p:nvSpPr>
          <p:spPr bwMode="auto">
            <a:xfrm>
              <a:off x="2641" y="181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7" name="Rectangle 25"/>
            <p:cNvSpPr>
              <a:spLocks noChangeArrowheads="1"/>
            </p:cNvSpPr>
            <p:nvPr/>
          </p:nvSpPr>
          <p:spPr bwMode="auto">
            <a:xfrm>
              <a:off x="2641" y="1895"/>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8" name="Rectangle 26"/>
            <p:cNvSpPr>
              <a:spLocks noChangeArrowheads="1"/>
            </p:cNvSpPr>
            <p:nvPr/>
          </p:nvSpPr>
          <p:spPr bwMode="auto">
            <a:xfrm>
              <a:off x="2641" y="193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89" name="Rectangle 27"/>
            <p:cNvSpPr>
              <a:spLocks noChangeArrowheads="1"/>
            </p:cNvSpPr>
            <p:nvPr/>
          </p:nvSpPr>
          <p:spPr bwMode="auto">
            <a:xfrm>
              <a:off x="2641" y="202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0" name="Rectangle 28"/>
            <p:cNvSpPr>
              <a:spLocks noChangeArrowheads="1"/>
            </p:cNvSpPr>
            <p:nvPr/>
          </p:nvSpPr>
          <p:spPr bwMode="auto">
            <a:xfrm>
              <a:off x="2641" y="206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1" name="Rectangle 29"/>
            <p:cNvSpPr>
              <a:spLocks noChangeArrowheads="1"/>
            </p:cNvSpPr>
            <p:nvPr/>
          </p:nvSpPr>
          <p:spPr bwMode="auto">
            <a:xfrm>
              <a:off x="2641" y="215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2" name="Rectangle 30"/>
            <p:cNvSpPr>
              <a:spLocks noChangeArrowheads="1"/>
            </p:cNvSpPr>
            <p:nvPr/>
          </p:nvSpPr>
          <p:spPr bwMode="auto">
            <a:xfrm>
              <a:off x="2641" y="219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3" name="Rectangle 31"/>
            <p:cNvSpPr>
              <a:spLocks noChangeArrowheads="1"/>
            </p:cNvSpPr>
            <p:nvPr/>
          </p:nvSpPr>
          <p:spPr bwMode="auto">
            <a:xfrm>
              <a:off x="2641" y="2278"/>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4" name="Rectangle 32"/>
            <p:cNvSpPr>
              <a:spLocks noChangeArrowheads="1"/>
            </p:cNvSpPr>
            <p:nvPr/>
          </p:nvSpPr>
          <p:spPr bwMode="auto">
            <a:xfrm>
              <a:off x="2641" y="232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5" name="Rectangle 33"/>
            <p:cNvSpPr>
              <a:spLocks noChangeArrowheads="1"/>
            </p:cNvSpPr>
            <p:nvPr/>
          </p:nvSpPr>
          <p:spPr bwMode="auto">
            <a:xfrm>
              <a:off x="2641" y="2405"/>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6" name="Rectangle 34"/>
            <p:cNvSpPr>
              <a:spLocks noChangeArrowheads="1"/>
            </p:cNvSpPr>
            <p:nvPr/>
          </p:nvSpPr>
          <p:spPr bwMode="auto">
            <a:xfrm>
              <a:off x="2641" y="2448"/>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7" name="Rectangle 35"/>
            <p:cNvSpPr>
              <a:spLocks noChangeArrowheads="1"/>
            </p:cNvSpPr>
            <p:nvPr/>
          </p:nvSpPr>
          <p:spPr bwMode="auto">
            <a:xfrm>
              <a:off x="2641" y="2533"/>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8" name="Rectangle 36"/>
            <p:cNvSpPr>
              <a:spLocks noChangeArrowheads="1"/>
            </p:cNvSpPr>
            <p:nvPr/>
          </p:nvSpPr>
          <p:spPr bwMode="auto">
            <a:xfrm>
              <a:off x="2641" y="257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99" name="Rectangle 37"/>
            <p:cNvSpPr>
              <a:spLocks noChangeArrowheads="1"/>
            </p:cNvSpPr>
            <p:nvPr/>
          </p:nvSpPr>
          <p:spPr bwMode="auto">
            <a:xfrm>
              <a:off x="2641" y="266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200" name="Rectangle 38"/>
            <p:cNvSpPr>
              <a:spLocks noChangeArrowheads="1"/>
            </p:cNvSpPr>
            <p:nvPr/>
          </p:nvSpPr>
          <p:spPr bwMode="auto">
            <a:xfrm>
              <a:off x="2641" y="270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201" name="Freeform 39"/>
            <p:cNvSpPr>
              <a:spLocks/>
            </p:cNvSpPr>
            <p:nvPr/>
          </p:nvSpPr>
          <p:spPr bwMode="auto">
            <a:xfrm>
              <a:off x="2646" y="2507"/>
              <a:ext cx="53" cy="11"/>
            </a:xfrm>
            <a:custGeom>
              <a:avLst/>
              <a:gdLst>
                <a:gd name="T0" fmla="*/ 11 w 267"/>
                <a:gd name="T1" fmla="*/ 0 h 57"/>
                <a:gd name="T2" fmla="*/ 10 w 267"/>
                <a:gd name="T3" fmla="*/ 0 h 57"/>
                <a:gd name="T4" fmla="*/ 5 w 267"/>
                <a:gd name="T5" fmla="*/ 0 h 57"/>
                <a:gd name="T6" fmla="*/ 0 w 267"/>
                <a:gd name="T7" fmla="*/ 0 h 57"/>
                <a:gd name="T8" fmla="*/ 0 w 267"/>
                <a:gd name="T9" fmla="*/ 2 h 57"/>
                <a:gd name="T10" fmla="*/ 5 w 267"/>
                <a:gd name="T11" fmla="*/ 2 h 57"/>
                <a:gd name="T12" fmla="*/ 10 w 267"/>
                <a:gd name="T13" fmla="*/ 2 h 57"/>
                <a:gd name="T14" fmla="*/ 11 w 267"/>
                <a:gd name="T15" fmla="*/ 2 h 57"/>
                <a:gd name="T16" fmla="*/ 11 w 267"/>
                <a:gd name="T17" fmla="*/ 0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7"/>
                <a:gd name="T29" fmla="*/ 267 w 267"/>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7">
                  <a:moveTo>
                    <a:pt x="265" y="0"/>
                  </a:moveTo>
                  <a:lnTo>
                    <a:pt x="262" y="0"/>
                  </a:lnTo>
                  <a:lnTo>
                    <a:pt x="132" y="3"/>
                  </a:lnTo>
                  <a:lnTo>
                    <a:pt x="0" y="5"/>
                  </a:lnTo>
                  <a:lnTo>
                    <a:pt x="0" y="57"/>
                  </a:lnTo>
                  <a:lnTo>
                    <a:pt x="132" y="56"/>
                  </a:lnTo>
                  <a:lnTo>
                    <a:pt x="263" y="53"/>
                  </a:lnTo>
                  <a:lnTo>
                    <a:pt x="267" y="53"/>
                  </a:lnTo>
                  <a:lnTo>
                    <a:pt x="26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2" name="Freeform 40"/>
            <p:cNvSpPr>
              <a:spLocks/>
            </p:cNvSpPr>
            <p:nvPr/>
          </p:nvSpPr>
          <p:spPr bwMode="auto">
            <a:xfrm>
              <a:off x="2731" y="2502"/>
              <a:ext cx="53" cy="14"/>
            </a:xfrm>
            <a:custGeom>
              <a:avLst/>
              <a:gdLst>
                <a:gd name="T0" fmla="*/ 10 w 267"/>
                <a:gd name="T1" fmla="*/ 0 h 72"/>
                <a:gd name="T2" fmla="*/ 8 w 267"/>
                <a:gd name="T3" fmla="*/ 0 h 72"/>
                <a:gd name="T4" fmla="*/ 4 w 267"/>
                <a:gd name="T5" fmla="*/ 1 h 72"/>
                <a:gd name="T6" fmla="*/ 0 w 267"/>
                <a:gd name="T7" fmla="*/ 1 h 72"/>
                <a:gd name="T8" fmla="*/ 0 w 267"/>
                <a:gd name="T9" fmla="*/ 3 h 72"/>
                <a:gd name="T10" fmla="*/ 4 w 267"/>
                <a:gd name="T11" fmla="*/ 3 h 72"/>
                <a:gd name="T12" fmla="*/ 9 w 267"/>
                <a:gd name="T13" fmla="*/ 2 h 72"/>
                <a:gd name="T14" fmla="*/ 11 w 267"/>
                <a:gd name="T15" fmla="*/ 2 h 72"/>
                <a:gd name="T16" fmla="*/ 10 w 267"/>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72"/>
                <a:gd name="T29" fmla="*/ 267 w 267"/>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72">
                  <a:moveTo>
                    <a:pt x="263" y="0"/>
                  </a:moveTo>
                  <a:lnTo>
                    <a:pt x="214" y="5"/>
                  </a:lnTo>
                  <a:lnTo>
                    <a:pt x="90" y="13"/>
                  </a:lnTo>
                  <a:lnTo>
                    <a:pt x="0" y="19"/>
                  </a:lnTo>
                  <a:lnTo>
                    <a:pt x="2" y="72"/>
                  </a:lnTo>
                  <a:lnTo>
                    <a:pt x="94" y="67"/>
                  </a:lnTo>
                  <a:lnTo>
                    <a:pt x="219" y="58"/>
                  </a:lnTo>
                  <a:lnTo>
                    <a:pt x="267" y="53"/>
                  </a:lnTo>
                  <a:lnTo>
                    <a:pt x="26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3" name="Freeform 41"/>
            <p:cNvSpPr>
              <a:spLocks/>
            </p:cNvSpPr>
            <p:nvPr/>
          </p:nvSpPr>
          <p:spPr bwMode="auto">
            <a:xfrm>
              <a:off x="2815" y="2492"/>
              <a:ext cx="54" cy="17"/>
            </a:xfrm>
            <a:custGeom>
              <a:avLst/>
              <a:gdLst>
                <a:gd name="T0" fmla="*/ 10 w 270"/>
                <a:gd name="T1" fmla="*/ 0 h 86"/>
                <a:gd name="T2" fmla="*/ 6 w 270"/>
                <a:gd name="T3" fmla="*/ 1 h 86"/>
                <a:gd name="T4" fmla="*/ 1 w 270"/>
                <a:gd name="T5" fmla="*/ 1 h 86"/>
                <a:gd name="T6" fmla="*/ 0 w 270"/>
                <a:gd name="T7" fmla="*/ 1 h 86"/>
                <a:gd name="T8" fmla="*/ 0 w 270"/>
                <a:gd name="T9" fmla="*/ 3 h 86"/>
                <a:gd name="T10" fmla="*/ 2 w 270"/>
                <a:gd name="T11" fmla="*/ 3 h 86"/>
                <a:gd name="T12" fmla="*/ 6 w 270"/>
                <a:gd name="T13" fmla="*/ 3 h 86"/>
                <a:gd name="T14" fmla="*/ 11 w 270"/>
                <a:gd name="T15" fmla="*/ 2 h 86"/>
                <a:gd name="T16" fmla="*/ 10 w 270"/>
                <a:gd name="T17" fmla="*/ 0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6"/>
                <a:gd name="T29" fmla="*/ 270 w 270"/>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6">
                  <a:moveTo>
                    <a:pt x="262" y="0"/>
                  </a:moveTo>
                  <a:lnTo>
                    <a:pt x="149" y="16"/>
                  </a:lnTo>
                  <a:lnTo>
                    <a:pt x="33" y="30"/>
                  </a:lnTo>
                  <a:lnTo>
                    <a:pt x="0" y="33"/>
                  </a:lnTo>
                  <a:lnTo>
                    <a:pt x="5" y="86"/>
                  </a:lnTo>
                  <a:lnTo>
                    <a:pt x="39" y="83"/>
                  </a:lnTo>
                  <a:lnTo>
                    <a:pt x="156" y="68"/>
                  </a:lnTo>
                  <a:lnTo>
                    <a:pt x="270" y="51"/>
                  </a:lnTo>
                  <a:lnTo>
                    <a:pt x="26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4" name="Freeform 42"/>
            <p:cNvSpPr>
              <a:spLocks/>
            </p:cNvSpPr>
            <p:nvPr/>
          </p:nvSpPr>
          <p:spPr bwMode="auto">
            <a:xfrm>
              <a:off x="2899" y="2476"/>
              <a:ext cx="54" cy="21"/>
            </a:xfrm>
            <a:custGeom>
              <a:avLst/>
              <a:gdLst>
                <a:gd name="T0" fmla="*/ 10 w 270"/>
                <a:gd name="T1" fmla="*/ 0 h 106"/>
                <a:gd name="T2" fmla="*/ 9 w 270"/>
                <a:gd name="T3" fmla="*/ 0 h 106"/>
                <a:gd name="T4" fmla="*/ 7 w 270"/>
                <a:gd name="T5" fmla="*/ 1 h 106"/>
                <a:gd name="T6" fmla="*/ 5 w 270"/>
                <a:gd name="T7" fmla="*/ 1 h 106"/>
                <a:gd name="T8" fmla="*/ 2 w 270"/>
                <a:gd name="T9" fmla="*/ 2 h 106"/>
                <a:gd name="T10" fmla="*/ 0 w 270"/>
                <a:gd name="T11" fmla="*/ 2 h 106"/>
                <a:gd name="T12" fmla="*/ 0 w 270"/>
                <a:gd name="T13" fmla="*/ 2 h 106"/>
                <a:gd name="T14" fmla="*/ 0 w 270"/>
                <a:gd name="T15" fmla="*/ 4 h 106"/>
                <a:gd name="T16" fmla="*/ 1 w 270"/>
                <a:gd name="T17" fmla="*/ 4 h 106"/>
                <a:gd name="T18" fmla="*/ 3 w 270"/>
                <a:gd name="T19" fmla="*/ 4 h 106"/>
                <a:gd name="T20" fmla="*/ 5 w 270"/>
                <a:gd name="T21" fmla="*/ 3 h 106"/>
                <a:gd name="T22" fmla="*/ 7 w 270"/>
                <a:gd name="T23" fmla="*/ 3 h 106"/>
                <a:gd name="T24" fmla="*/ 9 w 270"/>
                <a:gd name="T25" fmla="*/ 2 h 106"/>
                <a:gd name="T26" fmla="*/ 11 w 270"/>
                <a:gd name="T27" fmla="*/ 2 h 106"/>
                <a:gd name="T28" fmla="*/ 10 w 270"/>
                <a:gd name="T29" fmla="*/ 0 h 1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06"/>
                <a:gd name="T47" fmla="*/ 270 w 270"/>
                <a:gd name="T48" fmla="*/ 106 h 10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06">
                  <a:moveTo>
                    <a:pt x="259" y="0"/>
                  </a:moveTo>
                  <a:lnTo>
                    <a:pt x="215" y="10"/>
                  </a:lnTo>
                  <a:lnTo>
                    <a:pt x="165" y="20"/>
                  </a:lnTo>
                  <a:lnTo>
                    <a:pt x="113" y="31"/>
                  </a:lnTo>
                  <a:lnTo>
                    <a:pt x="61" y="42"/>
                  </a:lnTo>
                  <a:lnTo>
                    <a:pt x="8" y="52"/>
                  </a:lnTo>
                  <a:lnTo>
                    <a:pt x="0" y="53"/>
                  </a:lnTo>
                  <a:lnTo>
                    <a:pt x="9" y="106"/>
                  </a:lnTo>
                  <a:lnTo>
                    <a:pt x="17" y="103"/>
                  </a:lnTo>
                  <a:lnTo>
                    <a:pt x="71" y="94"/>
                  </a:lnTo>
                  <a:lnTo>
                    <a:pt x="124" y="83"/>
                  </a:lnTo>
                  <a:lnTo>
                    <a:pt x="175" y="72"/>
                  </a:lnTo>
                  <a:lnTo>
                    <a:pt x="227" y="61"/>
                  </a:lnTo>
                  <a:lnTo>
                    <a:pt x="270" y="52"/>
                  </a:lnTo>
                  <a:lnTo>
                    <a:pt x="25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5" name="Freeform 43"/>
            <p:cNvSpPr>
              <a:spLocks/>
            </p:cNvSpPr>
            <p:nvPr/>
          </p:nvSpPr>
          <p:spPr bwMode="auto">
            <a:xfrm>
              <a:off x="2982" y="2452"/>
              <a:ext cx="53" cy="26"/>
            </a:xfrm>
            <a:custGeom>
              <a:avLst/>
              <a:gdLst>
                <a:gd name="T0" fmla="*/ 10 w 269"/>
                <a:gd name="T1" fmla="*/ 0 h 131"/>
                <a:gd name="T2" fmla="*/ 8 w 269"/>
                <a:gd name="T3" fmla="*/ 1 h 131"/>
                <a:gd name="T4" fmla="*/ 7 w 269"/>
                <a:gd name="T5" fmla="*/ 1 h 131"/>
                <a:gd name="T6" fmla="*/ 5 w 269"/>
                <a:gd name="T7" fmla="*/ 2 h 131"/>
                <a:gd name="T8" fmla="*/ 3 w 269"/>
                <a:gd name="T9" fmla="*/ 2 h 131"/>
                <a:gd name="T10" fmla="*/ 2 w 269"/>
                <a:gd name="T11" fmla="*/ 3 h 131"/>
                <a:gd name="T12" fmla="*/ 0 w 269"/>
                <a:gd name="T13" fmla="*/ 3 h 131"/>
                <a:gd name="T14" fmla="*/ 1 w 269"/>
                <a:gd name="T15" fmla="*/ 5 h 131"/>
                <a:gd name="T16" fmla="*/ 2 w 269"/>
                <a:gd name="T17" fmla="*/ 5 h 131"/>
                <a:gd name="T18" fmla="*/ 4 w 269"/>
                <a:gd name="T19" fmla="*/ 4 h 131"/>
                <a:gd name="T20" fmla="*/ 6 w 269"/>
                <a:gd name="T21" fmla="*/ 4 h 131"/>
                <a:gd name="T22" fmla="*/ 7 w 269"/>
                <a:gd name="T23" fmla="*/ 3 h 131"/>
                <a:gd name="T24" fmla="*/ 9 w 269"/>
                <a:gd name="T25" fmla="*/ 3 h 131"/>
                <a:gd name="T26" fmla="*/ 10 w 269"/>
                <a:gd name="T27" fmla="*/ 2 h 131"/>
                <a:gd name="T28" fmla="*/ 10 w 269"/>
                <a:gd name="T29" fmla="*/ 0 h 1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9"/>
                <a:gd name="T46" fmla="*/ 0 h 131"/>
                <a:gd name="T47" fmla="*/ 269 w 269"/>
                <a:gd name="T48" fmla="*/ 131 h 1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9" h="131">
                  <a:moveTo>
                    <a:pt x="251" y="0"/>
                  </a:moveTo>
                  <a:lnTo>
                    <a:pt x="215" y="13"/>
                  </a:lnTo>
                  <a:lnTo>
                    <a:pt x="173" y="27"/>
                  </a:lnTo>
                  <a:lnTo>
                    <a:pt x="131" y="41"/>
                  </a:lnTo>
                  <a:lnTo>
                    <a:pt x="86" y="54"/>
                  </a:lnTo>
                  <a:lnTo>
                    <a:pt x="42" y="67"/>
                  </a:lnTo>
                  <a:lnTo>
                    <a:pt x="0" y="80"/>
                  </a:lnTo>
                  <a:lnTo>
                    <a:pt x="14" y="131"/>
                  </a:lnTo>
                  <a:lnTo>
                    <a:pt x="56" y="119"/>
                  </a:lnTo>
                  <a:lnTo>
                    <a:pt x="101" y="105"/>
                  </a:lnTo>
                  <a:lnTo>
                    <a:pt x="147" y="92"/>
                  </a:lnTo>
                  <a:lnTo>
                    <a:pt x="190" y="78"/>
                  </a:lnTo>
                  <a:lnTo>
                    <a:pt x="232" y="63"/>
                  </a:lnTo>
                  <a:lnTo>
                    <a:pt x="269" y="50"/>
                  </a:lnTo>
                  <a:lnTo>
                    <a:pt x="25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6" name="Freeform 44"/>
            <p:cNvSpPr>
              <a:spLocks/>
            </p:cNvSpPr>
            <p:nvPr/>
          </p:nvSpPr>
          <p:spPr bwMode="auto">
            <a:xfrm>
              <a:off x="3061" y="2416"/>
              <a:ext cx="52" cy="34"/>
            </a:xfrm>
            <a:custGeom>
              <a:avLst/>
              <a:gdLst>
                <a:gd name="T0" fmla="*/ 9 w 259"/>
                <a:gd name="T1" fmla="*/ 0 h 171"/>
                <a:gd name="T2" fmla="*/ 9 w 259"/>
                <a:gd name="T3" fmla="*/ 0 h 171"/>
                <a:gd name="T4" fmla="*/ 8 w 259"/>
                <a:gd name="T5" fmla="*/ 1 h 171"/>
                <a:gd name="T6" fmla="*/ 7 w 259"/>
                <a:gd name="T7" fmla="*/ 1 h 171"/>
                <a:gd name="T8" fmla="*/ 6 w 259"/>
                <a:gd name="T9" fmla="*/ 2 h 171"/>
                <a:gd name="T10" fmla="*/ 4 w 259"/>
                <a:gd name="T11" fmla="*/ 3 h 171"/>
                <a:gd name="T12" fmla="*/ 3 w 259"/>
                <a:gd name="T13" fmla="*/ 3 h 171"/>
                <a:gd name="T14" fmla="*/ 2 w 259"/>
                <a:gd name="T15" fmla="*/ 4 h 171"/>
                <a:gd name="T16" fmla="*/ 0 w 259"/>
                <a:gd name="T17" fmla="*/ 5 h 171"/>
                <a:gd name="T18" fmla="*/ 0 w 259"/>
                <a:gd name="T19" fmla="*/ 5 h 171"/>
                <a:gd name="T20" fmla="*/ 1 w 259"/>
                <a:gd name="T21" fmla="*/ 7 h 171"/>
                <a:gd name="T22" fmla="*/ 1 w 259"/>
                <a:gd name="T23" fmla="*/ 7 h 171"/>
                <a:gd name="T24" fmla="*/ 3 w 259"/>
                <a:gd name="T25" fmla="*/ 6 h 171"/>
                <a:gd name="T26" fmla="*/ 4 w 259"/>
                <a:gd name="T27" fmla="*/ 5 h 171"/>
                <a:gd name="T28" fmla="*/ 5 w 259"/>
                <a:gd name="T29" fmla="*/ 5 h 171"/>
                <a:gd name="T30" fmla="*/ 7 w 259"/>
                <a:gd name="T31" fmla="*/ 4 h 171"/>
                <a:gd name="T32" fmla="*/ 8 w 259"/>
                <a:gd name="T33" fmla="*/ 3 h 171"/>
                <a:gd name="T34" fmla="*/ 9 w 259"/>
                <a:gd name="T35" fmla="*/ 3 h 171"/>
                <a:gd name="T36" fmla="*/ 10 w 259"/>
                <a:gd name="T37" fmla="*/ 2 h 171"/>
                <a:gd name="T38" fmla="*/ 10 w 259"/>
                <a:gd name="T39" fmla="*/ 2 h 171"/>
                <a:gd name="T40" fmla="*/ 9 w 259"/>
                <a:gd name="T41" fmla="*/ 0 h 1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1"/>
                <a:gd name="T65" fmla="*/ 259 w 259"/>
                <a:gd name="T66" fmla="*/ 171 h 1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1">
                  <a:moveTo>
                    <a:pt x="230" y="0"/>
                  </a:moveTo>
                  <a:lnTo>
                    <a:pt x="226" y="2"/>
                  </a:lnTo>
                  <a:lnTo>
                    <a:pt x="199" y="19"/>
                  </a:lnTo>
                  <a:lnTo>
                    <a:pt x="171" y="36"/>
                  </a:lnTo>
                  <a:lnTo>
                    <a:pt x="141" y="54"/>
                  </a:lnTo>
                  <a:lnTo>
                    <a:pt x="109" y="70"/>
                  </a:lnTo>
                  <a:lnTo>
                    <a:pt x="77" y="86"/>
                  </a:lnTo>
                  <a:lnTo>
                    <a:pt x="43" y="102"/>
                  </a:lnTo>
                  <a:lnTo>
                    <a:pt x="9" y="118"/>
                  </a:lnTo>
                  <a:lnTo>
                    <a:pt x="0" y="123"/>
                  </a:lnTo>
                  <a:lnTo>
                    <a:pt x="21" y="171"/>
                  </a:lnTo>
                  <a:lnTo>
                    <a:pt x="30" y="167"/>
                  </a:lnTo>
                  <a:lnTo>
                    <a:pt x="66" y="151"/>
                  </a:lnTo>
                  <a:lnTo>
                    <a:pt x="101" y="134"/>
                  </a:lnTo>
                  <a:lnTo>
                    <a:pt x="134" y="117"/>
                  </a:lnTo>
                  <a:lnTo>
                    <a:pt x="166" y="100"/>
                  </a:lnTo>
                  <a:lnTo>
                    <a:pt x="197" y="83"/>
                  </a:lnTo>
                  <a:lnTo>
                    <a:pt x="227" y="65"/>
                  </a:lnTo>
                  <a:lnTo>
                    <a:pt x="255" y="46"/>
                  </a:lnTo>
                  <a:lnTo>
                    <a:pt x="259" y="44"/>
                  </a:lnTo>
                  <a:lnTo>
                    <a:pt x="23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7" name="Freeform 45"/>
            <p:cNvSpPr>
              <a:spLocks/>
            </p:cNvSpPr>
            <p:nvPr/>
          </p:nvSpPr>
          <p:spPr bwMode="auto">
            <a:xfrm>
              <a:off x="3131" y="2354"/>
              <a:ext cx="34" cy="50"/>
            </a:xfrm>
            <a:custGeom>
              <a:avLst/>
              <a:gdLst>
                <a:gd name="T0" fmla="*/ 5 w 169"/>
                <a:gd name="T1" fmla="*/ 0 h 253"/>
                <a:gd name="T2" fmla="*/ 5 w 169"/>
                <a:gd name="T3" fmla="*/ 1 h 253"/>
                <a:gd name="T4" fmla="*/ 4 w 169"/>
                <a:gd name="T5" fmla="*/ 2 h 253"/>
                <a:gd name="T6" fmla="*/ 4 w 169"/>
                <a:gd name="T7" fmla="*/ 2 h 253"/>
                <a:gd name="T8" fmla="*/ 4 w 169"/>
                <a:gd name="T9" fmla="*/ 3 h 253"/>
                <a:gd name="T10" fmla="*/ 4 w 169"/>
                <a:gd name="T11" fmla="*/ 4 h 253"/>
                <a:gd name="T12" fmla="*/ 3 w 169"/>
                <a:gd name="T13" fmla="*/ 4 h 253"/>
                <a:gd name="T14" fmla="*/ 3 w 169"/>
                <a:gd name="T15" fmla="*/ 5 h 253"/>
                <a:gd name="T16" fmla="*/ 2 w 169"/>
                <a:gd name="T17" fmla="*/ 6 h 253"/>
                <a:gd name="T18" fmla="*/ 2 w 169"/>
                <a:gd name="T19" fmla="*/ 7 h 253"/>
                <a:gd name="T20" fmla="*/ 1 w 169"/>
                <a:gd name="T21" fmla="*/ 7 h 253"/>
                <a:gd name="T22" fmla="*/ 0 w 169"/>
                <a:gd name="T23" fmla="*/ 8 h 253"/>
                <a:gd name="T24" fmla="*/ 0 w 169"/>
                <a:gd name="T25" fmla="*/ 8 h 253"/>
                <a:gd name="T26" fmla="*/ 1 w 169"/>
                <a:gd name="T27" fmla="*/ 10 h 253"/>
                <a:gd name="T28" fmla="*/ 2 w 169"/>
                <a:gd name="T29" fmla="*/ 9 h 253"/>
                <a:gd name="T30" fmla="*/ 3 w 169"/>
                <a:gd name="T31" fmla="*/ 9 h 253"/>
                <a:gd name="T32" fmla="*/ 3 w 169"/>
                <a:gd name="T33" fmla="*/ 8 h 253"/>
                <a:gd name="T34" fmla="*/ 4 w 169"/>
                <a:gd name="T35" fmla="*/ 7 h 253"/>
                <a:gd name="T36" fmla="*/ 5 w 169"/>
                <a:gd name="T37" fmla="*/ 6 h 253"/>
                <a:gd name="T38" fmla="*/ 5 w 169"/>
                <a:gd name="T39" fmla="*/ 5 h 253"/>
                <a:gd name="T40" fmla="*/ 6 w 169"/>
                <a:gd name="T41" fmla="*/ 5 h 253"/>
                <a:gd name="T42" fmla="*/ 6 w 169"/>
                <a:gd name="T43" fmla="*/ 4 h 253"/>
                <a:gd name="T44" fmla="*/ 6 w 169"/>
                <a:gd name="T45" fmla="*/ 3 h 253"/>
                <a:gd name="T46" fmla="*/ 7 w 169"/>
                <a:gd name="T47" fmla="*/ 2 h 253"/>
                <a:gd name="T48" fmla="*/ 7 w 169"/>
                <a:gd name="T49" fmla="*/ 1 h 253"/>
                <a:gd name="T50" fmla="*/ 7 w 169"/>
                <a:gd name="T51" fmla="*/ 0 h 253"/>
                <a:gd name="T52" fmla="*/ 5 w 169"/>
                <a:gd name="T53" fmla="*/ 0 h 25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9"/>
                <a:gd name="T82" fmla="*/ 0 h 253"/>
                <a:gd name="T83" fmla="*/ 169 w 169"/>
                <a:gd name="T84" fmla="*/ 253 h 25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9" h="253">
                  <a:moveTo>
                    <a:pt x="117" y="0"/>
                  </a:moveTo>
                  <a:lnTo>
                    <a:pt x="114" y="19"/>
                  </a:lnTo>
                  <a:lnTo>
                    <a:pt x="111" y="39"/>
                  </a:lnTo>
                  <a:lnTo>
                    <a:pt x="106" y="57"/>
                  </a:lnTo>
                  <a:lnTo>
                    <a:pt x="98" y="76"/>
                  </a:lnTo>
                  <a:lnTo>
                    <a:pt x="91" y="94"/>
                  </a:lnTo>
                  <a:lnTo>
                    <a:pt x="81" y="113"/>
                  </a:lnTo>
                  <a:lnTo>
                    <a:pt x="69" y="132"/>
                  </a:lnTo>
                  <a:lnTo>
                    <a:pt x="56" y="150"/>
                  </a:lnTo>
                  <a:lnTo>
                    <a:pt x="42" y="168"/>
                  </a:lnTo>
                  <a:lnTo>
                    <a:pt x="26" y="187"/>
                  </a:lnTo>
                  <a:lnTo>
                    <a:pt x="9" y="205"/>
                  </a:lnTo>
                  <a:lnTo>
                    <a:pt x="0" y="214"/>
                  </a:lnTo>
                  <a:lnTo>
                    <a:pt x="37" y="253"/>
                  </a:lnTo>
                  <a:lnTo>
                    <a:pt x="46" y="242"/>
                  </a:lnTo>
                  <a:lnTo>
                    <a:pt x="66" y="222"/>
                  </a:lnTo>
                  <a:lnTo>
                    <a:pt x="83" y="202"/>
                  </a:lnTo>
                  <a:lnTo>
                    <a:pt x="99" y="181"/>
                  </a:lnTo>
                  <a:lnTo>
                    <a:pt x="113" y="160"/>
                  </a:lnTo>
                  <a:lnTo>
                    <a:pt x="126" y="139"/>
                  </a:lnTo>
                  <a:lnTo>
                    <a:pt x="138" y="118"/>
                  </a:lnTo>
                  <a:lnTo>
                    <a:pt x="148" y="95"/>
                  </a:lnTo>
                  <a:lnTo>
                    <a:pt x="155" y="73"/>
                  </a:lnTo>
                  <a:lnTo>
                    <a:pt x="162" y="51"/>
                  </a:lnTo>
                  <a:lnTo>
                    <a:pt x="167" y="28"/>
                  </a:lnTo>
                  <a:lnTo>
                    <a:pt x="169" y="9"/>
                  </a:lnTo>
                  <a:lnTo>
                    <a:pt x="117"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8" name="Freeform 46"/>
            <p:cNvSpPr>
              <a:spLocks/>
            </p:cNvSpPr>
            <p:nvPr/>
          </p:nvSpPr>
          <p:spPr bwMode="auto">
            <a:xfrm>
              <a:off x="3114" y="2281"/>
              <a:ext cx="44" cy="45"/>
            </a:xfrm>
            <a:custGeom>
              <a:avLst/>
              <a:gdLst>
                <a:gd name="T0" fmla="*/ 0 w 220"/>
                <a:gd name="T1" fmla="*/ 2 h 226"/>
                <a:gd name="T2" fmla="*/ 0 w 220"/>
                <a:gd name="T3" fmla="*/ 2 h 226"/>
                <a:gd name="T4" fmla="*/ 1 w 220"/>
                <a:gd name="T5" fmla="*/ 3 h 226"/>
                <a:gd name="T6" fmla="*/ 2 w 220"/>
                <a:gd name="T7" fmla="*/ 3 h 226"/>
                <a:gd name="T8" fmla="*/ 3 w 220"/>
                <a:gd name="T9" fmla="*/ 4 h 226"/>
                <a:gd name="T10" fmla="*/ 4 w 220"/>
                <a:gd name="T11" fmla="*/ 5 h 226"/>
                <a:gd name="T12" fmla="*/ 4 w 220"/>
                <a:gd name="T13" fmla="*/ 6 h 226"/>
                <a:gd name="T14" fmla="*/ 5 w 220"/>
                <a:gd name="T15" fmla="*/ 6 h 226"/>
                <a:gd name="T16" fmla="*/ 6 w 220"/>
                <a:gd name="T17" fmla="*/ 7 h 226"/>
                <a:gd name="T18" fmla="*/ 6 w 220"/>
                <a:gd name="T19" fmla="*/ 8 h 226"/>
                <a:gd name="T20" fmla="*/ 7 w 220"/>
                <a:gd name="T21" fmla="*/ 9 h 226"/>
                <a:gd name="T22" fmla="*/ 7 w 220"/>
                <a:gd name="T23" fmla="*/ 9 h 226"/>
                <a:gd name="T24" fmla="*/ 9 w 220"/>
                <a:gd name="T25" fmla="*/ 8 h 226"/>
                <a:gd name="T26" fmla="*/ 8 w 220"/>
                <a:gd name="T27" fmla="*/ 8 h 226"/>
                <a:gd name="T28" fmla="*/ 8 w 220"/>
                <a:gd name="T29" fmla="*/ 7 h 226"/>
                <a:gd name="T30" fmla="*/ 7 w 220"/>
                <a:gd name="T31" fmla="*/ 6 h 226"/>
                <a:gd name="T32" fmla="*/ 7 w 220"/>
                <a:gd name="T33" fmla="*/ 5 h 226"/>
                <a:gd name="T34" fmla="*/ 6 w 220"/>
                <a:gd name="T35" fmla="*/ 4 h 226"/>
                <a:gd name="T36" fmla="*/ 5 w 220"/>
                <a:gd name="T37" fmla="*/ 3 h 226"/>
                <a:gd name="T38" fmla="*/ 5 w 220"/>
                <a:gd name="T39" fmla="*/ 3 h 226"/>
                <a:gd name="T40" fmla="*/ 4 w 220"/>
                <a:gd name="T41" fmla="*/ 2 h 226"/>
                <a:gd name="T42" fmla="*/ 3 w 220"/>
                <a:gd name="T43" fmla="*/ 1 h 226"/>
                <a:gd name="T44" fmla="*/ 2 w 220"/>
                <a:gd name="T45" fmla="*/ 0 h 226"/>
                <a:gd name="T46" fmla="*/ 1 w 220"/>
                <a:gd name="T47" fmla="*/ 0 h 226"/>
                <a:gd name="T48" fmla="*/ 0 w 220"/>
                <a:gd name="T49" fmla="*/ 2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0"/>
                <a:gd name="T76" fmla="*/ 0 h 226"/>
                <a:gd name="T77" fmla="*/ 220 w 220"/>
                <a:gd name="T78" fmla="*/ 226 h 2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0" h="226">
                  <a:moveTo>
                    <a:pt x="0" y="43"/>
                  </a:moveTo>
                  <a:lnTo>
                    <a:pt x="12" y="51"/>
                  </a:lnTo>
                  <a:lnTo>
                    <a:pt x="34" y="69"/>
                  </a:lnTo>
                  <a:lnTo>
                    <a:pt x="56" y="87"/>
                  </a:lnTo>
                  <a:lnTo>
                    <a:pt x="76" y="105"/>
                  </a:lnTo>
                  <a:lnTo>
                    <a:pt x="95" y="123"/>
                  </a:lnTo>
                  <a:lnTo>
                    <a:pt x="112" y="142"/>
                  </a:lnTo>
                  <a:lnTo>
                    <a:pt x="128" y="160"/>
                  </a:lnTo>
                  <a:lnTo>
                    <a:pt x="142" y="178"/>
                  </a:lnTo>
                  <a:lnTo>
                    <a:pt x="155" y="197"/>
                  </a:lnTo>
                  <a:lnTo>
                    <a:pt x="167" y="215"/>
                  </a:lnTo>
                  <a:lnTo>
                    <a:pt x="172" y="226"/>
                  </a:lnTo>
                  <a:lnTo>
                    <a:pt x="220" y="203"/>
                  </a:lnTo>
                  <a:lnTo>
                    <a:pt x="212" y="189"/>
                  </a:lnTo>
                  <a:lnTo>
                    <a:pt x="199" y="168"/>
                  </a:lnTo>
                  <a:lnTo>
                    <a:pt x="185" y="147"/>
                  </a:lnTo>
                  <a:lnTo>
                    <a:pt x="169" y="127"/>
                  </a:lnTo>
                  <a:lnTo>
                    <a:pt x="152" y="106"/>
                  </a:lnTo>
                  <a:lnTo>
                    <a:pt x="132" y="86"/>
                  </a:lnTo>
                  <a:lnTo>
                    <a:pt x="113" y="66"/>
                  </a:lnTo>
                  <a:lnTo>
                    <a:pt x="90" y="47"/>
                  </a:lnTo>
                  <a:lnTo>
                    <a:pt x="68" y="27"/>
                  </a:lnTo>
                  <a:lnTo>
                    <a:pt x="43" y="9"/>
                  </a:lnTo>
                  <a:lnTo>
                    <a:pt x="32" y="0"/>
                  </a:lnTo>
                  <a:lnTo>
                    <a:pt x="0"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09" name="Freeform 47"/>
            <p:cNvSpPr>
              <a:spLocks/>
            </p:cNvSpPr>
            <p:nvPr/>
          </p:nvSpPr>
          <p:spPr bwMode="auto">
            <a:xfrm>
              <a:off x="3040" y="2242"/>
              <a:ext cx="53" cy="31"/>
            </a:xfrm>
            <a:custGeom>
              <a:avLst/>
              <a:gdLst>
                <a:gd name="T0" fmla="*/ 0 w 265"/>
                <a:gd name="T1" fmla="*/ 2 h 157"/>
                <a:gd name="T2" fmla="*/ 0 w 265"/>
                <a:gd name="T3" fmla="*/ 2 h 157"/>
                <a:gd name="T4" fmla="*/ 2 w 265"/>
                <a:gd name="T5" fmla="*/ 3 h 157"/>
                <a:gd name="T6" fmla="*/ 3 w 265"/>
                <a:gd name="T7" fmla="*/ 3 h 157"/>
                <a:gd name="T8" fmla="*/ 5 w 265"/>
                <a:gd name="T9" fmla="*/ 4 h 157"/>
                <a:gd name="T10" fmla="*/ 6 w 265"/>
                <a:gd name="T11" fmla="*/ 4 h 157"/>
                <a:gd name="T12" fmla="*/ 7 w 265"/>
                <a:gd name="T13" fmla="*/ 5 h 157"/>
                <a:gd name="T14" fmla="*/ 9 w 265"/>
                <a:gd name="T15" fmla="*/ 6 h 157"/>
                <a:gd name="T16" fmla="*/ 10 w 265"/>
                <a:gd name="T17" fmla="*/ 6 h 157"/>
                <a:gd name="T18" fmla="*/ 11 w 265"/>
                <a:gd name="T19" fmla="*/ 4 h 157"/>
                <a:gd name="T20" fmla="*/ 10 w 265"/>
                <a:gd name="T21" fmla="*/ 4 h 157"/>
                <a:gd name="T22" fmla="*/ 8 w 265"/>
                <a:gd name="T23" fmla="*/ 3 h 157"/>
                <a:gd name="T24" fmla="*/ 7 w 265"/>
                <a:gd name="T25" fmla="*/ 3 h 157"/>
                <a:gd name="T26" fmla="*/ 5 w 265"/>
                <a:gd name="T27" fmla="*/ 2 h 157"/>
                <a:gd name="T28" fmla="*/ 4 w 265"/>
                <a:gd name="T29" fmla="*/ 1 h 157"/>
                <a:gd name="T30" fmla="*/ 2 w 265"/>
                <a:gd name="T31" fmla="*/ 1 h 157"/>
                <a:gd name="T32" fmla="*/ 1 w 265"/>
                <a:gd name="T33" fmla="*/ 0 h 157"/>
                <a:gd name="T34" fmla="*/ 1 w 265"/>
                <a:gd name="T35" fmla="*/ 0 h 157"/>
                <a:gd name="T36" fmla="*/ 0 w 265"/>
                <a:gd name="T37" fmla="*/ 2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5"/>
                <a:gd name="T58" fmla="*/ 0 h 157"/>
                <a:gd name="T59" fmla="*/ 265 w 265"/>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5" h="157">
                  <a:moveTo>
                    <a:pt x="0" y="49"/>
                  </a:moveTo>
                  <a:lnTo>
                    <a:pt x="4" y="50"/>
                  </a:lnTo>
                  <a:lnTo>
                    <a:pt x="42" y="66"/>
                  </a:lnTo>
                  <a:lnTo>
                    <a:pt x="79" y="81"/>
                  </a:lnTo>
                  <a:lnTo>
                    <a:pt x="116" y="97"/>
                  </a:lnTo>
                  <a:lnTo>
                    <a:pt x="150" y="113"/>
                  </a:lnTo>
                  <a:lnTo>
                    <a:pt x="184" y="129"/>
                  </a:lnTo>
                  <a:lnTo>
                    <a:pt x="216" y="145"/>
                  </a:lnTo>
                  <a:lnTo>
                    <a:pt x="240" y="157"/>
                  </a:lnTo>
                  <a:lnTo>
                    <a:pt x="265" y="111"/>
                  </a:lnTo>
                  <a:lnTo>
                    <a:pt x="241" y="98"/>
                  </a:lnTo>
                  <a:lnTo>
                    <a:pt x="208" y="82"/>
                  </a:lnTo>
                  <a:lnTo>
                    <a:pt x="173" y="64"/>
                  </a:lnTo>
                  <a:lnTo>
                    <a:pt x="137" y="48"/>
                  </a:lnTo>
                  <a:lnTo>
                    <a:pt x="100" y="32"/>
                  </a:lnTo>
                  <a:lnTo>
                    <a:pt x="62" y="17"/>
                  </a:lnTo>
                  <a:lnTo>
                    <a:pt x="23" y="1"/>
                  </a:lnTo>
                  <a:lnTo>
                    <a:pt x="20" y="0"/>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0" name="Freeform 48"/>
            <p:cNvSpPr>
              <a:spLocks/>
            </p:cNvSpPr>
            <p:nvPr/>
          </p:nvSpPr>
          <p:spPr bwMode="auto">
            <a:xfrm>
              <a:off x="2959" y="2217"/>
              <a:ext cx="54" cy="24"/>
            </a:xfrm>
            <a:custGeom>
              <a:avLst/>
              <a:gdLst>
                <a:gd name="T0" fmla="*/ 0 w 270"/>
                <a:gd name="T1" fmla="*/ 2 h 123"/>
                <a:gd name="T2" fmla="*/ 0 w 270"/>
                <a:gd name="T3" fmla="*/ 2 h 123"/>
                <a:gd name="T4" fmla="*/ 2 w 270"/>
                <a:gd name="T5" fmla="*/ 3 h 123"/>
                <a:gd name="T6" fmla="*/ 4 w 270"/>
                <a:gd name="T7" fmla="*/ 3 h 123"/>
                <a:gd name="T8" fmla="*/ 6 w 270"/>
                <a:gd name="T9" fmla="*/ 4 h 123"/>
                <a:gd name="T10" fmla="*/ 8 w 270"/>
                <a:gd name="T11" fmla="*/ 4 h 123"/>
                <a:gd name="T12" fmla="*/ 10 w 270"/>
                <a:gd name="T13" fmla="*/ 4 h 123"/>
                <a:gd name="T14" fmla="*/ 10 w 270"/>
                <a:gd name="T15" fmla="*/ 5 h 123"/>
                <a:gd name="T16" fmla="*/ 11 w 270"/>
                <a:gd name="T17" fmla="*/ 3 h 123"/>
                <a:gd name="T18" fmla="*/ 10 w 270"/>
                <a:gd name="T19" fmla="*/ 3 h 123"/>
                <a:gd name="T20" fmla="*/ 8 w 270"/>
                <a:gd name="T21" fmla="*/ 2 h 123"/>
                <a:gd name="T22" fmla="*/ 7 w 270"/>
                <a:gd name="T23" fmla="*/ 2 h 123"/>
                <a:gd name="T24" fmla="*/ 5 w 270"/>
                <a:gd name="T25" fmla="*/ 1 h 123"/>
                <a:gd name="T26" fmla="*/ 3 w 270"/>
                <a:gd name="T27" fmla="*/ 1 h 123"/>
                <a:gd name="T28" fmla="*/ 1 w 270"/>
                <a:gd name="T29" fmla="*/ 0 h 123"/>
                <a:gd name="T30" fmla="*/ 0 w 270"/>
                <a:gd name="T31" fmla="*/ 0 h 123"/>
                <a:gd name="T32" fmla="*/ 0 w 270"/>
                <a:gd name="T33" fmla="*/ 2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23"/>
                <a:gd name="T53" fmla="*/ 270 w 270"/>
                <a:gd name="T54" fmla="*/ 123 h 1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23">
                  <a:moveTo>
                    <a:pt x="0" y="51"/>
                  </a:moveTo>
                  <a:lnTo>
                    <a:pt x="12" y="55"/>
                  </a:lnTo>
                  <a:lnTo>
                    <a:pt x="60" y="66"/>
                  </a:lnTo>
                  <a:lnTo>
                    <a:pt x="107" y="78"/>
                  </a:lnTo>
                  <a:lnTo>
                    <a:pt x="153" y="91"/>
                  </a:lnTo>
                  <a:lnTo>
                    <a:pt x="197" y="105"/>
                  </a:lnTo>
                  <a:lnTo>
                    <a:pt x="242" y="118"/>
                  </a:lnTo>
                  <a:lnTo>
                    <a:pt x="253" y="123"/>
                  </a:lnTo>
                  <a:lnTo>
                    <a:pt x="270" y="72"/>
                  </a:lnTo>
                  <a:lnTo>
                    <a:pt x="258" y="68"/>
                  </a:lnTo>
                  <a:lnTo>
                    <a:pt x="212" y="55"/>
                  </a:lnTo>
                  <a:lnTo>
                    <a:pt x="167" y="41"/>
                  </a:lnTo>
                  <a:lnTo>
                    <a:pt x="121" y="28"/>
                  </a:lnTo>
                  <a:lnTo>
                    <a:pt x="73" y="15"/>
                  </a:lnTo>
                  <a:lnTo>
                    <a:pt x="25" y="3"/>
                  </a:lnTo>
                  <a:lnTo>
                    <a:pt x="12" y="0"/>
                  </a:lnTo>
                  <a:lnTo>
                    <a:pt x="0" y="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1" name="Freeform 49"/>
            <p:cNvSpPr>
              <a:spLocks/>
            </p:cNvSpPr>
            <p:nvPr/>
          </p:nvSpPr>
          <p:spPr bwMode="auto">
            <a:xfrm>
              <a:off x="2876" y="2200"/>
              <a:ext cx="54" cy="20"/>
            </a:xfrm>
            <a:custGeom>
              <a:avLst/>
              <a:gdLst>
                <a:gd name="T0" fmla="*/ 0 w 271"/>
                <a:gd name="T1" fmla="*/ 2 h 101"/>
                <a:gd name="T2" fmla="*/ 3 w 271"/>
                <a:gd name="T3" fmla="*/ 3 h 101"/>
                <a:gd name="T4" fmla="*/ 7 w 271"/>
                <a:gd name="T5" fmla="*/ 3 h 101"/>
                <a:gd name="T6" fmla="*/ 10 w 271"/>
                <a:gd name="T7" fmla="*/ 4 h 101"/>
                <a:gd name="T8" fmla="*/ 11 w 271"/>
                <a:gd name="T9" fmla="*/ 2 h 101"/>
                <a:gd name="T10" fmla="*/ 7 w 271"/>
                <a:gd name="T11" fmla="*/ 1 h 101"/>
                <a:gd name="T12" fmla="*/ 3 w 271"/>
                <a:gd name="T13" fmla="*/ 0 h 101"/>
                <a:gd name="T14" fmla="*/ 0 w 271"/>
                <a:gd name="T15" fmla="*/ 0 h 101"/>
                <a:gd name="T16" fmla="*/ 0 w 271"/>
                <a:gd name="T17" fmla="*/ 2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101"/>
                <a:gd name="T29" fmla="*/ 271 w 271"/>
                <a:gd name="T30" fmla="*/ 101 h 1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101">
                  <a:moveTo>
                    <a:pt x="0" y="53"/>
                  </a:moveTo>
                  <a:lnTo>
                    <a:pt x="68" y="64"/>
                  </a:lnTo>
                  <a:lnTo>
                    <a:pt x="175" y="83"/>
                  </a:lnTo>
                  <a:lnTo>
                    <a:pt x="260" y="101"/>
                  </a:lnTo>
                  <a:lnTo>
                    <a:pt x="271" y="49"/>
                  </a:lnTo>
                  <a:lnTo>
                    <a:pt x="185" y="32"/>
                  </a:lnTo>
                  <a:lnTo>
                    <a:pt x="77" y="12"/>
                  </a:lnTo>
                  <a:lnTo>
                    <a:pt x="9"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2" name="Freeform 50"/>
            <p:cNvSpPr>
              <a:spLocks/>
            </p:cNvSpPr>
            <p:nvPr/>
          </p:nvSpPr>
          <p:spPr bwMode="auto">
            <a:xfrm>
              <a:off x="2792" y="2189"/>
              <a:ext cx="54" cy="16"/>
            </a:xfrm>
            <a:custGeom>
              <a:avLst/>
              <a:gdLst>
                <a:gd name="T0" fmla="*/ 0 w 270"/>
                <a:gd name="T1" fmla="*/ 2 h 82"/>
                <a:gd name="T2" fmla="*/ 1 w 270"/>
                <a:gd name="T3" fmla="*/ 2 h 82"/>
                <a:gd name="T4" fmla="*/ 6 w 270"/>
                <a:gd name="T5" fmla="*/ 3 h 82"/>
                <a:gd name="T6" fmla="*/ 11 w 270"/>
                <a:gd name="T7" fmla="*/ 3 h 82"/>
                <a:gd name="T8" fmla="*/ 11 w 270"/>
                <a:gd name="T9" fmla="*/ 1 h 82"/>
                <a:gd name="T10" fmla="*/ 6 w 270"/>
                <a:gd name="T11" fmla="*/ 1 h 82"/>
                <a:gd name="T12" fmla="*/ 1 w 270"/>
                <a:gd name="T13" fmla="*/ 0 h 82"/>
                <a:gd name="T14" fmla="*/ 0 w 270"/>
                <a:gd name="T15" fmla="*/ 0 h 82"/>
                <a:gd name="T16" fmla="*/ 0 w 270"/>
                <a:gd name="T17" fmla="*/ 2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2"/>
                <a:gd name="T29" fmla="*/ 270 w 270"/>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2">
                  <a:moveTo>
                    <a:pt x="0" y="53"/>
                  </a:moveTo>
                  <a:lnTo>
                    <a:pt x="28" y="56"/>
                  </a:lnTo>
                  <a:lnTo>
                    <a:pt x="148" y="68"/>
                  </a:lnTo>
                  <a:lnTo>
                    <a:pt x="264" y="82"/>
                  </a:lnTo>
                  <a:lnTo>
                    <a:pt x="270" y="30"/>
                  </a:lnTo>
                  <a:lnTo>
                    <a:pt x="154" y="16"/>
                  </a:lnTo>
                  <a:lnTo>
                    <a:pt x="34" y="3"/>
                  </a:lnTo>
                  <a:lnTo>
                    <a:pt x="5"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3" name="Freeform 51"/>
            <p:cNvSpPr>
              <a:spLocks/>
            </p:cNvSpPr>
            <p:nvPr/>
          </p:nvSpPr>
          <p:spPr bwMode="auto">
            <a:xfrm>
              <a:off x="2708" y="2183"/>
              <a:ext cx="53" cy="14"/>
            </a:xfrm>
            <a:custGeom>
              <a:avLst/>
              <a:gdLst>
                <a:gd name="T0" fmla="*/ 0 w 269"/>
                <a:gd name="T1" fmla="*/ 2 h 67"/>
                <a:gd name="T2" fmla="*/ 3 w 269"/>
                <a:gd name="T3" fmla="*/ 3 h 67"/>
                <a:gd name="T4" fmla="*/ 8 w 269"/>
                <a:gd name="T5" fmla="*/ 3 h 67"/>
                <a:gd name="T6" fmla="*/ 10 w 269"/>
                <a:gd name="T7" fmla="*/ 3 h 67"/>
                <a:gd name="T8" fmla="*/ 10 w 269"/>
                <a:gd name="T9" fmla="*/ 1 h 67"/>
                <a:gd name="T10" fmla="*/ 8 w 269"/>
                <a:gd name="T11" fmla="*/ 0 h 67"/>
                <a:gd name="T12" fmla="*/ 3 w 269"/>
                <a:gd name="T13" fmla="*/ 0 h 67"/>
                <a:gd name="T14" fmla="*/ 0 w 269"/>
                <a:gd name="T15" fmla="*/ 0 h 67"/>
                <a:gd name="T16" fmla="*/ 0 w 269"/>
                <a:gd name="T17" fmla="*/ 2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9"/>
                <a:gd name="T28" fmla="*/ 0 h 67"/>
                <a:gd name="T29" fmla="*/ 269 w 269"/>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9" h="67">
                  <a:moveTo>
                    <a:pt x="0" y="53"/>
                  </a:moveTo>
                  <a:lnTo>
                    <a:pt x="81" y="57"/>
                  </a:lnTo>
                  <a:lnTo>
                    <a:pt x="206" y="63"/>
                  </a:lnTo>
                  <a:lnTo>
                    <a:pt x="265" y="67"/>
                  </a:lnTo>
                  <a:lnTo>
                    <a:pt x="269" y="14"/>
                  </a:lnTo>
                  <a:lnTo>
                    <a:pt x="210" y="10"/>
                  </a:lnTo>
                  <a:lnTo>
                    <a:pt x="83" y="4"/>
                  </a:lnTo>
                  <a:lnTo>
                    <a:pt x="2"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4" name="Freeform 52"/>
            <p:cNvSpPr>
              <a:spLocks/>
            </p:cNvSpPr>
            <p:nvPr/>
          </p:nvSpPr>
          <p:spPr bwMode="auto">
            <a:xfrm>
              <a:off x="2646" y="2182"/>
              <a:ext cx="30" cy="11"/>
            </a:xfrm>
            <a:custGeom>
              <a:avLst/>
              <a:gdLst>
                <a:gd name="T0" fmla="*/ 0 w 152"/>
                <a:gd name="T1" fmla="*/ 2 h 54"/>
                <a:gd name="T2" fmla="*/ 0 w 152"/>
                <a:gd name="T3" fmla="*/ 2 h 54"/>
                <a:gd name="T4" fmla="*/ 5 w 152"/>
                <a:gd name="T5" fmla="*/ 2 h 54"/>
                <a:gd name="T6" fmla="*/ 6 w 152"/>
                <a:gd name="T7" fmla="*/ 2 h 54"/>
                <a:gd name="T8" fmla="*/ 6 w 152"/>
                <a:gd name="T9" fmla="*/ 0 h 54"/>
                <a:gd name="T10" fmla="*/ 5 w 152"/>
                <a:gd name="T11" fmla="*/ 0 h 54"/>
                <a:gd name="T12" fmla="*/ 0 w 152"/>
                <a:gd name="T13" fmla="*/ 0 h 54"/>
                <a:gd name="T14" fmla="*/ 0 w 152"/>
                <a:gd name="T15" fmla="*/ 0 h 54"/>
                <a:gd name="T16" fmla="*/ 0 w 152"/>
                <a:gd name="T17" fmla="*/ 2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2"/>
                <a:gd name="T28" fmla="*/ 0 h 54"/>
                <a:gd name="T29" fmla="*/ 152 w 15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2" h="54">
                  <a:moveTo>
                    <a:pt x="0" y="53"/>
                  </a:moveTo>
                  <a:lnTo>
                    <a:pt x="0" y="53"/>
                  </a:lnTo>
                  <a:lnTo>
                    <a:pt x="132" y="54"/>
                  </a:lnTo>
                  <a:lnTo>
                    <a:pt x="149" y="54"/>
                  </a:lnTo>
                  <a:lnTo>
                    <a:pt x="152" y="1"/>
                  </a:lnTo>
                  <a:lnTo>
                    <a:pt x="132" y="1"/>
                  </a:lnTo>
                  <a:lnTo>
                    <a:pt x="0"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5" name="Freeform 53"/>
            <p:cNvSpPr>
              <a:spLocks/>
            </p:cNvSpPr>
            <p:nvPr/>
          </p:nvSpPr>
          <p:spPr bwMode="auto">
            <a:xfrm>
              <a:off x="2623" y="2182"/>
              <a:ext cx="23" cy="11"/>
            </a:xfrm>
            <a:custGeom>
              <a:avLst/>
              <a:gdLst>
                <a:gd name="T0" fmla="*/ 0 w 115"/>
                <a:gd name="T1" fmla="*/ 2 h 54"/>
                <a:gd name="T2" fmla="*/ 0 w 115"/>
                <a:gd name="T3" fmla="*/ 0 h 54"/>
                <a:gd name="T4" fmla="*/ 5 w 115"/>
                <a:gd name="T5" fmla="*/ 0 h 54"/>
                <a:gd name="T6" fmla="*/ 5 w 115"/>
                <a:gd name="T7" fmla="*/ 2 h 54"/>
                <a:gd name="T8" fmla="*/ 0 w 115"/>
                <a:gd name="T9" fmla="*/ 2 h 54"/>
                <a:gd name="T10" fmla="*/ 0 60000 65536"/>
                <a:gd name="T11" fmla="*/ 0 60000 65536"/>
                <a:gd name="T12" fmla="*/ 0 60000 65536"/>
                <a:gd name="T13" fmla="*/ 0 60000 65536"/>
                <a:gd name="T14" fmla="*/ 0 60000 65536"/>
                <a:gd name="T15" fmla="*/ 0 w 115"/>
                <a:gd name="T16" fmla="*/ 0 h 54"/>
                <a:gd name="T17" fmla="*/ 115 w 115"/>
                <a:gd name="T18" fmla="*/ 54 h 54"/>
              </a:gdLst>
              <a:ahLst/>
              <a:cxnLst>
                <a:cxn ang="T10">
                  <a:pos x="T0" y="T1"/>
                </a:cxn>
                <a:cxn ang="T11">
                  <a:pos x="T2" y="T3"/>
                </a:cxn>
                <a:cxn ang="T12">
                  <a:pos x="T4" y="T5"/>
                </a:cxn>
                <a:cxn ang="T13">
                  <a:pos x="T6" y="T7"/>
                </a:cxn>
                <a:cxn ang="T14">
                  <a:pos x="T8" y="T9"/>
                </a:cxn>
              </a:cxnLst>
              <a:rect l="T15" t="T16" r="T17" b="T18"/>
              <a:pathLst>
                <a:path w="115" h="54">
                  <a:moveTo>
                    <a:pt x="0" y="54"/>
                  </a:moveTo>
                  <a:lnTo>
                    <a:pt x="0" y="1"/>
                  </a:lnTo>
                  <a:lnTo>
                    <a:pt x="115" y="0"/>
                  </a:lnTo>
                  <a:lnTo>
                    <a:pt x="115" y="53"/>
                  </a:lnTo>
                  <a:lnTo>
                    <a:pt x="0" y="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6" name="Freeform 54"/>
            <p:cNvSpPr>
              <a:spLocks/>
            </p:cNvSpPr>
            <p:nvPr/>
          </p:nvSpPr>
          <p:spPr bwMode="auto">
            <a:xfrm>
              <a:off x="2537" y="2183"/>
              <a:ext cx="54" cy="13"/>
            </a:xfrm>
            <a:custGeom>
              <a:avLst/>
              <a:gdLst>
                <a:gd name="T0" fmla="*/ 0 w 268"/>
                <a:gd name="T1" fmla="*/ 3 h 67"/>
                <a:gd name="T2" fmla="*/ 1 w 268"/>
                <a:gd name="T3" fmla="*/ 3 h 67"/>
                <a:gd name="T4" fmla="*/ 6 w 268"/>
                <a:gd name="T5" fmla="*/ 2 h 67"/>
                <a:gd name="T6" fmla="*/ 11 w 268"/>
                <a:gd name="T7" fmla="*/ 2 h 67"/>
                <a:gd name="T8" fmla="*/ 11 w 268"/>
                <a:gd name="T9" fmla="*/ 0 h 67"/>
                <a:gd name="T10" fmla="*/ 6 w 268"/>
                <a:gd name="T11" fmla="*/ 0 h 67"/>
                <a:gd name="T12" fmla="*/ 1 w 268"/>
                <a:gd name="T13" fmla="*/ 0 h 67"/>
                <a:gd name="T14" fmla="*/ 0 w 268"/>
                <a:gd name="T15" fmla="*/ 1 h 67"/>
                <a:gd name="T16" fmla="*/ 0 w 268"/>
                <a:gd name="T17" fmla="*/ 3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67"/>
                <a:gd name="T29" fmla="*/ 268 w 268"/>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67">
                  <a:moveTo>
                    <a:pt x="4" y="67"/>
                  </a:moveTo>
                  <a:lnTo>
                    <a:pt x="27" y="65"/>
                  </a:lnTo>
                  <a:lnTo>
                    <a:pt x="153" y="59"/>
                  </a:lnTo>
                  <a:lnTo>
                    <a:pt x="268" y="53"/>
                  </a:lnTo>
                  <a:lnTo>
                    <a:pt x="266" y="0"/>
                  </a:lnTo>
                  <a:lnTo>
                    <a:pt x="150" y="6"/>
                  </a:lnTo>
                  <a:lnTo>
                    <a:pt x="23" y="12"/>
                  </a:lnTo>
                  <a:lnTo>
                    <a:pt x="0" y="14"/>
                  </a:lnTo>
                  <a:lnTo>
                    <a:pt x="4"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7" name="Freeform 55"/>
            <p:cNvSpPr>
              <a:spLocks/>
            </p:cNvSpPr>
            <p:nvPr/>
          </p:nvSpPr>
          <p:spPr bwMode="auto">
            <a:xfrm>
              <a:off x="2452" y="2188"/>
              <a:ext cx="54" cy="17"/>
            </a:xfrm>
            <a:custGeom>
              <a:avLst/>
              <a:gdLst>
                <a:gd name="T0" fmla="*/ 0 w 270"/>
                <a:gd name="T1" fmla="*/ 4 h 81"/>
                <a:gd name="T2" fmla="*/ 4 w 270"/>
                <a:gd name="T3" fmla="*/ 3 h 81"/>
                <a:gd name="T4" fmla="*/ 8 w 270"/>
                <a:gd name="T5" fmla="*/ 3 h 81"/>
                <a:gd name="T6" fmla="*/ 11 w 270"/>
                <a:gd name="T7" fmla="*/ 2 h 81"/>
                <a:gd name="T8" fmla="*/ 11 w 270"/>
                <a:gd name="T9" fmla="*/ 0 h 81"/>
                <a:gd name="T10" fmla="*/ 8 w 270"/>
                <a:gd name="T11" fmla="*/ 0 h 81"/>
                <a:gd name="T12" fmla="*/ 3 w 270"/>
                <a:gd name="T13" fmla="*/ 1 h 81"/>
                <a:gd name="T14" fmla="*/ 0 w 270"/>
                <a:gd name="T15" fmla="*/ 1 h 81"/>
                <a:gd name="T16" fmla="*/ 0 w 270"/>
                <a:gd name="T17" fmla="*/ 4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1"/>
                <a:gd name="T29" fmla="*/ 270 w 270"/>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1">
                  <a:moveTo>
                    <a:pt x="7" y="81"/>
                  </a:moveTo>
                  <a:lnTo>
                    <a:pt x="88" y="71"/>
                  </a:lnTo>
                  <a:lnTo>
                    <a:pt x="207" y="59"/>
                  </a:lnTo>
                  <a:lnTo>
                    <a:pt x="270" y="53"/>
                  </a:lnTo>
                  <a:lnTo>
                    <a:pt x="266" y="0"/>
                  </a:lnTo>
                  <a:lnTo>
                    <a:pt x="201" y="6"/>
                  </a:lnTo>
                  <a:lnTo>
                    <a:pt x="81" y="19"/>
                  </a:lnTo>
                  <a:lnTo>
                    <a:pt x="0" y="28"/>
                  </a:lnTo>
                  <a:lnTo>
                    <a:pt x="7"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8" name="Freeform 56"/>
            <p:cNvSpPr>
              <a:spLocks/>
            </p:cNvSpPr>
            <p:nvPr/>
          </p:nvSpPr>
          <p:spPr bwMode="auto">
            <a:xfrm>
              <a:off x="2368" y="2199"/>
              <a:ext cx="54" cy="19"/>
            </a:xfrm>
            <a:custGeom>
              <a:avLst/>
              <a:gdLst>
                <a:gd name="T0" fmla="*/ 0 w 271"/>
                <a:gd name="T1" fmla="*/ 4 h 99"/>
                <a:gd name="T2" fmla="*/ 2 w 271"/>
                <a:gd name="T3" fmla="*/ 3 h 99"/>
                <a:gd name="T4" fmla="*/ 7 w 271"/>
                <a:gd name="T5" fmla="*/ 2 h 99"/>
                <a:gd name="T6" fmla="*/ 11 w 271"/>
                <a:gd name="T7" fmla="*/ 2 h 99"/>
                <a:gd name="T8" fmla="*/ 11 w 271"/>
                <a:gd name="T9" fmla="*/ 0 h 99"/>
                <a:gd name="T10" fmla="*/ 6 w 271"/>
                <a:gd name="T11" fmla="*/ 1 h 99"/>
                <a:gd name="T12" fmla="*/ 2 w 271"/>
                <a:gd name="T13" fmla="*/ 1 h 99"/>
                <a:gd name="T14" fmla="*/ 0 w 271"/>
                <a:gd name="T15" fmla="*/ 2 h 99"/>
                <a:gd name="T16" fmla="*/ 0 w 271"/>
                <a:gd name="T17" fmla="*/ 4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99"/>
                <a:gd name="T29" fmla="*/ 271 w 271"/>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99">
                  <a:moveTo>
                    <a:pt x="10" y="99"/>
                  </a:moveTo>
                  <a:lnTo>
                    <a:pt x="62" y="88"/>
                  </a:lnTo>
                  <a:lnTo>
                    <a:pt x="170" y="69"/>
                  </a:lnTo>
                  <a:lnTo>
                    <a:pt x="271" y="53"/>
                  </a:lnTo>
                  <a:lnTo>
                    <a:pt x="264" y="0"/>
                  </a:lnTo>
                  <a:lnTo>
                    <a:pt x="160" y="17"/>
                  </a:lnTo>
                  <a:lnTo>
                    <a:pt x="52" y="37"/>
                  </a:lnTo>
                  <a:lnTo>
                    <a:pt x="0" y="46"/>
                  </a:lnTo>
                  <a:lnTo>
                    <a:pt x="10" y="9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19" name="Freeform 57"/>
            <p:cNvSpPr>
              <a:spLocks/>
            </p:cNvSpPr>
            <p:nvPr/>
          </p:nvSpPr>
          <p:spPr bwMode="auto">
            <a:xfrm>
              <a:off x="2285" y="2215"/>
              <a:ext cx="54" cy="24"/>
            </a:xfrm>
            <a:custGeom>
              <a:avLst/>
              <a:gdLst>
                <a:gd name="T0" fmla="*/ 1 w 270"/>
                <a:gd name="T1" fmla="*/ 5 h 121"/>
                <a:gd name="T2" fmla="*/ 2 w 270"/>
                <a:gd name="T3" fmla="*/ 5 h 121"/>
                <a:gd name="T4" fmla="*/ 3 w 270"/>
                <a:gd name="T5" fmla="*/ 4 h 121"/>
                <a:gd name="T6" fmla="*/ 5 w 270"/>
                <a:gd name="T7" fmla="*/ 3 h 121"/>
                <a:gd name="T8" fmla="*/ 7 w 270"/>
                <a:gd name="T9" fmla="*/ 3 h 121"/>
                <a:gd name="T10" fmla="*/ 9 w 270"/>
                <a:gd name="T11" fmla="*/ 3 h 121"/>
                <a:gd name="T12" fmla="*/ 11 w 270"/>
                <a:gd name="T13" fmla="*/ 2 h 121"/>
                <a:gd name="T14" fmla="*/ 10 w 270"/>
                <a:gd name="T15" fmla="*/ 0 h 121"/>
                <a:gd name="T16" fmla="*/ 8 w 270"/>
                <a:gd name="T17" fmla="*/ 0 h 121"/>
                <a:gd name="T18" fmla="*/ 6 w 270"/>
                <a:gd name="T19" fmla="*/ 1 h 121"/>
                <a:gd name="T20" fmla="*/ 5 w 270"/>
                <a:gd name="T21" fmla="*/ 1 h 121"/>
                <a:gd name="T22" fmla="*/ 3 w 270"/>
                <a:gd name="T23" fmla="*/ 2 h 121"/>
                <a:gd name="T24" fmla="*/ 1 w 270"/>
                <a:gd name="T25" fmla="*/ 3 h 121"/>
                <a:gd name="T26" fmla="*/ 0 w 270"/>
                <a:gd name="T27" fmla="*/ 3 h 121"/>
                <a:gd name="T28" fmla="*/ 1 w 270"/>
                <a:gd name="T29" fmla="*/ 5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21"/>
                <a:gd name="T47" fmla="*/ 270 w 270"/>
                <a:gd name="T48" fmla="*/ 121 h 1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21">
                  <a:moveTo>
                    <a:pt x="15" y="121"/>
                  </a:moveTo>
                  <a:lnTo>
                    <a:pt x="38" y="114"/>
                  </a:lnTo>
                  <a:lnTo>
                    <a:pt x="83" y="100"/>
                  </a:lnTo>
                  <a:lnTo>
                    <a:pt x="128" y="87"/>
                  </a:lnTo>
                  <a:lnTo>
                    <a:pt x="176" y="75"/>
                  </a:lnTo>
                  <a:lnTo>
                    <a:pt x="223" y="64"/>
                  </a:lnTo>
                  <a:lnTo>
                    <a:pt x="270" y="52"/>
                  </a:lnTo>
                  <a:lnTo>
                    <a:pt x="258" y="0"/>
                  </a:lnTo>
                  <a:lnTo>
                    <a:pt x="210" y="12"/>
                  </a:lnTo>
                  <a:lnTo>
                    <a:pt x="162" y="24"/>
                  </a:lnTo>
                  <a:lnTo>
                    <a:pt x="114" y="37"/>
                  </a:lnTo>
                  <a:lnTo>
                    <a:pt x="68" y="50"/>
                  </a:lnTo>
                  <a:lnTo>
                    <a:pt x="23" y="64"/>
                  </a:lnTo>
                  <a:lnTo>
                    <a:pt x="0" y="70"/>
                  </a:lnTo>
                  <a:lnTo>
                    <a:pt x="15"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0" name="Freeform 58"/>
            <p:cNvSpPr>
              <a:spLocks/>
            </p:cNvSpPr>
            <p:nvPr/>
          </p:nvSpPr>
          <p:spPr bwMode="auto">
            <a:xfrm>
              <a:off x="2205" y="2239"/>
              <a:ext cx="53" cy="31"/>
            </a:xfrm>
            <a:custGeom>
              <a:avLst/>
              <a:gdLst>
                <a:gd name="T0" fmla="*/ 1 w 265"/>
                <a:gd name="T1" fmla="*/ 6 h 154"/>
                <a:gd name="T2" fmla="*/ 2 w 265"/>
                <a:gd name="T3" fmla="*/ 6 h 154"/>
                <a:gd name="T4" fmla="*/ 3 w 265"/>
                <a:gd name="T5" fmla="*/ 5 h 154"/>
                <a:gd name="T6" fmla="*/ 5 w 265"/>
                <a:gd name="T7" fmla="*/ 4 h 154"/>
                <a:gd name="T8" fmla="*/ 6 w 265"/>
                <a:gd name="T9" fmla="*/ 4 h 154"/>
                <a:gd name="T10" fmla="*/ 8 w 265"/>
                <a:gd name="T11" fmla="*/ 3 h 154"/>
                <a:gd name="T12" fmla="*/ 9 w 265"/>
                <a:gd name="T13" fmla="*/ 2 h 154"/>
                <a:gd name="T14" fmla="*/ 11 w 265"/>
                <a:gd name="T15" fmla="*/ 2 h 154"/>
                <a:gd name="T16" fmla="*/ 10 w 265"/>
                <a:gd name="T17" fmla="*/ 0 h 154"/>
                <a:gd name="T18" fmla="*/ 8 w 265"/>
                <a:gd name="T19" fmla="*/ 1 h 154"/>
                <a:gd name="T20" fmla="*/ 7 w 265"/>
                <a:gd name="T21" fmla="*/ 1 h 154"/>
                <a:gd name="T22" fmla="*/ 5 w 265"/>
                <a:gd name="T23" fmla="*/ 2 h 154"/>
                <a:gd name="T24" fmla="*/ 4 w 265"/>
                <a:gd name="T25" fmla="*/ 2 h 154"/>
                <a:gd name="T26" fmla="*/ 2 w 265"/>
                <a:gd name="T27" fmla="*/ 3 h 154"/>
                <a:gd name="T28" fmla="*/ 1 w 265"/>
                <a:gd name="T29" fmla="*/ 4 h 154"/>
                <a:gd name="T30" fmla="*/ 0 w 265"/>
                <a:gd name="T31" fmla="*/ 4 h 154"/>
                <a:gd name="T32" fmla="*/ 1 w 265"/>
                <a:gd name="T33" fmla="*/ 6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5"/>
                <a:gd name="T52" fmla="*/ 0 h 154"/>
                <a:gd name="T53" fmla="*/ 265 w 265"/>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5" h="154">
                  <a:moveTo>
                    <a:pt x="23" y="154"/>
                  </a:moveTo>
                  <a:lnTo>
                    <a:pt x="49" y="141"/>
                  </a:lnTo>
                  <a:lnTo>
                    <a:pt x="83" y="125"/>
                  </a:lnTo>
                  <a:lnTo>
                    <a:pt x="117" y="109"/>
                  </a:lnTo>
                  <a:lnTo>
                    <a:pt x="154" y="93"/>
                  </a:lnTo>
                  <a:lnTo>
                    <a:pt x="190" y="78"/>
                  </a:lnTo>
                  <a:lnTo>
                    <a:pt x="229" y="62"/>
                  </a:lnTo>
                  <a:lnTo>
                    <a:pt x="265" y="50"/>
                  </a:lnTo>
                  <a:lnTo>
                    <a:pt x="247" y="0"/>
                  </a:lnTo>
                  <a:lnTo>
                    <a:pt x="210" y="13"/>
                  </a:lnTo>
                  <a:lnTo>
                    <a:pt x="171" y="29"/>
                  </a:lnTo>
                  <a:lnTo>
                    <a:pt x="133" y="44"/>
                  </a:lnTo>
                  <a:lnTo>
                    <a:pt x="97" y="60"/>
                  </a:lnTo>
                  <a:lnTo>
                    <a:pt x="60" y="76"/>
                  </a:lnTo>
                  <a:lnTo>
                    <a:pt x="25" y="94"/>
                  </a:lnTo>
                  <a:lnTo>
                    <a:pt x="0" y="107"/>
                  </a:lnTo>
                  <a:lnTo>
                    <a:pt x="23" y="1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1" name="Freeform 59"/>
            <p:cNvSpPr>
              <a:spLocks/>
            </p:cNvSpPr>
            <p:nvPr/>
          </p:nvSpPr>
          <p:spPr bwMode="auto">
            <a:xfrm>
              <a:off x="2137" y="2277"/>
              <a:ext cx="46" cy="44"/>
            </a:xfrm>
            <a:custGeom>
              <a:avLst/>
              <a:gdLst>
                <a:gd name="T0" fmla="*/ 2 w 229"/>
                <a:gd name="T1" fmla="*/ 9 h 218"/>
                <a:gd name="T2" fmla="*/ 2 w 229"/>
                <a:gd name="T3" fmla="*/ 9 h 218"/>
                <a:gd name="T4" fmla="*/ 2 w 229"/>
                <a:gd name="T5" fmla="*/ 8 h 218"/>
                <a:gd name="T6" fmla="*/ 3 w 229"/>
                <a:gd name="T7" fmla="*/ 7 h 218"/>
                <a:gd name="T8" fmla="*/ 4 w 229"/>
                <a:gd name="T9" fmla="*/ 7 h 218"/>
                <a:gd name="T10" fmla="*/ 4 w 229"/>
                <a:gd name="T11" fmla="*/ 6 h 218"/>
                <a:gd name="T12" fmla="*/ 5 w 229"/>
                <a:gd name="T13" fmla="*/ 5 h 218"/>
                <a:gd name="T14" fmla="*/ 6 w 229"/>
                <a:gd name="T15" fmla="*/ 4 h 218"/>
                <a:gd name="T16" fmla="*/ 7 w 229"/>
                <a:gd name="T17" fmla="*/ 4 h 218"/>
                <a:gd name="T18" fmla="*/ 8 w 229"/>
                <a:gd name="T19" fmla="*/ 3 h 218"/>
                <a:gd name="T20" fmla="*/ 9 w 229"/>
                <a:gd name="T21" fmla="*/ 2 h 218"/>
                <a:gd name="T22" fmla="*/ 9 w 229"/>
                <a:gd name="T23" fmla="*/ 2 h 218"/>
                <a:gd name="T24" fmla="*/ 8 w 229"/>
                <a:gd name="T25" fmla="*/ 0 h 218"/>
                <a:gd name="T26" fmla="*/ 7 w 229"/>
                <a:gd name="T27" fmla="*/ 0 h 218"/>
                <a:gd name="T28" fmla="*/ 6 w 229"/>
                <a:gd name="T29" fmla="*/ 1 h 218"/>
                <a:gd name="T30" fmla="*/ 5 w 229"/>
                <a:gd name="T31" fmla="*/ 2 h 218"/>
                <a:gd name="T32" fmla="*/ 4 w 229"/>
                <a:gd name="T33" fmla="*/ 3 h 218"/>
                <a:gd name="T34" fmla="*/ 4 w 229"/>
                <a:gd name="T35" fmla="*/ 3 h 218"/>
                <a:gd name="T36" fmla="*/ 3 w 229"/>
                <a:gd name="T37" fmla="*/ 4 h 218"/>
                <a:gd name="T38" fmla="*/ 2 w 229"/>
                <a:gd name="T39" fmla="*/ 5 h 218"/>
                <a:gd name="T40" fmla="*/ 1 w 229"/>
                <a:gd name="T41" fmla="*/ 6 h 218"/>
                <a:gd name="T42" fmla="*/ 1 w 229"/>
                <a:gd name="T43" fmla="*/ 7 h 218"/>
                <a:gd name="T44" fmla="*/ 0 w 229"/>
                <a:gd name="T45" fmla="*/ 8 h 218"/>
                <a:gd name="T46" fmla="*/ 0 w 229"/>
                <a:gd name="T47" fmla="*/ 8 h 218"/>
                <a:gd name="T48" fmla="*/ 2 w 229"/>
                <a:gd name="T49" fmla="*/ 9 h 2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9"/>
                <a:gd name="T76" fmla="*/ 0 h 218"/>
                <a:gd name="T77" fmla="*/ 229 w 229"/>
                <a:gd name="T78" fmla="*/ 218 h 2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9" h="218">
                  <a:moveTo>
                    <a:pt x="45" y="218"/>
                  </a:moveTo>
                  <a:lnTo>
                    <a:pt x="46" y="217"/>
                  </a:lnTo>
                  <a:lnTo>
                    <a:pt x="59" y="198"/>
                  </a:lnTo>
                  <a:lnTo>
                    <a:pt x="73" y="180"/>
                  </a:lnTo>
                  <a:lnTo>
                    <a:pt x="89" y="162"/>
                  </a:lnTo>
                  <a:lnTo>
                    <a:pt x="106" y="143"/>
                  </a:lnTo>
                  <a:lnTo>
                    <a:pt x="125" y="125"/>
                  </a:lnTo>
                  <a:lnTo>
                    <a:pt x="145" y="107"/>
                  </a:lnTo>
                  <a:lnTo>
                    <a:pt x="167" y="89"/>
                  </a:lnTo>
                  <a:lnTo>
                    <a:pt x="189" y="71"/>
                  </a:lnTo>
                  <a:lnTo>
                    <a:pt x="214" y="54"/>
                  </a:lnTo>
                  <a:lnTo>
                    <a:pt x="229" y="44"/>
                  </a:lnTo>
                  <a:lnTo>
                    <a:pt x="200" y="0"/>
                  </a:lnTo>
                  <a:lnTo>
                    <a:pt x="184" y="11"/>
                  </a:lnTo>
                  <a:lnTo>
                    <a:pt x="158" y="29"/>
                  </a:lnTo>
                  <a:lnTo>
                    <a:pt x="133" y="47"/>
                  </a:lnTo>
                  <a:lnTo>
                    <a:pt x="111" y="67"/>
                  </a:lnTo>
                  <a:lnTo>
                    <a:pt x="89" y="86"/>
                  </a:lnTo>
                  <a:lnTo>
                    <a:pt x="68" y="106"/>
                  </a:lnTo>
                  <a:lnTo>
                    <a:pt x="49" y="126"/>
                  </a:lnTo>
                  <a:lnTo>
                    <a:pt x="32" y="147"/>
                  </a:lnTo>
                  <a:lnTo>
                    <a:pt x="16" y="167"/>
                  </a:lnTo>
                  <a:lnTo>
                    <a:pt x="2" y="188"/>
                  </a:lnTo>
                  <a:lnTo>
                    <a:pt x="0" y="190"/>
                  </a:lnTo>
                  <a:lnTo>
                    <a:pt x="45" y="2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2" name="Freeform 60"/>
            <p:cNvSpPr>
              <a:spLocks/>
            </p:cNvSpPr>
            <p:nvPr/>
          </p:nvSpPr>
          <p:spPr bwMode="auto">
            <a:xfrm>
              <a:off x="2126" y="2347"/>
              <a:ext cx="11" cy="3"/>
            </a:xfrm>
            <a:custGeom>
              <a:avLst/>
              <a:gdLst>
                <a:gd name="T0" fmla="*/ 2 w 54"/>
                <a:gd name="T1" fmla="*/ 1 h 15"/>
                <a:gd name="T2" fmla="*/ 2 w 54"/>
                <a:gd name="T3" fmla="*/ 1 h 15"/>
                <a:gd name="T4" fmla="*/ 2 w 54"/>
                <a:gd name="T5" fmla="*/ 0 h 15"/>
                <a:gd name="T6" fmla="*/ 0 w 54"/>
                <a:gd name="T7" fmla="*/ 0 h 15"/>
                <a:gd name="T8" fmla="*/ 0 w 54"/>
                <a:gd name="T9" fmla="*/ 1 h 15"/>
                <a:gd name="T10" fmla="*/ 0 w 54"/>
                <a:gd name="T11" fmla="*/ 1 h 15"/>
                <a:gd name="T12" fmla="*/ 2 w 54"/>
                <a:gd name="T13" fmla="*/ 1 h 15"/>
                <a:gd name="T14" fmla="*/ 0 60000 65536"/>
                <a:gd name="T15" fmla="*/ 0 60000 65536"/>
                <a:gd name="T16" fmla="*/ 0 60000 65536"/>
                <a:gd name="T17" fmla="*/ 0 60000 65536"/>
                <a:gd name="T18" fmla="*/ 0 60000 65536"/>
                <a:gd name="T19" fmla="*/ 0 60000 65536"/>
                <a:gd name="T20" fmla="*/ 0 60000 65536"/>
                <a:gd name="T21" fmla="*/ 0 w 54"/>
                <a:gd name="T22" fmla="*/ 0 h 15"/>
                <a:gd name="T23" fmla="*/ 54 w 54"/>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15">
                  <a:moveTo>
                    <a:pt x="54" y="15"/>
                  </a:moveTo>
                  <a:lnTo>
                    <a:pt x="54" y="15"/>
                  </a:lnTo>
                  <a:lnTo>
                    <a:pt x="54" y="4"/>
                  </a:lnTo>
                  <a:lnTo>
                    <a:pt x="1" y="0"/>
                  </a:lnTo>
                  <a:lnTo>
                    <a:pt x="0" y="15"/>
                  </a:lnTo>
                  <a:lnTo>
                    <a:pt x="54"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3" name="Freeform 61"/>
            <p:cNvSpPr>
              <a:spLocks/>
            </p:cNvSpPr>
            <p:nvPr/>
          </p:nvSpPr>
          <p:spPr bwMode="auto">
            <a:xfrm>
              <a:off x="2126" y="2350"/>
              <a:ext cx="30" cy="49"/>
            </a:xfrm>
            <a:custGeom>
              <a:avLst/>
              <a:gdLst>
                <a:gd name="T0" fmla="*/ 6 w 148"/>
                <a:gd name="T1" fmla="*/ 8 h 244"/>
                <a:gd name="T2" fmla="*/ 6 w 148"/>
                <a:gd name="T3" fmla="*/ 8 h 244"/>
                <a:gd name="T4" fmla="*/ 5 w 148"/>
                <a:gd name="T5" fmla="*/ 7 h 244"/>
                <a:gd name="T6" fmla="*/ 5 w 148"/>
                <a:gd name="T7" fmla="*/ 7 h 244"/>
                <a:gd name="T8" fmla="*/ 4 w 148"/>
                <a:gd name="T9" fmla="*/ 6 h 244"/>
                <a:gd name="T10" fmla="*/ 4 w 148"/>
                <a:gd name="T11" fmla="*/ 5 h 244"/>
                <a:gd name="T12" fmla="*/ 3 w 148"/>
                <a:gd name="T13" fmla="*/ 4 h 244"/>
                <a:gd name="T14" fmla="*/ 3 w 148"/>
                <a:gd name="T15" fmla="*/ 4 h 244"/>
                <a:gd name="T16" fmla="*/ 3 w 148"/>
                <a:gd name="T17" fmla="*/ 3 h 244"/>
                <a:gd name="T18" fmla="*/ 2 w 148"/>
                <a:gd name="T19" fmla="*/ 2 h 244"/>
                <a:gd name="T20" fmla="*/ 2 w 148"/>
                <a:gd name="T21" fmla="*/ 1 h 244"/>
                <a:gd name="T22" fmla="*/ 2 w 148"/>
                <a:gd name="T23" fmla="*/ 1 h 244"/>
                <a:gd name="T24" fmla="*/ 2 w 148"/>
                <a:gd name="T25" fmla="*/ 0 h 244"/>
                <a:gd name="T26" fmla="*/ 0 w 148"/>
                <a:gd name="T27" fmla="*/ 0 h 244"/>
                <a:gd name="T28" fmla="*/ 0 w 148"/>
                <a:gd name="T29" fmla="*/ 1 h 244"/>
                <a:gd name="T30" fmla="*/ 0 w 148"/>
                <a:gd name="T31" fmla="*/ 2 h 244"/>
                <a:gd name="T32" fmla="*/ 0 w 148"/>
                <a:gd name="T33" fmla="*/ 3 h 244"/>
                <a:gd name="T34" fmla="*/ 1 w 148"/>
                <a:gd name="T35" fmla="*/ 4 h 244"/>
                <a:gd name="T36" fmla="*/ 1 w 148"/>
                <a:gd name="T37" fmla="*/ 5 h 244"/>
                <a:gd name="T38" fmla="*/ 1 w 148"/>
                <a:gd name="T39" fmla="*/ 5 h 244"/>
                <a:gd name="T40" fmla="*/ 2 w 148"/>
                <a:gd name="T41" fmla="*/ 6 h 244"/>
                <a:gd name="T42" fmla="*/ 2 w 148"/>
                <a:gd name="T43" fmla="*/ 7 h 244"/>
                <a:gd name="T44" fmla="*/ 3 w 148"/>
                <a:gd name="T45" fmla="*/ 8 h 244"/>
                <a:gd name="T46" fmla="*/ 4 w 148"/>
                <a:gd name="T47" fmla="*/ 9 h 244"/>
                <a:gd name="T48" fmla="*/ 4 w 148"/>
                <a:gd name="T49" fmla="*/ 10 h 244"/>
                <a:gd name="T50" fmla="*/ 4 w 148"/>
                <a:gd name="T51" fmla="*/ 10 h 244"/>
                <a:gd name="T52" fmla="*/ 6 w 148"/>
                <a:gd name="T53" fmla="*/ 8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48"/>
                <a:gd name="T82" fmla="*/ 0 h 244"/>
                <a:gd name="T83" fmla="*/ 148 w 148"/>
                <a:gd name="T84" fmla="*/ 244 h 2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48" h="244">
                  <a:moveTo>
                    <a:pt x="148" y="208"/>
                  </a:moveTo>
                  <a:lnTo>
                    <a:pt x="145" y="205"/>
                  </a:lnTo>
                  <a:lnTo>
                    <a:pt x="129" y="186"/>
                  </a:lnTo>
                  <a:lnTo>
                    <a:pt x="115" y="168"/>
                  </a:lnTo>
                  <a:lnTo>
                    <a:pt x="102" y="150"/>
                  </a:lnTo>
                  <a:lnTo>
                    <a:pt x="91" y="131"/>
                  </a:lnTo>
                  <a:lnTo>
                    <a:pt x="81" y="112"/>
                  </a:lnTo>
                  <a:lnTo>
                    <a:pt x="73" y="94"/>
                  </a:lnTo>
                  <a:lnTo>
                    <a:pt x="66" y="75"/>
                  </a:lnTo>
                  <a:lnTo>
                    <a:pt x="61" y="57"/>
                  </a:lnTo>
                  <a:lnTo>
                    <a:pt x="56" y="37"/>
                  </a:lnTo>
                  <a:lnTo>
                    <a:pt x="54" y="19"/>
                  </a:lnTo>
                  <a:lnTo>
                    <a:pt x="54" y="0"/>
                  </a:lnTo>
                  <a:lnTo>
                    <a:pt x="0" y="0"/>
                  </a:lnTo>
                  <a:lnTo>
                    <a:pt x="1" y="23"/>
                  </a:lnTo>
                  <a:lnTo>
                    <a:pt x="5" y="46"/>
                  </a:lnTo>
                  <a:lnTo>
                    <a:pt x="9" y="69"/>
                  </a:lnTo>
                  <a:lnTo>
                    <a:pt x="15" y="91"/>
                  </a:lnTo>
                  <a:lnTo>
                    <a:pt x="23" y="113"/>
                  </a:lnTo>
                  <a:lnTo>
                    <a:pt x="33" y="136"/>
                  </a:lnTo>
                  <a:lnTo>
                    <a:pt x="45" y="157"/>
                  </a:lnTo>
                  <a:lnTo>
                    <a:pt x="58" y="178"/>
                  </a:lnTo>
                  <a:lnTo>
                    <a:pt x="72" y="199"/>
                  </a:lnTo>
                  <a:lnTo>
                    <a:pt x="88" y="220"/>
                  </a:lnTo>
                  <a:lnTo>
                    <a:pt x="105" y="240"/>
                  </a:lnTo>
                  <a:lnTo>
                    <a:pt x="108" y="244"/>
                  </a:lnTo>
                  <a:lnTo>
                    <a:pt x="148" y="20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4" name="Freeform 62"/>
            <p:cNvSpPr>
              <a:spLocks/>
            </p:cNvSpPr>
            <p:nvPr/>
          </p:nvSpPr>
          <p:spPr bwMode="auto">
            <a:xfrm>
              <a:off x="2172" y="2412"/>
              <a:ext cx="52" cy="35"/>
            </a:xfrm>
            <a:custGeom>
              <a:avLst/>
              <a:gdLst>
                <a:gd name="T0" fmla="*/ 10 w 259"/>
                <a:gd name="T1" fmla="*/ 5 h 176"/>
                <a:gd name="T2" fmla="*/ 10 w 259"/>
                <a:gd name="T3" fmla="*/ 5 h 176"/>
                <a:gd name="T4" fmla="*/ 9 w 259"/>
                <a:gd name="T5" fmla="*/ 4 h 176"/>
                <a:gd name="T6" fmla="*/ 7 w 259"/>
                <a:gd name="T7" fmla="*/ 4 h 176"/>
                <a:gd name="T8" fmla="*/ 6 w 259"/>
                <a:gd name="T9" fmla="*/ 3 h 176"/>
                <a:gd name="T10" fmla="*/ 5 w 259"/>
                <a:gd name="T11" fmla="*/ 2 h 176"/>
                <a:gd name="T12" fmla="*/ 4 w 259"/>
                <a:gd name="T13" fmla="*/ 2 h 176"/>
                <a:gd name="T14" fmla="*/ 3 w 259"/>
                <a:gd name="T15" fmla="*/ 1 h 176"/>
                <a:gd name="T16" fmla="*/ 2 w 259"/>
                <a:gd name="T17" fmla="*/ 0 h 176"/>
                <a:gd name="T18" fmla="*/ 1 w 259"/>
                <a:gd name="T19" fmla="*/ 0 h 176"/>
                <a:gd name="T20" fmla="*/ 0 w 259"/>
                <a:gd name="T21" fmla="*/ 2 h 176"/>
                <a:gd name="T22" fmla="*/ 0 w 259"/>
                <a:gd name="T23" fmla="*/ 2 h 176"/>
                <a:gd name="T24" fmla="*/ 1 w 259"/>
                <a:gd name="T25" fmla="*/ 3 h 176"/>
                <a:gd name="T26" fmla="*/ 3 w 259"/>
                <a:gd name="T27" fmla="*/ 3 h 176"/>
                <a:gd name="T28" fmla="*/ 4 w 259"/>
                <a:gd name="T29" fmla="*/ 4 h 176"/>
                <a:gd name="T30" fmla="*/ 5 w 259"/>
                <a:gd name="T31" fmla="*/ 5 h 176"/>
                <a:gd name="T32" fmla="*/ 6 w 259"/>
                <a:gd name="T33" fmla="*/ 5 h 176"/>
                <a:gd name="T34" fmla="*/ 8 w 259"/>
                <a:gd name="T35" fmla="*/ 6 h 176"/>
                <a:gd name="T36" fmla="*/ 9 w 259"/>
                <a:gd name="T37" fmla="*/ 7 h 176"/>
                <a:gd name="T38" fmla="*/ 10 w 259"/>
                <a:gd name="T39" fmla="*/ 7 h 176"/>
                <a:gd name="T40" fmla="*/ 10 w 259"/>
                <a:gd name="T41" fmla="*/ 5 h 1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6"/>
                <a:gd name="T65" fmla="*/ 259 w 259"/>
                <a:gd name="T66" fmla="*/ 176 h 1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6">
                  <a:moveTo>
                    <a:pt x="259" y="129"/>
                  </a:moveTo>
                  <a:lnTo>
                    <a:pt x="247" y="122"/>
                  </a:lnTo>
                  <a:lnTo>
                    <a:pt x="213" y="106"/>
                  </a:lnTo>
                  <a:lnTo>
                    <a:pt x="181" y="90"/>
                  </a:lnTo>
                  <a:lnTo>
                    <a:pt x="149" y="74"/>
                  </a:lnTo>
                  <a:lnTo>
                    <a:pt x="120" y="56"/>
                  </a:lnTo>
                  <a:lnTo>
                    <a:pt x="91" y="39"/>
                  </a:lnTo>
                  <a:lnTo>
                    <a:pt x="64" y="22"/>
                  </a:lnTo>
                  <a:lnTo>
                    <a:pt x="38" y="5"/>
                  </a:lnTo>
                  <a:lnTo>
                    <a:pt x="33" y="0"/>
                  </a:lnTo>
                  <a:lnTo>
                    <a:pt x="0" y="43"/>
                  </a:lnTo>
                  <a:lnTo>
                    <a:pt x="8" y="48"/>
                  </a:lnTo>
                  <a:lnTo>
                    <a:pt x="35" y="66"/>
                  </a:lnTo>
                  <a:lnTo>
                    <a:pt x="63" y="85"/>
                  </a:lnTo>
                  <a:lnTo>
                    <a:pt x="93" y="103"/>
                  </a:lnTo>
                  <a:lnTo>
                    <a:pt x="125" y="120"/>
                  </a:lnTo>
                  <a:lnTo>
                    <a:pt x="156" y="137"/>
                  </a:lnTo>
                  <a:lnTo>
                    <a:pt x="189" y="154"/>
                  </a:lnTo>
                  <a:lnTo>
                    <a:pt x="224" y="171"/>
                  </a:lnTo>
                  <a:lnTo>
                    <a:pt x="237" y="176"/>
                  </a:lnTo>
                  <a:lnTo>
                    <a:pt x="259" y="12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5" name="Freeform 63"/>
            <p:cNvSpPr>
              <a:spLocks/>
            </p:cNvSpPr>
            <p:nvPr/>
          </p:nvSpPr>
          <p:spPr bwMode="auto">
            <a:xfrm>
              <a:off x="2250" y="2450"/>
              <a:ext cx="54" cy="26"/>
            </a:xfrm>
            <a:custGeom>
              <a:avLst/>
              <a:gdLst>
                <a:gd name="T0" fmla="*/ 11 w 270"/>
                <a:gd name="T1" fmla="*/ 3 h 133"/>
                <a:gd name="T2" fmla="*/ 10 w 270"/>
                <a:gd name="T3" fmla="*/ 3 h 133"/>
                <a:gd name="T4" fmla="*/ 9 w 270"/>
                <a:gd name="T5" fmla="*/ 3 h 133"/>
                <a:gd name="T6" fmla="*/ 7 w 270"/>
                <a:gd name="T7" fmla="*/ 2 h 133"/>
                <a:gd name="T8" fmla="*/ 5 w 270"/>
                <a:gd name="T9" fmla="*/ 2 h 133"/>
                <a:gd name="T10" fmla="*/ 3 w 270"/>
                <a:gd name="T11" fmla="*/ 1 h 133"/>
                <a:gd name="T12" fmla="*/ 2 w 270"/>
                <a:gd name="T13" fmla="*/ 0 h 133"/>
                <a:gd name="T14" fmla="*/ 1 w 270"/>
                <a:gd name="T15" fmla="*/ 0 h 133"/>
                <a:gd name="T16" fmla="*/ 0 w 270"/>
                <a:gd name="T17" fmla="*/ 2 h 133"/>
                <a:gd name="T18" fmla="*/ 1 w 270"/>
                <a:gd name="T19" fmla="*/ 2 h 133"/>
                <a:gd name="T20" fmla="*/ 3 w 270"/>
                <a:gd name="T21" fmla="*/ 3 h 133"/>
                <a:gd name="T22" fmla="*/ 4 w 270"/>
                <a:gd name="T23" fmla="*/ 4 h 133"/>
                <a:gd name="T24" fmla="*/ 6 w 270"/>
                <a:gd name="T25" fmla="*/ 4 h 133"/>
                <a:gd name="T26" fmla="*/ 8 w 270"/>
                <a:gd name="T27" fmla="*/ 4 h 133"/>
                <a:gd name="T28" fmla="*/ 10 w 270"/>
                <a:gd name="T29" fmla="*/ 5 h 133"/>
                <a:gd name="T30" fmla="*/ 10 w 270"/>
                <a:gd name="T31" fmla="*/ 5 h 133"/>
                <a:gd name="T32" fmla="*/ 11 w 270"/>
                <a:gd name="T33" fmla="*/ 3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33"/>
                <a:gd name="T53" fmla="*/ 270 w 270"/>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33">
                  <a:moveTo>
                    <a:pt x="270" y="82"/>
                  </a:moveTo>
                  <a:lnTo>
                    <a:pt x="261" y="79"/>
                  </a:lnTo>
                  <a:lnTo>
                    <a:pt x="216" y="66"/>
                  </a:lnTo>
                  <a:lnTo>
                    <a:pt x="172" y="53"/>
                  </a:lnTo>
                  <a:lnTo>
                    <a:pt x="129" y="39"/>
                  </a:lnTo>
                  <a:lnTo>
                    <a:pt x="87" y="25"/>
                  </a:lnTo>
                  <a:lnTo>
                    <a:pt x="47" y="10"/>
                  </a:lnTo>
                  <a:lnTo>
                    <a:pt x="19" y="0"/>
                  </a:lnTo>
                  <a:lnTo>
                    <a:pt x="0" y="50"/>
                  </a:lnTo>
                  <a:lnTo>
                    <a:pt x="29" y="61"/>
                  </a:lnTo>
                  <a:lnTo>
                    <a:pt x="70" y="75"/>
                  </a:lnTo>
                  <a:lnTo>
                    <a:pt x="112" y="90"/>
                  </a:lnTo>
                  <a:lnTo>
                    <a:pt x="156" y="104"/>
                  </a:lnTo>
                  <a:lnTo>
                    <a:pt x="201" y="117"/>
                  </a:lnTo>
                  <a:lnTo>
                    <a:pt x="246" y="131"/>
                  </a:lnTo>
                  <a:lnTo>
                    <a:pt x="254" y="133"/>
                  </a:lnTo>
                  <a:lnTo>
                    <a:pt x="270"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6" name="Freeform 64"/>
            <p:cNvSpPr>
              <a:spLocks/>
            </p:cNvSpPr>
            <p:nvPr/>
          </p:nvSpPr>
          <p:spPr bwMode="auto">
            <a:xfrm>
              <a:off x="2332" y="2474"/>
              <a:ext cx="54" cy="22"/>
            </a:xfrm>
            <a:custGeom>
              <a:avLst/>
              <a:gdLst>
                <a:gd name="T0" fmla="*/ 11 w 271"/>
                <a:gd name="T1" fmla="*/ 2 h 108"/>
                <a:gd name="T2" fmla="*/ 10 w 271"/>
                <a:gd name="T3" fmla="*/ 2 h 108"/>
                <a:gd name="T4" fmla="*/ 8 w 271"/>
                <a:gd name="T5" fmla="*/ 2 h 108"/>
                <a:gd name="T6" fmla="*/ 6 w 271"/>
                <a:gd name="T7" fmla="*/ 1 h 108"/>
                <a:gd name="T8" fmla="*/ 4 w 271"/>
                <a:gd name="T9" fmla="*/ 1 h 108"/>
                <a:gd name="T10" fmla="*/ 2 w 271"/>
                <a:gd name="T11" fmla="*/ 0 h 108"/>
                <a:gd name="T12" fmla="*/ 1 w 271"/>
                <a:gd name="T13" fmla="*/ 0 h 108"/>
                <a:gd name="T14" fmla="*/ 0 w 271"/>
                <a:gd name="T15" fmla="*/ 2 h 108"/>
                <a:gd name="T16" fmla="*/ 1 w 271"/>
                <a:gd name="T17" fmla="*/ 2 h 108"/>
                <a:gd name="T18" fmla="*/ 3 w 271"/>
                <a:gd name="T19" fmla="*/ 3 h 108"/>
                <a:gd name="T20" fmla="*/ 5 w 271"/>
                <a:gd name="T21" fmla="*/ 3 h 108"/>
                <a:gd name="T22" fmla="*/ 7 w 271"/>
                <a:gd name="T23" fmla="*/ 4 h 108"/>
                <a:gd name="T24" fmla="*/ 9 w 271"/>
                <a:gd name="T25" fmla="*/ 4 h 108"/>
                <a:gd name="T26" fmla="*/ 10 w 271"/>
                <a:gd name="T27" fmla="*/ 4 h 108"/>
                <a:gd name="T28" fmla="*/ 11 w 271"/>
                <a:gd name="T29" fmla="*/ 2 h 1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1"/>
                <a:gd name="T46" fmla="*/ 0 h 108"/>
                <a:gd name="T47" fmla="*/ 271 w 271"/>
                <a:gd name="T48" fmla="*/ 108 h 1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1" h="108">
                  <a:moveTo>
                    <a:pt x="271" y="56"/>
                  </a:moveTo>
                  <a:lnTo>
                    <a:pt x="244" y="51"/>
                  </a:lnTo>
                  <a:lnTo>
                    <a:pt x="192" y="40"/>
                  </a:lnTo>
                  <a:lnTo>
                    <a:pt x="140" y="29"/>
                  </a:lnTo>
                  <a:lnTo>
                    <a:pt x="90" y="19"/>
                  </a:lnTo>
                  <a:lnTo>
                    <a:pt x="40" y="7"/>
                  </a:lnTo>
                  <a:lnTo>
                    <a:pt x="13" y="0"/>
                  </a:lnTo>
                  <a:lnTo>
                    <a:pt x="0" y="52"/>
                  </a:lnTo>
                  <a:lnTo>
                    <a:pt x="28" y="58"/>
                  </a:lnTo>
                  <a:lnTo>
                    <a:pt x="78" y="70"/>
                  </a:lnTo>
                  <a:lnTo>
                    <a:pt x="129" y="81"/>
                  </a:lnTo>
                  <a:lnTo>
                    <a:pt x="181" y="92"/>
                  </a:lnTo>
                  <a:lnTo>
                    <a:pt x="234" y="103"/>
                  </a:lnTo>
                  <a:lnTo>
                    <a:pt x="261" y="108"/>
                  </a:lnTo>
                  <a:lnTo>
                    <a:pt x="271" y="5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7" name="Freeform 65"/>
            <p:cNvSpPr>
              <a:spLocks/>
            </p:cNvSpPr>
            <p:nvPr/>
          </p:nvSpPr>
          <p:spPr bwMode="auto">
            <a:xfrm>
              <a:off x="2415" y="2490"/>
              <a:ext cx="55" cy="18"/>
            </a:xfrm>
            <a:custGeom>
              <a:avLst/>
              <a:gdLst>
                <a:gd name="T0" fmla="*/ 11 w 271"/>
                <a:gd name="T1" fmla="*/ 1 h 90"/>
                <a:gd name="T2" fmla="*/ 9 w 271"/>
                <a:gd name="T3" fmla="*/ 1 h 90"/>
                <a:gd name="T4" fmla="*/ 6 w 271"/>
                <a:gd name="T5" fmla="*/ 1 h 90"/>
                <a:gd name="T6" fmla="*/ 2 w 271"/>
                <a:gd name="T7" fmla="*/ 0 h 90"/>
                <a:gd name="T8" fmla="*/ 0 w 271"/>
                <a:gd name="T9" fmla="*/ 0 h 90"/>
                <a:gd name="T10" fmla="*/ 0 w 271"/>
                <a:gd name="T11" fmla="*/ 2 h 90"/>
                <a:gd name="T12" fmla="*/ 1 w 271"/>
                <a:gd name="T13" fmla="*/ 2 h 90"/>
                <a:gd name="T14" fmla="*/ 6 w 271"/>
                <a:gd name="T15" fmla="*/ 3 h 90"/>
                <a:gd name="T16" fmla="*/ 9 w 271"/>
                <a:gd name="T17" fmla="*/ 3 h 90"/>
                <a:gd name="T18" fmla="*/ 11 w 271"/>
                <a:gd name="T19" fmla="*/ 4 h 90"/>
                <a:gd name="T20" fmla="*/ 11 w 271"/>
                <a:gd name="T21" fmla="*/ 1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1"/>
                <a:gd name="T34" fmla="*/ 0 h 90"/>
                <a:gd name="T35" fmla="*/ 271 w 271"/>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1" h="90">
                  <a:moveTo>
                    <a:pt x="271" y="37"/>
                  </a:moveTo>
                  <a:lnTo>
                    <a:pt x="213" y="30"/>
                  </a:lnTo>
                  <a:lnTo>
                    <a:pt x="156" y="23"/>
                  </a:lnTo>
                  <a:lnTo>
                    <a:pt x="43" y="7"/>
                  </a:lnTo>
                  <a:lnTo>
                    <a:pt x="8" y="0"/>
                  </a:lnTo>
                  <a:lnTo>
                    <a:pt x="0" y="53"/>
                  </a:lnTo>
                  <a:lnTo>
                    <a:pt x="35" y="58"/>
                  </a:lnTo>
                  <a:lnTo>
                    <a:pt x="149" y="75"/>
                  </a:lnTo>
                  <a:lnTo>
                    <a:pt x="207" y="82"/>
                  </a:lnTo>
                  <a:lnTo>
                    <a:pt x="264" y="90"/>
                  </a:lnTo>
                  <a:lnTo>
                    <a:pt x="271" y="3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8" name="Freeform 66"/>
            <p:cNvSpPr>
              <a:spLocks/>
            </p:cNvSpPr>
            <p:nvPr/>
          </p:nvSpPr>
          <p:spPr bwMode="auto">
            <a:xfrm>
              <a:off x="2500" y="2501"/>
              <a:ext cx="54" cy="15"/>
            </a:xfrm>
            <a:custGeom>
              <a:avLst/>
              <a:gdLst>
                <a:gd name="T0" fmla="*/ 11 w 270"/>
                <a:gd name="T1" fmla="*/ 1 h 73"/>
                <a:gd name="T2" fmla="*/ 9 w 270"/>
                <a:gd name="T3" fmla="*/ 1 h 73"/>
                <a:gd name="T4" fmla="*/ 4 w 270"/>
                <a:gd name="T5" fmla="*/ 0 h 73"/>
                <a:gd name="T6" fmla="*/ 0 w 270"/>
                <a:gd name="T7" fmla="*/ 0 h 73"/>
                <a:gd name="T8" fmla="*/ 0 w 270"/>
                <a:gd name="T9" fmla="*/ 2 h 73"/>
                <a:gd name="T10" fmla="*/ 3 w 270"/>
                <a:gd name="T11" fmla="*/ 3 h 73"/>
                <a:gd name="T12" fmla="*/ 8 w 270"/>
                <a:gd name="T13" fmla="*/ 3 h 73"/>
                <a:gd name="T14" fmla="*/ 11 w 270"/>
                <a:gd name="T15" fmla="*/ 3 h 73"/>
                <a:gd name="T16" fmla="*/ 11 w 270"/>
                <a:gd name="T17" fmla="*/ 1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73"/>
                <a:gd name="T29" fmla="*/ 270 w 270"/>
                <a:gd name="T30" fmla="*/ 73 h 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73">
                  <a:moveTo>
                    <a:pt x="270" y="20"/>
                  </a:moveTo>
                  <a:lnTo>
                    <a:pt x="213" y="16"/>
                  </a:lnTo>
                  <a:lnTo>
                    <a:pt x="88" y="8"/>
                  </a:lnTo>
                  <a:lnTo>
                    <a:pt x="5" y="0"/>
                  </a:lnTo>
                  <a:lnTo>
                    <a:pt x="0" y="53"/>
                  </a:lnTo>
                  <a:lnTo>
                    <a:pt x="84" y="61"/>
                  </a:lnTo>
                  <a:lnTo>
                    <a:pt x="209" y="70"/>
                  </a:lnTo>
                  <a:lnTo>
                    <a:pt x="267" y="73"/>
                  </a:lnTo>
                  <a:lnTo>
                    <a:pt x="27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29" name="Freeform 67"/>
            <p:cNvSpPr>
              <a:spLocks/>
            </p:cNvSpPr>
            <p:nvPr/>
          </p:nvSpPr>
          <p:spPr bwMode="auto">
            <a:xfrm>
              <a:off x="2585" y="2506"/>
              <a:ext cx="54" cy="12"/>
            </a:xfrm>
            <a:custGeom>
              <a:avLst/>
              <a:gdLst>
                <a:gd name="T0" fmla="*/ 11 w 267"/>
                <a:gd name="T1" fmla="*/ 0 h 59"/>
                <a:gd name="T2" fmla="*/ 7 w 267"/>
                <a:gd name="T3" fmla="*/ 0 h 59"/>
                <a:gd name="T4" fmla="*/ 2 w 267"/>
                <a:gd name="T5" fmla="*/ 0 h 59"/>
                <a:gd name="T6" fmla="*/ 0 w 267"/>
                <a:gd name="T7" fmla="*/ 0 h 59"/>
                <a:gd name="T8" fmla="*/ 0 w 267"/>
                <a:gd name="T9" fmla="*/ 2 h 59"/>
                <a:gd name="T10" fmla="*/ 2 w 267"/>
                <a:gd name="T11" fmla="*/ 2 h 59"/>
                <a:gd name="T12" fmla="*/ 7 w 267"/>
                <a:gd name="T13" fmla="*/ 2 h 59"/>
                <a:gd name="T14" fmla="*/ 11 w 267"/>
                <a:gd name="T15" fmla="*/ 2 h 59"/>
                <a:gd name="T16" fmla="*/ 11 w 267"/>
                <a:gd name="T17" fmla="*/ 0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9"/>
                <a:gd name="T29" fmla="*/ 267 w 267"/>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9">
                  <a:moveTo>
                    <a:pt x="267" y="7"/>
                  </a:moveTo>
                  <a:lnTo>
                    <a:pt x="171" y="5"/>
                  </a:lnTo>
                  <a:lnTo>
                    <a:pt x="40" y="2"/>
                  </a:lnTo>
                  <a:lnTo>
                    <a:pt x="2" y="0"/>
                  </a:lnTo>
                  <a:lnTo>
                    <a:pt x="0" y="54"/>
                  </a:lnTo>
                  <a:lnTo>
                    <a:pt x="39" y="55"/>
                  </a:lnTo>
                  <a:lnTo>
                    <a:pt x="170" y="58"/>
                  </a:lnTo>
                  <a:lnTo>
                    <a:pt x="267" y="59"/>
                  </a:lnTo>
                  <a:lnTo>
                    <a:pt x="267"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30" name="Freeform 68"/>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31" name="Freeform 69"/>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5232" name="Freeform 70"/>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233" name="Freeform 71"/>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path>
              </a:pathLst>
            </a:custGeom>
            <a:noFill/>
            <a:ln w="793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3" name="Group 72"/>
          <p:cNvGrpSpPr>
            <a:grpSpLocks/>
          </p:cNvGrpSpPr>
          <p:nvPr/>
        </p:nvGrpSpPr>
        <p:grpSpPr bwMode="auto">
          <a:xfrm>
            <a:off x="3486150" y="3803650"/>
            <a:ext cx="927100" cy="1558925"/>
            <a:chOff x="3786" y="2064"/>
            <a:chExt cx="584" cy="982"/>
          </a:xfrm>
        </p:grpSpPr>
        <p:sp>
          <p:nvSpPr>
            <p:cNvPr id="175166" name="Line 73"/>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5167" name="Text Box 74"/>
            <p:cNvSpPr txBox="1">
              <a:spLocks noChangeArrowheads="1"/>
            </p:cNvSpPr>
            <p:nvPr/>
          </p:nvSpPr>
          <p:spPr bwMode="auto">
            <a:xfrm>
              <a:off x="4022" y="2565"/>
              <a:ext cx="3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L,K</a:t>
              </a:r>
              <a:endParaRPr lang="eu-ES" sz="1800" i="1"/>
            </a:p>
          </p:txBody>
        </p:sp>
      </p:grpSp>
      <p:sp>
        <p:nvSpPr>
          <p:cNvPr id="305227" name="Rectangle 75"/>
          <p:cNvSpPr>
            <a:spLocks noChangeArrowheads="1"/>
          </p:cNvSpPr>
          <p:nvPr/>
        </p:nvSpPr>
        <p:spPr bwMode="auto">
          <a:xfrm>
            <a:off x="1009650" y="1009144"/>
            <a:ext cx="7164388" cy="590550"/>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Orekak egonkorra izan dadin </a:t>
            </a:r>
            <a:r>
              <a:rPr lang="eu-ES" dirty="0">
                <a:hlinkClick r:id="rId3"/>
              </a:rPr>
              <a:t>grabitate-zentrotik</a:t>
            </a:r>
            <a:r>
              <a:rPr lang="eu-ES" dirty="0"/>
              <a:t> pasatzen den marra zuzenak</a:t>
            </a:r>
          </a:p>
          <a:p>
            <a:pPr algn="ctr" eaLnBrk="1" hangingPunct="1"/>
            <a:r>
              <a:rPr lang="eu-ES" dirty="0"/>
              <a:t> gorputz horren sostengu-oinarritik pasa behar du.</a:t>
            </a:r>
          </a:p>
        </p:txBody>
      </p:sp>
      <p:sp>
        <p:nvSpPr>
          <p:cNvPr id="305228" name="Text Box 76"/>
          <p:cNvSpPr txBox="1">
            <a:spLocks noChangeArrowheads="1"/>
          </p:cNvSpPr>
          <p:nvPr/>
        </p:nvSpPr>
        <p:spPr bwMode="auto">
          <a:xfrm>
            <a:off x="2600325" y="5645150"/>
            <a:ext cx="18192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3333CC"/>
                </a:solidFill>
                <a:ea typeface="+mn-ea"/>
                <a:cs typeface="+mn-cs"/>
              </a:rPr>
              <a:t>Oreka egonkorra</a:t>
            </a:r>
          </a:p>
        </p:txBody>
      </p:sp>
      <p:sp>
        <p:nvSpPr>
          <p:cNvPr id="305229" name="Text Box 77"/>
          <p:cNvSpPr txBox="1">
            <a:spLocks noChangeArrowheads="1"/>
          </p:cNvSpPr>
          <p:nvPr/>
        </p:nvSpPr>
        <p:spPr bwMode="auto">
          <a:xfrm>
            <a:off x="4984750" y="5645150"/>
            <a:ext cx="2033588" cy="346075"/>
          </a:xfrm>
          <a:prstGeom prst="rect">
            <a:avLst/>
          </a:prstGeom>
          <a:solidFill>
            <a:srgbClr val="F6E298"/>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CC3300"/>
                </a:solidFill>
                <a:ea typeface="+mn-ea"/>
                <a:cs typeface="+mn-cs"/>
              </a:rPr>
              <a:t>Oreka ezegonkorra</a:t>
            </a:r>
          </a:p>
        </p:txBody>
      </p:sp>
      <p:sp>
        <p:nvSpPr>
          <p:cNvPr id="305230" name="Text Box 78"/>
          <p:cNvSpPr txBox="1">
            <a:spLocks noChangeArrowheads="1"/>
          </p:cNvSpPr>
          <p:nvPr/>
        </p:nvSpPr>
        <p:spPr bwMode="auto">
          <a:xfrm>
            <a:off x="2668588" y="3611563"/>
            <a:ext cx="352425" cy="346075"/>
          </a:xfrm>
          <a:prstGeom prst="rect">
            <a:avLst/>
          </a:prstGeom>
          <a:solidFill>
            <a:srgbClr val="00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sp>
        <p:nvSpPr>
          <p:cNvPr id="305231" name="Line 79"/>
          <p:cNvSpPr>
            <a:spLocks noChangeShapeType="1"/>
          </p:cNvSpPr>
          <p:nvPr/>
        </p:nvSpPr>
        <p:spPr bwMode="auto">
          <a:xfrm>
            <a:off x="3338513" y="1833563"/>
            <a:ext cx="0" cy="2914650"/>
          </a:xfrm>
          <a:prstGeom prst="line">
            <a:avLst/>
          </a:prstGeom>
          <a:noFill/>
          <a:ln w="57150">
            <a:solidFill>
              <a:srgbClr val="0066FF"/>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nvGrpSpPr>
          <p:cNvPr id="4" name="Group 80"/>
          <p:cNvGrpSpPr>
            <a:grpSpLocks/>
          </p:cNvGrpSpPr>
          <p:nvPr/>
        </p:nvGrpSpPr>
        <p:grpSpPr bwMode="auto">
          <a:xfrm>
            <a:off x="3937000" y="2054225"/>
            <a:ext cx="4138613" cy="4340225"/>
            <a:chOff x="2480" y="1294"/>
            <a:chExt cx="2607" cy="2734"/>
          </a:xfrm>
        </p:grpSpPr>
        <p:sp>
          <p:nvSpPr>
            <p:cNvPr id="175122" name="Oval 81"/>
            <p:cNvSpPr>
              <a:spLocks noChangeArrowheads="1"/>
            </p:cNvSpPr>
            <p:nvPr/>
          </p:nvSpPr>
          <p:spPr bwMode="auto">
            <a:xfrm>
              <a:off x="2480" y="1582"/>
              <a:ext cx="2607" cy="244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nvGrpSpPr>
            <p:cNvPr id="175123" name="Group 82"/>
            <p:cNvGrpSpPr>
              <a:grpSpLocks/>
            </p:cNvGrpSpPr>
            <p:nvPr/>
          </p:nvGrpSpPr>
          <p:grpSpPr bwMode="auto">
            <a:xfrm>
              <a:off x="3271" y="1294"/>
              <a:ext cx="1029" cy="1968"/>
              <a:chOff x="3351" y="786"/>
              <a:chExt cx="1029" cy="1968"/>
            </a:xfrm>
          </p:grpSpPr>
          <p:sp>
            <p:nvSpPr>
              <p:cNvPr id="175124" name="Freeform 83"/>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25" name="Freeform 84"/>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5126" name="Freeform 85"/>
              <p:cNvSpPr>
                <a:spLocks/>
              </p:cNvSpPr>
              <p:nvPr/>
            </p:nvSpPr>
            <p:spPr bwMode="auto">
              <a:xfrm>
                <a:off x="3798" y="2258"/>
                <a:ext cx="139" cy="44"/>
              </a:xfrm>
              <a:custGeom>
                <a:avLst/>
                <a:gdLst>
                  <a:gd name="T0" fmla="*/ 15 w 695"/>
                  <a:gd name="T1" fmla="*/ 9 h 220"/>
                  <a:gd name="T2" fmla="*/ 18 w 695"/>
                  <a:gd name="T3" fmla="*/ 9 h 220"/>
                  <a:gd name="T4" fmla="*/ 21 w 695"/>
                  <a:gd name="T5" fmla="*/ 8 h 220"/>
                  <a:gd name="T6" fmla="*/ 23 w 695"/>
                  <a:gd name="T7" fmla="*/ 8 h 220"/>
                  <a:gd name="T8" fmla="*/ 25 w 695"/>
                  <a:gd name="T9" fmla="*/ 7 h 220"/>
                  <a:gd name="T10" fmla="*/ 26 w 695"/>
                  <a:gd name="T11" fmla="*/ 7 h 220"/>
                  <a:gd name="T12" fmla="*/ 27 w 695"/>
                  <a:gd name="T13" fmla="*/ 6 h 220"/>
                  <a:gd name="T14" fmla="*/ 27 w 695"/>
                  <a:gd name="T15" fmla="*/ 6 h 220"/>
                  <a:gd name="T16" fmla="*/ 28 w 695"/>
                  <a:gd name="T17" fmla="*/ 5 h 220"/>
                  <a:gd name="T18" fmla="*/ 28 w 695"/>
                  <a:gd name="T19" fmla="*/ 5 h 220"/>
                  <a:gd name="T20" fmla="*/ 28 w 695"/>
                  <a:gd name="T21" fmla="*/ 4 h 220"/>
                  <a:gd name="T22" fmla="*/ 28 w 695"/>
                  <a:gd name="T23" fmla="*/ 4 h 220"/>
                  <a:gd name="T24" fmla="*/ 27 w 695"/>
                  <a:gd name="T25" fmla="*/ 3 h 220"/>
                  <a:gd name="T26" fmla="*/ 27 w 695"/>
                  <a:gd name="T27" fmla="*/ 3 h 220"/>
                  <a:gd name="T28" fmla="*/ 26 w 695"/>
                  <a:gd name="T29" fmla="*/ 2 h 220"/>
                  <a:gd name="T30" fmla="*/ 25 w 695"/>
                  <a:gd name="T31" fmla="*/ 2 h 220"/>
                  <a:gd name="T32" fmla="*/ 23 w 695"/>
                  <a:gd name="T33" fmla="*/ 1 h 220"/>
                  <a:gd name="T34" fmla="*/ 21 w 695"/>
                  <a:gd name="T35" fmla="*/ 1 h 220"/>
                  <a:gd name="T36" fmla="*/ 18 w 695"/>
                  <a:gd name="T37" fmla="*/ 0 h 220"/>
                  <a:gd name="T38" fmla="*/ 15 w 695"/>
                  <a:gd name="T39" fmla="*/ 0 h 220"/>
                  <a:gd name="T40" fmla="*/ 12 w 695"/>
                  <a:gd name="T41" fmla="*/ 0 h 220"/>
                  <a:gd name="T42" fmla="*/ 10 w 695"/>
                  <a:gd name="T43" fmla="*/ 0 h 220"/>
                  <a:gd name="T44" fmla="*/ 7 w 695"/>
                  <a:gd name="T45" fmla="*/ 1 h 220"/>
                  <a:gd name="T46" fmla="*/ 5 w 695"/>
                  <a:gd name="T47" fmla="*/ 1 h 220"/>
                  <a:gd name="T48" fmla="*/ 3 w 695"/>
                  <a:gd name="T49" fmla="*/ 2 h 220"/>
                  <a:gd name="T50" fmla="*/ 2 w 695"/>
                  <a:gd name="T51" fmla="*/ 2 h 220"/>
                  <a:gd name="T52" fmla="*/ 1 w 695"/>
                  <a:gd name="T53" fmla="*/ 3 h 220"/>
                  <a:gd name="T54" fmla="*/ 0 w 695"/>
                  <a:gd name="T55" fmla="*/ 3 h 220"/>
                  <a:gd name="T56" fmla="*/ 0 w 695"/>
                  <a:gd name="T57" fmla="*/ 4 h 220"/>
                  <a:gd name="T58" fmla="*/ 0 w 695"/>
                  <a:gd name="T59" fmla="*/ 4 h 220"/>
                  <a:gd name="T60" fmla="*/ 0 w 695"/>
                  <a:gd name="T61" fmla="*/ 5 h 220"/>
                  <a:gd name="T62" fmla="*/ 0 w 695"/>
                  <a:gd name="T63" fmla="*/ 5 h 220"/>
                  <a:gd name="T64" fmla="*/ 0 w 695"/>
                  <a:gd name="T65" fmla="*/ 6 h 220"/>
                  <a:gd name="T66" fmla="*/ 1 w 695"/>
                  <a:gd name="T67" fmla="*/ 6 h 220"/>
                  <a:gd name="T68" fmla="*/ 2 w 695"/>
                  <a:gd name="T69" fmla="*/ 7 h 220"/>
                  <a:gd name="T70" fmla="*/ 3 w 695"/>
                  <a:gd name="T71" fmla="*/ 7 h 220"/>
                  <a:gd name="T72" fmla="*/ 5 w 695"/>
                  <a:gd name="T73" fmla="*/ 8 h 220"/>
                  <a:gd name="T74" fmla="*/ 7 w 695"/>
                  <a:gd name="T75" fmla="*/ 8 h 220"/>
                  <a:gd name="T76" fmla="*/ 10 w 695"/>
                  <a:gd name="T77" fmla="*/ 9 h 220"/>
                  <a:gd name="T78" fmla="*/ 12 w 695"/>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5"/>
                  <a:gd name="T121" fmla="*/ 0 h 220"/>
                  <a:gd name="T122" fmla="*/ 695 w 695"/>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5" h="220">
                    <a:moveTo>
                      <a:pt x="348" y="220"/>
                    </a:moveTo>
                    <a:lnTo>
                      <a:pt x="383" y="220"/>
                    </a:lnTo>
                    <a:lnTo>
                      <a:pt x="418" y="218"/>
                    </a:lnTo>
                    <a:lnTo>
                      <a:pt x="451" y="216"/>
                    </a:lnTo>
                    <a:lnTo>
                      <a:pt x="483" y="211"/>
                    </a:lnTo>
                    <a:lnTo>
                      <a:pt x="513" y="207"/>
                    </a:lnTo>
                    <a:lnTo>
                      <a:pt x="542" y="202"/>
                    </a:lnTo>
                    <a:lnTo>
                      <a:pt x="569" y="195"/>
                    </a:lnTo>
                    <a:lnTo>
                      <a:pt x="594" y="188"/>
                    </a:lnTo>
                    <a:lnTo>
                      <a:pt x="616" y="180"/>
                    </a:lnTo>
                    <a:lnTo>
                      <a:pt x="636" y="171"/>
                    </a:lnTo>
                    <a:lnTo>
                      <a:pt x="653" y="163"/>
                    </a:lnTo>
                    <a:lnTo>
                      <a:pt x="668" y="153"/>
                    </a:lnTo>
                    <a:lnTo>
                      <a:pt x="675" y="148"/>
                    </a:lnTo>
                    <a:lnTo>
                      <a:pt x="680" y="143"/>
                    </a:lnTo>
                    <a:lnTo>
                      <a:pt x="684" y="138"/>
                    </a:lnTo>
                    <a:lnTo>
                      <a:pt x="689" y="133"/>
                    </a:lnTo>
                    <a:lnTo>
                      <a:pt x="692" y="127"/>
                    </a:lnTo>
                    <a:lnTo>
                      <a:pt x="694" y="122"/>
                    </a:lnTo>
                    <a:lnTo>
                      <a:pt x="695" y="116"/>
                    </a:lnTo>
                    <a:lnTo>
                      <a:pt x="695" y="110"/>
                    </a:lnTo>
                    <a:lnTo>
                      <a:pt x="695" y="104"/>
                    </a:lnTo>
                    <a:lnTo>
                      <a:pt x="694" y="99"/>
                    </a:lnTo>
                    <a:lnTo>
                      <a:pt x="692" y="94"/>
                    </a:lnTo>
                    <a:lnTo>
                      <a:pt x="689" y="88"/>
                    </a:lnTo>
                    <a:lnTo>
                      <a:pt x="684" y="83"/>
                    </a:lnTo>
                    <a:lnTo>
                      <a:pt x="680" y="77"/>
                    </a:lnTo>
                    <a:lnTo>
                      <a:pt x="675" y="72"/>
                    </a:lnTo>
                    <a:lnTo>
                      <a:pt x="668" y="68"/>
                    </a:lnTo>
                    <a:lnTo>
                      <a:pt x="653" y="58"/>
                    </a:lnTo>
                    <a:lnTo>
                      <a:pt x="636" y="48"/>
                    </a:lnTo>
                    <a:lnTo>
                      <a:pt x="616" y="41"/>
                    </a:lnTo>
                    <a:lnTo>
                      <a:pt x="594" y="32"/>
                    </a:lnTo>
                    <a:lnTo>
                      <a:pt x="569" y="26"/>
                    </a:lnTo>
                    <a:lnTo>
                      <a:pt x="542" y="19"/>
                    </a:lnTo>
                    <a:lnTo>
                      <a:pt x="513" y="14"/>
                    </a:lnTo>
                    <a:lnTo>
                      <a:pt x="483" y="8"/>
                    </a:lnTo>
                    <a:lnTo>
                      <a:pt x="451" y="5"/>
                    </a:lnTo>
                    <a:lnTo>
                      <a:pt x="418" y="3"/>
                    </a:lnTo>
                    <a:lnTo>
                      <a:pt x="383" y="1"/>
                    </a:lnTo>
                    <a:lnTo>
                      <a:pt x="348" y="0"/>
                    </a:lnTo>
                    <a:lnTo>
                      <a:pt x="312" y="1"/>
                    </a:lnTo>
                    <a:lnTo>
                      <a:pt x="277" y="3"/>
                    </a:lnTo>
                    <a:lnTo>
                      <a:pt x="244" y="5"/>
                    </a:lnTo>
                    <a:lnTo>
                      <a:pt x="213" y="8"/>
                    </a:lnTo>
                    <a:lnTo>
                      <a:pt x="181" y="14"/>
                    </a:lnTo>
                    <a:lnTo>
                      <a:pt x="153" y="19"/>
                    </a:lnTo>
                    <a:lnTo>
                      <a:pt x="126" y="26"/>
                    </a:lnTo>
                    <a:lnTo>
                      <a:pt x="101" y="32"/>
                    </a:lnTo>
                    <a:lnTo>
                      <a:pt x="79" y="41"/>
                    </a:lnTo>
                    <a:lnTo>
                      <a:pt x="59" y="48"/>
                    </a:lnTo>
                    <a:lnTo>
                      <a:pt x="42" y="58"/>
                    </a:lnTo>
                    <a:lnTo>
                      <a:pt x="27" y="68"/>
                    </a:lnTo>
                    <a:lnTo>
                      <a:pt x="21" y="72"/>
                    </a:lnTo>
                    <a:lnTo>
                      <a:pt x="15" y="77"/>
                    </a:lnTo>
                    <a:lnTo>
                      <a:pt x="11" y="83"/>
                    </a:lnTo>
                    <a:lnTo>
                      <a:pt x="7" y="88"/>
                    </a:lnTo>
                    <a:lnTo>
                      <a:pt x="3" y="94"/>
                    </a:lnTo>
                    <a:lnTo>
                      <a:pt x="1" y="99"/>
                    </a:lnTo>
                    <a:lnTo>
                      <a:pt x="0" y="104"/>
                    </a:lnTo>
                    <a:lnTo>
                      <a:pt x="0" y="110"/>
                    </a:lnTo>
                    <a:lnTo>
                      <a:pt x="0" y="116"/>
                    </a:lnTo>
                    <a:lnTo>
                      <a:pt x="1" y="122"/>
                    </a:lnTo>
                    <a:lnTo>
                      <a:pt x="3" y="127"/>
                    </a:lnTo>
                    <a:lnTo>
                      <a:pt x="7" y="133"/>
                    </a:lnTo>
                    <a:lnTo>
                      <a:pt x="11" y="138"/>
                    </a:lnTo>
                    <a:lnTo>
                      <a:pt x="15" y="143"/>
                    </a:lnTo>
                    <a:lnTo>
                      <a:pt x="21" y="148"/>
                    </a:lnTo>
                    <a:lnTo>
                      <a:pt x="27" y="153"/>
                    </a:lnTo>
                    <a:lnTo>
                      <a:pt x="42" y="163"/>
                    </a:lnTo>
                    <a:lnTo>
                      <a:pt x="59" y="171"/>
                    </a:lnTo>
                    <a:lnTo>
                      <a:pt x="79" y="180"/>
                    </a:lnTo>
                    <a:lnTo>
                      <a:pt x="101" y="188"/>
                    </a:lnTo>
                    <a:lnTo>
                      <a:pt x="126" y="195"/>
                    </a:lnTo>
                    <a:lnTo>
                      <a:pt x="153" y="202"/>
                    </a:lnTo>
                    <a:lnTo>
                      <a:pt x="181" y="207"/>
                    </a:lnTo>
                    <a:lnTo>
                      <a:pt x="213" y="211"/>
                    </a:lnTo>
                    <a:lnTo>
                      <a:pt x="244" y="216"/>
                    </a:lnTo>
                    <a:lnTo>
                      <a:pt x="277" y="218"/>
                    </a:lnTo>
                    <a:lnTo>
                      <a:pt x="312" y="220"/>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27" name="Freeform 86"/>
              <p:cNvSpPr>
                <a:spLocks/>
              </p:cNvSpPr>
              <p:nvPr/>
            </p:nvSpPr>
            <p:spPr bwMode="auto">
              <a:xfrm>
                <a:off x="3867" y="2289"/>
                <a:ext cx="54" cy="18"/>
              </a:xfrm>
              <a:custGeom>
                <a:avLst/>
                <a:gdLst>
                  <a:gd name="T0" fmla="*/ 10 w 269"/>
                  <a:gd name="T1" fmla="*/ 0 h 90"/>
                  <a:gd name="T2" fmla="*/ 10 w 269"/>
                  <a:gd name="T3" fmla="*/ 0 h 90"/>
                  <a:gd name="T4" fmla="*/ 9 w 269"/>
                  <a:gd name="T5" fmla="*/ 0 h 90"/>
                  <a:gd name="T6" fmla="*/ 8 w 269"/>
                  <a:gd name="T7" fmla="*/ 1 h 90"/>
                  <a:gd name="T8" fmla="*/ 6 w 269"/>
                  <a:gd name="T9" fmla="*/ 1 h 90"/>
                  <a:gd name="T10" fmla="*/ 5 w 269"/>
                  <a:gd name="T11" fmla="*/ 1 h 90"/>
                  <a:gd name="T12" fmla="*/ 4 w 269"/>
                  <a:gd name="T13" fmla="*/ 1 h 90"/>
                  <a:gd name="T14" fmla="*/ 3 w 269"/>
                  <a:gd name="T15" fmla="*/ 1 h 90"/>
                  <a:gd name="T16" fmla="*/ 1 w 269"/>
                  <a:gd name="T17" fmla="*/ 1 h 90"/>
                  <a:gd name="T18" fmla="*/ 0 w 269"/>
                  <a:gd name="T19" fmla="*/ 1 h 90"/>
                  <a:gd name="T20" fmla="*/ 0 w 269"/>
                  <a:gd name="T21" fmla="*/ 4 h 90"/>
                  <a:gd name="T22" fmla="*/ 1 w 269"/>
                  <a:gd name="T23" fmla="*/ 4 h 90"/>
                  <a:gd name="T24" fmla="*/ 3 w 269"/>
                  <a:gd name="T25" fmla="*/ 4 h 90"/>
                  <a:gd name="T26" fmla="*/ 4 w 269"/>
                  <a:gd name="T27" fmla="*/ 3 h 90"/>
                  <a:gd name="T28" fmla="*/ 6 w 269"/>
                  <a:gd name="T29" fmla="*/ 3 h 90"/>
                  <a:gd name="T30" fmla="*/ 7 w 269"/>
                  <a:gd name="T31" fmla="*/ 3 h 90"/>
                  <a:gd name="T32" fmla="*/ 8 w 269"/>
                  <a:gd name="T33" fmla="*/ 3 h 90"/>
                  <a:gd name="T34" fmla="*/ 9 w 269"/>
                  <a:gd name="T35" fmla="*/ 3 h 90"/>
                  <a:gd name="T36" fmla="*/ 10 w 269"/>
                  <a:gd name="T37" fmla="*/ 2 h 90"/>
                  <a:gd name="T38" fmla="*/ 11 w 269"/>
                  <a:gd name="T39" fmla="*/ 2 h 90"/>
                  <a:gd name="T40" fmla="*/ 10 w 269"/>
                  <a:gd name="T41" fmla="*/ 0 h 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9"/>
                  <a:gd name="T64" fmla="*/ 0 h 90"/>
                  <a:gd name="T65" fmla="*/ 269 w 269"/>
                  <a:gd name="T66" fmla="*/ 90 h 9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9" h="90">
                    <a:moveTo>
                      <a:pt x="253" y="0"/>
                    </a:moveTo>
                    <a:lnTo>
                      <a:pt x="237" y="6"/>
                    </a:lnTo>
                    <a:lnTo>
                      <a:pt x="214" y="12"/>
                    </a:lnTo>
                    <a:lnTo>
                      <a:pt x="188" y="19"/>
                    </a:lnTo>
                    <a:lnTo>
                      <a:pt x="160" y="24"/>
                    </a:lnTo>
                    <a:lnTo>
                      <a:pt x="131" y="28"/>
                    </a:lnTo>
                    <a:lnTo>
                      <a:pt x="100" y="32"/>
                    </a:lnTo>
                    <a:lnTo>
                      <a:pt x="68" y="35"/>
                    </a:lnTo>
                    <a:lnTo>
                      <a:pt x="34" y="36"/>
                    </a:lnTo>
                    <a:lnTo>
                      <a:pt x="0" y="37"/>
                    </a:lnTo>
                    <a:lnTo>
                      <a:pt x="0" y="90"/>
                    </a:lnTo>
                    <a:lnTo>
                      <a:pt x="36" y="89"/>
                    </a:lnTo>
                    <a:lnTo>
                      <a:pt x="71" y="88"/>
                    </a:lnTo>
                    <a:lnTo>
                      <a:pt x="105" y="85"/>
                    </a:lnTo>
                    <a:lnTo>
                      <a:pt x="138" y="81"/>
                    </a:lnTo>
                    <a:lnTo>
                      <a:pt x="170" y="76"/>
                    </a:lnTo>
                    <a:lnTo>
                      <a:pt x="199" y="71"/>
                    </a:lnTo>
                    <a:lnTo>
                      <a:pt x="227" y="64"/>
                    </a:lnTo>
                    <a:lnTo>
                      <a:pt x="253" y="56"/>
                    </a:lnTo>
                    <a:lnTo>
                      <a:pt x="269" y="51"/>
                    </a:lnTo>
                    <a:lnTo>
                      <a:pt x="25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28" name="Freeform 87"/>
              <p:cNvSpPr>
                <a:spLocks/>
              </p:cNvSpPr>
              <p:nvPr/>
            </p:nvSpPr>
            <p:spPr bwMode="auto">
              <a:xfrm>
                <a:off x="3882" y="2253"/>
                <a:ext cx="55" cy="24"/>
              </a:xfrm>
              <a:custGeom>
                <a:avLst/>
                <a:gdLst>
                  <a:gd name="T0" fmla="*/ 0 w 273"/>
                  <a:gd name="T1" fmla="*/ 2 h 117"/>
                  <a:gd name="T2" fmla="*/ 1 w 273"/>
                  <a:gd name="T3" fmla="*/ 2 h 117"/>
                  <a:gd name="T4" fmla="*/ 2 w 273"/>
                  <a:gd name="T5" fmla="*/ 2 h 117"/>
                  <a:gd name="T6" fmla="*/ 3 w 273"/>
                  <a:gd name="T7" fmla="*/ 3 h 117"/>
                  <a:gd name="T8" fmla="*/ 5 w 273"/>
                  <a:gd name="T9" fmla="*/ 3 h 117"/>
                  <a:gd name="T10" fmla="*/ 6 w 273"/>
                  <a:gd name="T11" fmla="*/ 3 h 117"/>
                  <a:gd name="T12" fmla="*/ 7 w 273"/>
                  <a:gd name="T13" fmla="*/ 3 h 117"/>
                  <a:gd name="T14" fmla="*/ 7 w 273"/>
                  <a:gd name="T15" fmla="*/ 4 h 117"/>
                  <a:gd name="T16" fmla="*/ 8 w 273"/>
                  <a:gd name="T17" fmla="*/ 4 h 117"/>
                  <a:gd name="T18" fmla="*/ 9 w 273"/>
                  <a:gd name="T19" fmla="*/ 4 h 117"/>
                  <a:gd name="T20" fmla="*/ 9 w 273"/>
                  <a:gd name="T21" fmla="*/ 5 h 117"/>
                  <a:gd name="T22" fmla="*/ 9 w 273"/>
                  <a:gd name="T23" fmla="*/ 5 h 117"/>
                  <a:gd name="T24" fmla="*/ 9 w 273"/>
                  <a:gd name="T25" fmla="*/ 5 h 117"/>
                  <a:gd name="T26" fmla="*/ 11 w 273"/>
                  <a:gd name="T27" fmla="*/ 3 h 117"/>
                  <a:gd name="T28" fmla="*/ 11 w 273"/>
                  <a:gd name="T29" fmla="*/ 3 h 117"/>
                  <a:gd name="T30" fmla="*/ 11 w 273"/>
                  <a:gd name="T31" fmla="*/ 3 h 117"/>
                  <a:gd name="T32" fmla="*/ 10 w 273"/>
                  <a:gd name="T33" fmla="*/ 2 h 117"/>
                  <a:gd name="T34" fmla="*/ 9 w 273"/>
                  <a:gd name="T35" fmla="*/ 2 h 117"/>
                  <a:gd name="T36" fmla="*/ 8 w 273"/>
                  <a:gd name="T37" fmla="*/ 2 h 117"/>
                  <a:gd name="T38" fmla="*/ 7 w 273"/>
                  <a:gd name="T39" fmla="*/ 1 h 117"/>
                  <a:gd name="T40" fmla="*/ 6 w 273"/>
                  <a:gd name="T41" fmla="*/ 1 h 117"/>
                  <a:gd name="T42" fmla="*/ 5 w 273"/>
                  <a:gd name="T43" fmla="*/ 1 h 117"/>
                  <a:gd name="T44" fmla="*/ 4 w 273"/>
                  <a:gd name="T45" fmla="*/ 0 h 117"/>
                  <a:gd name="T46" fmla="*/ 3 w 273"/>
                  <a:gd name="T47" fmla="*/ 0 h 117"/>
                  <a:gd name="T48" fmla="*/ 1 w 273"/>
                  <a:gd name="T49" fmla="*/ 0 h 117"/>
                  <a:gd name="T50" fmla="*/ 0 w 273"/>
                  <a:gd name="T51" fmla="*/ 0 h 117"/>
                  <a:gd name="T52" fmla="*/ 0 w 273"/>
                  <a:gd name="T53" fmla="*/ 2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3"/>
                  <a:gd name="T82" fmla="*/ 0 h 117"/>
                  <a:gd name="T83" fmla="*/ 273 w 273"/>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3" h="117">
                    <a:moveTo>
                      <a:pt x="0" y="52"/>
                    </a:moveTo>
                    <a:lnTo>
                      <a:pt x="26" y="54"/>
                    </a:lnTo>
                    <a:lnTo>
                      <a:pt x="57" y="58"/>
                    </a:lnTo>
                    <a:lnTo>
                      <a:pt x="86" y="63"/>
                    </a:lnTo>
                    <a:lnTo>
                      <a:pt x="114" y="68"/>
                    </a:lnTo>
                    <a:lnTo>
                      <a:pt x="140" y="75"/>
                    </a:lnTo>
                    <a:lnTo>
                      <a:pt x="163" y="81"/>
                    </a:lnTo>
                    <a:lnTo>
                      <a:pt x="185" y="89"/>
                    </a:lnTo>
                    <a:lnTo>
                      <a:pt x="203" y="96"/>
                    </a:lnTo>
                    <a:lnTo>
                      <a:pt x="218" y="104"/>
                    </a:lnTo>
                    <a:lnTo>
                      <a:pt x="231" y="112"/>
                    </a:lnTo>
                    <a:lnTo>
                      <a:pt x="234" y="116"/>
                    </a:lnTo>
                    <a:lnTo>
                      <a:pt x="235" y="117"/>
                    </a:lnTo>
                    <a:lnTo>
                      <a:pt x="273" y="79"/>
                    </a:lnTo>
                    <a:lnTo>
                      <a:pt x="270" y="76"/>
                    </a:lnTo>
                    <a:lnTo>
                      <a:pt x="261" y="69"/>
                    </a:lnTo>
                    <a:lnTo>
                      <a:pt x="245" y="58"/>
                    </a:lnTo>
                    <a:lnTo>
                      <a:pt x="226" y="48"/>
                    </a:lnTo>
                    <a:lnTo>
                      <a:pt x="203" y="39"/>
                    </a:lnTo>
                    <a:lnTo>
                      <a:pt x="179" y="30"/>
                    </a:lnTo>
                    <a:lnTo>
                      <a:pt x="153" y="23"/>
                    </a:lnTo>
                    <a:lnTo>
                      <a:pt x="125" y="16"/>
                    </a:lnTo>
                    <a:lnTo>
                      <a:pt x="96" y="11"/>
                    </a:lnTo>
                    <a:lnTo>
                      <a:pt x="65" y="5"/>
                    </a:lnTo>
                    <a:lnTo>
                      <a:pt x="31" y="2"/>
                    </a:lnTo>
                    <a:lnTo>
                      <a:pt x="5" y="0"/>
                    </a:lnTo>
                    <a:lnTo>
                      <a:pt x="0"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29" name="Freeform 88"/>
              <p:cNvSpPr>
                <a:spLocks/>
              </p:cNvSpPr>
              <p:nvPr/>
            </p:nvSpPr>
            <p:spPr bwMode="auto">
              <a:xfrm>
                <a:off x="3797" y="2253"/>
                <a:ext cx="54" cy="25"/>
              </a:xfrm>
              <a:custGeom>
                <a:avLst/>
                <a:gdLst>
                  <a:gd name="T0" fmla="*/ 1 w 271"/>
                  <a:gd name="T1" fmla="*/ 5 h 121"/>
                  <a:gd name="T2" fmla="*/ 2 w 271"/>
                  <a:gd name="T3" fmla="*/ 5 h 121"/>
                  <a:gd name="T4" fmla="*/ 2 w 271"/>
                  <a:gd name="T5" fmla="*/ 5 h 121"/>
                  <a:gd name="T6" fmla="*/ 2 w 271"/>
                  <a:gd name="T7" fmla="*/ 5 h 121"/>
                  <a:gd name="T8" fmla="*/ 2 w 271"/>
                  <a:gd name="T9" fmla="*/ 4 h 121"/>
                  <a:gd name="T10" fmla="*/ 3 w 271"/>
                  <a:gd name="T11" fmla="*/ 4 h 121"/>
                  <a:gd name="T12" fmla="*/ 4 w 271"/>
                  <a:gd name="T13" fmla="*/ 4 h 121"/>
                  <a:gd name="T14" fmla="*/ 5 w 271"/>
                  <a:gd name="T15" fmla="*/ 4 h 121"/>
                  <a:gd name="T16" fmla="*/ 5 w 271"/>
                  <a:gd name="T17" fmla="*/ 3 h 121"/>
                  <a:gd name="T18" fmla="*/ 6 w 271"/>
                  <a:gd name="T19" fmla="*/ 3 h 121"/>
                  <a:gd name="T20" fmla="*/ 8 w 271"/>
                  <a:gd name="T21" fmla="*/ 3 h 121"/>
                  <a:gd name="T22" fmla="*/ 9 w 271"/>
                  <a:gd name="T23" fmla="*/ 2 h 121"/>
                  <a:gd name="T24" fmla="*/ 10 w 271"/>
                  <a:gd name="T25" fmla="*/ 2 h 121"/>
                  <a:gd name="T26" fmla="*/ 11 w 271"/>
                  <a:gd name="T27" fmla="*/ 2 h 121"/>
                  <a:gd name="T28" fmla="*/ 11 w 271"/>
                  <a:gd name="T29" fmla="*/ 0 h 121"/>
                  <a:gd name="T30" fmla="*/ 10 w 271"/>
                  <a:gd name="T31" fmla="*/ 0 h 121"/>
                  <a:gd name="T32" fmla="*/ 8 w 271"/>
                  <a:gd name="T33" fmla="*/ 0 h 121"/>
                  <a:gd name="T34" fmla="*/ 7 w 271"/>
                  <a:gd name="T35" fmla="*/ 0 h 121"/>
                  <a:gd name="T36" fmla="*/ 6 w 271"/>
                  <a:gd name="T37" fmla="*/ 1 h 121"/>
                  <a:gd name="T38" fmla="*/ 5 w 271"/>
                  <a:gd name="T39" fmla="*/ 1 h 121"/>
                  <a:gd name="T40" fmla="*/ 4 w 271"/>
                  <a:gd name="T41" fmla="*/ 1 h 121"/>
                  <a:gd name="T42" fmla="*/ 3 w 271"/>
                  <a:gd name="T43" fmla="*/ 2 h 121"/>
                  <a:gd name="T44" fmla="*/ 2 w 271"/>
                  <a:gd name="T45" fmla="*/ 2 h 121"/>
                  <a:gd name="T46" fmla="*/ 1 w 271"/>
                  <a:gd name="T47" fmla="*/ 2 h 121"/>
                  <a:gd name="T48" fmla="*/ 1 w 271"/>
                  <a:gd name="T49" fmla="*/ 3 h 121"/>
                  <a:gd name="T50" fmla="*/ 0 w 271"/>
                  <a:gd name="T51" fmla="*/ 3 h 121"/>
                  <a:gd name="T52" fmla="*/ 0 w 271"/>
                  <a:gd name="T53" fmla="*/ 4 h 121"/>
                  <a:gd name="T54" fmla="*/ 0 w 271"/>
                  <a:gd name="T55" fmla="*/ 4 h 121"/>
                  <a:gd name="T56" fmla="*/ 1 w 271"/>
                  <a:gd name="T57" fmla="*/ 5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1"/>
                  <a:gd name="T88" fmla="*/ 0 h 121"/>
                  <a:gd name="T89" fmla="*/ 271 w 271"/>
                  <a:gd name="T90" fmla="*/ 121 h 1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1" h="121">
                    <a:moveTo>
                      <a:pt x="37" y="121"/>
                    </a:moveTo>
                    <a:lnTo>
                      <a:pt x="39" y="119"/>
                    </a:lnTo>
                    <a:lnTo>
                      <a:pt x="42" y="116"/>
                    </a:lnTo>
                    <a:lnTo>
                      <a:pt x="46" y="112"/>
                    </a:lnTo>
                    <a:lnTo>
                      <a:pt x="59" y="104"/>
                    </a:lnTo>
                    <a:lnTo>
                      <a:pt x="74" y="96"/>
                    </a:lnTo>
                    <a:lnTo>
                      <a:pt x="93" y="89"/>
                    </a:lnTo>
                    <a:lnTo>
                      <a:pt x="114" y="81"/>
                    </a:lnTo>
                    <a:lnTo>
                      <a:pt x="137" y="75"/>
                    </a:lnTo>
                    <a:lnTo>
                      <a:pt x="163" y="68"/>
                    </a:lnTo>
                    <a:lnTo>
                      <a:pt x="191" y="63"/>
                    </a:lnTo>
                    <a:lnTo>
                      <a:pt x="220" y="58"/>
                    </a:lnTo>
                    <a:lnTo>
                      <a:pt x="251" y="54"/>
                    </a:lnTo>
                    <a:lnTo>
                      <a:pt x="271" y="53"/>
                    </a:lnTo>
                    <a:lnTo>
                      <a:pt x="267" y="0"/>
                    </a:lnTo>
                    <a:lnTo>
                      <a:pt x="246" y="2"/>
                    </a:lnTo>
                    <a:lnTo>
                      <a:pt x="212" y="5"/>
                    </a:lnTo>
                    <a:lnTo>
                      <a:pt x="181" y="11"/>
                    </a:lnTo>
                    <a:lnTo>
                      <a:pt x="152" y="16"/>
                    </a:lnTo>
                    <a:lnTo>
                      <a:pt x="124" y="23"/>
                    </a:lnTo>
                    <a:lnTo>
                      <a:pt x="98" y="30"/>
                    </a:lnTo>
                    <a:lnTo>
                      <a:pt x="74" y="39"/>
                    </a:lnTo>
                    <a:lnTo>
                      <a:pt x="52" y="48"/>
                    </a:lnTo>
                    <a:lnTo>
                      <a:pt x="32" y="58"/>
                    </a:lnTo>
                    <a:lnTo>
                      <a:pt x="16" y="69"/>
                    </a:lnTo>
                    <a:lnTo>
                      <a:pt x="7" y="76"/>
                    </a:lnTo>
                    <a:lnTo>
                      <a:pt x="1" y="82"/>
                    </a:lnTo>
                    <a:lnTo>
                      <a:pt x="0" y="83"/>
                    </a:lnTo>
                    <a:lnTo>
                      <a:pt x="37"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30" name="Freeform 89"/>
              <p:cNvSpPr>
                <a:spLocks/>
              </p:cNvSpPr>
              <p:nvPr/>
            </p:nvSpPr>
            <p:spPr bwMode="auto">
              <a:xfrm>
                <a:off x="3814" y="2290"/>
                <a:ext cx="53" cy="17"/>
              </a:xfrm>
              <a:custGeom>
                <a:avLst/>
                <a:gdLst>
                  <a:gd name="T0" fmla="*/ 11 w 266"/>
                  <a:gd name="T1" fmla="*/ 1 h 87"/>
                  <a:gd name="T2" fmla="*/ 11 w 266"/>
                  <a:gd name="T3" fmla="*/ 1 h 87"/>
                  <a:gd name="T4" fmla="*/ 9 w 266"/>
                  <a:gd name="T5" fmla="*/ 1 h 87"/>
                  <a:gd name="T6" fmla="*/ 8 w 266"/>
                  <a:gd name="T7" fmla="*/ 1 h 87"/>
                  <a:gd name="T8" fmla="*/ 7 w 266"/>
                  <a:gd name="T9" fmla="*/ 1 h 87"/>
                  <a:gd name="T10" fmla="*/ 5 w 266"/>
                  <a:gd name="T11" fmla="*/ 1 h 87"/>
                  <a:gd name="T12" fmla="*/ 4 w 266"/>
                  <a:gd name="T13" fmla="*/ 1 h 87"/>
                  <a:gd name="T14" fmla="*/ 3 w 266"/>
                  <a:gd name="T15" fmla="*/ 1 h 87"/>
                  <a:gd name="T16" fmla="*/ 2 w 266"/>
                  <a:gd name="T17" fmla="*/ 0 h 87"/>
                  <a:gd name="T18" fmla="*/ 1 w 266"/>
                  <a:gd name="T19" fmla="*/ 0 h 87"/>
                  <a:gd name="T20" fmla="*/ 1 w 266"/>
                  <a:gd name="T21" fmla="*/ 0 h 87"/>
                  <a:gd name="T22" fmla="*/ 0 w 266"/>
                  <a:gd name="T23" fmla="*/ 2 h 87"/>
                  <a:gd name="T24" fmla="*/ 0 w 266"/>
                  <a:gd name="T25" fmla="*/ 2 h 87"/>
                  <a:gd name="T26" fmla="*/ 2 w 266"/>
                  <a:gd name="T27" fmla="*/ 2 h 87"/>
                  <a:gd name="T28" fmla="*/ 3 w 266"/>
                  <a:gd name="T29" fmla="*/ 3 h 87"/>
                  <a:gd name="T30" fmla="*/ 4 w 266"/>
                  <a:gd name="T31" fmla="*/ 3 h 87"/>
                  <a:gd name="T32" fmla="*/ 5 w 266"/>
                  <a:gd name="T33" fmla="*/ 3 h 87"/>
                  <a:gd name="T34" fmla="*/ 6 w 266"/>
                  <a:gd name="T35" fmla="*/ 3 h 87"/>
                  <a:gd name="T36" fmla="*/ 8 w 266"/>
                  <a:gd name="T37" fmla="*/ 3 h 87"/>
                  <a:gd name="T38" fmla="*/ 9 w 266"/>
                  <a:gd name="T39" fmla="*/ 3 h 87"/>
                  <a:gd name="T40" fmla="*/ 11 w 266"/>
                  <a:gd name="T41" fmla="*/ 3 h 87"/>
                  <a:gd name="T42" fmla="*/ 11 w 266"/>
                  <a:gd name="T43" fmla="*/ 3 h 87"/>
                  <a:gd name="T44" fmla="*/ 11 w 266"/>
                  <a:gd name="T45" fmla="*/ 1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6"/>
                  <a:gd name="T70" fmla="*/ 0 h 87"/>
                  <a:gd name="T71" fmla="*/ 266 w 266"/>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6" h="87">
                    <a:moveTo>
                      <a:pt x="266" y="34"/>
                    </a:moveTo>
                    <a:lnTo>
                      <a:pt x="266" y="34"/>
                    </a:lnTo>
                    <a:lnTo>
                      <a:pt x="231" y="33"/>
                    </a:lnTo>
                    <a:lnTo>
                      <a:pt x="198" y="32"/>
                    </a:lnTo>
                    <a:lnTo>
                      <a:pt x="165" y="29"/>
                    </a:lnTo>
                    <a:lnTo>
                      <a:pt x="134" y="25"/>
                    </a:lnTo>
                    <a:lnTo>
                      <a:pt x="105" y="21"/>
                    </a:lnTo>
                    <a:lnTo>
                      <a:pt x="77" y="16"/>
                    </a:lnTo>
                    <a:lnTo>
                      <a:pt x="51" y="9"/>
                    </a:lnTo>
                    <a:lnTo>
                      <a:pt x="28" y="3"/>
                    </a:lnTo>
                    <a:lnTo>
                      <a:pt x="18" y="0"/>
                    </a:lnTo>
                    <a:lnTo>
                      <a:pt x="0" y="49"/>
                    </a:lnTo>
                    <a:lnTo>
                      <a:pt x="12" y="53"/>
                    </a:lnTo>
                    <a:lnTo>
                      <a:pt x="38" y="61"/>
                    </a:lnTo>
                    <a:lnTo>
                      <a:pt x="66" y="68"/>
                    </a:lnTo>
                    <a:lnTo>
                      <a:pt x="95" y="73"/>
                    </a:lnTo>
                    <a:lnTo>
                      <a:pt x="127" y="78"/>
                    </a:lnTo>
                    <a:lnTo>
                      <a:pt x="160" y="82"/>
                    </a:lnTo>
                    <a:lnTo>
                      <a:pt x="194" y="85"/>
                    </a:lnTo>
                    <a:lnTo>
                      <a:pt x="229" y="86"/>
                    </a:lnTo>
                    <a:lnTo>
                      <a:pt x="266" y="87"/>
                    </a:lnTo>
                    <a:lnTo>
                      <a:pt x="266"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31" name="Freeform 90"/>
              <p:cNvSpPr>
                <a:spLocks/>
              </p:cNvSpPr>
              <p:nvPr/>
            </p:nvSpPr>
            <p:spPr bwMode="auto">
              <a:xfrm>
                <a:off x="3351" y="1085"/>
                <a:ext cx="1029" cy="325"/>
              </a:xfrm>
              <a:custGeom>
                <a:avLst/>
                <a:gdLst>
                  <a:gd name="T0" fmla="*/ 113 w 5144"/>
                  <a:gd name="T1" fmla="*/ 65 h 1626"/>
                  <a:gd name="T2" fmla="*/ 129 w 5144"/>
                  <a:gd name="T3" fmla="*/ 64 h 1626"/>
                  <a:gd name="T4" fmla="*/ 143 w 5144"/>
                  <a:gd name="T5" fmla="*/ 62 h 1626"/>
                  <a:gd name="T6" fmla="*/ 156 w 5144"/>
                  <a:gd name="T7" fmla="*/ 60 h 1626"/>
                  <a:gd name="T8" fmla="*/ 168 w 5144"/>
                  <a:gd name="T9" fmla="*/ 58 h 1626"/>
                  <a:gd name="T10" fmla="*/ 179 w 5144"/>
                  <a:gd name="T11" fmla="*/ 54 h 1626"/>
                  <a:gd name="T12" fmla="*/ 188 w 5144"/>
                  <a:gd name="T13" fmla="*/ 51 h 1626"/>
                  <a:gd name="T14" fmla="*/ 196 w 5144"/>
                  <a:gd name="T15" fmla="*/ 47 h 1626"/>
                  <a:gd name="T16" fmla="*/ 201 w 5144"/>
                  <a:gd name="T17" fmla="*/ 42 h 1626"/>
                  <a:gd name="T18" fmla="*/ 205 w 5144"/>
                  <a:gd name="T19" fmla="*/ 37 h 1626"/>
                  <a:gd name="T20" fmla="*/ 206 w 5144"/>
                  <a:gd name="T21" fmla="*/ 33 h 1626"/>
                  <a:gd name="T22" fmla="*/ 205 w 5144"/>
                  <a:gd name="T23" fmla="*/ 28 h 1626"/>
                  <a:gd name="T24" fmla="*/ 201 w 5144"/>
                  <a:gd name="T25" fmla="*/ 23 h 1626"/>
                  <a:gd name="T26" fmla="*/ 196 w 5144"/>
                  <a:gd name="T27" fmla="*/ 18 h 1626"/>
                  <a:gd name="T28" fmla="*/ 188 w 5144"/>
                  <a:gd name="T29" fmla="*/ 14 h 1626"/>
                  <a:gd name="T30" fmla="*/ 179 w 5144"/>
                  <a:gd name="T31" fmla="*/ 11 h 1626"/>
                  <a:gd name="T32" fmla="*/ 168 w 5144"/>
                  <a:gd name="T33" fmla="*/ 7 h 1626"/>
                  <a:gd name="T34" fmla="*/ 156 w 5144"/>
                  <a:gd name="T35" fmla="*/ 5 h 1626"/>
                  <a:gd name="T36" fmla="*/ 143 w 5144"/>
                  <a:gd name="T37" fmla="*/ 3 h 1626"/>
                  <a:gd name="T38" fmla="*/ 129 w 5144"/>
                  <a:gd name="T39" fmla="*/ 1 h 1626"/>
                  <a:gd name="T40" fmla="*/ 113 w 5144"/>
                  <a:gd name="T41" fmla="*/ 0 h 1626"/>
                  <a:gd name="T42" fmla="*/ 98 w 5144"/>
                  <a:gd name="T43" fmla="*/ 0 h 1626"/>
                  <a:gd name="T44" fmla="*/ 82 w 5144"/>
                  <a:gd name="T45" fmla="*/ 1 h 1626"/>
                  <a:gd name="T46" fmla="*/ 68 w 5144"/>
                  <a:gd name="T47" fmla="*/ 2 h 1626"/>
                  <a:gd name="T48" fmla="*/ 54 w 5144"/>
                  <a:gd name="T49" fmla="*/ 4 h 1626"/>
                  <a:gd name="T50" fmla="*/ 41 w 5144"/>
                  <a:gd name="T51" fmla="*/ 6 h 1626"/>
                  <a:gd name="T52" fmla="*/ 30 w 5144"/>
                  <a:gd name="T53" fmla="*/ 10 h 1626"/>
                  <a:gd name="T54" fmla="*/ 20 w 5144"/>
                  <a:gd name="T55" fmla="*/ 13 h 1626"/>
                  <a:gd name="T56" fmla="*/ 12 w 5144"/>
                  <a:gd name="T57" fmla="*/ 17 h 1626"/>
                  <a:gd name="T58" fmla="*/ 6 w 5144"/>
                  <a:gd name="T59" fmla="*/ 21 h 1626"/>
                  <a:gd name="T60" fmla="*/ 2 w 5144"/>
                  <a:gd name="T61" fmla="*/ 26 h 1626"/>
                  <a:gd name="T62" fmla="*/ 0 w 5144"/>
                  <a:gd name="T63" fmla="*/ 31 h 1626"/>
                  <a:gd name="T64" fmla="*/ 1 w 5144"/>
                  <a:gd name="T65" fmla="*/ 36 h 1626"/>
                  <a:gd name="T66" fmla="*/ 3 w 5144"/>
                  <a:gd name="T67" fmla="*/ 41 h 1626"/>
                  <a:gd name="T68" fmla="*/ 8 w 5144"/>
                  <a:gd name="T69" fmla="*/ 45 h 1626"/>
                  <a:gd name="T70" fmla="*/ 15 w 5144"/>
                  <a:gd name="T71" fmla="*/ 49 h 1626"/>
                  <a:gd name="T72" fmla="*/ 24 w 5144"/>
                  <a:gd name="T73" fmla="*/ 53 h 1626"/>
                  <a:gd name="T74" fmla="*/ 34 w 5144"/>
                  <a:gd name="T75" fmla="*/ 57 h 1626"/>
                  <a:gd name="T76" fmla="*/ 45 w 5144"/>
                  <a:gd name="T77" fmla="*/ 59 h 1626"/>
                  <a:gd name="T78" fmla="*/ 58 w 5144"/>
                  <a:gd name="T79" fmla="*/ 62 h 1626"/>
                  <a:gd name="T80" fmla="*/ 72 w 5144"/>
                  <a:gd name="T81" fmla="*/ 64 h 1626"/>
                  <a:gd name="T82" fmla="*/ 87 w 5144"/>
                  <a:gd name="T83" fmla="*/ 65 h 1626"/>
                  <a:gd name="T84" fmla="*/ 103 w 5144"/>
                  <a:gd name="T85" fmla="*/ 65 h 16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44"/>
                  <a:gd name="T130" fmla="*/ 0 h 1626"/>
                  <a:gd name="T131" fmla="*/ 5144 w 5144"/>
                  <a:gd name="T132" fmla="*/ 1626 h 16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44" h="1626">
                    <a:moveTo>
                      <a:pt x="2572" y="1626"/>
                    </a:moveTo>
                    <a:lnTo>
                      <a:pt x="2704" y="1626"/>
                    </a:lnTo>
                    <a:lnTo>
                      <a:pt x="2834" y="1623"/>
                    </a:lnTo>
                    <a:lnTo>
                      <a:pt x="2963" y="1617"/>
                    </a:lnTo>
                    <a:lnTo>
                      <a:pt x="3089" y="1610"/>
                    </a:lnTo>
                    <a:lnTo>
                      <a:pt x="3213" y="1601"/>
                    </a:lnTo>
                    <a:lnTo>
                      <a:pt x="3335" y="1590"/>
                    </a:lnTo>
                    <a:lnTo>
                      <a:pt x="3455" y="1578"/>
                    </a:lnTo>
                    <a:lnTo>
                      <a:pt x="3571" y="1562"/>
                    </a:lnTo>
                    <a:lnTo>
                      <a:pt x="3685" y="1546"/>
                    </a:lnTo>
                    <a:lnTo>
                      <a:pt x="3796" y="1528"/>
                    </a:lnTo>
                    <a:lnTo>
                      <a:pt x="3904" y="1508"/>
                    </a:lnTo>
                    <a:lnTo>
                      <a:pt x="4009" y="1487"/>
                    </a:lnTo>
                    <a:lnTo>
                      <a:pt x="4109" y="1464"/>
                    </a:lnTo>
                    <a:lnTo>
                      <a:pt x="4206" y="1440"/>
                    </a:lnTo>
                    <a:lnTo>
                      <a:pt x="4300" y="1415"/>
                    </a:lnTo>
                    <a:lnTo>
                      <a:pt x="4388" y="1388"/>
                    </a:lnTo>
                    <a:lnTo>
                      <a:pt x="4474" y="1360"/>
                    </a:lnTo>
                    <a:lnTo>
                      <a:pt x="4555" y="1330"/>
                    </a:lnTo>
                    <a:lnTo>
                      <a:pt x="4631" y="1299"/>
                    </a:lnTo>
                    <a:lnTo>
                      <a:pt x="4704" y="1268"/>
                    </a:lnTo>
                    <a:lnTo>
                      <a:pt x="4771" y="1234"/>
                    </a:lnTo>
                    <a:lnTo>
                      <a:pt x="4832" y="1200"/>
                    </a:lnTo>
                    <a:lnTo>
                      <a:pt x="4889" y="1165"/>
                    </a:lnTo>
                    <a:lnTo>
                      <a:pt x="4941" y="1130"/>
                    </a:lnTo>
                    <a:lnTo>
                      <a:pt x="4988" y="1092"/>
                    </a:lnTo>
                    <a:lnTo>
                      <a:pt x="5027" y="1054"/>
                    </a:lnTo>
                    <a:lnTo>
                      <a:pt x="5062" y="1016"/>
                    </a:lnTo>
                    <a:lnTo>
                      <a:pt x="5091" y="976"/>
                    </a:lnTo>
                    <a:lnTo>
                      <a:pt x="5114" y="936"/>
                    </a:lnTo>
                    <a:lnTo>
                      <a:pt x="5130" y="895"/>
                    </a:lnTo>
                    <a:lnTo>
                      <a:pt x="5141" y="854"/>
                    </a:lnTo>
                    <a:lnTo>
                      <a:pt x="5144" y="813"/>
                    </a:lnTo>
                    <a:lnTo>
                      <a:pt x="5141" y="771"/>
                    </a:lnTo>
                    <a:lnTo>
                      <a:pt x="5130" y="730"/>
                    </a:lnTo>
                    <a:lnTo>
                      <a:pt x="5114" y="689"/>
                    </a:lnTo>
                    <a:lnTo>
                      <a:pt x="5091" y="649"/>
                    </a:lnTo>
                    <a:lnTo>
                      <a:pt x="5062" y="610"/>
                    </a:lnTo>
                    <a:lnTo>
                      <a:pt x="5027" y="572"/>
                    </a:lnTo>
                    <a:lnTo>
                      <a:pt x="4988" y="534"/>
                    </a:lnTo>
                    <a:lnTo>
                      <a:pt x="4941" y="497"/>
                    </a:lnTo>
                    <a:lnTo>
                      <a:pt x="4889" y="460"/>
                    </a:lnTo>
                    <a:lnTo>
                      <a:pt x="4832" y="426"/>
                    </a:lnTo>
                    <a:lnTo>
                      <a:pt x="4771" y="391"/>
                    </a:lnTo>
                    <a:lnTo>
                      <a:pt x="4704" y="359"/>
                    </a:lnTo>
                    <a:lnTo>
                      <a:pt x="4631" y="327"/>
                    </a:lnTo>
                    <a:lnTo>
                      <a:pt x="4555" y="295"/>
                    </a:lnTo>
                    <a:lnTo>
                      <a:pt x="4474" y="266"/>
                    </a:lnTo>
                    <a:lnTo>
                      <a:pt x="4388" y="238"/>
                    </a:lnTo>
                    <a:lnTo>
                      <a:pt x="4300" y="211"/>
                    </a:lnTo>
                    <a:lnTo>
                      <a:pt x="4206" y="185"/>
                    </a:lnTo>
                    <a:lnTo>
                      <a:pt x="4109" y="161"/>
                    </a:lnTo>
                    <a:lnTo>
                      <a:pt x="4009" y="139"/>
                    </a:lnTo>
                    <a:lnTo>
                      <a:pt x="3904" y="117"/>
                    </a:lnTo>
                    <a:lnTo>
                      <a:pt x="3796" y="98"/>
                    </a:lnTo>
                    <a:lnTo>
                      <a:pt x="3685" y="79"/>
                    </a:lnTo>
                    <a:lnTo>
                      <a:pt x="3571" y="63"/>
                    </a:lnTo>
                    <a:lnTo>
                      <a:pt x="3455" y="49"/>
                    </a:lnTo>
                    <a:lnTo>
                      <a:pt x="3335" y="36"/>
                    </a:lnTo>
                    <a:lnTo>
                      <a:pt x="3213" y="24"/>
                    </a:lnTo>
                    <a:lnTo>
                      <a:pt x="3089" y="16"/>
                    </a:lnTo>
                    <a:lnTo>
                      <a:pt x="2963" y="8"/>
                    </a:lnTo>
                    <a:lnTo>
                      <a:pt x="2834" y="4"/>
                    </a:lnTo>
                    <a:lnTo>
                      <a:pt x="2704" y="1"/>
                    </a:lnTo>
                    <a:lnTo>
                      <a:pt x="2572" y="0"/>
                    </a:lnTo>
                    <a:lnTo>
                      <a:pt x="2440" y="1"/>
                    </a:lnTo>
                    <a:lnTo>
                      <a:pt x="2310" y="4"/>
                    </a:lnTo>
                    <a:lnTo>
                      <a:pt x="2181" y="8"/>
                    </a:lnTo>
                    <a:lnTo>
                      <a:pt x="2055" y="16"/>
                    </a:lnTo>
                    <a:lnTo>
                      <a:pt x="1931" y="24"/>
                    </a:lnTo>
                    <a:lnTo>
                      <a:pt x="1809" y="36"/>
                    </a:lnTo>
                    <a:lnTo>
                      <a:pt x="1689" y="49"/>
                    </a:lnTo>
                    <a:lnTo>
                      <a:pt x="1572" y="63"/>
                    </a:lnTo>
                    <a:lnTo>
                      <a:pt x="1459" y="79"/>
                    </a:lnTo>
                    <a:lnTo>
                      <a:pt x="1348" y="98"/>
                    </a:lnTo>
                    <a:lnTo>
                      <a:pt x="1240" y="117"/>
                    </a:lnTo>
                    <a:lnTo>
                      <a:pt x="1135" y="139"/>
                    </a:lnTo>
                    <a:lnTo>
                      <a:pt x="1035" y="161"/>
                    </a:lnTo>
                    <a:lnTo>
                      <a:pt x="938" y="185"/>
                    </a:lnTo>
                    <a:lnTo>
                      <a:pt x="844" y="211"/>
                    </a:lnTo>
                    <a:lnTo>
                      <a:pt x="755" y="238"/>
                    </a:lnTo>
                    <a:lnTo>
                      <a:pt x="669" y="266"/>
                    </a:lnTo>
                    <a:lnTo>
                      <a:pt x="589" y="295"/>
                    </a:lnTo>
                    <a:lnTo>
                      <a:pt x="512" y="327"/>
                    </a:lnTo>
                    <a:lnTo>
                      <a:pt x="440" y="359"/>
                    </a:lnTo>
                    <a:lnTo>
                      <a:pt x="373" y="391"/>
                    </a:lnTo>
                    <a:lnTo>
                      <a:pt x="312" y="426"/>
                    </a:lnTo>
                    <a:lnTo>
                      <a:pt x="254" y="460"/>
                    </a:lnTo>
                    <a:lnTo>
                      <a:pt x="203" y="497"/>
                    </a:lnTo>
                    <a:lnTo>
                      <a:pt x="156" y="534"/>
                    </a:lnTo>
                    <a:lnTo>
                      <a:pt x="116" y="572"/>
                    </a:lnTo>
                    <a:lnTo>
                      <a:pt x="81" y="610"/>
                    </a:lnTo>
                    <a:lnTo>
                      <a:pt x="53" y="649"/>
                    </a:lnTo>
                    <a:lnTo>
                      <a:pt x="30" y="689"/>
                    </a:lnTo>
                    <a:lnTo>
                      <a:pt x="14" y="730"/>
                    </a:lnTo>
                    <a:lnTo>
                      <a:pt x="3" y="771"/>
                    </a:lnTo>
                    <a:lnTo>
                      <a:pt x="0" y="813"/>
                    </a:lnTo>
                    <a:lnTo>
                      <a:pt x="3" y="854"/>
                    </a:lnTo>
                    <a:lnTo>
                      <a:pt x="14" y="895"/>
                    </a:lnTo>
                    <a:lnTo>
                      <a:pt x="30" y="936"/>
                    </a:lnTo>
                    <a:lnTo>
                      <a:pt x="53" y="976"/>
                    </a:lnTo>
                    <a:lnTo>
                      <a:pt x="81" y="1016"/>
                    </a:lnTo>
                    <a:lnTo>
                      <a:pt x="116" y="1054"/>
                    </a:lnTo>
                    <a:lnTo>
                      <a:pt x="156" y="1092"/>
                    </a:lnTo>
                    <a:lnTo>
                      <a:pt x="203" y="1130"/>
                    </a:lnTo>
                    <a:lnTo>
                      <a:pt x="254" y="1165"/>
                    </a:lnTo>
                    <a:lnTo>
                      <a:pt x="312" y="1200"/>
                    </a:lnTo>
                    <a:lnTo>
                      <a:pt x="373" y="1234"/>
                    </a:lnTo>
                    <a:lnTo>
                      <a:pt x="440" y="1268"/>
                    </a:lnTo>
                    <a:lnTo>
                      <a:pt x="512" y="1299"/>
                    </a:lnTo>
                    <a:lnTo>
                      <a:pt x="589" y="1330"/>
                    </a:lnTo>
                    <a:lnTo>
                      <a:pt x="669" y="1360"/>
                    </a:lnTo>
                    <a:lnTo>
                      <a:pt x="755" y="1388"/>
                    </a:lnTo>
                    <a:lnTo>
                      <a:pt x="844" y="1415"/>
                    </a:lnTo>
                    <a:lnTo>
                      <a:pt x="938" y="1440"/>
                    </a:lnTo>
                    <a:lnTo>
                      <a:pt x="1035" y="1464"/>
                    </a:lnTo>
                    <a:lnTo>
                      <a:pt x="1135" y="1487"/>
                    </a:lnTo>
                    <a:lnTo>
                      <a:pt x="1240" y="1508"/>
                    </a:lnTo>
                    <a:lnTo>
                      <a:pt x="1348" y="1528"/>
                    </a:lnTo>
                    <a:lnTo>
                      <a:pt x="1459" y="1546"/>
                    </a:lnTo>
                    <a:lnTo>
                      <a:pt x="1572" y="1562"/>
                    </a:lnTo>
                    <a:lnTo>
                      <a:pt x="1689" y="1578"/>
                    </a:lnTo>
                    <a:lnTo>
                      <a:pt x="1809" y="1590"/>
                    </a:lnTo>
                    <a:lnTo>
                      <a:pt x="1931" y="1601"/>
                    </a:lnTo>
                    <a:lnTo>
                      <a:pt x="2055" y="1610"/>
                    </a:lnTo>
                    <a:lnTo>
                      <a:pt x="2181" y="1617"/>
                    </a:lnTo>
                    <a:lnTo>
                      <a:pt x="2310" y="1623"/>
                    </a:lnTo>
                    <a:lnTo>
                      <a:pt x="2440" y="1626"/>
                    </a:lnTo>
                    <a:lnTo>
                      <a:pt x="2572" y="1626"/>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5132" name="Rectangle 91"/>
              <p:cNvSpPr>
                <a:spLocks noChangeArrowheads="1"/>
              </p:cNvSpPr>
              <p:nvPr/>
            </p:nvSpPr>
            <p:spPr bwMode="auto">
              <a:xfrm>
                <a:off x="3859" y="786"/>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3" name="Rectangle 92"/>
              <p:cNvSpPr>
                <a:spLocks noChangeArrowheads="1"/>
              </p:cNvSpPr>
              <p:nvPr/>
            </p:nvSpPr>
            <p:spPr bwMode="auto">
              <a:xfrm>
                <a:off x="3859" y="871"/>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4" name="Rectangle 93"/>
              <p:cNvSpPr>
                <a:spLocks noChangeArrowheads="1"/>
              </p:cNvSpPr>
              <p:nvPr/>
            </p:nvSpPr>
            <p:spPr bwMode="auto">
              <a:xfrm>
                <a:off x="3859" y="91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5" name="Rectangle 94"/>
              <p:cNvSpPr>
                <a:spLocks noChangeArrowheads="1"/>
              </p:cNvSpPr>
              <p:nvPr/>
            </p:nvSpPr>
            <p:spPr bwMode="auto">
              <a:xfrm>
                <a:off x="3859" y="99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6" name="Rectangle 95"/>
              <p:cNvSpPr>
                <a:spLocks noChangeArrowheads="1"/>
              </p:cNvSpPr>
              <p:nvPr/>
            </p:nvSpPr>
            <p:spPr bwMode="auto">
              <a:xfrm>
                <a:off x="3859" y="1041"/>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7" name="Rectangle 96"/>
              <p:cNvSpPr>
                <a:spLocks noChangeArrowheads="1"/>
              </p:cNvSpPr>
              <p:nvPr/>
            </p:nvSpPr>
            <p:spPr bwMode="auto">
              <a:xfrm>
                <a:off x="3859" y="1126"/>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8" name="Rectangle 97"/>
              <p:cNvSpPr>
                <a:spLocks noChangeArrowheads="1"/>
              </p:cNvSpPr>
              <p:nvPr/>
            </p:nvSpPr>
            <p:spPr bwMode="auto">
              <a:xfrm>
                <a:off x="3859" y="1169"/>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39" name="Rectangle 98"/>
              <p:cNvSpPr>
                <a:spLocks noChangeArrowheads="1"/>
              </p:cNvSpPr>
              <p:nvPr/>
            </p:nvSpPr>
            <p:spPr bwMode="auto">
              <a:xfrm>
                <a:off x="3859" y="125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0" name="Rectangle 99"/>
              <p:cNvSpPr>
                <a:spLocks noChangeArrowheads="1"/>
              </p:cNvSpPr>
              <p:nvPr/>
            </p:nvSpPr>
            <p:spPr bwMode="auto">
              <a:xfrm>
                <a:off x="3859" y="129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1" name="Rectangle 100"/>
              <p:cNvSpPr>
                <a:spLocks noChangeArrowheads="1"/>
              </p:cNvSpPr>
              <p:nvPr/>
            </p:nvSpPr>
            <p:spPr bwMode="auto">
              <a:xfrm>
                <a:off x="3859" y="1382"/>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2" name="Rectangle 101"/>
              <p:cNvSpPr>
                <a:spLocks noChangeArrowheads="1"/>
              </p:cNvSpPr>
              <p:nvPr/>
            </p:nvSpPr>
            <p:spPr bwMode="auto">
              <a:xfrm>
                <a:off x="3859" y="142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3" name="Rectangle 102"/>
              <p:cNvSpPr>
                <a:spLocks noChangeArrowheads="1"/>
              </p:cNvSpPr>
              <p:nvPr/>
            </p:nvSpPr>
            <p:spPr bwMode="auto">
              <a:xfrm>
                <a:off x="3859" y="150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4" name="Rectangle 103"/>
              <p:cNvSpPr>
                <a:spLocks noChangeArrowheads="1"/>
              </p:cNvSpPr>
              <p:nvPr/>
            </p:nvSpPr>
            <p:spPr bwMode="auto">
              <a:xfrm>
                <a:off x="3859" y="155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5" name="Rectangle 104"/>
              <p:cNvSpPr>
                <a:spLocks noChangeArrowheads="1"/>
              </p:cNvSpPr>
              <p:nvPr/>
            </p:nvSpPr>
            <p:spPr bwMode="auto">
              <a:xfrm>
                <a:off x="3859" y="1637"/>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6" name="Rectangle 105"/>
              <p:cNvSpPr>
                <a:spLocks noChangeArrowheads="1"/>
              </p:cNvSpPr>
              <p:nvPr/>
            </p:nvSpPr>
            <p:spPr bwMode="auto">
              <a:xfrm>
                <a:off x="3859" y="1679"/>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7" name="Rectangle 106"/>
              <p:cNvSpPr>
                <a:spLocks noChangeArrowheads="1"/>
              </p:cNvSpPr>
              <p:nvPr/>
            </p:nvSpPr>
            <p:spPr bwMode="auto">
              <a:xfrm>
                <a:off x="3859" y="176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8" name="Rectangle 107"/>
              <p:cNvSpPr>
                <a:spLocks noChangeArrowheads="1"/>
              </p:cNvSpPr>
              <p:nvPr/>
            </p:nvSpPr>
            <p:spPr bwMode="auto">
              <a:xfrm>
                <a:off x="3859" y="180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49" name="Rectangle 108"/>
              <p:cNvSpPr>
                <a:spLocks noChangeArrowheads="1"/>
              </p:cNvSpPr>
              <p:nvPr/>
            </p:nvSpPr>
            <p:spPr bwMode="auto">
              <a:xfrm>
                <a:off x="3859" y="1892"/>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0" name="Rectangle 109"/>
              <p:cNvSpPr>
                <a:spLocks noChangeArrowheads="1"/>
              </p:cNvSpPr>
              <p:nvPr/>
            </p:nvSpPr>
            <p:spPr bwMode="auto">
              <a:xfrm>
                <a:off x="3859" y="193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1" name="Rectangle 110"/>
              <p:cNvSpPr>
                <a:spLocks noChangeArrowheads="1"/>
              </p:cNvSpPr>
              <p:nvPr/>
            </p:nvSpPr>
            <p:spPr bwMode="auto">
              <a:xfrm>
                <a:off x="3859" y="2020"/>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2" name="Rectangle 111"/>
              <p:cNvSpPr>
                <a:spLocks noChangeArrowheads="1"/>
              </p:cNvSpPr>
              <p:nvPr/>
            </p:nvSpPr>
            <p:spPr bwMode="auto">
              <a:xfrm>
                <a:off x="3859" y="206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3" name="Rectangle 112"/>
              <p:cNvSpPr>
                <a:spLocks noChangeArrowheads="1"/>
              </p:cNvSpPr>
              <p:nvPr/>
            </p:nvSpPr>
            <p:spPr bwMode="auto">
              <a:xfrm>
                <a:off x="3859" y="2147"/>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4" name="Rectangle 113"/>
              <p:cNvSpPr>
                <a:spLocks noChangeArrowheads="1"/>
              </p:cNvSpPr>
              <p:nvPr/>
            </p:nvSpPr>
            <p:spPr bwMode="auto">
              <a:xfrm>
                <a:off x="3859" y="2190"/>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5" name="Rectangle 114"/>
              <p:cNvSpPr>
                <a:spLocks noChangeArrowheads="1"/>
              </p:cNvSpPr>
              <p:nvPr/>
            </p:nvSpPr>
            <p:spPr bwMode="auto">
              <a:xfrm>
                <a:off x="3859" y="2275"/>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6" name="Rectangle 115"/>
              <p:cNvSpPr>
                <a:spLocks noChangeArrowheads="1"/>
              </p:cNvSpPr>
              <p:nvPr/>
            </p:nvSpPr>
            <p:spPr bwMode="auto">
              <a:xfrm>
                <a:off x="3859" y="2318"/>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7" name="Rectangle 116"/>
              <p:cNvSpPr>
                <a:spLocks noChangeArrowheads="1"/>
              </p:cNvSpPr>
              <p:nvPr/>
            </p:nvSpPr>
            <p:spPr bwMode="auto">
              <a:xfrm>
                <a:off x="3859" y="2403"/>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8" name="Rectangle 117"/>
              <p:cNvSpPr>
                <a:spLocks noChangeArrowheads="1"/>
              </p:cNvSpPr>
              <p:nvPr/>
            </p:nvSpPr>
            <p:spPr bwMode="auto">
              <a:xfrm>
                <a:off x="3859" y="244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59" name="Rectangle 118"/>
              <p:cNvSpPr>
                <a:spLocks noChangeArrowheads="1"/>
              </p:cNvSpPr>
              <p:nvPr/>
            </p:nvSpPr>
            <p:spPr bwMode="auto">
              <a:xfrm>
                <a:off x="3859" y="2530"/>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60" name="Rectangle 119"/>
              <p:cNvSpPr>
                <a:spLocks noChangeArrowheads="1"/>
              </p:cNvSpPr>
              <p:nvPr/>
            </p:nvSpPr>
            <p:spPr bwMode="auto">
              <a:xfrm>
                <a:off x="3859" y="2573"/>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61" name="Rectangle 120"/>
              <p:cNvSpPr>
                <a:spLocks noChangeArrowheads="1"/>
              </p:cNvSpPr>
              <p:nvPr/>
            </p:nvSpPr>
            <p:spPr bwMode="auto">
              <a:xfrm>
                <a:off x="3859" y="2658"/>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62" name="Rectangle 121"/>
              <p:cNvSpPr>
                <a:spLocks noChangeArrowheads="1"/>
              </p:cNvSpPr>
              <p:nvPr/>
            </p:nvSpPr>
            <p:spPr bwMode="auto">
              <a:xfrm>
                <a:off x="3859" y="2700"/>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5163" name="Freeform 122"/>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close/>
                  </a:path>
                </a:pathLst>
              </a:custGeom>
              <a:solidFill>
                <a:srgbClr val="73B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5164" name="Freeform 123"/>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path>
                </a:pathLst>
              </a:custGeom>
              <a:solidFill>
                <a:schemeClr val="tx1"/>
              </a:solidFill>
              <a:ln w="7938">
                <a:solidFill>
                  <a:srgbClr val="1F1A17"/>
                </a:solidFill>
                <a:prstDash val="solid"/>
                <a:round/>
                <a:headEnd/>
                <a:tailEnd/>
              </a:ln>
            </p:spPr>
            <p:txBody>
              <a:bodyPr/>
              <a:lstStyle/>
              <a:p>
                <a:endParaRPr lang="es-ES"/>
              </a:p>
            </p:txBody>
          </p:sp>
          <p:sp>
            <p:nvSpPr>
              <p:cNvPr id="175165" name="Freeform 124"/>
              <p:cNvSpPr>
                <a:spLocks/>
              </p:cNvSpPr>
              <p:nvPr/>
            </p:nvSpPr>
            <p:spPr bwMode="auto">
              <a:xfrm>
                <a:off x="3798" y="2272"/>
                <a:ext cx="139" cy="30"/>
              </a:xfrm>
              <a:custGeom>
                <a:avLst/>
                <a:gdLst>
                  <a:gd name="T0" fmla="*/ 27 w 695"/>
                  <a:gd name="T1" fmla="*/ 0 h 151"/>
                  <a:gd name="T2" fmla="*/ 27 w 695"/>
                  <a:gd name="T3" fmla="*/ 0 h 151"/>
                  <a:gd name="T4" fmla="*/ 27 w 695"/>
                  <a:gd name="T5" fmla="*/ 0 h 151"/>
                  <a:gd name="T6" fmla="*/ 27 w 695"/>
                  <a:gd name="T7" fmla="*/ 1 h 151"/>
                  <a:gd name="T8" fmla="*/ 28 w 695"/>
                  <a:gd name="T9" fmla="*/ 1 h 151"/>
                  <a:gd name="T10" fmla="*/ 28 w 695"/>
                  <a:gd name="T11" fmla="*/ 1 h 151"/>
                  <a:gd name="T12" fmla="*/ 28 w 695"/>
                  <a:gd name="T13" fmla="*/ 1 h 151"/>
                  <a:gd name="T14" fmla="*/ 28 w 695"/>
                  <a:gd name="T15" fmla="*/ 1 h 151"/>
                  <a:gd name="T16" fmla="*/ 28 w 695"/>
                  <a:gd name="T17" fmla="*/ 2 h 151"/>
                  <a:gd name="T18" fmla="*/ 28 w 695"/>
                  <a:gd name="T19" fmla="*/ 2 h 151"/>
                  <a:gd name="T20" fmla="*/ 28 w 695"/>
                  <a:gd name="T21" fmla="*/ 2 h 151"/>
                  <a:gd name="T22" fmla="*/ 28 w 695"/>
                  <a:gd name="T23" fmla="*/ 2 h 151"/>
                  <a:gd name="T24" fmla="*/ 28 w 695"/>
                  <a:gd name="T25" fmla="*/ 3 h 151"/>
                  <a:gd name="T26" fmla="*/ 27 w 695"/>
                  <a:gd name="T27" fmla="*/ 3 h 151"/>
                  <a:gd name="T28" fmla="*/ 27 w 695"/>
                  <a:gd name="T29" fmla="*/ 3 h 151"/>
                  <a:gd name="T30" fmla="*/ 27 w 695"/>
                  <a:gd name="T31" fmla="*/ 3 h 151"/>
                  <a:gd name="T32" fmla="*/ 27 w 695"/>
                  <a:gd name="T33" fmla="*/ 3 h 151"/>
                  <a:gd name="T34" fmla="*/ 26 w 695"/>
                  <a:gd name="T35" fmla="*/ 4 h 151"/>
                  <a:gd name="T36" fmla="*/ 25 w 695"/>
                  <a:gd name="T37" fmla="*/ 4 h 151"/>
                  <a:gd name="T38" fmla="*/ 25 w 695"/>
                  <a:gd name="T39" fmla="*/ 4 h 151"/>
                  <a:gd name="T40" fmla="*/ 24 w 695"/>
                  <a:gd name="T41" fmla="*/ 5 h 151"/>
                  <a:gd name="T42" fmla="*/ 23 w 695"/>
                  <a:gd name="T43" fmla="*/ 5 h 151"/>
                  <a:gd name="T44" fmla="*/ 22 w 695"/>
                  <a:gd name="T45" fmla="*/ 5 h 151"/>
                  <a:gd name="T46" fmla="*/ 21 w 695"/>
                  <a:gd name="T47" fmla="*/ 5 h 151"/>
                  <a:gd name="T48" fmla="*/ 19 w 695"/>
                  <a:gd name="T49" fmla="*/ 6 h 151"/>
                  <a:gd name="T50" fmla="*/ 18 w 695"/>
                  <a:gd name="T51" fmla="*/ 6 h 151"/>
                  <a:gd name="T52" fmla="*/ 17 w 695"/>
                  <a:gd name="T53" fmla="*/ 6 h 151"/>
                  <a:gd name="T54" fmla="*/ 15 w 695"/>
                  <a:gd name="T55" fmla="*/ 6 h 151"/>
                  <a:gd name="T56" fmla="*/ 14 w 695"/>
                  <a:gd name="T57" fmla="*/ 6 h 151"/>
                  <a:gd name="T58" fmla="*/ 12 w 695"/>
                  <a:gd name="T59" fmla="*/ 6 h 151"/>
                  <a:gd name="T60" fmla="*/ 11 w 695"/>
                  <a:gd name="T61" fmla="*/ 6 h 151"/>
                  <a:gd name="T62" fmla="*/ 10 w 695"/>
                  <a:gd name="T63" fmla="*/ 6 h 151"/>
                  <a:gd name="T64" fmla="*/ 9 w 695"/>
                  <a:gd name="T65" fmla="*/ 6 h 151"/>
                  <a:gd name="T66" fmla="*/ 7 w 695"/>
                  <a:gd name="T67" fmla="*/ 5 h 151"/>
                  <a:gd name="T68" fmla="*/ 6 w 695"/>
                  <a:gd name="T69" fmla="*/ 5 h 151"/>
                  <a:gd name="T70" fmla="*/ 5 w 695"/>
                  <a:gd name="T71" fmla="*/ 5 h 151"/>
                  <a:gd name="T72" fmla="*/ 4 w 695"/>
                  <a:gd name="T73" fmla="*/ 5 h 151"/>
                  <a:gd name="T74" fmla="*/ 3 w 695"/>
                  <a:gd name="T75" fmla="*/ 4 h 151"/>
                  <a:gd name="T76" fmla="*/ 2 w 695"/>
                  <a:gd name="T77" fmla="*/ 4 h 151"/>
                  <a:gd name="T78" fmla="*/ 2 w 695"/>
                  <a:gd name="T79" fmla="*/ 4 h 151"/>
                  <a:gd name="T80" fmla="*/ 1 w 695"/>
                  <a:gd name="T81" fmla="*/ 3 h 151"/>
                  <a:gd name="T82" fmla="*/ 1 w 695"/>
                  <a:gd name="T83" fmla="*/ 3 h 151"/>
                  <a:gd name="T84" fmla="*/ 1 w 695"/>
                  <a:gd name="T85" fmla="*/ 3 h 151"/>
                  <a:gd name="T86" fmla="*/ 0 w 695"/>
                  <a:gd name="T87" fmla="*/ 3 h 151"/>
                  <a:gd name="T88" fmla="*/ 0 w 695"/>
                  <a:gd name="T89" fmla="*/ 3 h 151"/>
                  <a:gd name="T90" fmla="*/ 0 w 695"/>
                  <a:gd name="T91" fmla="*/ 2 h 151"/>
                  <a:gd name="T92" fmla="*/ 0 w 695"/>
                  <a:gd name="T93" fmla="*/ 2 h 151"/>
                  <a:gd name="T94" fmla="*/ 0 w 695"/>
                  <a:gd name="T95" fmla="*/ 2 h 151"/>
                  <a:gd name="T96" fmla="*/ 0 w 695"/>
                  <a:gd name="T97" fmla="*/ 2 h 151"/>
                  <a:gd name="T98" fmla="*/ 0 w 695"/>
                  <a:gd name="T99" fmla="*/ 1 h 151"/>
                  <a:gd name="T100" fmla="*/ 0 w 695"/>
                  <a:gd name="T101" fmla="*/ 1 h 151"/>
                  <a:gd name="T102" fmla="*/ 0 w 695"/>
                  <a:gd name="T103" fmla="*/ 1 h 151"/>
                  <a:gd name="T104" fmla="*/ 0 w 695"/>
                  <a:gd name="T105" fmla="*/ 1 h 151"/>
                  <a:gd name="T106" fmla="*/ 0 w 695"/>
                  <a:gd name="T107" fmla="*/ 1 h 151"/>
                  <a:gd name="T108" fmla="*/ 1 w 695"/>
                  <a:gd name="T109" fmla="*/ 0 h 1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95"/>
                  <a:gd name="T166" fmla="*/ 0 h 151"/>
                  <a:gd name="T167" fmla="*/ 695 w 695"/>
                  <a:gd name="T168" fmla="*/ 151 h 15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95" h="151">
                    <a:moveTo>
                      <a:pt x="669" y="0"/>
                    </a:moveTo>
                    <a:lnTo>
                      <a:pt x="676" y="4"/>
                    </a:lnTo>
                    <a:lnTo>
                      <a:pt x="680" y="10"/>
                    </a:lnTo>
                    <a:lnTo>
                      <a:pt x="685" y="15"/>
                    </a:lnTo>
                    <a:lnTo>
                      <a:pt x="689" y="20"/>
                    </a:lnTo>
                    <a:lnTo>
                      <a:pt x="692" y="26"/>
                    </a:lnTo>
                    <a:lnTo>
                      <a:pt x="694" y="31"/>
                    </a:lnTo>
                    <a:lnTo>
                      <a:pt x="695" y="35"/>
                    </a:lnTo>
                    <a:lnTo>
                      <a:pt x="695" y="41"/>
                    </a:lnTo>
                    <a:lnTo>
                      <a:pt x="695" y="47"/>
                    </a:lnTo>
                    <a:lnTo>
                      <a:pt x="694" y="53"/>
                    </a:lnTo>
                    <a:lnTo>
                      <a:pt x="692" y="58"/>
                    </a:lnTo>
                    <a:lnTo>
                      <a:pt x="689" y="64"/>
                    </a:lnTo>
                    <a:lnTo>
                      <a:pt x="684" y="69"/>
                    </a:lnTo>
                    <a:lnTo>
                      <a:pt x="680" y="74"/>
                    </a:lnTo>
                    <a:lnTo>
                      <a:pt x="675" y="79"/>
                    </a:lnTo>
                    <a:lnTo>
                      <a:pt x="668" y="84"/>
                    </a:lnTo>
                    <a:lnTo>
                      <a:pt x="653" y="94"/>
                    </a:lnTo>
                    <a:lnTo>
                      <a:pt x="636" y="102"/>
                    </a:lnTo>
                    <a:lnTo>
                      <a:pt x="616" y="111"/>
                    </a:lnTo>
                    <a:lnTo>
                      <a:pt x="594" y="119"/>
                    </a:lnTo>
                    <a:lnTo>
                      <a:pt x="569" y="126"/>
                    </a:lnTo>
                    <a:lnTo>
                      <a:pt x="542" y="133"/>
                    </a:lnTo>
                    <a:lnTo>
                      <a:pt x="513" y="138"/>
                    </a:lnTo>
                    <a:lnTo>
                      <a:pt x="483" y="142"/>
                    </a:lnTo>
                    <a:lnTo>
                      <a:pt x="451" y="147"/>
                    </a:lnTo>
                    <a:lnTo>
                      <a:pt x="418" y="149"/>
                    </a:lnTo>
                    <a:lnTo>
                      <a:pt x="383" y="151"/>
                    </a:lnTo>
                    <a:lnTo>
                      <a:pt x="348" y="151"/>
                    </a:lnTo>
                    <a:lnTo>
                      <a:pt x="312" y="151"/>
                    </a:lnTo>
                    <a:lnTo>
                      <a:pt x="277" y="149"/>
                    </a:lnTo>
                    <a:lnTo>
                      <a:pt x="244" y="147"/>
                    </a:lnTo>
                    <a:lnTo>
                      <a:pt x="213" y="142"/>
                    </a:lnTo>
                    <a:lnTo>
                      <a:pt x="181" y="138"/>
                    </a:lnTo>
                    <a:lnTo>
                      <a:pt x="153" y="133"/>
                    </a:lnTo>
                    <a:lnTo>
                      <a:pt x="126" y="126"/>
                    </a:lnTo>
                    <a:lnTo>
                      <a:pt x="101" y="119"/>
                    </a:lnTo>
                    <a:lnTo>
                      <a:pt x="79" y="111"/>
                    </a:lnTo>
                    <a:lnTo>
                      <a:pt x="59" y="102"/>
                    </a:lnTo>
                    <a:lnTo>
                      <a:pt x="42" y="94"/>
                    </a:lnTo>
                    <a:lnTo>
                      <a:pt x="27" y="84"/>
                    </a:lnTo>
                    <a:lnTo>
                      <a:pt x="21" y="79"/>
                    </a:lnTo>
                    <a:lnTo>
                      <a:pt x="15" y="74"/>
                    </a:lnTo>
                    <a:lnTo>
                      <a:pt x="11" y="69"/>
                    </a:lnTo>
                    <a:lnTo>
                      <a:pt x="7" y="64"/>
                    </a:lnTo>
                    <a:lnTo>
                      <a:pt x="3" y="58"/>
                    </a:lnTo>
                    <a:lnTo>
                      <a:pt x="1" y="53"/>
                    </a:lnTo>
                    <a:lnTo>
                      <a:pt x="0" y="47"/>
                    </a:lnTo>
                    <a:lnTo>
                      <a:pt x="0" y="41"/>
                    </a:lnTo>
                    <a:lnTo>
                      <a:pt x="0" y="37"/>
                    </a:lnTo>
                    <a:lnTo>
                      <a:pt x="1" y="32"/>
                    </a:lnTo>
                    <a:lnTo>
                      <a:pt x="2" y="28"/>
                    </a:lnTo>
                    <a:lnTo>
                      <a:pt x="4" y="24"/>
                    </a:lnTo>
                    <a:lnTo>
                      <a:pt x="11" y="14"/>
                    </a:lnTo>
                    <a:lnTo>
                      <a:pt x="18" y="5"/>
                    </a:lnTo>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grpSp>
        <p:nvGrpSpPr>
          <p:cNvPr id="6" name="Group 125"/>
          <p:cNvGrpSpPr>
            <a:grpSpLocks/>
          </p:cNvGrpSpPr>
          <p:nvPr/>
        </p:nvGrpSpPr>
        <p:grpSpPr bwMode="auto">
          <a:xfrm>
            <a:off x="6010275" y="3276600"/>
            <a:ext cx="927100" cy="1558925"/>
            <a:chOff x="3786" y="2064"/>
            <a:chExt cx="584" cy="982"/>
          </a:xfrm>
        </p:grpSpPr>
        <p:sp>
          <p:nvSpPr>
            <p:cNvPr id="175120" name="Line 126"/>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5121" name="Text Box 127"/>
            <p:cNvSpPr txBox="1">
              <a:spLocks noChangeArrowheads="1"/>
            </p:cNvSpPr>
            <p:nvPr/>
          </p:nvSpPr>
          <p:spPr bwMode="auto">
            <a:xfrm>
              <a:off x="4022" y="2565"/>
              <a:ext cx="3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L,K</a:t>
              </a:r>
              <a:endParaRPr lang="eu-ES" sz="1800" i="1"/>
            </a:p>
          </p:txBody>
        </p:sp>
      </p:grpSp>
      <p:sp>
        <p:nvSpPr>
          <p:cNvPr id="305280" name="Line 128"/>
          <p:cNvSpPr>
            <a:spLocks noChangeShapeType="1"/>
          </p:cNvSpPr>
          <p:nvPr/>
        </p:nvSpPr>
        <p:spPr bwMode="auto">
          <a:xfrm>
            <a:off x="6315075" y="1841500"/>
            <a:ext cx="0" cy="2914650"/>
          </a:xfrm>
          <a:prstGeom prst="line">
            <a:avLst/>
          </a:prstGeom>
          <a:noFill/>
          <a:ln w="57150">
            <a:solidFill>
              <a:srgbClr val="0066FF"/>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305281" name="Text Box 129"/>
          <p:cNvSpPr txBox="1">
            <a:spLocks noChangeArrowheads="1"/>
          </p:cNvSpPr>
          <p:nvPr/>
        </p:nvSpPr>
        <p:spPr bwMode="auto">
          <a:xfrm>
            <a:off x="5146675" y="3116263"/>
            <a:ext cx="352425" cy="346075"/>
          </a:xfrm>
          <a:prstGeom prst="rect">
            <a:avLst/>
          </a:prstGeom>
          <a:solidFill>
            <a:srgbClr val="00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pic>
        <p:nvPicPr>
          <p:cNvPr id="131" name="Imagen 9" descr="Creative Commons License">
            <a:hlinkClick r:id="rId4" tooltip="&quot;Creative Commons License&quo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288" y="623570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9"/>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6464458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5227"/>
                                        </p:tgtEl>
                                        <p:attrNameLst>
                                          <p:attrName>style.visibility</p:attrName>
                                        </p:attrNameLst>
                                      </p:cBhvr>
                                      <p:to>
                                        <p:strVal val="visible"/>
                                      </p:to>
                                    </p:set>
                                    <p:anim calcmode="lin" valueType="num">
                                      <p:cBhvr>
                                        <p:cTn id="7" dur="500" fill="hold"/>
                                        <p:tgtEl>
                                          <p:spTgt spid="305227"/>
                                        </p:tgtEl>
                                        <p:attrNameLst>
                                          <p:attrName>ppt_w</p:attrName>
                                        </p:attrNameLst>
                                      </p:cBhvr>
                                      <p:tavLst>
                                        <p:tav tm="0">
                                          <p:val>
                                            <p:fltVal val="0"/>
                                          </p:val>
                                        </p:tav>
                                        <p:tav tm="100000">
                                          <p:val>
                                            <p:strVal val="#ppt_w"/>
                                          </p:val>
                                        </p:tav>
                                      </p:tavLst>
                                    </p:anim>
                                    <p:anim calcmode="lin" valueType="num">
                                      <p:cBhvr>
                                        <p:cTn id="8" dur="500" fill="hold"/>
                                        <p:tgtEl>
                                          <p:spTgt spid="305227"/>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1200000">
                                      <p:cBhvr>
                                        <p:cTn id="10" dur="2000" fill="hold"/>
                                        <p:tgtEl>
                                          <p:spTgt spid="2"/>
                                        </p:tgtEl>
                                        <p:attrNameLst>
                                          <p:attrName>r</p:attrName>
                                        </p:attrNameLst>
                                      </p:cBhvr>
                                    </p:animRot>
                                  </p:childTnLst>
                                </p:cTn>
                              </p:par>
                              <p:par>
                                <p:cTn id="11" presetID="8" presetClass="emph" presetSubtype="0" fill="hold" nodeType="withEffect">
                                  <p:stCondLst>
                                    <p:cond delay="0"/>
                                  </p:stCondLst>
                                  <p:childTnLst>
                                    <p:animRot by="1200000">
                                      <p:cBhvr>
                                        <p:cTn id="12" dur="2000" fill="hold"/>
                                        <p:tgtEl>
                                          <p:spTgt spid="4"/>
                                        </p:tgtEl>
                                        <p:attrNameLst>
                                          <p:attrName>r</p:attrName>
                                        </p:attrNameLst>
                                      </p:cBhvr>
                                    </p:animRot>
                                  </p:childTnLst>
                                </p:cTn>
                              </p:par>
                              <p:par>
                                <p:cTn id="13" presetID="0" presetClass="path" presetSubtype="0" fill="hold" nodeType="withEffect">
                                  <p:stCondLst>
                                    <p:cond delay="0"/>
                                  </p:stCondLst>
                                  <p:childTnLst>
                                    <p:animMotion origin="layout" path="M 3.33333E-6 -3.7037E-7 L -0.01545 -0.0081 " pathEditMode="relative" rAng="0" ptsTypes="AA">
                                      <p:cBhvr>
                                        <p:cTn id="14" dur="2000" fill="hold"/>
                                        <p:tgtEl>
                                          <p:spTgt spid="3"/>
                                        </p:tgtEl>
                                        <p:attrNameLst>
                                          <p:attrName>ppt_x</p:attrName>
                                          <p:attrName>ppt_y</p:attrName>
                                        </p:attrNameLst>
                                      </p:cBhvr>
                                      <p:rCtr x="-781" y="-417"/>
                                    </p:animMotion>
                                  </p:childTnLst>
                                </p:cTn>
                              </p:par>
                              <p:par>
                                <p:cTn id="15" presetID="0" presetClass="path" presetSubtype="0" fill="hold" nodeType="withEffect">
                                  <p:stCondLst>
                                    <p:cond delay="0"/>
                                  </p:stCondLst>
                                  <p:childTnLst>
                                    <p:animMotion origin="layout" path="M -1.94444E-6 4.07407E-6 L 0.03351 0.01111 " pathEditMode="relative" rAng="0" ptsTypes="AA">
                                      <p:cBhvr>
                                        <p:cTn id="16" dur="2000" fill="hold"/>
                                        <p:tgtEl>
                                          <p:spTgt spid="6"/>
                                        </p:tgtEl>
                                        <p:attrNameLst>
                                          <p:attrName>ppt_x</p:attrName>
                                          <p:attrName>ppt_y</p:attrName>
                                        </p:attrNameLst>
                                      </p:cBhvr>
                                      <p:rCtr x="1667" y="556"/>
                                    </p:animMotion>
                                  </p:childTnLst>
                                </p:cTn>
                              </p:par>
                            </p:childTnLst>
                          </p:cTn>
                        </p:par>
                        <p:par>
                          <p:cTn id="17" fill="hold" nodeType="afterGroup">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305231"/>
                                        </p:tgtEl>
                                        <p:attrNameLst>
                                          <p:attrName>style.visibility</p:attrName>
                                        </p:attrNameLst>
                                      </p:cBhvr>
                                      <p:to>
                                        <p:strVal val="visible"/>
                                      </p:to>
                                    </p:set>
                                    <p:animEffect transition="in" filter="wipe(up)">
                                      <p:cBhvr>
                                        <p:cTn id="20" dur="500"/>
                                        <p:tgtEl>
                                          <p:spTgt spid="305231"/>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305280"/>
                                        </p:tgtEl>
                                        <p:attrNameLst>
                                          <p:attrName>style.visibility</p:attrName>
                                        </p:attrNameLst>
                                      </p:cBhvr>
                                      <p:to>
                                        <p:strVal val="visible"/>
                                      </p:to>
                                    </p:set>
                                    <p:animEffect transition="in" filter="wipe(up)">
                                      <p:cBhvr>
                                        <p:cTn id="23" dur="500"/>
                                        <p:tgtEl>
                                          <p:spTgt spid="305280"/>
                                        </p:tgtEl>
                                      </p:cBhvr>
                                    </p:animEffect>
                                  </p:childTnLst>
                                </p:cTn>
                              </p:par>
                            </p:childTnLst>
                          </p:cTn>
                        </p:par>
                        <p:par>
                          <p:cTn id="24" fill="hold" nodeType="afterGroup">
                            <p:stCondLst>
                              <p:cond delay="2500"/>
                            </p:stCondLst>
                            <p:childTnLst>
                              <p:par>
                                <p:cTn id="25" presetID="35" presetClass="emph" presetSubtype="0" repeatCount="4000" fill="hold" grpId="1" nodeType="afterEffect">
                                  <p:stCondLst>
                                    <p:cond delay="0"/>
                                  </p:stCondLst>
                                  <p:childTnLst>
                                    <p:anim calcmode="discrete" valueType="str">
                                      <p:cBhvr>
                                        <p:cTn id="26" dur="1000" fill="hold"/>
                                        <p:tgtEl>
                                          <p:spTgt spid="305231"/>
                                        </p:tgtEl>
                                        <p:attrNameLst>
                                          <p:attrName>style.visibility</p:attrName>
                                        </p:attrNameLst>
                                      </p:cBhvr>
                                      <p:tavLst>
                                        <p:tav tm="0">
                                          <p:val>
                                            <p:strVal val="hidden"/>
                                          </p:val>
                                        </p:tav>
                                        <p:tav tm="50000">
                                          <p:val>
                                            <p:strVal val="visible"/>
                                          </p:val>
                                        </p:tav>
                                      </p:tavLst>
                                    </p:anim>
                                  </p:childTnLst>
                                </p:cTn>
                              </p:par>
                              <p:par>
                                <p:cTn id="27" presetID="35" presetClass="emph" presetSubtype="0" repeatCount="4000" fill="hold" grpId="1" nodeType="withEffect">
                                  <p:stCondLst>
                                    <p:cond delay="0"/>
                                  </p:stCondLst>
                                  <p:childTnLst>
                                    <p:anim calcmode="discrete" valueType="str">
                                      <p:cBhvr>
                                        <p:cTn id="28" dur="1000" fill="hold"/>
                                        <p:tgtEl>
                                          <p:spTgt spid="305280"/>
                                        </p:tgtEl>
                                        <p:attrNameLst>
                                          <p:attrName>style.visibility</p:attrName>
                                        </p:attrNameLst>
                                      </p:cBhvr>
                                      <p:tavLst>
                                        <p:tav tm="0">
                                          <p:val>
                                            <p:strVal val="hidden"/>
                                          </p:val>
                                        </p:tav>
                                        <p:tav tm="50000">
                                          <p:val>
                                            <p:strVal val="visible"/>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xit" presetSubtype="4" fill="hold" grpId="2" nodeType="clickEffect">
                                  <p:stCondLst>
                                    <p:cond delay="0"/>
                                  </p:stCondLst>
                                  <p:childTnLst>
                                    <p:animEffect transition="out" filter="wipe(down)">
                                      <p:cBhvr>
                                        <p:cTn id="32" dur="500"/>
                                        <p:tgtEl>
                                          <p:spTgt spid="305231"/>
                                        </p:tgtEl>
                                      </p:cBhvr>
                                    </p:animEffect>
                                    <p:set>
                                      <p:cBhvr>
                                        <p:cTn id="33" dur="1" fill="hold">
                                          <p:stCondLst>
                                            <p:cond delay="499"/>
                                          </p:stCondLst>
                                        </p:cTn>
                                        <p:tgtEl>
                                          <p:spTgt spid="305231"/>
                                        </p:tgtEl>
                                        <p:attrNameLst>
                                          <p:attrName>style.visibility</p:attrName>
                                        </p:attrNameLst>
                                      </p:cBhvr>
                                      <p:to>
                                        <p:strVal val="hidden"/>
                                      </p:to>
                                    </p:set>
                                  </p:childTnLst>
                                </p:cTn>
                              </p:par>
                              <p:par>
                                <p:cTn id="34" presetID="22" presetClass="exit" presetSubtype="4" fill="hold" grpId="2" nodeType="withEffect">
                                  <p:stCondLst>
                                    <p:cond delay="0"/>
                                  </p:stCondLst>
                                  <p:childTnLst>
                                    <p:animEffect transition="out" filter="wipe(down)">
                                      <p:cBhvr>
                                        <p:cTn id="35" dur="500"/>
                                        <p:tgtEl>
                                          <p:spTgt spid="305280"/>
                                        </p:tgtEl>
                                      </p:cBhvr>
                                    </p:animEffect>
                                    <p:set>
                                      <p:cBhvr>
                                        <p:cTn id="36" dur="1" fill="hold">
                                          <p:stCondLst>
                                            <p:cond delay="499"/>
                                          </p:stCondLst>
                                        </p:cTn>
                                        <p:tgtEl>
                                          <p:spTgt spid="305280"/>
                                        </p:tgtEl>
                                        <p:attrNameLst>
                                          <p:attrName>style.visibility</p:attrName>
                                        </p:attrNameLst>
                                      </p:cBhvr>
                                      <p:to>
                                        <p:strVal val="hidden"/>
                                      </p:to>
                                    </p:set>
                                  </p:childTnLst>
                                </p:cTn>
                              </p:par>
                            </p:childTnLst>
                          </p:cTn>
                        </p:par>
                        <p:par>
                          <p:cTn id="37" fill="hold" nodeType="afterGroup">
                            <p:stCondLst>
                              <p:cond delay="500"/>
                            </p:stCondLst>
                            <p:childTnLst>
                              <p:par>
                                <p:cTn id="38" presetID="8" presetClass="emph" presetSubtype="0" fill="hold" nodeType="afterEffect">
                                  <p:stCondLst>
                                    <p:cond delay="0"/>
                                  </p:stCondLst>
                                  <p:childTnLst>
                                    <p:animRot by="-1200000">
                                      <p:cBhvr>
                                        <p:cTn id="39" dur="1000" fill="hold"/>
                                        <p:tgtEl>
                                          <p:spTgt spid="2"/>
                                        </p:tgtEl>
                                        <p:attrNameLst>
                                          <p:attrName>r</p:attrName>
                                        </p:attrNameLst>
                                      </p:cBhvr>
                                    </p:animRot>
                                  </p:childTnLst>
                                </p:cTn>
                              </p:par>
                              <p:par>
                                <p:cTn id="40" presetID="8" presetClass="emph" presetSubtype="0" fill="hold" nodeType="withEffect">
                                  <p:stCondLst>
                                    <p:cond delay="0"/>
                                  </p:stCondLst>
                                  <p:childTnLst>
                                    <p:animRot by="2700000">
                                      <p:cBhvr>
                                        <p:cTn id="41" dur="500" fill="hold"/>
                                        <p:tgtEl>
                                          <p:spTgt spid="4"/>
                                        </p:tgtEl>
                                        <p:attrNameLst>
                                          <p:attrName>r</p:attrName>
                                        </p:attrNameLst>
                                      </p:cBhvr>
                                    </p:animRot>
                                  </p:childTnLst>
                                </p:cTn>
                              </p:par>
                              <p:par>
                                <p:cTn id="42" presetID="0" presetClass="path" presetSubtype="0" fill="hold" nodeType="withEffect">
                                  <p:stCondLst>
                                    <p:cond delay="0"/>
                                  </p:stCondLst>
                                  <p:childTnLst>
                                    <p:animMotion origin="layout" path="M -3.33333E-6 -2.59259E-6 L -0.01597 -0.0074 " pathEditMode="relative" rAng="0" ptsTypes="AA">
                                      <p:cBhvr>
                                        <p:cTn id="43" dur="1000" spd="-100000" fill="hold"/>
                                        <p:tgtEl>
                                          <p:spTgt spid="3"/>
                                        </p:tgtEl>
                                        <p:attrNameLst>
                                          <p:attrName>ppt_x</p:attrName>
                                          <p:attrName>ppt_y</p:attrName>
                                        </p:attrNameLst>
                                      </p:cBhvr>
                                      <p:rCtr x="-799" y="-370"/>
                                    </p:animMotion>
                                  </p:childTnLst>
                                </p:cTn>
                              </p:par>
                              <p:par>
                                <p:cTn id="44" presetID="0" presetClass="path" presetSubtype="0" fill="hold" nodeType="withEffect">
                                  <p:stCondLst>
                                    <p:cond delay="0"/>
                                  </p:stCondLst>
                                  <p:childTnLst>
                                    <p:animMotion origin="layout" path="M 0.03351 0.01111 C 0.03837 0.01412 0.05487 0.02222 0.06303 0.02916 C 0.07118 0.03611 0.07674 0.04375 0.08212 0.053 C 0.0875 0.06226 0.09219 0.07824 0.0948 0.08472 " pathEditMode="relative" rAng="0" ptsTypes="aaaa">
                                      <p:cBhvr>
                                        <p:cTn id="45" dur="500" fill="hold"/>
                                        <p:tgtEl>
                                          <p:spTgt spid="6"/>
                                        </p:tgtEl>
                                        <p:attrNameLst>
                                          <p:attrName>ppt_x</p:attrName>
                                          <p:attrName>ppt_y</p:attrName>
                                        </p:attrNameLst>
                                      </p:cBhvr>
                                      <p:rCtr x="3056" y="36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227" grpId="0" animBg="1"/>
      <p:bldP spid="305231" grpId="0" animBg="1"/>
      <p:bldP spid="305231" grpId="1" animBg="1"/>
      <p:bldP spid="305231" grpId="2" animBg="1"/>
      <p:bldP spid="305280" grpId="0" animBg="1"/>
      <p:bldP spid="305280" grpId="1" animBg="1"/>
      <p:bldP spid="305280"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3D5BED5-8507-0D48-9CDC-9A18E6F23AA2}" type="slidenum">
              <a:rPr lang="eu-ES" sz="1400">
                <a:latin typeface="Times" charset="0"/>
              </a:rPr>
              <a:pPr/>
              <a:t>4</a:t>
            </a:fld>
            <a:endParaRPr lang="eu-ES" sz="1400">
              <a:latin typeface="Times" charset="0"/>
            </a:endParaRPr>
          </a:p>
        </p:txBody>
      </p:sp>
      <p:sp>
        <p:nvSpPr>
          <p:cNvPr id="177154"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77155"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77156" name="AutoShape 4"/>
          <p:cNvSpPr>
            <a:spLocks noChangeArrowheads="1"/>
          </p:cNvSpPr>
          <p:nvPr/>
        </p:nvSpPr>
        <p:spPr bwMode="auto">
          <a:xfrm>
            <a:off x="560388" y="3867150"/>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grpSp>
        <p:nvGrpSpPr>
          <p:cNvPr id="177157" name="Group 5"/>
          <p:cNvGrpSpPr>
            <a:grpSpLocks/>
          </p:cNvGrpSpPr>
          <p:nvPr/>
        </p:nvGrpSpPr>
        <p:grpSpPr bwMode="auto">
          <a:xfrm>
            <a:off x="2657475" y="1790700"/>
            <a:ext cx="1649413" cy="3122613"/>
            <a:chOff x="2126" y="789"/>
            <a:chExt cx="1039" cy="1967"/>
          </a:xfrm>
        </p:grpSpPr>
        <p:sp>
          <p:nvSpPr>
            <p:cNvPr id="177211" name="Freeform 6"/>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12" name="Freeform 7"/>
            <p:cNvSpPr>
              <a:spLocks/>
            </p:cNvSpPr>
            <p:nvPr/>
          </p:nvSpPr>
          <p:spPr bwMode="auto">
            <a:xfrm>
              <a:off x="2131" y="1319"/>
              <a:ext cx="1029" cy="1194"/>
            </a:xfrm>
            <a:custGeom>
              <a:avLst/>
              <a:gdLst>
                <a:gd name="T0" fmla="*/ 117 w 5144"/>
                <a:gd name="T1" fmla="*/ 0 h 5971"/>
                <a:gd name="T2" fmla="*/ 1 w 5144"/>
                <a:gd name="T3" fmla="*/ 202 h 5971"/>
                <a:gd name="T4" fmla="*/ 0 w 5144"/>
                <a:gd name="T5" fmla="*/ 204 h 5971"/>
                <a:gd name="T6" fmla="*/ 0 w 5144"/>
                <a:gd name="T7" fmla="*/ 205 h 5971"/>
                <a:gd name="T8" fmla="*/ 0 w 5144"/>
                <a:gd name="T9" fmla="*/ 206 h 5971"/>
                <a:gd name="T10" fmla="*/ 1 w 5144"/>
                <a:gd name="T11" fmla="*/ 210 h 5971"/>
                <a:gd name="T12" fmla="*/ 2 w 5144"/>
                <a:gd name="T13" fmla="*/ 213 h 5971"/>
                <a:gd name="T14" fmla="*/ 5 w 5144"/>
                <a:gd name="T15" fmla="*/ 216 h 5971"/>
                <a:gd name="T16" fmla="*/ 8 w 5144"/>
                <a:gd name="T17" fmla="*/ 219 h 5971"/>
                <a:gd name="T18" fmla="*/ 12 w 5144"/>
                <a:gd name="T19" fmla="*/ 222 h 5971"/>
                <a:gd name="T20" fmla="*/ 18 w 5144"/>
                <a:gd name="T21" fmla="*/ 224 h 5971"/>
                <a:gd name="T22" fmla="*/ 24 w 5144"/>
                <a:gd name="T23" fmla="*/ 227 h 5971"/>
                <a:gd name="T24" fmla="*/ 30 w 5144"/>
                <a:gd name="T25" fmla="*/ 229 h 5971"/>
                <a:gd name="T26" fmla="*/ 37 w 5144"/>
                <a:gd name="T27" fmla="*/ 231 h 5971"/>
                <a:gd name="T28" fmla="*/ 45 w 5144"/>
                <a:gd name="T29" fmla="*/ 233 h 5971"/>
                <a:gd name="T30" fmla="*/ 54 w 5144"/>
                <a:gd name="T31" fmla="*/ 235 h 5971"/>
                <a:gd name="T32" fmla="*/ 63 w 5144"/>
                <a:gd name="T33" fmla="*/ 236 h 5971"/>
                <a:gd name="T34" fmla="*/ 72 w 5144"/>
                <a:gd name="T35" fmla="*/ 237 h 5971"/>
                <a:gd name="T36" fmla="*/ 82 w 5144"/>
                <a:gd name="T37" fmla="*/ 238 h 5971"/>
                <a:gd name="T38" fmla="*/ 92 w 5144"/>
                <a:gd name="T39" fmla="*/ 239 h 5971"/>
                <a:gd name="T40" fmla="*/ 103 w 5144"/>
                <a:gd name="T41" fmla="*/ 239 h 5971"/>
                <a:gd name="T42" fmla="*/ 113 w 5144"/>
                <a:gd name="T43" fmla="*/ 239 h 5971"/>
                <a:gd name="T44" fmla="*/ 124 w 5144"/>
                <a:gd name="T45" fmla="*/ 238 h 5971"/>
                <a:gd name="T46" fmla="*/ 133 w 5144"/>
                <a:gd name="T47" fmla="*/ 237 h 5971"/>
                <a:gd name="T48" fmla="*/ 143 w 5144"/>
                <a:gd name="T49" fmla="*/ 236 h 5971"/>
                <a:gd name="T50" fmla="*/ 152 w 5144"/>
                <a:gd name="T51" fmla="*/ 235 h 5971"/>
                <a:gd name="T52" fmla="*/ 160 w 5144"/>
                <a:gd name="T53" fmla="*/ 233 h 5971"/>
                <a:gd name="T54" fmla="*/ 168 w 5144"/>
                <a:gd name="T55" fmla="*/ 231 h 5971"/>
                <a:gd name="T56" fmla="*/ 176 w 5144"/>
                <a:gd name="T57" fmla="*/ 229 h 5971"/>
                <a:gd name="T58" fmla="*/ 182 w 5144"/>
                <a:gd name="T59" fmla="*/ 227 h 5971"/>
                <a:gd name="T60" fmla="*/ 188 w 5144"/>
                <a:gd name="T61" fmla="*/ 224 h 5971"/>
                <a:gd name="T62" fmla="*/ 193 w 5144"/>
                <a:gd name="T63" fmla="*/ 222 h 5971"/>
                <a:gd name="T64" fmla="*/ 198 w 5144"/>
                <a:gd name="T65" fmla="*/ 219 h 5971"/>
                <a:gd name="T66" fmla="*/ 201 w 5144"/>
                <a:gd name="T67" fmla="*/ 216 h 5971"/>
                <a:gd name="T68" fmla="*/ 204 w 5144"/>
                <a:gd name="T69" fmla="*/ 213 h 5971"/>
                <a:gd name="T70" fmla="*/ 205 w 5144"/>
                <a:gd name="T71" fmla="*/ 210 h 5971"/>
                <a:gd name="T72" fmla="*/ 206 w 5144"/>
                <a:gd name="T73" fmla="*/ 206 h 5971"/>
                <a:gd name="T74" fmla="*/ 206 w 5144"/>
                <a:gd name="T75" fmla="*/ 205 h 5971"/>
                <a:gd name="T76" fmla="*/ 206 w 5144"/>
                <a:gd name="T77" fmla="*/ 204 h 5971"/>
                <a:gd name="T78" fmla="*/ 205 w 5144"/>
                <a:gd name="T79" fmla="*/ 203 h 5971"/>
                <a:gd name="T80" fmla="*/ 205 w 5144"/>
                <a:gd name="T81" fmla="*/ 202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5049"/>
                  </a:moveTo>
                  <a:lnTo>
                    <a:pt x="2931" y="0"/>
                  </a:lnTo>
                  <a:lnTo>
                    <a:pt x="2230" y="9"/>
                  </a:lnTo>
                  <a:lnTo>
                    <a:pt x="21" y="5063"/>
                  </a:lnTo>
                  <a:lnTo>
                    <a:pt x="13" y="5085"/>
                  </a:lnTo>
                  <a:lnTo>
                    <a:pt x="7" y="5109"/>
                  </a:lnTo>
                  <a:lnTo>
                    <a:pt x="4" y="5122"/>
                  </a:lnTo>
                  <a:lnTo>
                    <a:pt x="2" y="5134"/>
                  </a:lnTo>
                  <a:lnTo>
                    <a:pt x="0" y="5146"/>
                  </a:lnTo>
                  <a:lnTo>
                    <a:pt x="0" y="5158"/>
                  </a:lnTo>
                  <a:lnTo>
                    <a:pt x="4" y="5200"/>
                  </a:lnTo>
                  <a:lnTo>
                    <a:pt x="13" y="5241"/>
                  </a:lnTo>
                  <a:lnTo>
                    <a:pt x="29" y="5282"/>
                  </a:lnTo>
                  <a:lnTo>
                    <a:pt x="52" y="5322"/>
                  </a:lnTo>
                  <a:lnTo>
                    <a:pt x="81" y="5362"/>
                  </a:lnTo>
                  <a:lnTo>
                    <a:pt x="116" y="5399"/>
                  </a:lnTo>
                  <a:lnTo>
                    <a:pt x="157" y="5437"/>
                  </a:lnTo>
                  <a:lnTo>
                    <a:pt x="203" y="5474"/>
                  </a:lnTo>
                  <a:lnTo>
                    <a:pt x="255" y="5511"/>
                  </a:lnTo>
                  <a:lnTo>
                    <a:pt x="311" y="5545"/>
                  </a:lnTo>
                  <a:lnTo>
                    <a:pt x="374" y="5580"/>
                  </a:lnTo>
                  <a:lnTo>
                    <a:pt x="441" y="5613"/>
                  </a:lnTo>
                  <a:lnTo>
                    <a:pt x="512" y="5644"/>
                  </a:lnTo>
                  <a:lnTo>
                    <a:pt x="589" y="5676"/>
                  </a:lnTo>
                  <a:lnTo>
                    <a:pt x="670" y="5705"/>
                  </a:lnTo>
                  <a:lnTo>
                    <a:pt x="755" y="5733"/>
                  </a:lnTo>
                  <a:lnTo>
                    <a:pt x="844" y="5760"/>
                  </a:lnTo>
                  <a:lnTo>
                    <a:pt x="937" y="5786"/>
                  </a:lnTo>
                  <a:lnTo>
                    <a:pt x="1035" y="5810"/>
                  </a:lnTo>
                  <a:lnTo>
                    <a:pt x="1136" y="5832"/>
                  </a:lnTo>
                  <a:lnTo>
                    <a:pt x="1241" y="5854"/>
                  </a:lnTo>
                  <a:lnTo>
                    <a:pt x="1347" y="5873"/>
                  </a:lnTo>
                  <a:lnTo>
                    <a:pt x="1459" y="5892"/>
                  </a:lnTo>
                  <a:lnTo>
                    <a:pt x="1573" y="5908"/>
                  </a:lnTo>
                  <a:lnTo>
                    <a:pt x="1690" y="5923"/>
                  </a:lnTo>
                  <a:lnTo>
                    <a:pt x="1808" y="5935"/>
                  </a:lnTo>
                  <a:lnTo>
                    <a:pt x="1930" y="5947"/>
                  </a:lnTo>
                  <a:lnTo>
                    <a:pt x="2055" y="5955"/>
                  </a:lnTo>
                  <a:lnTo>
                    <a:pt x="2182" y="5963"/>
                  </a:lnTo>
                  <a:lnTo>
                    <a:pt x="2310" y="5967"/>
                  </a:lnTo>
                  <a:lnTo>
                    <a:pt x="2440" y="5970"/>
                  </a:lnTo>
                  <a:lnTo>
                    <a:pt x="2572" y="5971"/>
                  </a:lnTo>
                  <a:lnTo>
                    <a:pt x="2704" y="5970"/>
                  </a:lnTo>
                  <a:lnTo>
                    <a:pt x="2835" y="5967"/>
                  </a:lnTo>
                  <a:lnTo>
                    <a:pt x="2963" y="5963"/>
                  </a:lnTo>
                  <a:lnTo>
                    <a:pt x="3090" y="5955"/>
                  </a:lnTo>
                  <a:lnTo>
                    <a:pt x="3214" y="5947"/>
                  </a:lnTo>
                  <a:lnTo>
                    <a:pt x="3336" y="5935"/>
                  </a:lnTo>
                  <a:lnTo>
                    <a:pt x="3454" y="5923"/>
                  </a:lnTo>
                  <a:lnTo>
                    <a:pt x="3572" y="5908"/>
                  </a:lnTo>
                  <a:lnTo>
                    <a:pt x="3685" y="5892"/>
                  </a:lnTo>
                  <a:lnTo>
                    <a:pt x="3796" y="5873"/>
                  </a:lnTo>
                  <a:lnTo>
                    <a:pt x="3904" y="5854"/>
                  </a:lnTo>
                  <a:lnTo>
                    <a:pt x="4008" y="5832"/>
                  </a:lnTo>
                  <a:lnTo>
                    <a:pt x="4110" y="5810"/>
                  </a:lnTo>
                  <a:lnTo>
                    <a:pt x="4207" y="5786"/>
                  </a:lnTo>
                  <a:lnTo>
                    <a:pt x="4299" y="5760"/>
                  </a:lnTo>
                  <a:lnTo>
                    <a:pt x="4389" y="5733"/>
                  </a:lnTo>
                  <a:lnTo>
                    <a:pt x="4474" y="5705"/>
                  </a:lnTo>
                  <a:lnTo>
                    <a:pt x="4555" y="5676"/>
                  </a:lnTo>
                  <a:lnTo>
                    <a:pt x="4632" y="5644"/>
                  </a:lnTo>
                  <a:lnTo>
                    <a:pt x="4703" y="5613"/>
                  </a:lnTo>
                  <a:lnTo>
                    <a:pt x="4771" y="5580"/>
                  </a:lnTo>
                  <a:lnTo>
                    <a:pt x="4833" y="5545"/>
                  </a:lnTo>
                  <a:lnTo>
                    <a:pt x="4890" y="5511"/>
                  </a:lnTo>
                  <a:lnTo>
                    <a:pt x="4942" y="5474"/>
                  </a:lnTo>
                  <a:lnTo>
                    <a:pt x="4987" y="5437"/>
                  </a:lnTo>
                  <a:lnTo>
                    <a:pt x="5028" y="5399"/>
                  </a:lnTo>
                  <a:lnTo>
                    <a:pt x="5063" y="5362"/>
                  </a:lnTo>
                  <a:lnTo>
                    <a:pt x="5092" y="5322"/>
                  </a:lnTo>
                  <a:lnTo>
                    <a:pt x="5114" y="5282"/>
                  </a:lnTo>
                  <a:lnTo>
                    <a:pt x="5131" y="5241"/>
                  </a:lnTo>
                  <a:lnTo>
                    <a:pt x="5140" y="5200"/>
                  </a:lnTo>
                  <a:lnTo>
                    <a:pt x="5144" y="5158"/>
                  </a:lnTo>
                  <a:lnTo>
                    <a:pt x="5144" y="5143"/>
                  </a:lnTo>
                  <a:lnTo>
                    <a:pt x="5144" y="5128"/>
                  </a:lnTo>
                  <a:lnTo>
                    <a:pt x="5142" y="5114"/>
                  </a:lnTo>
                  <a:lnTo>
                    <a:pt x="5140" y="5103"/>
                  </a:lnTo>
                  <a:lnTo>
                    <a:pt x="5138" y="5090"/>
                  </a:lnTo>
                  <a:lnTo>
                    <a:pt x="5134" y="5077"/>
                  </a:lnTo>
                  <a:lnTo>
                    <a:pt x="5128" y="5063"/>
                  </a:lnTo>
                  <a:lnTo>
                    <a:pt x="5122" y="5049"/>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7213" name="Rectangle 8"/>
            <p:cNvSpPr>
              <a:spLocks noChangeArrowheads="1"/>
            </p:cNvSpPr>
            <p:nvPr/>
          </p:nvSpPr>
          <p:spPr bwMode="auto">
            <a:xfrm>
              <a:off x="2641" y="78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4" name="Rectangle 9"/>
            <p:cNvSpPr>
              <a:spLocks noChangeArrowheads="1"/>
            </p:cNvSpPr>
            <p:nvPr/>
          </p:nvSpPr>
          <p:spPr bwMode="auto">
            <a:xfrm>
              <a:off x="2641" y="874"/>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5" name="Rectangle 10"/>
            <p:cNvSpPr>
              <a:spLocks noChangeArrowheads="1"/>
            </p:cNvSpPr>
            <p:nvPr/>
          </p:nvSpPr>
          <p:spPr bwMode="auto">
            <a:xfrm>
              <a:off x="2641" y="916"/>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6" name="Rectangle 11"/>
            <p:cNvSpPr>
              <a:spLocks noChangeArrowheads="1"/>
            </p:cNvSpPr>
            <p:nvPr/>
          </p:nvSpPr>
          <p:spPr bwMode="auto">
            <a:xfrm>
              <a:off x="2641" y="1001"/>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7" name="Rectangle 12"/>
            <p:cNvSpPr>
              <a:spLocks noChangeArrowheads="1"/>
            </p:cNvSpPr>
            <p:nvPr/>
          </p:nvSpPr>
          <p:spPr bwMode="auto">
            <a:xfrm>
              <a:off x="2641" y="1044"/>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8" name="Rectangle 13"/>
            <p:cNvSpPr>
              <a:spLocks noChangeArrowheads="1"/>
            </p:cNvSpPr>
            <p:nvPr/>
          </p:nvSpPr>
          <p:spPr bwMode="auto">
            <a:xfrm>
              <a:off x="2641" y="1129"/>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19" name="Rectangle 14"/>
            <p:cNvSpPr>
              <a:spLocks noChangeArrowheads="1"/>
            </p:cNvSpPr>
            <p:nvPr/>
          </p:nvSpPr>
          <p:spPr bwMode="auto">
            <a:xfrm>
              <a:off x="2641" y="117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0" name="Rectangle 15"/>
            <p:cNvSpPr>
              <a:spLocks noChangeArrowheads="1"/>
            </p:cNvSpPr>
            <p:nvPr/>
          </p:nvSpPr>
          <p:spPr bwMode="auto">
            <a:xfrm>
              <a:off x="2641" y="1257"/>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1" name="Rectangle 16"/>
            <p:cNvSpPr>
              <a:spLocks noChangeArrowheads="1"/>
            </p:cNvSpPr>
            <p:nvPr/>
          </p:nvSpPr>
          <p:spPr bwMode="auto">
            <a:xfrm>
              <a:off x="2641" y="1299"/>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2" name="Rectangle 17"/>
            <p:cNvSpPr>
              <a:spLocks noChangeArrowheads="1"/>
            </p:cNvSpPr>
            <p:nvPr/>
          </p:nvSpPr>
          <p:spPr bwMode="auto">
            <a:xfrm>
              <a:off x="2641" y="1384"/>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3" name="Rectangle 18"/>
            <p:cNvSpPr>
              <a:spLocks noChangeArrowheads="1"/>
            </p:cNvSpPr>
            <p:nvPr/>
          </p:nvSpPr>
          <p:spPr bwMode="auto">
            <a:xfrm>
              <a:off x="2641" y="142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4" name="Rectangle 19"/>
            <p:cNvSpPr>
              <a:spLocks noChangeArrowheads="1"/>
            </p:cNvSpPr>
            <p:nvPr/>
          </p:nvSpPr>
          <p:spPr bwMode="auto">
            <a:xfrm>
              <a:off x="2641" y="151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5" name="Rectangle 20"/>
            <p:cNvSpPr>
              <a:spLocks noChangeArrowheads="1"/>
            </p:cNvSpPr>
            <p:nvPr/>
          </p:nvSpPr>
          <p:spPr bwMode="auto">
            <a:xfrm>
              <a:off x="2641" y="1554"/>
              <a:ext cx="10"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6" name="Rectangle 21"/>
            <p:cNvSpPr>
              <a:spLocks noChangeArrowheads="1"/>
            </p:cNvSpPr>
            <p:nvPr/>
          </p:nvSpPr>
          <p:spPr bwMode="auto">
            <a:xfrm>
              <a:off x="2641" y="1640"/>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7" name="Rectangle 22"/>
            <p:cNvSpPr>
              <a:spLocks noChangeArrowheads="1"/>
            </p:cNvSpPr>
            <p:nvPr/>
          </p:nvSpPr>
          <p:spPr bwMode="auto">
            <a:xfrm>
              <a:off x="2641" y="1682"/>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8" name="Rectangle 23"/>
            <p:cNvSpPr>
              <a:spLocks noChangeArrowheads="1"/>
            </p:cNvSpPr>
            <p:nvPr/>
          </p:nvSpPr>
          <p:spPr bwMode="auto">
            <a:xfrm>
              <a:off x="2641" y="1767"/>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29" name="Rectangle 24"/>
            <p:cNvSpPr>
              <a:spLocks noChangeArrowheads="1"/>
            </p:cNvSpPr>
            <p:nvPr/>
          </p:nvSpPr>
          <p:spPr bwMode="auto">
            <a:xfrm>
              <a:off x="2641" y="181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0" name="Rectangle 25"/>
            <p:cNvSpPr>
              <a:spLocks noChangeArrowheads="1"/>
            </p:cNvSpPr>
            <p:nvPr/>
          </p:nvSpPr>
          <p:spPr bwMode="auto">
            <a:xfrm>
              <a:off x="2641" y="1895"/>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1" name="Rectangle 26"/>
            <p:cNvSpPr>
              <a:spLocks noChangeArrowheads="1"/>
            </p:cNvSpPr>
            <p:nvPr/>
          </p:nvSpPr>
          <p:spPr bwMode="auto">
            <a:xfrm>
              <a:off x="2641" y="1937"/>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2" name="Rectangle 27"/>
            <p:cNvSpPr>
              <a:spLocks noChangeArrowheads="1"/>
            </p:cNvSpPr>
            <p:nvPr/>
          </p:nvSpPr>
          <p:spPr bwMode="auto">
            <a:xfrm>
              <a:off x="2641" y="2022"/>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3" name="Rectangle 28"/>
            <p:cNvSpPr>
              <a:spLocks noChangeArrowheads="1"/>
            </p:cNvSpPr>
            <p:nvPr/>
          </p:nvSpPr>
          <p:spPr bwMode="auto">
            <a:xfrm>
              <a:off x="2641" y="206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4" name="Rectangle 29"/>
            <p:cNvSpPr>
              <a:spLocks noChangeArrowheads="1"/>
            </p:cNvSpPr>
            <p:nvPr/>
          </p:nvSpPr>
          <p:spPr bwMode="auto">
            <a:xfrm>
              <a:off x="2641" y="215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5" name="Rectangle 30"/>
            <p:cNvSpPr>
              <a:spLocks noChangeArrowheads="1"/>
            </p:cNvSpPr>
            <p:nvPr/>
          </p:nvSpPr>
          <p:spPr bwMode="auto">
            <a:xfrm>
              <a:off x="2641" y="219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6" name="Rectangle 31"/>
            <p:cNvSpPr>
              <a:spLocks noChangeArrowheads="1"/>
            </p:cNvSpPr>
            <p:nvPr/>
          </p:nvSpPr>
          <p:spPr bwMode="auto">
            <a:xfrm>
              <a:off x="2641" y="2278"/>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7" name="Rectangle 32"/>
            <p:cNvSpPr>
              <a:spLocks noChangeArrowheads="1"/>
            </p:cNvSpPr>
            <p:nvPr/>
          </p:nvSpPr>
          <p:spPr bwMode="auto">
            <a:xfrm>
              <a:off x="2641" y="2320"/>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8" name="Rectangle 33"/>
            <p:cNvSpPr>
              <a:spLocks noChangeArrowheads="1"/>
            </p:cNvSpPr>
            <p:nvPr/>
          </p:nvSpPr>
          <p:spPr bwMode="auto">
            <a:xfrm>
              <a:off x="2641" y="2405"/>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39" name="Rectangle 34"/>
            <p:cNvSpPr>
              <a:spLocks noChangeArrowheads="1"/>
            </p:cNvSpPr>
            <p:nvPr/>
          </p:nvSpPr>
          <p:spPr bwMode="auto">
            <a:xfrm>
              <a:off x="2641" y="2448"/>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40" name="Rectangle 35"/>
            <p:cNvSpPr>
              <a:spLocks noChangeArrowheads="1"/>
            </p:cNvSpPr>
            <p:nvPr/>
          </p:nvSpPr>
          <p:spPr bwMode="auto">
            <a:xfrm>
              <a:off x="2641" y="2533"/>
              <a:ext cx="10"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41" name="Rectangle 36"/>
            <p:cNvSpPr>
              <a:spLocks noChangeArrowheads="1"/>
            </p:cNvSpPr>
            <p:nvPr/>
          </p:nvSpPr>
          <p:spPr bwMode="auto">
            <a:xfrm>
              <a:off x="2641" y="2575"/>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42" name="Rectangle 37"/>
            <p:cNvSpPr>
              <a:spLocks noChangeArrowheads="1"/>
            </p:cNvSpPr>
            <p:nvPr/>
          </p:nvSpPr>
          <p:spPr bwMode="auto">
            <a:xfrm>
              <a:off x="2641" y="2660"/>
              <a:ext cx="10"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43" name="Rectangle 38"/>
            <p:cNvSpPr>
              <a:spLocks noChangeArrowheads="1"/>
            </p:cNvSpPr>
            <p:nvPr/>
          </p:nvSpPr>
          <p:spPr bwMode="auto">
            <a:xfrm>
              <a:off x="2641" y="2703"/>
              <a:ext cx="10"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44" name="Freeform 39"/>
            <p:cNvSpPr>
              <a:spLocks/>
            </p:cNvSpPr>
            <p:nvPr/>
          </p:nvSpPr>
          <p:spPr bwMode="auto">
            <a:xfrm>
              <a:off x="2646" y="2507"/>
              <a:ext cx="53" cy="11"/>
            </a:xfrm>
            <a:custGeom>
              <a:avLst/>
              <a:gdLst>
                <a:gd name="T0" fmla="*/ 11 w 267"/>
                <a:gd name="T1" fmla="*/ 0 h 57"/>
                <a:gd name="T2" fmla="*/ 10 w 267"/>
                <a:gd name="T3" fmla="*/ 0 h 57"/>
                <a:gd name="T4" fmla="*/ 5 w 267"/>
                <a:gd name="T5" fmla="*/ 0 h 57"/>
                <a:gd name="T6" fmla="*/ 0 w 267"/>
                <a:gd name="T7" fmla="*/ 0 h 57"/>
                <a:gd name="T8" fmla="*/ 0 w 267"/>
                <a:gd name="T9" fmla="*/ 2 h 57"/>
                <a:gd name="T10" fmla="*/ 5 w 267"/>
                <a:gd name="T11" fmla="*/ 2 h 57"/>
                <a:gd name="T12" fmla="*/ 10 w 267"/>
                <a:gd name="T13" fmla="*/ 2 h 57"/>
                <a:gd name="T14" fmla="*/ 11 w 267"/>
                <a:gd name="T15" fmla="*/ 2 h 57"/>
                <a:gd name="T16" fmla="*/ 11 w 267"/>
                <a:gd name="T17" fmla="*/ 0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7"/>
                <a:gd name="T29" fmla="*/ 267 w 267"/>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7">
                  <a:moveTo>
                    <a:pt x="265" y="0"/>
                  </a:moveTo>
                  <a:lnTo>
                    <a:pt x="262" y="0"/>
                  </a:lnTo>
                  <a:lnTo>
                    <a:pt x="132" y="3"/>
                  </a:lnTo>
                  <a:lnTo>
                    <a:pt x="0" y="5"/>
                  </a:lnTo>
                  <a:lnTo>
                    <a:pt x="0" y="57"/>
                  </a:lnTo>
                  <a:lnTo>
                    <a:pt x="132" y="56"/>
                  </a:lnTo>
                  <a:lnTo>
                    <a:pt x="263" y="53"/>
                  </a:lnTo>
                  <a:lnTo>
                    <a:pt x="267" y="53"/>
                  </a:lnTo>
                  <a:lnTo>
                    <a:pt x="26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45" name="Freeform 40"/>
            <p:cNvSpPr>
              <a:spLocks/>
            </p:cNvSpPr>
            <p:nvPr/>
          </p:nvSpPr>
          <p:spPr bwMode="auto">
            <a:xfrm>
              <a:off x="2731" y="2502"/>
              <a:ext cx="53" cy="14"/>
            </a:xfrm>
            <a:custGeom>
              <a:avLst/>
              <a:gdLst>
                <a:gd name="T0" fmla="*/ 10 w 267"/>
                <a:gd name="T1" fmla="*/ 0 h 72"/>
                <a:gd name="T2" fmla="*/ 8 w 267"/>
                <a:gd name="T3" fmla="*/ 0 h 72"/>
                <a:gd name="T4" fmla="*/ 4 w 267"/>
                <a:gd name="T5" fmla="*/ 1 h 72"/>
                <a:gd name="T6" fmla="*/ 0 w 267"/>
                <a:gd name="T7" fmla="*/ 1 h 72"/>
                <a:gd name="T8" fmla="*/ 0 w 267"/>
                <a:gd name="T9" fmla="*/ 3 h 72"/>
                <a:gd name="T10" fmla="*/ 4 w 267"/>
                <a:gd name="T11" fmla="*/ 3 h 72"/>
                <a:gd name="T12" fmla="*/ 9 w 267"/>
                <a:gd name="T13" fmla="*/ 2 h 72"/>
                <a:gd name="T14" fmla="*/ 11 w 267"/>
                <a:gd name="T15" fmla="*/ 2 h 72"/>
                <a:gd name="T16" fmla="*/ 10 w 267"/>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72"/>
                <a:gd name="T29" fmla="*/ 267 w 267"/>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72">
                  <a:moveTo>
                    <a:pt x="263" y="0"/>
                  </a:moveTo>
                  <a:lnTo>
                    <a:pt x="214" y="5"/>
                  </a:lnTo>
                  <a:lnTo>
                    <a:pt x="90" y="13"/>
                  </a:lnTo>
                  <a:lnTo>
                    <a:pt x="0" y="19"/>
                  </a:lnTo>
                  <a:lnTo>
                    <a:pt x="2" y="72"/>
                  </a:lnTo>
                  <a:lnTo>
                    <a:pt x="94" y="67"/>
                  </a:lnTo>
                  <a:lnTo>
                    <a:pt x="219" y="58"/>
                  </a:lnTo>
                  <a:lnTo>
                    <a:pt x="267" y="53"/>
                  </a:lnTo>
                  <a:lnTo>
                    <a:pt x="26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46" name="Freeform 41"/>
            <p:cNvSpPr>
              <a:spLocks/>
            </p:cNvSpPr>
            <p:nvPr/>
          </p:nvSpPr>
          <p:spPr bwMode="auto">
            <a:xfrm>
              <a:off x="2815" y="2492"/>
              <a:ext cx="54" cy="17"/>
            </a:xfrm>
            <a:custGeom>
              <a:avLst/>
              <a:gdLst>
                <a:gd name="T0" fmla="*/ 10 w 270"/>
                <a:gd name="T1" fmla="*/ 0 h 86"/>
                <a:gd name="T2" fmla="*/ 6 w 270"/>
                <a:gd name="T3" fmla="*/ 1 h 86"/>
                <a:gd name="T4" fmla="*/ 1 w 270"/>
                <a:gd name="T5" fmla="*/ 1 h 86"/>
                <a:gd name="T6" fmla="*/ 0 w 270"/>
                <a:gd name="T7" fmla="*/ 1 h 86"/>
                <a:gd name="T8" fmla="*/ 0 w 270"/>
                <a:gd name="T9" fmla="*/ 3 h 86"/>
                <a:gd name="T10" fmla="*/ 2 w 270"/>
                <a:gd name="T11" fmla="*/ 3 h 86"/>
                <a:gd name="T12" fmla="*/ 6 w 270"/>
                <a:gd name="T13" fmla="*/ 3 h 86"/>
                <a:gd name="T14" fmla="*/ 11 w 270"/>
                <a:gd name="T15" fmla="*/ 2 h 86"/>
                <a:gd name="T16" fmla="*/ 10 w 270"/>
                <a:gd name="T17" fmla="*/ 0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6"/>
                <a:gd name="T29" fmla="*/ 270 w 270"/>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6">
                  <a:moveTo>
                    <a:pt x="262" y="0"/>
                  </a:moveTo>
                  <a:lnTo>
                    <a:pt x="149" y="16"/>
                  </a:lnTo>
                  <a:lnTo>
                    <a:pt x="33" y="30"/>
                  </a:lnTo>
                  <a:lnTo>
                    <a:pt x="0" y="33"/>
                  </a:lnTo>
                  <a:lnTo>
                    <a:pt x="5" y="86"/>
                  </a:lnTo>
                  <a:lnTo>
                    <a:pt x="39" y="83"/>
                  </a:lnTo>
                  <a:lnTo>
                    <a:pt x="156" y="68"/>
                  </a:lnTo>
                  <a:lnTo>
                    <a:pt x="270" y="51"/>
                  </a:lnTo>
                  <a:lnTo>
                    <a:pt x="26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47" name="Freeform 42"/>
            <p:cNvSpPr>
              <a:spLocks/>
            </p:cNvSpPr>
            <p:nvPr/>
          </p:nvSpPr>
          <p:spPr bwMode="auto">
            <a:xfrm>
              <a:off x="2899" y="2476"/>
              <a:ext cx="54" cy="21"/>
            </a:xfrm>
            <a:custGeom>
              <a:avLst/>
              <a:gdLst>
                <a:gd name="T0" fmla="*/ 10 w 270"/>
                <a:gd name="T1" fmla="*/ 0 h 106"/>
                <a:gd name="T2" fmla="*/ 9 w 270"/>
                <a:gd name="T3" fmla="*/ 0 h 106"/>
                <a:gd name="T4" fmla="*/ 7 w 270"/>
                <a:gd name="T5" fmla="*/ 1 h 106"/>
                <a:gd name="T6" fmla="*/ 5 w 270"/>
                <a:gd name="T7" fmla="*/ 1 h 106"/>
                <a:gd name="T8" fmla="*/ 2 w 270"/>
                <a:gd name="T9" fmla="*/ 2 h 106"/>
                <a:gd name="T10" fmla="*/ 0 w 270"/>
                <a:gd name="T11" fmla="*/ 2 h 106"/>
                <a:gd name="T12" fmla="*/ 0 w 270"/>
                <a:gd name="T13" fmla="*/ 2 h 106"/>
                <a:gd name="T14" fmla="*/ 0 w 270"/>
                <a:gd name="T15" fmla="*/ 4 h 106"/>
                <a:gd name="T16" fmla="*/ 1 w 270"/>
                <a:gd name="T17" fmla="*/ 4 h 106"/>
                <a:gd name="T18" fmla="*/ 3 w 270"/>
                <a:gd name="T19" fmla="*/ 4 h 106"/>
                <a:gd name="T20" fmla="*/ 5 w 270"/>
                <a:gd name="T21" fmla="*/ 3 h 106"/>
                <a:gd name="T22" fmla="*/ 7 w 270"/>
                <a:gd name="T23" fmla="*/ 3 h 106"/>
                <a:gd name="T24" fmla="*/ 9 w 270"/>
                <a:gd name="T25" fmla="*/ 2 h 106"/>
                <a:gd name="T26" fmla="*/ 11 w 270"/>
                <a:gd name="T27" fmla="*/ 2 h 106"/>
                <a:gd name="T28" fmla="*/ 10 w 270"/>
                <a:gd name="T29" fmla="*/ 0 h 1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06"/>
                <a:gd name="T47" fmla="*/ 270 w 270"/>
                <a:gd name="T48" fmla="*/ 106 h 10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06">
                  <a:moveTo>
                    <a:pt x="259" y="0"/>
                  </a:moveTo>
                  <a:lnTo>
                    <a:pt x="215" y="10"/>
                  </a:lnTo>
                  <a:lnTo>
                    <a:pt x="165" y="20"/>
                  </a:lnTo>
                  <a:lnTo>
                    <a:pt x="113" y="31"/>
                  </a:lnTo>
                  <a:lnTo>
                    <a:pt x="61" y="42"/>
                  </a:lnTo>
                  <a:lnTo>
                    <a:pt x="8" y="52"/>
                  </a:lnTo>
                  <a:lnTo>
                    <a:pt x="0" y="53"/>
                  </a:lnTo>
                  <a:lnTo>
                    <a:pt x="9" y="106"/>
                  </a:lnTo>
                  <a:lnTo>
                    <a:pt x="17" y="103"/>
                  </a:lnTo>
                  <a:lnTo>
                    <a:pt x="71" y="94"/>
                  </a:lnTo>
                  <a:lnTo>
                    <a:pt x="124" y="83"/>
                  </a:lnTo>
                  <a:lnTo>
                    <a:pt x="175" y="72"/>
                  </a:lnTo>
                  <a:lnTo>
                    <a:pt x="227" y="61"/>
                  </a:lnTo>
                  <a:lnTo>
                    <a:pt x="270" y="52"/>
                  </a:lnTo>
                  <a:lnTo>
                    <a:pt x="25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48" name="Freeform 43"/>
            <p:cNvSpPr>
              <a:spLocks/>
            </p:cNvSpPr>
            <p:nvPr/>
          </p:nvSpPr>
          <p:spPr bwMode="auto">
            <a:xfrm>
              <a:off x="2982" y="2452"/>
              <a:ext cx="53" cy="26"/>
            </a:xfrm>
            <a:custGeom>
              <a:avLst/>
              <a:gdLst>
                <a:gd name="T0" fmla="*/ 10 w 269"/>
                <a:gd name="T1" fmla="*/ 0 h 131"/>
                <a:gd name="T2" fmla="*/ 8 w 269"/>
                <a:gd name="T3" fmla="*/ 1 h 131"/>
                <a:gd name="T4" fmla="*/ 7 w 269"/>
                <a:gd name="T5" fmla="*/ 1 h 131"/>
                <a:gd name="T6" fmla="*/ 5 w 269"/>
                <a:gd name="T7" fmla="*/ 2 h 131"/>
                <a:gd name="T8" fmla="*/ 3 w 269"/>
                <a:gd name="T9" fmla="*/ 2 h 131"/>
                <a:gd name="T10" fmla="*/ 2 w 269"/>
                <a:gd name="T11" fmla="*/ 3 h 131"/>
                <a:gd name="T12" fmla="*/ 0 w 269"/>
                <a:gd name="T13" fmla="*/ 3 h 131"/>
                <a:gd name="T14" fmla="*/ 1 w 269"/>
                <a:gd name="T15" fmla="*/ 5 h 131"/>
                <a:gd name="T16" fmla="*/ 2 w 269"/>
                <a:gd name="T17" fmla="*/ 5 h 131"/>
                <a:gd name="T18" fmla="*/ 4 w 269"/>
                <a:gd name="T19" fmla="*/ 4 h 131"/>
                <a:gd name="T20" fmla="*/ 6 w 269"/>
                <a:gd name="T21" fmla="*/ 4 h 131"/>
                <a:gd name="T22" fmla="*/ 7 w 269"/>
                <a:gd name="T23" fmla="*/ 3 h 131"/>
                <a:gd name="T24" fmla="*/ 9 w 269"/>
                <a:gd name="T25" fmla="*/ 3 h 131"/>
                <a:gd name="T26" fmla="*/ 10 w 269"/>
                <a:gd name="T27" fmla="*/ 2 h 131"/>
                <a:gd name="T28" fmla="*/ 10 w 269"/>
                <a:gd name="T29" fmla="*/ 0 h 1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9"/>
                <a:gd name="T46" fmla="*/ 0 h 131"/>
                <a:gd name="T47" fmla="*/ 269 w 269"/>
                <a:gd name="T48" fmla="*/ 131 h 1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9" h="131">
                  <a:moveTo>
                    <a:pt x="251" y="0"/>
                  </a:moveTo>
                  <a:lnTo>
                    <a:pt x="215" y="13"/>
                  </a:lnTo>
                  <a:lnTo>
                    <a:pt x="173" y="27"/>
                  </a:lnTo>
                  <a:lnTo>
                    <a:pt x="131" y="41"/>
                  </a:lnTo>
                  <a:lnTo>
                    <a:pt x="86" y="54"/>
                  </a:lnTo>
                  <a:lnTo>
                    <a:pt x="42" y="67"/>
                  </a:lnTo>
                  <a:lnTo>
                    <a:pt x="0" y="80"/>
                  </a:lnTo>
                  <a:lnTo>
                    <a:pt x="14" y="131"/>
                  </a:lnTo>
                  <a:lnTo>
                    <a:pt x="56" y="119"/>
                  </a:lnTo>
                  <a:lnTo>
                    <a:pt x="101" y="105"/>
                  </a:lnTo>
                  <a:lnTo>
                    <a:pt x="147" y="92"/>
                  </a:lnTo>
                  <a:lnTo>
                    <a:pt x="190" y="78"/>
                  </a:lnTo>
                  <a:lnTo>
                    <a:pt x="232" y="63"/>
                  </a:lnTo>
                  <a:lnTo>
                    <a:pt x="269" y="50"/>
                  </a:lnTo>
                  <a:lnTo>
                    <a:pt x="25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49" name="Freeform 44"/>
            <p:cNvSpPr>
              <a:spLocks/>
            </p:cNvSpPr>
            <p:nvPr/>
          </p:nvSpPr>
          <p:spPr bwMode="auto">
            <a:xfrm>
              <a:off x="3061" y="2416"/>
              <a:ext cx="52" cy="34"/>
            </a:xfrm>
            <a:custGeom>
              <a:avLst/>
              <a:gdLst>
                <a:gd name="T0" fmla="*/ 9 w 259"/>
                <a:gd name="T1" fmla="*/ 0 h 171"/>
                <a:gd name="T2" fmla="*/ 9 w 259"/>
                <a:gd name="T3" fmla="*/ 0 h 171"/>
                <a:gd name="T4" fmla="*/ 8 w 259"/>
                <a:gd name="T5" fmla="*/ 1 h 171"/>
                <a:gd name="T6" fmla="*/ 7 w 259"/>
                <a:gd name="T7" fmla="*/ 1 h 171"/>
                <a:gd name="T8" fmla="*/ 6 w 259"/>
                <a:gd name="T9" fmla="*/ 2 h 171"/>
                <a:gd name="T10" fmla="*/ 4 w 259"/>
                <a:gd name="T11" fmla="*/ 3 h 171"/>
                <a:gd name="T12" fmla="*/ 3 w 259"/>
                <a:gd name="T13" fmla="*/ 3 h 171"/>
                <a:gd name="T14" fmla="*/ 2 w 259"/>
                <a:gd name="T15" fmla="*/ 4 h 171"/>
                <a:gd name="T16" fmla="*/ 0 w 259"/>
                <a:gd name="T17" fmla="*/ 5 h 171"/>
                <a:gd name="T18" fmla="*/ 0 w 259"/>
                <a:gd name="T19" fmla="*/ 5 h 171"/>
                <a:gd name="T20" fmla="*/ 1 w 259"/>
                <a:gd name="T21" fmla="*/ 7 h 171"/>
                <a:gd name="T22" fmla="*/ 1 w 259"/>
                <a:gd name="T23" fmla="*/ 7 h 171"/>
                <a:gd name="T24" fmla="*/ 3 w 259"/>
                <a:gd name="T25" fmla="*/ 6 h 171"/>
                <a:gd name="T26" fmla="*/ 4 w 259"/>
                <a:gd name="T27" fmla="*/ 5 h 171"/>
                <a:gd name="T28" fmla="*/ 5 w 259"/>
                <a:gd name="T29" fmla="*/ 5 h 171"/>
                <a:gd name="T30" fmla="*/ 7 w 259"/>
                <a:gd name="T31" fmla="*/ 4 h 171"/>
                <a:gd name="T32" fmla="*/ 8 w 259"/>
                <a:gd name="T33" fmla="*/ 3 h 171"/>
                <a:gd name="T34" fmla="*/ 9 w 259"/>
                <a:gd name="T35" fmla="*/ 3 h 171"/>
                <a:gd name="T36" fmla="*/ 10 w 259"/>
                <a:gd name="T37" fmla="*/ 2 h 171"/>
                <a:gd name="T38" fmla="*/ 10 w 259"/>
                <a:gd name="T39" fmla="*/ 2 h 171"/>
                <a:gd name="T40" fmla="*/ 9 w 259"/>
                <a:gd name="T41" fmla="*/ 0 h 1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1"/>
                <a:gd name="T65" fmla="*/ 259 w 259"/>
                <a:gd name="T66" fmla="*/ 171 h 1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1">
                  <a:moveTo>
                    <a:pt x="230" y="0"/>
                  </a:moveTo>
                  <a:lnTo>
                    <a:pt x="226" y="2"/>
                  </a:lnTo>
                  <a:lnTo>
                    <a:pt x="199" y="19"/>
                  </a:lnTo>
                  <a:lnTo>
                    <a:pt x="171" y="36"/>
                  </a:lnTo>
                  <a:lnTo>
                    <a:pt x="141" y="54"/>
                  </a:lnTo>
                  <a:lnTo>
                    <a:pt x="109" y="70"/>
                  </a:lnTo>
                  <a:lnTo>
                    <a:pt x="77" y="86"/>
                  </a:lnTo>
                  <a:lnTo>
                    <a:pt x="43" y="102"/>
                  </a:lnTo>
                  <a:lnTo>
                    <a:pt x="9" y="118"/>
                  </a:lnTo>
                  <a:lnTo>
                    <a:pt x="0" y="123"/>
                  </a:lnTo>
                  <a:lnTo>
                    <a:pt x="21" y="171"/>
                  </a:lnTo>
                  <a:lnTo>
                    <a:pt x="30" y="167"/>
                  </a:lnTo>
                  <a:lnTo>
                    <a:pt x="66" y="151"/>
                  </a:lnTo>
                  <a:lnTo>
                    <a:pt x="101" y="134"/>
                  </a:lnTo>
                  <a:lnTo>
                    <a:pt x="134" y="117"/>
                  </a:lnTo>
                  <a:lnTo>
                    <a:pt x="166" y="100"/>
                  </a:lnTo>
                  <a:lnTo>
                    <a:pt x="197" y="83"/>
                  </a:lnTo>
                  <a:lnTo>
                    <a:pt x="227" y="65"/>
                  </a:lnTo>
                  <a:lnTo>
                    <a:pt x="255" y="46"/>
                  </a:lnTo>
                  <a:lnTo>
                    <a:pt x="259" y="44"/>
                  </a:lnTo>
                  <a:lnTo>
                    <a:pt x="23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0" name="Freeform 45"/>
            <p:cNvSpPr>
              <a:spLocks/>
            </p:cNvSpPr>
            <p:nvPr/>
          </p:nvSpPr>
          <p:spPr bwMode="auto">
            <a:xfrm>
              <a:off x="3131" y="2354"/>
              <a:ext cx="34" cy="50"/>
            </a:xfrm>
            <a:custGeom>
              <a:avLst/>
              <a:gdLst>
                <a:gd name="T0" fmla="*/ 5 w 169"/>
                <a:gd name="T1" fmla="*/ 0 h 253"/>
                <a:gd name="T2" fmla="*/ 5 w 169"/>
                <a:gd name="T3" fmla="*/ 1 h 253"/>
                <a:gd name="T4" fmla="*/ 4 w 169"/>
                <a:gd name="T5" fmla="*/ 2 h 253"/>
                <a:gd name="T6" fmla="*/ 4 w 169"/>
                <a:gd name="T7" fmla="*/ 2 h 253"/>
                <a:gd name="T8" fmla="*/ 4 w 169"/>
                <a:gd name="T9" fmla="*/ 3 h 253"/>
                <a:gd name="T10" fmla="*/ 4 w 169"/>
                <a:gd name="T11" fmla="*/ 4 h 253"/>
                <a:gd name="T12" fmla="*/ 3 w 169"/>
                <a:gd name="T13" fmla="*/ 4 h 253"/>
                <a:gd name="T14" fmla="*/ 3 w 169"/>
                <a:gd name="T15" fmla="*/ 5 h 253"/>
                <a:gd name="T16" fmla="*/ 2 w 169"/>
                <a:gd name="T17" fmla="*/ 6 h 253"/>
                <a:gd name="T18" fmla="*/ 2 w 169"/>
                <a:gd name="T19" fmla="*/ 7 h 253"/>
                <a:gd name="T20" fmla="*/ 1 w 169"/>
                <a:gd name="T21" fmla="*/ 7 h 253"/>
                <a:gd name="T22" fmla="*/ 0 w 169"/>
                <a:gd name="T23" fmla="*/ 8 h 253"/>
                <a:gd name="T24" fmla="*/ 0 w 169"/>
                <a:gd name="T25" fmla="*/ 8 h 253"/>
                <a:gd name="T26" fmla="*/ 1 w 169"/>
                <a:gd name="T27" fmla="*/ 10 h 253"/>
                <a:gd name="T28" fmla="*/ 2 w 169"/>
                <a:gd name="T29" fmla="*/ 9 h 253"/>
                <a:gd name="T30" fmla="*/ 3 w 169"/>
                <a:gd name="T31" fmla="*/ 9 h 253"/>
                <a:gd name="T32" fmla="*/ 3 w 169"/>
                <a:gd name="T33" fmla="*/ 8 h 253"/>
                <a:gd name="T34" fmla="*/ 4 w 169"/>
                <a:gd name="T35" fmla="*/ 7 h 253"/>
                <a:gd name="T36" fmla="*/ 5 w 169"/>
                <a:gd name="T37" fmla="*/ 6 h 253"/>
                <a:gd name="T38" fmla="*/ 5 w 169"/>
                <a:gd name="T39" fmla="*/ 5 h 253"/>
                <a:gd name="T40" fmla="*/ 6 w 169"/>
                <a:gd name="T41" fmla="*/ 5 h 253"/>
                <a:gd name="T42" fmla="*/ 6 w 169"/>
                <a:gd name="T43" fmla="*/ 4 h 253"/>
                <a:gd name="T44" fmla="*/ 6 w 169"/>
                <a:gd name="T45" fmla="*/ 3 h 253"/>
                <a:gd name="T46" fmla="*/ 7 w 169"/>
                <a:gd name="T47" fmla="*/ 2 h 253"/>
                <a:gd name="T48" fmla="*/ 7 w 169"/>
                <a:gd name="T49" fmla="*/ 1 h 253"/>
                <a:gd name="T50" fmla="*/ 7 w 169"/>
                <a:gd name="T51" fmla="*/ 0 h 253"/>
                <a:gd name="T52" fmla="*/ 5 w 169"/>
                <a:gd name="T53" fmla="*/ 0 h 25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9"/>
                <a:gd name="T82" fmla="*/ 0 h 253"/>
                <a:gd name="T83" fmla="*/ 169 w 169"/>
                <a:gd name="T84" fmla="*/ 253 h 25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9" h="253">
                  <a:moveTo>
                    <a:pt x="117" y="0"/>
                  </a:moveTo>
                  <a:lnTo>
                    <a:pt x="114" y="19"/>
                  </a:lnTo>
                  <a:lnTo>
                    <a:pt x="111" y="39"/>
                  </a:lnTo>
                  <a:lnTo>
                    <a:pt x="106" y="57"/>
                  </a:lnTo>
                  <a:lnTo>
                    <a:pt x="98" y="76"/>
                  </a:lnTo>
                  <a:lnTo>
                    <a:pt x="91" y="94"/>
                  </a:lnTo>
                  <a:lnTo>
                    <a:pt x="81" y="113"/>
                  </a:lnTo>
                  <a:lnTo>
                    <a:pt x="69" y="132"/>
                  </a:lnTo>
                  <a:lnTo>
                    <a:pt x="56" y="150"/>
                  </a:lnTo>
                  <a:lnTo>
                    <a:pt x="42" y="168"/>
                  </a:lnTo>
                  <a:lnTo>
                    <a:pt x="26" y="187"/>
                  </a:lnTo>
                  <a:lnTo>
                    <a:pt x="9" y="205"/>
                  </a:lnTo>
                  <a:lnTo>
                    <a:pt x="0" y="214"/>
                  </a:lnTo>
                  <a:lnTo>
                    <a:pt x="37" y="253"/>
                  </a:lnTo>
                  <a:lnTo>
                    <a:pt x="46" y="242"/>
                  </a:lnTo>
                  <a:lnTo>
                    <a:pt x="66" y="222"/>
                  </a:lnTo>
                  <a:lnTo>
                    <a:pt x="83" y="202"/>
                  </a:lnTo>
                  <a:lnTo>
                    <a:pt x="99" y="181"/>
                  </a:lnTo>
                  <a:lnTo>
                    <a:pt x="113" y="160"/>
                  </a:lnTo>
                  <a:lnTo>
                    <a:pt x="126" y="139"/>
                  </a:lnTo>
                  <a:lnTo>
                    <a:pt x="138" y="118"/>
                  </a:lnTo>
                  <a:lnTo>
                    <a:pt x="148" y="95"/>
                  </a:lnTo>
                  <a:lnTo>
                    <a:pt x="155" y="73"/>
                  </a:lnTo>
                  <a:lnTo>
                    <a:pt x="162" y="51"/>
                  </a:lnTo>
                  <a:lnTo>
                    <a:pt x="167" y="28"/>
                  </a:lnTo>
                  <a:lnTo>
                    <a:pt x="169" y="9"/>
                  </a:lnTo>
                  <a:lnTo>
                    <a:pt x="117"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1" name="Freeform 46"/>
            <p:cNvSpPr>
              <a:spLocks/>
            </p:cNvSpPr>
            <p:nvPr/>
          </p:nvSpPr>
          <p:spPr bwMode="auto">
            <a:xfrm>
              <a:off x="3114" y="2281"/>
              <a:ext cx="44" cy="45"/>
            </a:xfrm>
            <a:custGeom>
              <a:avLst/>
              <a:gdLst>
                <a:gd name="T0" fmla="*/ 0 w 220"/>
                <a:gd name="T1" fmla="*/ 2 h 226"/>
                <a:gd name="T2" fmla="*/ 0 w 220"/>
                <a:gd name="T3" fmla="*/ 2 h 226"/>
                <a:gd name="T4" fmla="*/ 1 w 220"/>
                <a:gd name="T5" fmla="*/ 3 h 226"/>
                <a:gd name="T6" fmla="*/ 2 w 220"/>
                <a:gd name="T7" fmla="*/ 3 h 226"/>
                <a:gd name="T8" fmla="*/ 3 w 220"/>
                <a:gd name="T9" fmla="*/ 4 h 226"/>
                <a:gd name="T10" fmla="*/ 4 w 220"/>
                <a:gd name="T11" fmla="*/ 5 h 226"/>
                <a:gd name="T12" fmla="*/ 4 w 220"/>
                <a:gd name="T13" fmla="*/ 6 h 226"/>
                <a:gd name="T14" fmla="*/ 5 w 220"/>
                <a:gd name="T15" fmla="*/ 6 h 226"/>
                <a:gd name="T16" fmla="*/ 6 w 220"/>
                <a:gd name="T17" fmla="*/ 7 h 226"/>
                <a:gd name="T18" fmla="*/ 6 w 220"/>
                <a:gd name="T19" fmla="*/ 8 h 226"/>
                <a:gd name="T20" fmla="*/ 7 w 220"/>
                <a:gd name="T21" fmla="*/ 9 h 226"/>
                <a:gd name="T22" fmla="*/ 7 w 220"/>
                <a:gd name="T23" fmla="*/ 9 h 226"/>
                <a:gd name="T24" fmla="*/ 9 w 220"/>
                <a:gd name="T25" fmla="*/ 8 h 226"/>
                <a:gd name="T26" fmla="*/ 8 w 220"/>
                <a:gd name="T27" fmla="*/ 8 h 226"/>
                <a:gd name="T28" fmla="*/ 8 w 220"/>
                <a:gd name="T29" fmla="*/ 7 h 226"/>
                <a:gd name="T30" fmla="*/ 7 w 220"/>
                <a:gd name="T31" fmla="*/ 6 h 226"/>
                <a:gd name="T32" fmla="*/ 7 w 220"/>
                <a:gd name="T33" fmla="*/ 5 h 226"/>
                <a:gd name="T34" fmla="*/ 6 w 220"/>
                <a:gd name="T35" fmla="*/ 4 h 226"/>
                <a:gd name="T36" fmla="*/ 5 w 220"/>
                <a:gd name="T37" fmla="*/ 3 h 226"/>
                <a:gd name="T38" fmla="*/ 5 w 220"/>
                <a:gd name="T39" fmla="*/ 3 h 226"/>
                <a:gd name="T40" fmla="*/ 4 w 220"/>
                <a:gd name="T41" fmla="*/ 2 h 226"/>
                <a:gd name="T42" fmla="*/ 3 w 220"/>
                <a:gd name="T43" fmla="*/ 1 h 226"/>
                <a:gd name="T44" fmla="*/ 2 w 220"/>
                <a:gd name="T45" fmla="*/ 0 h 226"/>
                <a:gd name="T46" fmla="*/ 1 w 220"/>
                <a:gd name="T47" fmla="*/ 0 h 226"/>
                <a:gd name="T48" fmla="*/ 0 w 220"/>
                <a:gd name="T49" fmla="*/ 2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0"/>
                <a:gd name="T76" fmla="*/ 0 h 226"/>
                <a:gd name="T77" fmla="*/ 220 w 220"/>
                <a:gd name="T78" fmla="*/ 226 h 2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0" h="226">
                  <a:moveTo>
                    <a:pt x="0" y="43"/>
                  </a:moveTo>
                  <a:lnTo>
                    <a:pt x="12" y="51"/>
                  </a:lnTo>
                  <a:lnTo>
                    <a:pt x="34" y="69"/>
                  </a:lnTo>
                  <a:lnTo>
                    <a:pt x="56" y="87"/>
                  </a:lnTo>
                  <a:lnTo>
                    <a:pt x="76" y="105"/>
                  </a:lnTo>
                  <a:lnTo>
                    <a:pt x="95" y="123"/>
                  </a:lnTo>
                  <a:lnTo>
                    <a:pt x="112" y="142"/>
                  </a:lnTo>
                  <a:lnTo>
                    <a:pt x="128" y="160"/>
                  </a:lnTo>
                  <a:lnTo>
                    <a:pt x="142" y="178"/>
                  </a:lnTo>
                  <a:lnTo>
                    <a:pt x="155" y="197"/>
                  </a:lnTo>
                  <a:lnTo>
                    <a:pt x="167" y="215"/>
                  </a:lnTo>
                  <a:lnTo>
                    <a:pt x="172" y="226"/>
                  </a:lnTo>
                  <a:lnTo>
                    <a:pt x="220" y="203"/>
                  </a:lnTo>
                  <a:lnTo>
                    <a:pt x="212" y="189"/>
                  </a:lnTo>
                  <a:lnTo>
                    <a:pt x="199" y="168"/>
                  </a:lnTo>
                  <a:lnTo>
                    <a:pt x="185" y="147"/>
                  </a:lnTo>
                  <a:lnTo>
                    <a:pt x="169" y="127"/>
                  </a:lnTo>
                  <a:lnTo>
                    <a:pt x="152" y="106"/>
                  </a:lnTo>
                  <a:lnTo>
                    <a:pt x="132" y="86"/>
                  </a:lnTo>
                  <a:lnTo>
                    <a:pt x="113" y="66"/>
                  </a:lnTo>
                  <a:lnTo>
                    <a:pt x="90" y="47"/>
                  </a:lnTo>
                  <a:lnTo>
                    <a:pt x="68" y="27"/>
                  </a:lnTo>
                  <a:lnTo>
                    <a:pt x="43" y="9"/>
                  </a:lnTo>
                  <a:lnTo>
                    <a:pt x="32" y="0"/>
                  </a:lnTo>
                  <a:lnTo>
                    <a:pt x="0"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2" name="Freeform 47"/>
            <p:cNvSpPr>
              <a:spLocks/>
            </p:cNvSpPr>
            <p:nvPr/>
          </p:nvSpPr>
          <p:spPr bwMode="auto">
            <a:xfrm>
              <a:off x="3040" y="2242"/>
              <a:ext cx="53" cy="31"/>
            </a:xfrm>
            <a:custGeom>
              <a:avLst/>
              <a:gdLst>
                <a:gd name="T0" fmla="*/ 0 w 265"/>
                <a:gd name="T1" fmla="*/ 2 h 157"/>
                <a:gd name="T2" fmla="*/ 0 w 265"/>
                <a:gd name="T3" fmla="*/ 2 h 157"/>
                <a:gd name="T4" fmla="*/ 2 w 265"/>
                <a:gd name="T5" fmla="*/ 3 h 157"/>
                <a:gd name="T6" fmla="*/ 3 w 265"/>
                <a:gd name="T7" fmla="*/ 3 h 157"/>
                <a:gd name="T8" fmla="*/ 5 w 265"/>
                <a:gd name="T9" fmla="*/ 4 h 157"/>
                <a:gd name="T10" fmla="*/ 6 w 265"/>
                <a:gd name="T11" fmla="*/ 4 h 157"/>
                <a:gd name="T12" fmla="*/ 7 w 265"/>
                <a:gd name="T13" fmla="*/ 5 h 157"/>
                <a:gd name="T14" fmla="*/ 9 w 265"/>
                <a:gd name="T15" fmla="*/ 6 h 157"/>
                <a:gd name="T16" fmla="*/ 10 w 265"/>
                <a:gd name="T17" fmla="*/ 6 h 157"/>
                <a:gd name="T18" fmla="*/ 11 w 265"/>
                <a:gd name="T19" fmla="*/ 4 h 157"/>
                <a:gd name="T20" fmla="*/ 10 w 265"/>
                <a:gd name="T21" fmla="*/ 4 h 157"/>
                <a:gd name="T22" fmla="*/ 8 w 265"/>
                <a:gd name="T23" fmla="*/ 3 h 157"/>
                <a:gd name="T24" fmla="*/ 7 w 265"/>
                <a:gd name="T25" fmla="*/ 3 h 157"/>
                <a:gd name="T26" fmla="*/ 5 w 265"/>
                <a:gd name="T27" fmla="*/ 2 h 157"/>
                <a:gd name="T28" fmla="*/ 4 w 265"/>
                <a:gd name="T29" fmla="*/ 1 h 157"/>
                <a:gd name="T30" fmla="*/ 2 w 265"/>
                <a:gd name="T31" fmla="*/ 1 h 157"/>
                <a:gd name="T32" fmla="*/ 1 w 265"/>
                <a:gd name="T33" fmla="*/ 0 h 157"/>
                <a:gd name="T34" fmla="*/ 1 w 265"/>
                <a:gd name="T35" fmla="*/ 0 h 157"/>
                <a:gd name="T36" fmla="*/ 0 w 265"/>
                <a:gd name="T37" fmla="*/ 2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5"/>
                <a:gd name="T58" fmla="*/ 0 h 157"/>
                <a:gd name="T59" fmla="*/ 265 w 265"/>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5" h="157">
                  <a:moveTo>
                    <a:pt x="0" y="49"/>
                  </a:moveTo>
                  <a:lnTo>
                    <a:pt x="4" y="50"/>
                  </a:lnTo>
                  <a:lnTo>
                    <a:pt x="42" y="66"/>
                  </a:lnTo>
                  <a:lnTo>
                    <a:pt x="79" y="81"/>
                  </a:lnTo>
                  <a:lnTo>
                    <a:pt x="116" y="97"/>
                  </a:lnTo>
                  <a:lnTo>
                    <a:pt x="150" y="113"/>
                  </a:lnTo>
                  <a:lnTo>
                    <a:pt x="184" y="129"/>
                  </a:lnTo>
                  <a:lnTo>
                    <a:pt x="216" y="145"/>
                  </a:lnTo>
                  <a:lnTo>
                    <a:pt x="240" y="157"/>
                  </a:lnTo>
                  <a:lnTo>
                    <a:pt x="265" y="111"/>
                  </a:lnTo>
                  <a:lnTo>
                    <a:pt x="241" y="98"/>
                  </a:lnTo>
                  <a:lnTo>
                    <a:pt x="208" y="82"/>
                  </a:lnTo>
                  <a:lnTo>
                    <a:pt x="173" y="64"/>
                  </a:lnTo>
                  <a:lnTo>
                    <a:pt x="137" y="48"/>
                  </a:lnTo>
                  <a:lnTo>
                    <a:pt x="100" y="32"/>
                  </a:lnTo>
                  <a:lnTo>
                    <a:pt x="62" y="17"/>
                  </a:lnTo>
                  <a:lnTo>
                    <a:pt x="23" y="1"/>
                  </a:lnTo>
                  <a:lnTo>
                    <a:pt x="20" y="0"/>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3" name="Freeform 48"/>
            <p:cNvSpPr>
              <a:spLocks/>
            </p:cNvSpPr>
            <p:nvPr/>
          </p:nvSpPr>
          <p:spPr bwMode="auto">
            <a:xfrm>
              <a:off x="2959" y="2217"/>
              <a:ext cx="54" cy="24"/>
            </a:xfrm>
            <a:custGeom>
              <a:avLst/>
              <a:gdLst>
                <a:gd name="T0" fmla="*/ 0 w 270"/>
                <a:gd name="T1" fmla="*/ 2 h 123"/>
                <a:gd name="T2" fmla="*/ 0 w 270"/>
                <a:gd name="T3" fmla="*/ 2 h 123"/>
                <a:gd name="T4" fmla="*/ 2 w 270"/>
                <a:gd name="T5" fmla="*/ 3 h 123"/>
                <a:gd name="T6" fmla="*/ 4 w 270"/>
                <a:gd name="T7" fmla="*/ 3 h 123"/>
                <a:gd name="T8" fmla="*/ 6 w 270"/>
                <a:gd name="T9" fmla="*/ 4 h 123"/>
                <a:gd name="T10" fmla="*/ 8 w 270"/>
                <a:gd name="T11" fmla="*/ 4 h 123"/>
                <a:gd name="T12" fmla="*/ 10 w 270"/>
                <a:gd name="T13" fmla="*/ 4 h 123"/>
                <a:gd name="T14" fmla="*/ 10 w 270"/>
                <a:gd name="T15" fmla="*/ 5 h 123"/>
                <a:gd name="T16" fmla="*/ 11 w 270"/>
                <a:gd name="T17" fmla="*/ 3 h 123"/>
                <a:gd name="T18" fmla="*/ 10 w 270"/>
                <a:gd name="T19" fmla="*/ 3 h 123"/>
                <a:gd name="T20" fmla="*/ 8 w 270"/>
                <a:gd name="T21" fmla="*/ 2 h 123"/>
                <a:gd name="T22" fmla="*/ 7 w 270"/>
                <a:gd name="T23" fmla="*/ 2 h 123"/>
                <a:gd name="T24" fmla="*/ 5 w 270"/>
                <a:gd name="T25" fmla="*/ 1 h 123"/>
                <a:gd name="T26" fmla="*/ 3 w 270"/>
                <a:gd name="T27" fmla="*/ 1 h 123"/>
                <a:gd name="T28" fmla="*/ 1 w 270"/>
                <a:gd name="T29" fmla="*/ 0 h 123"/>
                <a:gd name="T30" fmla="*/ 0 w 270"/>
                <a:gd name="T31" fmla="*/ 0 h 123"/>
                <a:gd name="T32" fmla="*/ 0 w 270"/>
                <a:gd name="T33" fmla="*/ 2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23"/>
                <a:gd name="T53" fmla="*/ 270 w 270"/>
                <a:gd name="T54" fmla="*/ 123 h 1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23">
                  <a:moveTo>
                    <a:pt x="0" y="51"/>
                  </a:moveTo>
                  <a:lnTo>
                    <a:pt x="12" y="55"/>
                  </a:lnTo>
                  <a:lnTo>
                    <a:pt x="60" y="66"/>
                  </a:lnTo>
                  <a:lnTo>
                    <a:pt x="107" y="78"/>
                  </a:lnTo>
                  <a:lnTo>
                    <a:pt x="153" y="91"/>
                  </a:lnTo>
                  <a:lnTo>
                    <a:pt x="197" y="105"/>
                  </a:lnTo>
                  <a:lnTo>
                    <a:pt x="242" y="118"/>
                  </a:lnTo>
                  <a:lnTo>
                    <a:pt x="253" y="123"/>
                  </a:lnTo>
                  <a:lnTo>
                    <a:pt x="270" y="72"/>
                  </a:lnTo>
                  <a:lnTo>
                    <a:pt x="258" y="68"/>
                  </a:lnTo>
                  <a:lnTo>
                    <a:pt x="212" y="55"/>
                  </a:lnTo>
                  <a:lnTo>
                    <a:pt x="167" y="41"/>
                  </a:lnTo>
                  <a:lnTo>
                    <a:pt x="121" y="28"/>
                  </a:lnTo>
                  <a:lnTo>
                    <a:pt x="73" y="15"/>
                  </a:lnTo>
                  <a:lnTo>
                    <a:pt x="25" y="3"/>
                  </a:lnTo>
                  <a:lnTo>
                    <a:pt x="12" y="0"/>
                  </a:lnTo>
                  <a:lnTo>
                    <a:pt x="0" y="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4" name="Freeform 49"/>
            <p:cNvSpPr>
              <a:spLocks/>
            </p:cNvSpPr>
            <p:nvPr/>
          </p:nvSpPr>
          <p:spPr bwMode="auto">
            <a:xfrm>
              <a:off x="2876" y="2200"/>
              <a:ext cx="54" cy="20"/>
            </a:xfrm>
            <a:custGeom>
              <a:avLst/>
              <a:gdLst>
                <a:gd name="T0" fmla="*/ 0 w 271"/>
                <a:gd name="T1" fmla="*/ 2 h 101"/>
                <a:gd name="T2" fmla="*/ 3 w 271"/>
                <a:gd name="T3" fmla="*/ 3 h 101"/>
                <a:gd name="T4" fmla="*/ 7 w 271"/>
                <a:gd name="T5" fmla="*/ 3 h 101"/>
                <a:gd name="T6" fmla="*/ 10 w 271"/>
                <a:gd name="T7" fmla="*/ 4 h 101"/>
                <a:gd name="T8" fmla="*/ 11 w 271"/>
                <a:gd name="T9" fmla="*/ 2 h 101"/>
                <a:gd name="T10" fmla="*/ 7 w 271"/>
                <a:gd name="T11" fmla="*/ 1 h 101"/>
                <a:gd name="T12" fmla="*/ 3 w 271"/>
                <a:gd name="T13" fmla="*/ 0 h 101"/>
                <a:gd name="T14" fmla="*/ 0 w 271"/>
                <a:gd name="T15" fmla="*/ 0 h 101"/>
                <a:gd name="T16" fmla="*/ 0 w 271"/>
                <a:gd name="T17" fmla="*/ 2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101"/>
                <a:gd name="T29" fmla="*/ 271 w 271"/>
                <a:gd name="T30" fmla="*/ 101 h 1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101">
                  <a:moveTo>
                    <a:pt x="0" y="53"/>
                  </a:moveTo>
                  <a:lnTo>
                    <a:pt x="68" y="64"/>
                  </a:lnTo>
                  <a:lnTo>
                    <a:pt x="175" y="83"/>
                  </a:lnTo>
                  <a:lnTo>
                    <a:pt x="260" y="101"/>
                  </a:lnTo>
                  <a:lnTo>
                    <a:pt x="271" y="49"/>
                  </a:lnTo>
                  <a:lnTo>
                    <a:pt x="185" y="32"/>
                  </a:lnTo>
                  <a:lnTo>
                    <a:pt x="77" y="12"/>
                  </a:lnTo>
                  <a:lnTo>
                    <a:pt x="9"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5" name="Freeform 50"/>
            <p:cNvSpPr>
              <a:spLocks/>
            </p:cNvSpPr>
            <p:nvPr/>
          </p:nvSpPr>
          <p:spPr bwMode="auto">
            <a:xfrm>
              <a:off x="2792" y="2189"/>
              <a:ext cx="54" cy="16"/>
            </a:xfrm>
            <a:custGeom>
              <a:avLst/>
              <a:gdLst>
                <a:gd name="T0" fmla="*/ 0 w 270"/>
                <a:gd name="T1" fmla="*/ 2 h 82"/>
                <a:gd name="T2" fmla="*/ 1 w 270"/>
                <a:gd name="T3" fmla="*/ 2 h 82"/>
                <a:gd name="T4" fmla="*/ 6 w 270"/>
                <a:gd name="T5" fmla="*/ 3 h 82"/>
                <a:gd name="T6" fmla="*/ 11 w 270"/>
                <a:gd name="T7" fmla="*/ 3 h 82"/>
                <a:gd name="T8" fmla="*/ 11 w 270"/>
                <a:gd name="T9" fmla="*/ 1 h 82"/>
                <a:gd name="T10" fmla="*/ 6 w 270"/>
                <a:gd name="T11" fmla="*/ 1 h 82"/>
                <a:gd name="T12" fmla="*/ 1 w 270"/>
                <a:gd name="T13" fmla="*/ 0 h 82"/>
                <a:gd name="T14" fmla="*/ 0 w 270"/>
                <a:gd name="T15" fmla="*/ 0 h 82"/>
                <a:gd name="T16" fmla="*/ 0 w 270"/>
                <a:gd name="T17" fmla="*/ 2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2"/>
                <a:gd name="T29" fmla="*/ 270 w 270"/>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2">
                  <a:moveTo>
                    <a:pt x="0" y="53"/>
                  </a:moveTo>
                  <a:lnTo>
                    <a:pt x="28" y="56"/>
                  </a:lnTo>
                  <a:lnTo>
                    <a:pt x="148" y="68"/>
                  </a:lnTo>
                  <a:lnTo>
                    <a:pt x="264" y="82"/>
                  </a:lnTo>
                  <a:lnTo>
                    <a:pt x="270" y="30"/>
                  </a:lnTo>
                  <a:lnTo>
                    <a:pt x="154" y="16"/>
                  </a:lnTo>
                  <a:lnTo>
                    <a:pt x="34" y="3"/>
                  </a:lnTo>
                  <a:lnTo>
                    <a:pt x="5"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6" name="Freeform 51"/>
            <p:cNvSpPr>
              <a:spLocks/>
            </p:cNvSpPr>
            <p:nvPr/>
          </p:nvSpPr>
          <p:spPr bwMode="auto">
            <a:xfrm>
              <a:off x="2708" y="2183"/>
              <a:ext cx="53" cy="14"/>
            </a:xfrm>
            <a:custGeom>
              <a:avLst/>
              <a:gdLst>
                <a:gd name="T0" fmla="*/ 0 w 269"/>
                <a:gd name="T1" fmla="*/ 2 h 67"/>
                <a:gd name="T2" fmla="*/ 3 w 269"/>
                <a:gd name="T3" fmla="*/ 3 h 67"/>
                <a:gd name="T4" fmla="*/ 8 w 269"/>
                <a:gd name="T5" fmla="*/ 3 h 67"/>
                <a:gd name="T6" fmla="*/ 10 w 269"/>
                <a:gd name="T7" fmla="*/ 3 h 67"/>
                <a:gd name="T8" fmla="*/ 10 w 269"/>
                <a:gd name="T9" fmla="*/ 1 h 67"/>
                <a:gd name="T10" fmla="*/ 8 w 269"/>
                <a:gd name="T11" fmla="*/ 0 h 67"/>
                <a:gd name="T12" fmla="*/ 3 w 269"/>
                <a:gd name="T13" fmla="*/ 0 h 67"/>
                <a:gd name="T14" fmla="*/ 0 w 269"/>
                <a:gd name="T15" fmla="*/ 0 h 67"/>
                <a:gd name="T16" fmla="*/ 0 w 269"/>
                <a:gd name="T17" fmla="*/ 2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9"/>
                <a:gd name="T28" fmla="*/ 0 h 67"/>
                <a:gd name="T29" fmla="*/ 269 w 269"/>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9" h="67">
                  <a:moveTo>
                    <a:pt x="0" y="53"/>
                  </a:moveTo>
                  <a:lnTo>
                    <a:pt x="81" y="57"/>
                  </a:lnTo>
                  <a:lnTo>
                    <a:pt x="206" y="63"/>
                  </a:lnTo>
                  <a:lnTo>
                    <a:pt x="265" y="67"/>
                  </a:lnTo>
                  <a:lnTo>
                    <a:pt x="269" y="14"/>
                  </a:lnTo>
                  <a:lnTo>
                    <a:pt x="210" y="10"/>
                  </a:lnTo>
                  <a:lnTo>
                    <a:pt x="83" y="4"/>
                  </a:lnTo>
                  <a:lnTo>
                    <a:pt x="2"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7" name="Freeform 52"/>
            <p:cNvSpPr>
              <a:spLocks/>
            </p:cNvSpPr>
            <p:nvPr/>
          </p:nvSpPr>
          <p:spPr bwMode="auto">
            <a:xfrm>
              <a:off x="2646" y="2182"/>
              <a:ext cx="30" cy="11"/>
            </a:xfrm>
            <a:custGeom>
              <a:avLst/>
              <a:gdLst>
                <a:gd name="T0" fmla="*/ 0 w 152"/>
                <a:gd name="T1" fmla="*/ 2 h 54"/>
                <a:gd name="T2" fmla="*/ 0 w 152"/>
                <a:gd name="T3" fmla="*/ 2 h 54"/>
                <a:gd name="T4" fmla="*/ 5 w 152"/>
                <a:gd name="T5" fmla="*/ 2 h 54"/>
                <a:gd name="T6" fmla="*/ 6 w 152"/>
                <a:gd name="T7" fmla="*/ 2 h 54"/>
                <a:gd name="T8" fmla="*/ 6 w 152"/>
                <a:gd name="T9" fmla="*/ 0 h 54"/>
                <a:gd name="T10" fmla="*/ 5 w 152"/>
                <a:gd name="T11" fmla="*/ 0 h 54"/>
                <a:gd name="T12" fmla="*/ 0 w 152"/>
                <a:gd name="T13" fmla="*/ 0 h 54"/>
                <a:gd name="T14" fmla="*/ 0 w 152"/>
                <a:gd name="T15" fmla="*/ 0 h 54"/>
                <a:gd name="T16" fmla="*/ 0 w 152"/>
                <a:gd name="T17" fmla="*/ 2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2"/>
                <a:gd name="T28" fmla="*/ 0 h 54"/>
                <a:gd name="T29" fmla="*/ 152 w 15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2" h="54">
                  <a:moveTo>
                    <a:pt x="0" y="53"/>
                  </a:moveTo>
                  <a:lnTo>
                    <a:pt x="0" y="53"/>
                  </a:lnTo>
                  <a:lnTo>
                    <a:pt x="132" y="54"/>
                  </a:lnTo>
                  <a:lnTo>
                    <a:pt x="149" y="54"/>
                  </a:lnTo>
                  <a:lnTo>
                    <a:pt x="152" y="1"/>
                  </a:lnTo>
                  <a:lnTo>
                    <a:pt x="132" y="1"/>
                  </a:lnTo>
                  <a:lnTo>
                    <a:pt x="0" y="0"/>
                  </a:lnTo>
                  <a:lnTo>
                    <a:pt x="0" y="5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8" name="Freeform 53"/>
            <p:cNvSpPr>
              <a:spLocks/>
            </p:cNvSpPr>
            <p:nvPr/>
          </p:nvSpPr>
          <p:spPr bwMode="auto">
            <a:xfrm>
              <a:off x="2623" y="2182"/>
              <a:ext cx="23" cy="11"/>
            </a:xfrm>
            <a:custGeom>
              <a:avLst/>
              <a:gdLst>
                <a:gd name="T0" fmla="*/ 0 w 115"/>
                <a:gd name="T1" fmla="*/ 2 h 54"/>
                <a:gd name="T2" fmla="*/ 0 w 115"/>
                <a:gd name="T3" fmla="*/ 0 h 54"/>
                <a:gd name="T4" fmla="*/ 5 w 115"/>
                <a:gd name="T5" fmla="*/ 0 h 54"/>
                <a:gd name="T6" fmla="*/ 5 w 115"/>
                <a:gd name="T7" fmla="*/ 2 h 54"/>
                <a:gd name="T8" fmla="*/ 0 w 115"/>
                <a:gd name="T9" fmla="*/ 2 h 54"/>
                <a:gd name="T10" fmla="*/ 0 60000 65536"/>
                <a:gd name="T11" fmla="*/ 0 60000 65536"/>
                <a:gd name="T12" fmla="*/ 0 60000 65536"/>
                <a:gd name="T13" fmla="*/ 0 60000 65536"/>
                <a:gd name="T14" fmla="*/ 0 60000 65536"/>
                <a:gd name="T15" fmla="*/ 0 w 115"/>
                <a:gd name="T16" fmla="*/ 0 h 54"/>
                <a:gd name="T17" fmla="*/ 115 w 115"/>
                <a:gd name="T18" fmla="*/ 54 h 54"/>
              </a:gdLst>
              <a:ahLst/>
              <a:cxnLst>
                <a:cxn ang="T10">
                  <a:pos x="T0" y="T1"/>
                </a:cxn>
                <a:cxn ang="T11">
                  <a:pos x="T2" y="T3"/>
                </a:cxn>
                <a:cxn ang="T12">
                  <a:pos x="T4" y="T5"/>
                </a:cxn>
                <a:cxn ang="T13">
                  <a:pos x="T6" y="T7"/>
                </a:cxn>
                <a:cxn ang="T14">
                  <a:pos x="T8" y="T9"/>
                </a:cxn>
              </a:cxnLst>
              <a:rect l="T15" t="T16" r="T17" b="T18"/>
              <a:pathLst>
                <a:path w="115" h="54">
                  <a:moveTo>
                    <a:pt x="0" y="54"/>
                  </a:moveTo>
                  <a:lnTo>
                    <a:pt x="0" y="1"/>
                  </a:lnTo>
                  <a:lnTo>
                    <a:pt x="115" y="0"/>
                  </a:lnTo>
                  <a:lnTo>
                    <a:pt x="115" y="53"/>
                  </a:lnTo>
                  <a:lnTo>
                    <a:pt x="0" y="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59" name="Freeform 54"/>
            <p:cNvSpPr>
              <a:spLocks/>
            </p:cNvSpPr>
            <p:nvPr/>
          </p:nvSpPr>
          <p:spPr bwMode="auto">
            <a:xfrm>
              <a:off x="2537" y="2183"/>
              <a:ext cx="54" cy="13"/>
            </a:xfrm>
            <a:custGeom>
              <a:avLst/>
              <a:gdLst>
                <a:gd name="T0" fmla="*/ 0 w 268"/>
                <a:gd name="T1" fmla="*/ 3 h 67"/>
                <a:gd name="T2" fmla="*/ 1 w 268"/>
                <a:gd name="T3" fmla="*/ 3 h 67"/>
                <a:gd name="T4" fmla="*/ 6 w 268"/>
                <a:gd name="T5" fmla="*/ 2 h 67"/>
                <a:gd name="T6" fmla="*/ 11 w 268"/>
                <a:gd name="T7" fmla="*/ 2 h 67"/>
                <a:gd name="T8" fmla="*/ 11 w 268"/>
                <a:gd name="T9" fmla="*/ 0 h 67"/>
                <a:gd name="T10" fmla="*/ 6 w 268"/>
                <a:gd name="T11" fmla="*/ 0 h 67"/>
                <a:gd name="T12" fmla="*/ 1 w 268"/>
                <a:gd name="T13" fmla="*/ 0 h 67"/>
                <a:gd name="T14" fmla="*/ 0 w 268"/>
                <a:gd name="T15" fmla="*/ 1 h 67"/>
                <a:gd name="T16" fmla="*/ 0 w 268"/>
                <a:gd name="T17" fmla="*/ 3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67"/>
                <a:gd name="T29" fmla="*/ 268 w 268"/>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67">
                  <a:moveTo>
                    <a:pt x="4" y="67"/>
                  </a:moveTo>
                  <a:lnTo>
                    <a:pt x="27" y="65"/>
                  </a:lnTo>
                  <a:lnTo>
                    <a:pt x="153" y="59"/>
                  </a:lnTo>
                  <a:lnTo>
                    <a:pt x="268" y="53"/>
                  </a:lnTo>
                  <a:lnTo>
                    <a:pt x="266" y="0"/>
                  </a:lnTo>
                  <a:lnTo>
                    <a:pt x="150" y="6"/>
                  </a:lnTo>
                  <a:lnTo>
                    <a:pt x="23" y="12"/>
                  </a:lnTo>
                  <a:lnTo>
                    <a:pt x="0" y="14"/>
                  </a:lnTo>
                  <a:lnTo>
                    <a:pt x="4"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0" name="Freeform 55"/>
            <p:cNvSpPr>
              <a:spLocks/>
            </p:cNvSpPr>
            <p:nvPr/>
          </p:nvSpPr>
          <p:spPr bwMode="auto">
            <a:xfrm>
              <a:off x="2452" y="2188"/>
              <a:ext cx="54" cy="17"/>
            </a:xfrm>
            <a:custGeom>
              <a:avLst/>
              <a:gdLst>
                <a:gd name="T0" fmla="*/ 0 w 270"/>
                <a:gd name="T1" fmla="*/ 4 h 81"/>
                <a:gd name="T2" fmla="*/ 4 w 270"/>
                <a:gd name="T3" fmla="*/ 3 h 81"/>
                <a:gd name="T4" fmla="*/ 8 w 270"/>
                <a:gd name="T5" fmla="*/ 3 h 81"/>
                <a:gd name="T6" fmla="*/ 11 w 270"/>
                <a:gd name="T7" fmla="*/ 2 h 81"/>
                <a:gd name="T8" fmla="*/ 11 w 270"/>
                <a:gd name="T9" fmla="*/ 0 h 81"/>
                <a:gd name="T10" fmla="*/ 8 w 270"/>
                <a:gd name="T11" fmla="*/ 0 h 81"/>
                <a:gd name="T12" fmla="*/ 3 w 270"/>
                <a:gd name="T13" fmla="*/ 1 h 81"/>
                <a:gd name="T14" fmla="*/ 0 w 270"/>
                <a:gd name="T15" fmla="*/ 1 h 81"/>
                <a:gd name="T16" fmla="*/ 0 w 270"/>
                <a:gd name="T17" fmla="*/ 4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81"/>
                <a:gd name="T29" fmla="*/ 270 w 270"/>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81">
                  <a:moveTo>
                    <a:pt x="7" y="81"/>
                  </a:moveTo>
                  <a:lnTo>
                    <a:pt x="88" y="71"/>
                  </a:lnTo>
                  <a:lnTo>
                    <a:pt x="207" y="59"/>
                  </a:lnTo>
                  <a:lnTo>
                    <a:pt x="270" y="53"/>
                  </a:lnTo>
                  <a:lnTo>
                    <a:pt x="266" y="0"/>
                  </a:lnTo>
                  <a:lnTo>
                    <a:pt x="201" y="6"/>
                  </a:lnTo>
                  <a:lnTo>
                    <a:pt x="81" y="19"/>
                  </a:lnTo>
                  <a:lnTo>
                    <a:pt x="0" y="28"/>
                  </a:lnTo>
                  <a:lnTo>
                    <a:pt x="7"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1" name="Freeform 56"/>
            <p:cNvSpPr>
              <a:spLocks/>
            </p:cNvSpPr>
            <p:nvPr/>
          </p:nvSpPr>
          <p:spPr bwMode="auto">
            <a:xfrm>
              <a:off x="2368" y="2199"/>
              <a:ext cx="54" cy="19"/>
            </a:xfrm>
            <a:custGeom>
              <a:avLst/>
              <a:gdLst>
                <a:gd name="T0" fmla="*/ 0 w 271"/>
                <a:gd name="T1" fmla="*/ 4 h 99"/>
                <a:gd name="T2" fmla="*/ 2 w 271"/>
                <a:gd name="T3" fmla="*/ 3 h 99"/>
                <a:gd name="T4" fmla="*/ 7 w 271"/>
                <a:gd name="T5" fmla="*/ 2 h 99"/>
                <a:gd name="T6" fmla="*/ 11 w 271"/>
                <a:gd name="T7" fmla="*/ 2 h 99"/>
                <a:gd name="T8" fmla="*/ 11 w 271"/>
                <a:gd name="T9" fmla="*/ 0 h 99"/>
                <a:gd name="T10" fmla="*/ 6 w 271"/>
                <a:gd name="T11" fmla="*/ 1 h 99"/>
                <a:gd name="T12" fmla="*/ 2 w 271"/>
                <a:gd name="T13" fmla="*/ 1 h 99"/>
                <a:gd name="T14" fmla="*/ 0 w 271"/>
                <a:gd name="T15" fmla="*/ 2 h 99"/>
                <a:gd name="T16" fmla="*/ 0 w 271"/>
                <a:gd name="T17" fmla="*/ 4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1"/>
                <a:gd name="T28" fmla="*/ 0 h 99"/>
                <a:gd name="T29" fmla="*/ 271 w 271"/>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1" h="99">
                  <a:moveTo>
                    <a:pt x="10" y="99"/>
                  </a:moveTo>
                  <a:lnTo>
                    <a:pt x="62" y="88"/>
                  </a:lnTo>
                  <a:lnTo>
                    <a:pt x="170" y="69"/>
                  </a:lnTo>
                  <a:lnTo>
                    <a:pt x="271" y="53"/>
                  </a:lnTo>
                  <a:lnTo>
                    <a:pt x="264" y="0"/>
                  </a:lnTo>
                  <a:lnTo>
                    <a:pt x="160" y="17"/>
                  </a:lnTo>
                  <a:lnTo>
                    <a:pt x="52" y="37"/>
                  </a:lnTo>
                  <a:lnTo>
                    <a:pt x="0" y="46"/>
                  </a:lnTo>
                  <a:lnTo>
                    <a:pt x="10" y="9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2" name="Freeform 57"/>
            <p:cNvSpPr>
              <a:spLocks/>
            </p:cNvSpPr>
            <p:nvPr/>
          </p:nvSpPr>
          <p:spPr bwMode="auto">
            <a:xfrm>
              <a:off x="2285" y="2215"/>
              <a:ext cx="54" cy="24"/>
            </a:xfrm>
            <a:custGeom>
              <a:avLst/>
              <a:gdLst>
                <a:gd name="T0" fmla="*/ 1 w 270"/>
                <a:gd name="T1" fmla="*/ 5 h 121"/>
                <a:gd name="T2" fmla="*/ 2 w 270"/>
                <a:gd name="T3" fmla="*/ 5 h 121"/>
                <a:gd name="T4" fmla="*/ 3 w 270"/>
                <a:gd name="T5" fmla="*/ 4 h 121"/>
                <a:gd name="T6" fmla="*/ 5 w 270"/>
                <a:gd name="T7" fmla="*/ 3 h 121"/>
                <a:gd name="T8" fmla="*/ 7 w 270"/>
                <a:gd name="T9" fmla="*/ 3 h 121"/>
                <a:gd name="T10" fmla="*/ 9 w 270"/>
                <a:gd name="T11" fmla="*/ 3 h 121"/>
                <a:gd name="T12" fmla="*/ 11 w 270"/>
                <a:gd name="T13" fmla="*/ 2 h 121"/>
                <a:gd name="T14" fmla="*/ 10 w 270"/>
                <a:gd name="T15" fmla="*/ 0 h 121"/>
                <a:gd name="T16" fmla="*/ 8 w 270"/>
                <a:gd name="T17" fmla="*/ 0 h 121"/>
                <a:gd name="T18" fmla="*/ 6 w 270"/>
                <a:gd name="T19" fmla="*/ 1 h 121"/>
                <a:gd name="T20" fmla="*/ 5 w 270"/>
                <a:gd name="T21" fmla="*/ 1 h 121"/>
                <a:gd name="T22" fmla="*/ 3 w 270"/>
                <a:gd name="T23" fmla="*/ 2 h 121"/>
                <a:gd name="T24" fmla="*/ 1 w 270"/>
                <a:gd name="T25" fmla="*/ 3 h 121"/>
                <a:gd name="T26" fmla="*/ 0 w 270"/>
                <a:gd name="T27" fmla="*/ 3 h 121"/>
                <a:gd name="T28" fmla="*/ 1 w 270"/>
                <a:gd name="T29" fmla="*/ 5 h 1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0"/>
                <a:gd name="T46" fmla="*/ 0 h 121"/>
                <a:gd name="T47" fmla="*/ 270 w 270"/>
                <a:gd name="T48" fmla="*/ 121 h 1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0" h="121">
                  <a:moveTo>
                    <a:pt x="15" y="121"/>
                  </a:moveTo>
                  <a:lnTo>
                    <a:pt x="38" y="114"/>
                  </a:lnTo>
                  <a:lnTo>
                    <a:pt x="83" y="100"/>
                  </a:lnTo>
                  <a:lnTo>
                    <a:pt x="128" y="87"/>
                  </a:lnTo>
                  <a:lnTo>
                    <a:pt x="176" y="75"/>
                  </a:lnTo>
                  <a:lnTo>
                    <a:pt x="223" y="64"/>
                  </a:lnTo>
                  <a:lnTo>
                    <a:pt x="270" y="52"/>
                  </a:lnTo>
                  <a:lnTo>
                    <a:pt x="258" y="0"/>
                  </a:lnTo>
                  <a:lnTo>
                    <a:pt x="210" y="12"/>
                  </a:lnTo>
                  <a:lnTo>
                    <a:pt x="162" y="24"/>
                  </a:lnTo>
                  <a:lnTo>
                    <a:pt x="114" y="37"/>
                  </a:lnTo>
                  <a:lnTo>
                    <a:pt x="68" y="50"/>
                  </a:lnTo>
                  <a:lnTo>
                    <a:pt x="23" y="64"/>
                  </a:lnTo>
                  <a:lnTo>
                    <a:pt x="0" y="70"/>
                  </a:lnTo>
                  <a:lnTo>
                    <a:pt x="15"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3" name="Freeform 58"/>
            <p:cNvSpPr>
              <a:spLocks/>
            </p:cNvSpPr>
            <p:nvPr/>
          </p:nvSpPr>
          <p:spPr bwMode="auto">
            <a:xfrm>
              <a:off x="2205" y="2239"/>
              <a:ext cx="53" cy="31"/>
            </a:xfrm>
            <a:custGeom>
              <a:avLst/>
              <a:gdLst>
                <a:gd name="T0" fmla="*/ 1 w 265"/>
                <a:gd name="T1" fmla="*/ 6 h 154"/>
                <a:gd name="T2" fmla="*/ 2 w 265"/>
                <a:gd name="T3" fmla="*/ 6 h 154"/>
                <a:gd name="T4" fmla="*/ 3 w 265"/>
                <a:gd name="T5" fmla="*/ 5 h 154"/>
                <a:gd name="T6" fmla="*/ 5 w 265"/>
                <a:gd name="T7" fmla="*/ 4 h 154"/>
                <a:gd name="T8" fmla="*/ 6 w 265"/>
                <a:gd name="T9" fmla="*/ 4 h 154"/>
                <a:gd name="T10" fmla="*/ 8 w 265"/>
                <a:gd name="T11" fmla="*/ 3 h 154"/>
                <a:gd name="T12" fmla="*/ 9 w 265"/>
                <a:gd name="T13" fmla="*/ 2 h 154"/>
                <a:gd name="T14" fmla="*/ 11 w 265"/>
                <a:gd name="T15" fmla="*/ 2 h 154"/>
                <a:gd name="T16" fmla="*/ 10 w 265"/>
                <a:gd name="T17" fmla="*/ 0 h 154"/>
                <a:gd name="T18" fmla="*/ 8 w 265"/>
                <a:gd name="T19" fmla="*/ 1 h 154"/>
                <a:gd name="T20" fmla="*/ 7 w 265"/>
                <a:gd name="T21" fmla="*/ 1 h 154"/>
                <a:gd name="T22" fmla="*/ 5 w 265"/>
                <a:gd name="T23" fmla="*/ 2 h 154"/>
                <a:gd name="T24" fmla="*/ 4 w 265"/>
                <a:gd name="T25" fmla="*/ 2 h 154"/>
                <a:gd name="T26" fmla="*/ 2 w 265"/>
                <a:gd name="T27" fmla="*/ 3 h 154"/>
                <a:gd name="T28" fmla="*/ 1 w 265"/>
                <a:gd name="T29" fmla="*/ 4 h 154"/>
                <a:gd name="T30" fmla="*/ 0 w 265"/>
                <a:gd name="T31" fmla="*/ 4 h 154"/>
                <a:gd name="T32" fmla="*/ 1 w 265"/>
                <a:gd name="T33" fmla="*/ 6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5"/>
                <a:gd name="T52" fmla="*/ 0 h 154"/>
                <a:gd name="T53" fmla="*/ 265 w 265"/>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5" h="154">
                  <a:moveTo>
                    <a:pt x="23" y="154"/>
                  </a:moveTo>
                  <a:lnTo>
                    <a:pt x="49" y="141"/>
                  </a:lnTo>
                  <a:lnTo>
                    <a:pt x="83" y="125"/>
                  </a:lnTo>
                  <a:lnTo>
                    <a:pt x="117" y="109"/>
                  </a:lnTo>
                  <a:lnTo>
                    <a:pt x="154" y="93"/>
                  </a:lnTo>
                  <a:lnTo>
                    <a:pt x="190" y="78"/>
                  </a:lnTo>
                  <a:lnTo>
                    <a:pt x="229" y="62"/>
                  </a:lnTo>
                  <a:lnTo>
                    <a:pt x="265" y="50"/>
                  </a:lnTo>
                  <a:lnTo>
                    <a:pt x="247" y="0"/>
                  </a:lnTo>
                  <a:lnTo>
                    <a:pt x="210" y="13"/>
                  </a:lnTo>
                  <a:lnTo>
                    <a:pt x="171" y="29"/>
                  </a:lnTo>
                  <a:lnTo>
                    <a:pt x="133" y="44"/>
                  </a:lnTo>
                  <a:lnTo>
                    <a:pt x="97" y="60"/>
                  </a:lnTo>
                  <a:lnTo>
                    <a:pt x="60" y="76"/>
                  </a:lnTo>
                  <a:lnTo>
                    <a:pt x="25" y="94"/>
                  </a:lnTo>
                  <a:lnTo>
                    <a:pt x="0" y="107"/>
                  </a:lnTo>
                  <a:lnTo>
                    <a:pt x="23" y="1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4" name="Freeform 59"/>
            <p:cNvSpPr>
              <a:spLocks/>
            </p:cNvSpPr>
            <p:nvPr/>
          </p:nvSpPr>
          <p:spPr bwMode="auto">
            <a:xfrm>
              <a:off x="2137" y="2277"/>
              <a:ext cx="46" cy="44"/>
            </a:xfrm>
            <a:custGeom>
              <a:avLst/>
              <a:gdLst>
                <a:gd name="T0" fmla="*/ 2 w 229"/>
                <a:gd name="T1" fmla="*/ 9 h 218"/>
                <a:gd name="T2" fmla="*/ 2 w 229"/>
                <a:gd name="T3" fmla="*/ 9 h 218"/>
                <a:gd name="T4" fmla="*/ 2 w 229"/>
                <a:gd name="T5" fmla="*/ 8 h 218"/>
                <a:gd name="T6" fmla="*/ 3 w 229"/>
                <a:gd name="T7" fmla="*/ 7 h 218"/>
                <a:gd name="T8" fmla="*/ 4 w 229"/>
                <a:gd name="T9" fmla="*/ 7 h 218"/>
                <a:gd name="T10" fmla="*/ 4 w 229"/>
                <a:gd name="T11" fmla="*/ 6 h 218"/>
                <a:gd name="T12" fmla="*/ 5 w 229"/>
                <a:gd name="T13" fmla="*/ 5 h 218"/>
                <a:gd name="T14" fmla="*/ 6 w 229"/>
                <a:gd name="T15" fmla="*/ 4 h 218"/>
                <a:gd name="T16" fmla="*/ 7 w 229"/>
                <a:gd name="T17" fmla="*/ 4 h 218"/>
                <a:gd name="T18" fmla="*/ 8 w 229"/>
                <a:gd name="T19" fmla="*/ 3 h 218"/>
                <a:gd name="T20" fmla="*/ 9 w 229"/>
                <a:gd name="T21" fmla="*/ 2 h 218"/>
                <a:gd name="T22" fmla="*/ 9 w 229"/>
                <a:gd name="T23" fmla="*/ 2 h 218"/>
                <a:gd name="T24" fmla="*/ 8 w 229"/>
                <a:gd name="T25" fmla="*/ 0 h 218"/>
                <a:gd name="T26" fmla="*/ 7 w 229"/>
                <a:gd name="T27" fmla="*/ 0 h 218"/>
                <a:gd name="T28" fmla="*/ 6 w 229"/>
                <a:gd name="T29" fmla="*/ 1 h 218"/>
                <a:gd name="T30" fmla="*/ 5 w 229"/>
                <a:gd name="T31" fmla="*/ 2 h 218"/>
                <a:gd name="T32" fmla="*/ 4 w 229"/>
                <a:gd name="T33" fmla="*/ 3 h 218"/>
                <a:gd name="T34" fmla="*/ 4 w 229"/>
                <a:gd name="T35" fmla="*/ 3 h 218"/>
                <a:gd name="T36" fmla="*/ 3 w 229"/>
                <a:gd name="T37" fmla="*/ 4 h 218"/>
                <a:gd name="T38" fmla="*/ 2 w 229"/>
                <a:gd name="T39" fmla="*/ 5 h 218"/>
                <a:gd name="T40" fmla="*/ 1 w 229"/>
                <a:gd name="T41" fmla="*/ 6 h 218"/>
                <a:gd name="T42" fmla="*/ 1 w 229"/>
                <a:gd name="T43" fmla="*/ 7 h 218"/>
                <a:gd name="T44" fmla="*/ 0 w 229"/>
                <a:gd name="T45" fmla="*/ 8 h 218"/>
                <a:gd name="T46" fmla="*/ 0 w 229"/>
                <a:gd name="T47" fmla="*/ 8 h 218"/>
                <a:gd name="T48" fmla="*/ 2 w 229"/>
                <a:gd name="T49" fmla="*/ 9 h 2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9"/>
                <a:gd name="T76" fmla="*/ 0 h 218"/>
                <a:gd name="T77" fmla="*/ 229 w 229"/>
                <a:gd name="T78" fmla="*/ 218 h 2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9" h="218">
                  <a:moveTo>
                    <a:pt x="45" y="218"/>
                  </a:moveTo>
                  <a:lnTo>
                    <a:pt x="46" y="217"/>
                  </a:lnTo>
                  <a:lnTo>
                    <a:pt x="59" y="198"/>
                  </a:lnTo>
                  <a:lnTo>
                    <a:pt x="73" y="180"/>
                  </a:lnTo>
                  <a:lnTo>
                    <a:pt x="89" y="162"/>
                  </a:lnTo>
                  <a:lnTo>
                    <a:pt x="106" y="143"/>
                  </a:lnTo>
                  <a:lnTo>
                    <a:pt x="125" y="125"/>
                  </a:lnTo>
                  <a:lnTo>
                    <a:pt x="145" y="107"/>
                  </a:lnTo>
                  <a:lnTo>
                    <a:pt x="167" y="89"/>
                  </a:lnTo>
                  <a:lnTo>
                    <a:pt x="189" y="71"/>
                  </a:lnTo>
                  <a:lnTo>
                    <a:pt x="214" y="54"/>
                  </a:lnTo>
                  <a:lnTo>
                    <a:pt x="229" y="44"/>
                  </a:lnTo>
                  <a:lnTo>
                    <a:pt x="200" y="0"/>
                  </a:lnTo>
                  <a:lnTo>
                    <a:pt x="184" y="11"/>
                  </a:lnTo>
                  <a:lnTo>
                    <a:pt x="158" y="29"/>
                  </a:lnTo>
                  <a:lnTo>
                    <a:pt x="133" y="47"/>
                  </a:lnTo>
                  <a:lnTo>
                    <a:pt x="111" y="67"/>
                  </a:lnTo>
                  <a:lnTo>
                    <a:pt x="89" y="86"/>
                  </a:lnTo>
                  <a:lnTo>
                    <a:pt x="68" y="106"/>
                  </a:lnTo>
                  <a:lnTo>
                    <a:pt x="49" y="126"/>
                  </a:lnTo>
                  <a:lnTo>
                    <a:pt x="32" y="147"/>
                  </a:lnTo>
                  <a:lnTo>
                    <a:pt x="16" y="167"/>
                  </a:lnTo>
                  <a:lnTo>
                    <a:pt x="2" y="188"/>
                  </a:lnTo>
                  <a:lnTo>
                    <a:pt x="0" y="190"/>
                  </a:lnTo>
                  <a:lnTo>
                    <a:pt x="45" y="2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5" name="Freeform 60"/>
            <p:cNvSpPr>
              <a:spLocks/>
            </p:cNvSpPr>
            <p:nvPr/>
          </p:nvSpPr>
          <p:spPr bwMode="auto">
            <a:xfrm>
              <a:off x="2126" y="2347"/>
              <a:ext cx="11" cy="3"/>
            </a:xfrm>
            <a:custGeom>
              <a:avLst/>
              <a:gdLst>
                <a:gd name="T0" fmla="*/ 2 w 54"/>
                <a:gd name="T1" fmla="*/ 1 h 15"/>
                <a:gd name="T2" fmla="*/ 2 w 54"/>
                <a:gd name="T3" fmla="*/ 1 h 15"/>
                <a:gd name="T4" fmla="*/ 2 w 54"/>
                <a:gd name="T5" fmla="*/ 0 h 15"/>
                <a:gd name="T6" fmla="*/ 0 w 54"/>
                <a:gd name="T7" fmla="*/ 0 h 15"/>
                <a:gd name="T8" fmla="*/ 0 w 54"/>
                <a:gd name="T9" fmla="*/ 1 h 15"/>
                <a:gd name="T10" fmla="*/ 0 w 54"/>
                <a:gd name="T11" fmla="*/ 1 h 15"/>
                <a:gd name="T12" fmla="*/ 2 w 54"/>
                <a:gd name="T13" fmla="*/ 1 h 15"/>
                <a:gd name="T14" fmla="*/ 0 60000 65536"/>
                <a:gd name="T15" fmla="*/ 0 60000 65536"/>
                <a:gd name="T16" fmla="*/ 0 60000 65536"/>
                <a:gd name="T17" fmla="*/ 0 60000 65536"/>
                <a:gd name="T18" fmla="*/ 0 60000 65536"/>
                <a:gd name="T19" fmla="*/ 0 60000 65536"/>
                <a:gd name="T20" fmla="*/ 0 60000 65536"/>
                <a:gd name="T21" fmla="*/ 0 w 54"/>
                <a:gd name="T22" fmla="*/ 0 h 15"/>
                <a:gd name="T23" fmla="*/ 54 w 54"/>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15">
                  <a:moveTo>
                    <a:pt x="54" y="15"/>
                  </a:moveTo>
                  <a:lnTo>
                    <a:pt x="54" y="15"/>
                  </a:lnTo>
                  <a:lnTo>
                    <a:pt x="54" y="4"/>
                  </a:lnTo>
                  <a:lnTo>
                    <a:pt x="1" y="0"/>
                  </a:lnTo>
                  <a:lnTo>
                    <a:pt x="0" y="15"/>
                  </a:lnTo>
                  <a:lnTo>
                    <a:pt x="54"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6" name="Freeform 61"/>
            <p:cNvSpPr>
              <a:spLocks/>
            </p:cNvSpPr>
            <p:nvPr/>
          </p:nvSpPr>
          <p:spPr bwMode="auto">
            <a:xfrm>
              <a:off x="2126" y="2350"/>
              <a:ext cx="30" cy="49"/>
            </a:xfrm>
            <a:custGeom>
              <a:avLst/>
              <a:gdLst>
                <a:gd name="T0" fmla="*/ 6 w 148"/>
                <a:gd name="T1" fmla="*/ 8 h 244"/>
                <a:gd name="T2" fmla="*/ 6 w 148"/>
                <a:gd name="T3" fmla="*/ 8 h 244"/>
                <a:gd name="T4" fmla="*/ 5 w 148"/>
                <a:gd name="T5" fmla="*/ 7 h 244"/>
                <a:gd name="T6" fmla="*/ 5 w 148"/>
                <a:gd name="T7" fmla="*/ 7 h 244"/>
                <a:gd name="T8" fmla="*/ 4 w 148"/>
                <a:gd name="T9" fmla="*/ 6 h 244"/>
                <a:gd name="T10" fmla="*/ 4 w 148"/>
                <a:gd name="T11" fmla="*/ 5 h 244"/>
                <a:gd name="T12" fmla="*/ 3 w 148"/>
                <a:gd name="T13" fmla="*/ 4 h 244"/>
                <a:gd name="T14" fmla="*/ 3 w 148"/>
                <a:gd name="T15" fmla="*/ 4 h 244"/>
                <a:gd name="T16" fmla="*/ 3 w 148"/>
                <a:gd name="T17" fmla="*/ 3 h 244"/>
                <a:gd name="T18" fmla="*/ 2 w 148"/>
                <a:gd name="T19" fmla="*/ 2 h 244"/>
                <a:gd name="T20" fmla="*/ 2 w 148"/>
                <a:gd name="T21" fmla="*/ 1 h 244"/>
                <a:gd name="T22" fmla="*/ 2 w 148"/>
                <a:gd name="T23" fmla="*/ 1 h 244"/>
                <a:gd name="T24" fmla="*/ 2 w 148"/>
                <a:gd name="T25" fmla="*/ 0 h 244"/>
                <a:gd name="T26" fmla="*/ 0 w 148"/>
                <a:gd name="T27" fmla="*/ 0 h 244"/>
                <a:gd name="T28" fmla="*/ 0 w 148"/>
                <a:gd name="T29" fmla="*/ 1 h 244"/>
                <a:gd name="T30" fmla="*/ 0 w 148"/>
                <a:gd name="T31" fmla="*/ 2 h 244"/>
                <a:gd name="T32" fmla="*/ 0 w 148"/>
                <a:gd name="T33" fmla="*/ 3 h 244"/>
                <a:gd name="T34" fmla="*/ 1 w 148"/>
                <a:gd name="T35" fmla="*/ 4 h 244"/>
                <a:gd name="T36" fmla="*/ 1 w 148"/>
                <a:gd name="T37" fmla="*/ 5 h 244"/>
                <a:gd name="T38" fmla="*/ 1 w 148"/>
                <a:gd name="T39" fmla="*/ 5 h 244"/>
                <a:gd name="T40" fmla="*/ 2 w 148"/>
                <a:gd name="T41" fmla="*/ 6 h 244"/>
                <a:gd name="T42" fmla="*/ 2 w 148"/>
                <a:gd name="T43" fmla="*/ 7 h 244"/>
                <a:gd name="T44" fmla="*/ 3 w 148"/>
                <a:gd name="T45" fmla="*/ 8 h 244"/>
                <a:gd name="T46" fmla="*/ 4 w 148"/>
                <a:gd name="T47" fmla="*/ 9 h 244"/>
                <a:gd name="T48" fmla="*/ 4 w 148"/>
                <a:gd name="T49" fmla="*/ 10 h 244"/>
                <a:gd name="T50" fmla="*/ 4 w 148"/>
                <a:gd name="T51" fmla="*/ 10 h 244"/>
                <a:gd name="T52" fmla="*/ 6 w 148"/>
                <a:gd name="T53" fmla="*/ 8 h 2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48"/>
                <a:gd name="T82" fmla="*/ 0 h 244"/>
                <a:gd name="T83" fmla="*/ 148 w 148"/>
                <a:gd name="T84" fmla="*/ 244 h 2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48" h="244">
                  <a:moveTo>
                    <a:pt x="148" y="208"/>
                  </a:moveTo>
                  <a:lnTo>
                    <a:pt x="145" y="205"/>
                  </a:lnTo>
                  <a:lnTo>
                    <a:pt x="129" y="186"/>
                  </a:lnTo>
                  <a:lnTo>
                    <a:pt x="115" y="168"/>
                  </a:lnTo>
                  <a:lnTo>
                    <a:pt x="102" y="150"/>
                  </a:lnTo>
                  <a:lnTo>
                    <a:pt x="91" y="131"/>
                  </a:lnTo>
                  <a:lnTo>
                    <a:pt x="81" y="112"/>
                  </a:lnTo>
                  <a:lnTo>
                    <a:pt x="73" y="94"/>
                  </a:lnTo>
                  <a:lnTo>
                    <a:pt x="66" y="75"/>
                  </a:lnTo>
                  <a:lnTo>
                    <a:pt x="61" y="57"/>
                  </a:lnTo>
                  <a:lnTo>
                    <a:pt x="56" y="37"/>
                  </a:lnTo>
                  <a:lnTo>
                    <a:pt x="54" y="19"/>
                  </a:lnTo>
                  <a:lnTo>
                    <a:pt x="54" y="0"/>
                  </a:lnTo>
                  <a:lnTo>
                    <a:pt x="0" y="0"/>
                  </a:lnTo>
                  <a:lnTo>
                    <a:pt x="1" y="23"/>
                  </a:lnTo>
                  <a:lnTo>
                    <a:pt x="5" y="46"/>
                  </a:lnTo>
                  <a:lnTo>
                    <a:pt x="9" y="69"/>
                  </a:lnTo>
                  <a:lnTo>
                    <a:pt x="15" y="91"/>
                  </a:lnTo>
                  <a:lnTo>
                    <a:pt x="23" y="113"/>
                  </a:lnTo>
                  <a:lnTo>
                    <a:pt x="33" y="136"/>
                  </a:lnTo>
                  <a:lnTo>
                    <a:pt x="45" y="157"/>
                  </a:lnTo>
                  <a:lnTo>
                    <a:pt x="58" y="178"/>
                  </a:lnTo>
                  <a:lnTo>
                    <a:pt x="72" y="199"/>
                  </a:lnTo>
                  <a:lnTo>
                    <a:pt x="88" y="220"/>
                  </a:lnTo>
                  <a:lnTo>
                    <a:pt x="105" y="240"/>
                  </a:lnTo>
                  <a:lnTo>
                    <a:pt x="108" y="244"/>
                  </a:lnTo>
                  <a:lnTo>
                    <a:pt x="148" y="20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7" name="Freeform 62"/>
            <p:cNvSpPr>
              <a:spLocks/>
            </p:cNvSpPr>
            <p:nvPr/>
          </p:nvSpPr>
          <p:spPr bwMode="auto">
            <a:xfrm>
              <a:off x="2172" y="2412"/>
              <a:ext cx="52" cy="35"/>
            </a:xfrm>
            <a:custGeom>
              <a:avLst/>
              <a:gdLst>
                <a:gd name="T0" fmla="*/ 10 w 259"/>
                <a:gd name="T1" fmla="*/ 5 h 176"/>
                <a:gd name="T2" fmla="*/ 10 w 259"/>
                <a:gd name="T3" fmla="*/ 5 h 176"/>
                <a:gd name="T4" fmla="*/ 9 w 259"/>
                <a:gd name="T5" fmla="*/ 4 h 176"/>
                <a:gd name="T6" fmla="*/ 7 w 259"/>
                <a:gd name="T7" fmla="*/ 4 h 176"/>
                <a:gd name="T8" fmla="*/ 6 w 259"/>
                <a:gd name="T9" fmla="*/ 3 h 176"/>
                <a:gd name="T10" fmla="*/ 5 w 259"/>
                <a:gd name="T11" fmla="*/ 2 h 176"/>
                <a:gd name="T12" fmla="*/ 4 w 259"/>
                <a:gd name="T13" fmla="*/ 2 h 176"/>
                <a:gd name="T14" fmla="*/ 3 w 259"/>
                <a:gd name="T15" fmla="*/ 1 h 176"/>
                <a:gd name="T16" fmla="*/ 2 w 259"/>
                <a:gd name="T17" fmla="*/ 0 h 176"/>
                <a:gd name="T18" fmla="*/ 1 w 259"/>
                <a:gd name="T19" fmla="*/ 0 h 176"/>
                <a:gd name="T20" fmla="*/ 0 w 259"/>
                <a:gd name="T21" fmla="*/ 2 h 176"/>
                <a:gd name="T22" fmla="*/ 0 w 259"/>
                <a:gd name="T23" fmla="*/ 2 h 176"/>
                <a:gd name="T24" fmla="*/ 1 w 259"/>
                <a:gd name="T25" fmla="*/ 3 h 176"/>
                <a:gd name="T26" fmla="*/ 3 w 259"/>
                <a:gd name="T27" fmla="*/ 3 h 176"/>
                <a:gd name="T28" fmla="*/ 4 w 259"/>
                <a:gd name="T29" fmla="*/ 4 h 176"/>
                <a:gd name="T30" fmla="*/ 5 w 259"/>
                <a:gd name="T31" fmla="*/ 5 h 176"/>
                <a:gd name="T32" fmla="*/ 6 w 259"/>
                <a:gd name="T33" fmla="*/ 5 h 176"/>
                <a:gd name="T34" fmla="*/ 8 w 259"/>
                <a:gd name="T35" fmla="*/ 6 h 176"/>
                <a:gd name="T36" fmla="*/ 9 w 259"/>
                <a:gd name="T37" fmla="*/ 7 h 176"/>
                <a:gd name="T38" fmla="*/ 10 w 259"/>
                <a:gd name="T39" fmla="*/ 7 h 176"/>
                <a:gd name="T40" fmla="*/ 10 w 259"/>
                <a:gd name="T41" fmla="*/ 5 h 1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9"/>
                <a:gd name="T64" fmla="*/ 0 h 176"/>
                <a:gd name="T65" fmla="*/ 259 w 259"/>
                <a:gd name="T66" fmla="*/ 176 h 1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9" h="176">
                  <a:moveTo>
                    <a:pt x="259" y="129"/>
                  </a:moveTo>
                  <a:lnTo>
                    <a:pt x="247" y="122"/>
                  </a:lnTo>
                  <a:lnTo>
                    <a:pt x="213" y="106"/>
                  </a:lnTo>
                  <a:lnTo>
                    <a:pt x="181" y="90"/>
                  </a:lnTo>
                  <a:lnTo>
                    <a:pt x="149" y="74"/>
                  </a:lnTo>
                  <a:lnTo>
                    <a:pt x="120" y="56"/>
                  </a:lnTo>
                  <a:lnTo>
                    <a:pt x="91" y="39"/>
                  </a:lnTo>
                  <a:lnTo>
                    <a:pt x="64" y="22"/>
                  </a:lnTo>
                  <a:lnTo>
                    <a:pt x="38" y="5"/>
                  </a:lnTo>
                  <a:lnTo>
                    <a:pt x="33" y="0"/>
                  </a:lnTo>
                  <a:lnTo>
                    <a:pt x="0" y="43"/>
                  </a:lnTo>
                  <a:lnTo>
                    <a:pt x="8" y="48"/>
                  </a:lnTo>
                  <a:lnTo>
                    <a:pt x="35" y="66"/>
                  </a:lnTo>
                  <a:lnTo>
                    <a:pt x="63" y="85"/>
                  </a:lnTo>
                  <a:lnTo>
                    <a:pt x="93" y="103"/>
                  </a:lnTo>
                  <a:lnTo>
                    <a:pt x="125" y="120"/>
                  </a:lnTo>
                  <a:lnTo>
                    <a:pt x="156" y="137"/>
                  </a:lnTo>
                  <a:lnTo>
                    <a:pt x="189" y="154"/>
                  </a:lnTo>
                  <a:lnTo>
                    <a:pt x="224" y="171"/>
                  </a:lnTo>
                  <a:lnTo>
                    <a:pt x="237" y="176"/>
                  </a:lnTo>
                  <a:lnTo>
                    <a:pt x="259" y="12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8" name="Freeform 63"/>
            <p:cNvSpPr>
              <a:spLocks/>
            </p:cNvSpPr>
            <p:nvPr/>
          </p:nvSpPr>
          <p:spPr bwMode="auto">
            <a:xfrm>
              <a:off x="2250" y="2450"/>
              <a:ext cx="54" cy="26"/>
            </a:xfrm>
            <a:custGeom>
              <a:avLst/>
              <a:gdLst>
                <a:gd name="T0" fmla="*/ 11 w 270"/>
                <a:gd name="T1" fmla="*/ 3 h 133"/>
                <a:gd name="T2" fmla="*/ 10 w 270"/>
                <a:gd name="T3" fmla="*/ 3 h 133"/>
                <a:gd name="T4" fmla="*/ 9 w 270"/>
                <a:gd name="T5" fmla="*/ 3 h 133"/>
                <a:gd name="T6" fmla="*/ 7 w 270"/>
                <a:gd name="T7" fmla="*/ 2 h 133"/>
                <a:gd name="T8" fmla="*/ 5 w 270"/>
                <a:gd name="T9" fmla="*/ 2 h 133"/>
                <a:gd name="T10" fmla="*/ 3 w 270"/>
                <a:gd name="T11" fmla="*/ 1 h 133"/>
                <a:gd name="T12" fmla="*/ 2 w 270"/>
                <a:gd name="T13" fmla="*/ 0 h 133"/>
                <a:gd name="T14" fmla="*/ 1 w 270"/>
                <a:gd name="T15" fmla="*/ 0 h 133"/>
                <a:gd name="T16" fmla="*/ 0 w 270"/>
                <a:gd name="T17" fmla="*/ 2 h 133"/>
                <a:gd name="T18" fmla="*/ 1 w 270"/>
                <a:gd name="T19" fmla="*/ 2 h 133"/>
                <a:gd name="T20" fmla="*/ 3 w 270"/>
                <a:gd name="T21" fmla="*/ 3 h 133"/>
                <a:gd name="T22" fmla="*/ 4 w 270"/>
                <a:gd name="T23" fmla="*/ 4 h 133"/>
                <a:gd name="T24" fmla="*/ 6 w 270"/>
                <a:gd name="T25" fmla="*/ 4 h 133"/>
                <a:gd name="T26" fmla="*/ 8 w 270"/>
                <a:gd name="T27" fmla="*/ 4 h 133"/>
                <a:gd name="T28" fmla="*/ 10 w 270"/>
                <a:gd name="T29" fmla="*/ 5 h 133"/>
                <a:gd name="T30" fmla="*/ 10 w 270"/>
                <a:gd name="T31" fmla="*/ 5 h 133"/>
                <a:gd name="T32" fmla="*/ 11 w 270"/>
                <a:gd name="T33" fmla="*/ 3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33"/>
                <a:gd name="T53" fmla="*/ 270 w 270"/>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33">
                  <a:moveTo>
                    <a:pt x="270" y="82"/>
                  </a:moveTo>
                  <a:lnTo>
                    <a:pt x="261" y="79"/>
                  </a:lnTo>
                  <a:lnTo>
                    <a:pt x="216" y="66"/>
                  </a:lnTo>
                  <a:lnTo>
                    <a:pt x="172" y="53"/>
                  </a:lnTo>
                  <a:lnTo>
                    <a:pt x="129" y="39"/>
                  </a:lnTo>
                  <a:lnTo>
                    <a:pt x="87" y="25"/>
                  </a:lnTo>
                  <a:lnTo>
                    <a:pt x="47" y="10"/>
                  </a:lnTo>
                  <a:lnTo>
                    <a:pt x="19" y="0"/>
                  </a:lnTo>
                  <a:lnTo>
                    <a:pt x="0" y="50"/>
                  </a:lnTo>
                  <a:lnTo>
                    <a:pt x="29" y="61"/>
                  </a:lnTo>
                  <a:lnTo>
                    <a:pt x="70" y="75"/>
                  </a:lnTo>
                  <a:lnTo>
                    <a:pt x="112" y="90"/>
                  </a:lnTo>
                  <a:lnTo>
                    <a:pt x="156" y="104"/>
                  </a:lnTo>
                  <a:lnTo>
                    <a:pt x="201" y="117"/>
                  </a:lnTo>
                  <a:lnTo>
                    <a:pt x="246" y="131"/>
                  </a:lnTo>
                  <a:lnTo>
                    <a:pt x="254" y="133"/>
                  </a:lnTo>
                  <a:lnTo>
                    <a:pt x="270"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69" name="Freeform 64"/>
            <p:cNvSpPr>
              <a:spLocks/>
            </p:cNvSpPr>
            <p:nvPr/>
          </p:nvSpPr>
          <p:spPr bwMode="auto">
            <a:xfrm>
              <a:off x="2332" y="2474"/>
              <a:ext cx="54" cy="22"/>
            </a:xfrm>
            <a:custGeom>
              <a:avLst/>
              <a:gdLst>
                <a:gd name="T0" fmla="*/ 11 w 271"/>
                <a:gd name="T1" fmla="*/ 2 h 108"/>
                <a:gd name="T2" fmla="*/ 10 w 271"/>
                <a:gd name="T3" fmla="*/ 2 h 108"/>
                <a:gd name="T4" fmla="*/ 8 w 271"/>
                <a:gd name="T5" fmla="*/ 2 h 108"/>
                <a:gd name="T6" fmla="*/ 6 w 271"/>
                <a:gd name="T7" fmla="*/ 1 h 108"/>
                <a:gd name="T8" fmla="*/ 4 w 271"/>
                <a:gd name="T9" fmla="*/ 1 h 108"/>
                <a:gd name="T10" fmla="*/ 2 w 271"/>
                <a:gd name="T11" fmla="*/ 0 h 108"/>
                <a:gd name="T12" fmla="*/ 1 w 271"/>
                <a:gd name="T13" fmla="*/ 0 h 108"/>
                <a:gd name="T14" fmla="*/ 0 w 271"/>
                <a:gd name="T15" fmla="*/ 2 h 108"/>
                <a:gd name="T16" fmla="*/ 1 w 271"/>
                <a:gd name="T17" fmla="*/ 2 h 108"/>
                <a:gd name="T18" fmla="*/ 3 w 271"/>
                <a:gd name="T19" fmla="*/ 3 h 108"/>
                <a:gd name="T20" fmla="*/ 5 w 271"/>
                <a:gd name="T21" fmla="*/ 3 h 108"/>
                <a:gd name="T22" fmla="*/ 7 w 271"/>
                <a:gd name="T23" fmla="*/ 4 h 108"/>
                <a:gd name="T24" fmla="*/ 9 w 271"/>
                <a:gd name="T25" fmla="*/ 4 h 108"/>
                <a:gd name="T26" fmla="*/ 10 w 271"/>
                <a:gd name="T27" fmla="*/ 4 h 108"/>
                <a:gd name="T28" fmla="*/ 11 w 271"/>
                <a:gd name="T29" fmla="*/ 2 h 1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1"/>
                <a:gd name="T46" fmla="*/ 0 h 108"/>
                <a:gd name="T47" fmla="*/ 271 w 271"/>
                <a:gd name="T48" fmla="*/ 108 h 1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1" h="108">
                  <a:moveTo>
                    <a:pt x="271" y="56"/>
                  </a:moveTo>
                  <a:lnTo>
                    <a:pt x="244" y="51"/>
                  </a:lnTo>
                  <a:lnTo>
                    <a:pt x="192" y="40"/>
                  </a:lnTo>
                  <a:lnTo>
                    <a:pt x="140" y="29"/>
                  </a:lnTo>
                  <a:lnTo>
                    <a:pt x="90" y="19"/>
                  </a:lnTo>
                  <a:lnTo>
                    <a:pt x="40" y="7"/>
                  </a:lnTo>
                  <a:lnTo>
                    <a:pt x="13" y="0"/>
                  </a:lnTo>
                  <a:lnTo>
                    <a:pt x="0" y="52"/>
                  </a:lnTo>
                  <a:lnTo>
                    <a:pt x="28" y="58"/>
                  </a:lnTo>
                  <a:lnTo>
                    <a:pt x="78" y="70"/>
                  </a:lnTo>
                  <a:lnTo>
                    <a:pt x="129" y="81"/>
                  </a:lnTo>
                  <a:lnTo>
                    <a:pt x="181" y="92"/>
                  </a:lnTo>
                  <a:lnTo>
                    <a:pt x="234" y="103"/>
                  </a:lnTo>
                  <a:lnTo>
                    <a:pt x="261" y="108"/>
                  </a:lnTo>
                  <a:lnTo>
                    <a:pt x="271" y="5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0" name="Freeform 65"/>
            <p:cNvSpPr>
              <a:spLocks/>
            </p:cNvSpPr>
            <p:nvPr/>
          </p:nvSpPr>
          <p:spPr bwMode="auto">
            <a:xfrm>
              <a:off x="2415" y="2490"/>
              <a:ext cx="55" cy="18"/>
            </a:xfrm>
            <a:custGeom>
              <a:avLst/>
              <a:gdLst>
                <a:gd name="T0" fmla="*/ 11 w 271"/>
                <a:gd name="T1" fmla="*/ 1 h 90"/>
                <a:gd name="T2" fmla="*/ 9 w 271"/>
                <a:gd name="T3" fmla="*/ 1 h 90"/>
                <a:gd name="T4" fmla="*/ 6 w 271"/>
                <a:gd name="T5" fmla="*/ 1 h 90"/>
                <a:gd name="T6" fmla="*/ 2 w 271"/>
                <a:gd name="T7" fmla="*/ 0 h 90"/>
                <a:gd name="T8" fmla="*/ 0 w 271"/>
                <a:gd name="T9" fmla="*/ 0 h 90"/>
                <a:gd name="T10" fmla="*/ 0 w 271"/>
                <a:gd name="T11" fmla="*/ 2 h 90"/>
                <a:gd name="T12" fmla="*/ 1 w 271"/>
                <a:gd name="T13" fmla="*/ 2 h 90"/>
                <a:gd name="T14" fmla="*/ 6 w 271"/>
                <a:gd name="T15" fmla="*/ 3 h 90"/>
                <a:gd name="T16" fmla="*/ 9 w 271"/>
                <a:gd name="T17" fmla="*/ 3 h 90"/>
                <a:gd name="T18" fmla="*/ 11 w 271"/>
                <a:gd name="T19" fmla="*/ 4 h 90"/>
                <a:gd name="T20" fmla="*/ 11 w 271"/>
                <a:gd name="T21" fmla="*/ 1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1"/>
                <a:gd name="T34" fmla="*/ 0 h 90"/>
                <a:gd name="T35" fmla="*/ 271 w 271"/>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1" h="90">
                  <a:moveTo>
                    <a:pt x="271" y="37"/>
                  </a:moveTo>
                  <a:lnTo>
                    <a:pt x="213" y="30"/>
                  </a:lnTo>
                  <a:lnTo>
                    <a:pt x="156" y="23"/>
                  </a:lnTo>
                  <a:lnTo>
                    <a:pt x="43" y="7"/>
                  </a:lnTo>
                  <a:lnTo>
                    <a:pt x="8" y="0"/>
                  </a:lnTo>
                  <a:lnTo>
                    <a:pt x="0" y="53"/>
                  </a:lnTo>
                  <a:lnTo>
                    <a:pt x="35" y="58"/>
                  </a:lnTo>
                  <a:lnTo>
                    <a:pt x="149" y="75"/>
                  </a:lnTo>
                  <a:lnTo>
                    <a:pt x="207" y="82"/>
                  </a:lnTo>
                  <a:lnTo>
                    <a:pt x="264" y="90"/>
                  </a:lnTo>
                  <a:lnTo>
                    <a:pt x="271" y="3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1" name="Freeform 66"/>
            <p:cNvSpPr>
              <a:spLocks/>
            </p:cNvSpPr>
            <p:nvPr/>
          </p:nvSpPr>
          <p:spPr bwMode="auto">
            <a:xfrm>
              <a:off x="2500" y="2501"/>
              <a:ext cx="54" cy="15"/>
            </a:xfrm>
            <a:custGeom>
              <a:avLst/>
              <a:gdLst>
                <a:gd name="T0" fmla="*/ 11 w 270"/>
                <a:gd name="T1" fmla="*/ 1 h 73"/>
                <a:gd name="T2" fmla="*/ 9 w 270"/>
                <a:gd name="T3" fmla="*/ 1 h 73"/>
                <a:gd name="T4" fmla="*/ 4 w 270"/>
                <a:gd name="T5" fmla="*/ 0 h 73"/>
                <a:gd name="T6" fmla="*/ 0 w 270"/>
                <a:gd name="T7" fmla="*/ 0 h 73"/>
                <a:gd name="T8" fmla="*/ 0 w 270"/>
                <a:gd name="T9" fmla="*/ 2 h 73"/>
                <a:gd name="T10" fmla="*/ 3 w 270"/>
                <a:gd name="T11" fmla="*/ 3 h 73"/>
                <a:gd name="T12" fmla="*/ 8 w 270"/>
                <a:gd name="T13" fmla="*/ 3 h 73"/>
                <a:gd name="T14" fmla="*/ 11 w 270"/>
                <a:gd name="T15" fmla="*/ 3 h 73"/>
                <a:gd name="T16" fmla="*/ 11 w 270"/>
                <a:gd name="T17" fmla="*/ 1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0"/>
                <a:gd name="T28" fmla="*/ 0 h 73"/>
                <a:gd name="T29" fmla="*/ 270 w 270"/>
                <a:gd name="T30" fmla="*/ 73 h 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0" h="73">
                  <a:moveTo>
                    <a:pt x="270" y="20"/>
                  </a:moveTo>
                  <a:lnTo>
                    <a:pt x="213" y="16"/>
                  </a:lnTo>
                  <a:lnTo>
                    <a:pt x="88" y="8"/>
                  </a:lnTo>
                  <a:lnTo>
                    <a:pt x="5" y="0"/>
                  </a:lnTo>
                  <a:lnTo>
                    <a:pt x="0" y="53"/>
                  </a:lnTo>
                  <a:lnTo>
                    <a:pt x="84" y="61"/>
                  </a:lnTo>
                  <a:lnTo>
                    <a:pt x="209" y="70"/>
                  </a:lnTo>
                  <a:lnTo>
                    <a:pt x="267" y="73"/>
                  </a:lnTo>
                  <a:lnTo>
                    <a:pt x="27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2" name="Freeform 67"/>
            <p:cNvSpPr>
              <a:spLocks/>
            </p:cNvSpPr>
            <p:nvPr/>
          </p:nvSpPr>
          <p:spPr bwMode="auto">
            <a:xfrm>
              <a:off x="2585" y="2506"/>
              <a:ext cx="54" cy="12"/>
            </a:xfrm>
            <a:custGeom>
              <a:avLst/>
              <a:gdLst>
                <a:gd name="T0" fmla="*/ 11 w 267"/>
                <a:gd name="T1" fmla="*/ 0 h 59"/>
                <a:gd name="T2" fmla="*/ 7 w 267"/>
                <a:gd name="T3" fmla="*/ 0 h 59"/>
                <a:gd name="T4" fmla="*/ 2 w 267"/>
                <a:gd name="T5" fmla="*/ 0 h 59"/>
                <a:gd name="T6" fmla="*/ 0 w 267"/>
                <a:gd name="T7" fmla="*/ 0 h 59"/>
                <a:gd name="T8" fmla="*/ 0 w 267"/>
                <a:gd name="T9" fmla="*/ 2 h 59"/>
                <a:gd name="T10" fmla="*/ 2 w 267"/>
                <a:gd name="T11" fmla="*/ 2 h 59"/>
                <a:gd name="T12" fmla="*/ 7 w 267"/>
                <a:gd name="T13" fmla="*/ 2 h 59"/>
                <a:gd name="T14" fmla="*/ 11 w 267"/>
                <a:gd name="T15" fmla="*/ 2 h 59"/>
                <a:gd name="T16" fmla="*/ 11 w 267"/>
                <a:gd name="T17" fmla="*/ 0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9"/>
                <a:gd name="T29" fmla="*/ 267 w 267"/>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9">
                  <a:moveTo>
                    <a:pt x="267" y="7"/>
                  </a:moveTo>
                  <a:lnTo>
                    <a:pt x="171" y="5"/>
                  </a:lnTo>
                  <a:lnTo>
                    <a:pt x="40" y="2"/>
                  </a:lnTo>
                  <a:lnTo>
                    <a:pt x="2" y="0"/>
                  </a:lnTo>
                  <a:lnTo>
                    <a:pt x="0" y="54"/>
                  </a:lnTo>
                  <a:lnTo>
                    <a:pt x="39" y="55"/>
                  </a:lnTo>
                  <a:lnTo>
                    <a:pt x="170" y="58"/>
                  </a:lnTo>
                  <a:lnTo>
                    <a:pt x="267" y="59"/>
                  </a:lnTo>
                  <a:lnTo>
                    <a:pt x="267"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3" name="Freeform 68"/>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4" name="Freeform 69"/>
            <p:cNvSpPr>
              <a:spLocks/>
            </p:cNvSpPr>
            <p:nvPr/>
          </p:nvSpPr>
          <p:spPr bwMode="auto">
            <a:xfrm>
              <a:off x="2578" y="1297"/>
              <a:ext cx="139" cy="44"/>
            </a:xfrm>
            <a:custGeom>
              <a:avLst/>
              <a:gdLst>
                <a:gd name="T0" fmla="*/ 15 w 696"/>
                <a:gd name="T1" fmla="*/ 9 h 220"/>
                <a:gd name="T2" fmla="*/ 18 w 696"/>
                <a:gd name="T3" fmla="*/ 9 h 220"/>
                <a:gd name="T4" fmla="*/ 20 w 696"/>
                <a:gd name="T5" fmla="*/ 8 h 220"/>
                <a:gd name="T6" fmla="*/ 23 w 696"/>
                <a:gd name="T7" fmla="*/ 8 h 220"/>
                <a:gd name="T8" fmla="*/ 25 w 696"/>
                <a:gd name="T9" fmla="*/ 7 h 220"/>
                <a:gd name="T10" fmla="*/ 26 w 696"/>
                <a:gd name="T11" fmla="*/ 6 h 220"/>
                <a:gd name="T12" fmla="*/ 27 w 696"/>
                <a:gd name="T13" fmla="*/ 6 h 220"/>
                <a:gd name="T14" fmla="*/ 27 w 696"/>
                <a:gd name="T15" fmla="*/ 5 h 220"/>
                <a:gd name="T16" fmla="*/ 28 w 696"/>
                <a:gd name="T17" fmla="*/ 5 h 220"/>
                <a:gd name="T18" fmla="*/ 28 w 696"/>
                <a:gd name="T19" fmla="*/ 5 h 220"/>
                <a:gd name="T20" fmla="*/ 28 w 696"/>
                <a:gd name="T21" fmla="*/ 4 h 220"/>
                <a:gd name="T22" fmla="*/ 28 w 696"/>
                <a:gd name="T23" fmla="*/ 4 h 220"/>
                <a:gd name="T24" fmla="*/ 27 w 696"/>
                <a:gd name="T25" fmla="*/ 3 h 220"/>
                <a:gd name="T26" fmla="*/ 27 w 696"/>
                <a:gd name="T27" fmla="*/ 3 h 220"/>
                <a:gd name="T28" fmla="*/ 26 w 696"/>
                <a:gd name="T29" fmla="*/ 2 h 220"/>
                <a:gd name="T30" fmla="*/ 25 w 696"/>
                <a:gd name="T31" fmla="*/ 2 h 220"/>
                <a:gd name="T32" fmla="*/ 23 w 696"/>
                <a:gd name="T33" fmla="*/ 1 h 220"/>
                <a:gd name="T34" fmla="*/ 20 w 696"/>
                <a:gd name="T35" fmla="*/ 1 h 220"/>
                <a:gd name="T36" fmla="*/ 18 w 696"/>
                <a:gd name="T37" fmla="*/ 0 h 220"/>
                <a:gd name="T38" fmla="*/ 15 w 696"/>
                <a:gd name="T39" fmla="*/ 0 h 220"/>
                <a:gd name="T40" fmla="*/ 13 w 696"/>
                <a:gd name="T41" fmla="*/ 0 h 220"/>
                <a:gd name="T42" fmla="*/ 10 w 696"/>
                <a:gd name="T43" fmla="*/ 0 h 220"/>
                <a:gd name="T44" fmla="*/ 7 w 696"/>
                <a:gd name="T45" fmla="*/ 1 h 220"/>
                <a:gd name="T46" fmla="*/ 5 w 696"/>
                <a:gd name="T47" fmla="*/ 1 h 220"/>
                <a:gd name="T48" fmla="*/ 3 w 696"/>
                <a:gd name="T49" fmla="*/ 2 h 220"/>
                <a:gd name="T50" fmla="*/ 2 w 696"/>
                <a:gd name="T51" fmla="*/ 2 h 220"/>
                <a:gd name="T52" fmla="*/ 1 w 696"/>
                <a:gd name="T53" fmla="*/ 3 h 220"/>
                <a:gd name="T54" fmla="*/ 0 w 696"/>
                <a:gd name="T55" fmla="*/ 3 h 220"/>
                <a:gd name="T56" fmla="*/ 0 w 696"/>
                <a:gd name="T57" fmla="*/ 4 h 220"/>
                <a:gd name="T58" fmla="*/ 0 w 696"/>
                <a:gd name="T59" fmla="*/ 4 h 220"/>
                <a:gd name="T60" fmla="*/ 0 w 696"/>
                <a:gd name="T61" fmla="*/ 5 h 220"/>
                <a:gd name="T62" fmla="*/ 0 w 696"/>
                <a:gd name="T63" fmla="*/ 5 h 220"/>
                <a:gd name="T64" fmla="*/ 0 w 696"/>
                <a:gd name="T65" fmla="*/ 5 h 220"/>
                <a:gd name="T66" fmla="*/ 1 w 696"/>
                <a:gd name="T67" fmla="*/ 6 h 220"/>
                <a:gd name="T68" fmla="*/ 2 w 696"/>
                <a:gd name="T69" fmla="*/ 6 h 220"/>
                <a:gd name="T70" fmla="*/ 3 w 696"/>
                <a:gd name="T71" fmla="*/ 7 h 220"/>
                <a:gd name="T72" fmla="*/ 5 w 696"/>
                <a:gd name="T73" fmla="*/ 8 h 220"/>
                <a:gd name="T74" fmla="*/ 7 w 696"/>
                <a:gd name="T75" fmla="*/ 8 h 220"/>
                <a:gd name="T76" fmla="*/ 10 w 696"/>
                <a:gd name="T77" fmla="*/ 9 h 220"/>
                <a:gd name="T78" fmla="*/ 13 w 696"/>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220"/>
                <a:gd name="T122" fmla="*/ 696 w 696"/>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220">
                  <a:moveTo>
                    <a:pt x="348" y="220"/>
                  </a:moveTo>
                  <a:lnTo>
                    <a:pt x="384" y="219"/>
                  </a:lnTo>
                  <a:lnTo>
                    <a:pt x="417" y="218"/>
                  </a:lnTo>
                  <a:lnTo>
                    <a:pt x="451" y="214"/>
                  </a:lnTo>
                  <a:lnTo>
                    <a:pt x="483" y="211"/>
                  </a:lnTo>
                  <a:lnTo>
                    <a:pt x="513" y="206"/>
                  </a:lnTo>
                  <a:lnTo>
                    <a:pt x="542" y="200"/>
                  </a:lnTo>
                  <a:lnTo>
                    <a:pt x="568" y="194"/>
                  </a:lnTo>
                  <a:lnTo>
                    <a:pt x="593" y="188"/>
                  </a:lnTo>
                  <a:lnTo>
                    <a:pt x="616" y="179"/>
                  </a:lnTo>
                  <a:lnTo>
                    <a:pt x="636" y="171"/>
                  </a:lnTo>
                  <a:lnTo>
                    <a:pt x="654" y="162"/>
                  </a:lnTo>
                  <a:lnTo>
                    <a:pt x="669" y="152"/>
                  </a:lnTo>
                  <a:lnTo>
                    <a:pt x="674" y="148"/>
                  </a:lnTo>
                  <a:lnTo>
                    <a:pt x="680" y="142"/>
                  </a:lnTo>
                  <a:lnTo>
                    <a:pt x="685" y="137"/>
                  </a:lnTo>
                  <a:lnTo>
                    <a:pt x="688" y="131"/>
                  </a:lnTo>
                  <a:lnTo>
                    <a:pt x="691" y="126"/>
                  </a:lnTo>
                  <a:lnTo>
                    <a:pt x="694" y="121"/>
                  </a:lnTo>
                  <a:lnTo>
                    <a:pt x="696" y="115"/>
                  </a:lnTo>
                  <a:lnTo>
                    <a:pt x="696" y="110"/>
                  </a:lnTo>
                  <a:lnTo>
                    <a:pt x="696" y="103"/>
                  </a:lnTo>
                  <a:lnTo>
                    <a:pt x="694" y="98"/>
                  </a:lnTo>
                  <a:lnTo>
                    <a:pt x="691" y="93"/>
                  </a:lnTo>
                  <a:lnTo>
                    <a:pt x="688" y="87"/>
                  </a:lnTo>
                  <a:lnTo>
                    <a:pt x="685" y="82"/>
                  </a:lnTo>
                  <a:lnTo>
                    <a:pt x="680" y="76"/>
                  </a:lnTo>
                  <a:lnTo>
                    <a:pt x="674" y="72"/>
                  </a:lnTo>
                  <a:lnTo>
                    <a:pt x="669" y="67"/>
                  </a:lnTo>
                  <a:lnTo>
                    <a:pt x="654" y="57"/>
                  </a:lnTo>
                  <a:lnTo>
                    <a:pt x="636" y="48"/>
                  </a:lnTo>
                  <a:lnTo>
                    <a:pt x="616" y="40"/>
                  </a:lnTo>
                  <a:lnTo>
                    <a:pt x="593" y="32"/>
                  </a:lnTo>
                  <a:lnTo>
                    <a:pt x="568" y="25"/>
                  </a:lnTo>
                  <a:lnTo>
                    <a:pt x="542" y="18"/>
                  </a:lnTo>
                  <a:lnTo>
                    <a:pt x="513" y="13"/>
                  </a:lnTo>
                  <a:lnTo>
                    <a:pt x="483" y="8"/>
                  </a:lnTo>
                  <a:lnTo>
                    <a:pt x="451" y="4"/>
                  </a:lnTo>
                  <a:lnTo>
                    <a:pt x="417" y="2"/>
                  </a:lnTo>
                  <a:lnTo>
                    <a:pt x="384" y="0"/>
                  </a:lnTo>
                  <a:lnTo>
                    <a:pt x="348" y="0"/>
                  </a:lnTo>
                  <a:lnTo>
                    <a:pt x="313" y="0"/>
                  </a:lnTo>
                  <a:lnTo>
                    <a:pt x="278" y="2"/>
                  </a:lnTo>
                  <a:lnTo>
                    <a:pt x="245" y="4"/>
                  </a:lnTo>
                  <a:lnTo>
                    <a:pt x="212" y="8"/>
                  </a:lnTo>
                  <a:lnTo>
                    <a:pt x="182" y="13"/>
                  </a:lnTo>
                  <a:lnTo>
                    <a:pt x="154" y="18"/>
                  </a:lnTo>
                  <a:lnTo>
                    <a:pt x="127" y="25"/>
                  </a:lnTo>
                  <a:lnTo>
                    <a:pt x="102" y="32"/>
                  </a:lnTo>
                  <a:lnTo>
                    <a:pt x="79" y="40"/>
                  </a:lnTo>
                  <a:lnTo>
                    <a:pt x="59" y="48"/>
                  </a:lnTo>
                  <a:lnTo>
                    <a:pt x="42" y="57"/>
                  </a:lnTo>
                  <a:lnTo>
                    <a:pt x="28" y="67"/>
                  </a:lnTo>
                  <a:lnTo>
                    <a:pt x="21" y="72"/>
                  </a:lnTo>
                  <a:lnTo>
                    <a:pt x="16" y="76"/>
                  </a:lnTo>
                  <a:lnTo>
                    <a:pt x="10" y="82"/>
                  </a:lnTo>
                  <a:lnTo>
                    <a:pt x="7" y="87"/>
                  </a:lnTo>
                  <a:lnTo>
                    <a:pt x="4" y="93"/>
                  </a:lnTo>
                  <a:lnTo>
                    <a:pt x="2" y="98"/>
                  </a:lnTo>
                  <a:lnTo>
                    <a:pt x="1" y="103"/>
                  </a:lnTo>
                  <a:lnTo>
                    <a:pt x="0" y="110"/>
                  </a:lnTo>
                  <a:lnTo>
                    <a:pt x="1" y="115"/>
                  </a:lnTo>
                  <a:lnTo>
                    <a:pt x="2" y="121"/>
                  </a:lnTo>
                  <a:lnTo>
                    <a:pt x="4" y="126"/>
                  </a:lnTo>
                  <a:lnTo>
                    <a:pt x="7" y="131"/>
                  </a:lnTo>
                  <a:lnTo>
                    <a:pt x="10" y="137"/>
                  </a:lnTo>
                  <a:lnTo>
                    <a:pt x="16" y="142"/>
                  </a:lnTo>
                  <a:lnTo>
                    <a:pt x="21" y="148"/>
                  </a:lnTo>
                  <a:lnTo>
                    <a:pt x="28" y="152"/>
                  </a:lnTo>
                  <a:lnTo>
                    <a:pt x="42" y="162"/>
                  </a:lnTo>
                  <a:lnTo>
                    <a:pt x="59" y="171"/>
                  </a:lnTo>
                  <a:lnTo>
                    <a:pt x="79" y="179"/>
                  </a:lnTo>
                  <a:lnTo>
                    <a:pt x="102" y="188"/>
                  </a:lnTo>
                  <a:lnTo>
                    <a:pt x="127" y="194"/>
                  </a:lnTo>
                  <a:lnTo>
                    <a:pt x="154" y="200"/>
                  </a:lnTo>
                  <a:lnTo>
                    <a:pt x="182" y="206"/>
                  </a:lnTo>
                  <a:lnTo>
                    <a:pt x="212" y="211"/>
                  </a:lnTo>
                  <a:lnTo>
                    <a:pt x="245" y="214"/>
                  </a:lnTo>
                  <a:lnTo>
                    <a:pt x="278" y="218"/>
                  </a:lnTo>
                  <a:lnTo>
                    <a:pt x="313" y="219"/>
                  </a:lnTo>
                  <a:lnTo>
                    <a:pt x="348" y="220"/>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7275" name="Freeform 70"/>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76" name="Freeform 71"/>
            <p:cNvSpPr>
              <a:spLocks/>
            </p:cNvSpPr>
            <p:nvPr/>
          </p:nvSpPr>
          <p:spPr bwMode="auto">
            <a:xfrm>
              <a:off x="2618" y="2021"/>
              <a:ext cx="55" cy="55"/>
            </a:xfrm>
            <a:custGeom>
              <a:avLst/>
              <a:gdLst>
                <a:gd name="T0" fmla="*/ 6 w 272"/>
                <a:gd name="T1" fmla="*/ 11 h 273"/>
                <a:gd name="T2" fmla="*/ 7 w 272"/>
                <a:gd name="T3" fmla="*/ 11 h 273"/>
                <a:gd name="T4" fmla="*/ 8 w 272"/>
                <a:gd name="T5" fmla="*/ 10 h 273"/>
                <a:gd name="T6" fmla="*/ 9 w 272"/>
                <a:gd name="T7" fmla="*/ 10 h 273"/>
                <a:gd name="T8" fmla="*/ 10 w 272"/>
                <a:gd name="T9" fmla="*/ 9 h 273"/>
                <a:gd name="T10" fmla="*/ 11 w 272"/>
                <a:gd name="T11" fmla="*/ 8 h 273"/>
                <a:gd name="T12" fmla="*/ 11 w 272"/>
                <a:gd name="T13" fmla="*/ 7 h 273"/>
                <a:gd name="T14" fmla="*/ 11 w 272"/>
                <a:gd name="T15" fmla="*/ 6 h 273"/>
                <a:gd name="T16" fmla="*/ 11 w 272"/>
                <a:gd name="T17" fmla="*/ 5 h 273"/>
                <a:gd name="T18" fmla="*/ 11 w 272"/>
                <a:gd name="T19" fmla="*/ 4 h 273"/>
                <a:gd name="T20" fmla="*/ 11 w 272"/>
                <a:gd name="T21" fmla="*/ 3 h 273"/>
                <a:gd name="T22" fmla="*/ 10 w 272"/>
                <a:gd name="T23" fmla="*/ 2 h 273"/>
                <a:gd name="T24" fmla="*/ 9 w 272"/>
                <a:gd name="T25" fmla="*/ 1 h 273"/>
                <a:gd name="T26" fmla="*/ 8 w 272"/>
                <a:gd name="T27" fmla="*/ 1 h 273"/>
                <a:gd name="T28" fmla="*/ 7 w 272"/>
                <a:gd name="T29" fmla="*/ 0 h 273"/>
                <a:gd name="T30" fmla="*/ 6 w 272"/>
                <a:gd name="T31" fmla="*/ 0 h 273"/>
                <a:gd name="T32" fmla="*/ 5 w 272"/>
                <a:gd name="T33" fmla="*/ 0 h 273"/>
                <a:gd name="T34" fmla="*/ 4 w 272"/>
                <a:gd name="T35" fmla="*/ 0 h 273"/>
                <a:gd name="T36" fmla="*/ 3 w 272"/>
                <a:gd name="T37" fmla="*/ 1 h 273"/>
                <a:gd name="T38" fmla="*/ 2 w 272"/>
                <a:gd name="T39" fmla="*/ 1 h 273"/>
                <a:gd name="T40" fmla="*/ 1 w 272"/>
                <a:gd name="T41" fmla="*/ 2 h 273"/>
                <a:gd name="T42" fmla="*/ 1 w 272"/>
                <a:gd name="T43" fmla="*/ 3 h 273"/>
                <a:gd name="T44" fmla="*/ 0 w 272"/>
                <a:gd name="T45" fmla="*/ 4 h 273"/>
                <a:gd name="T46" fmla="*/ 0 w 272"/>
                <a:gd name="T47" fmla="*/ 5 h 273"/>
                <a:gd name="T48" fmla="*/ 0 w 272"/>
                <a:gd name="T49" fmla="*/ 6 h 273"/>
                <a:gd name="T50" fmla="*/ 0 w 272"/>
                <a:gd name="T51" fmla="*/ 7 h 273"/>
                <a:gd name="T52" fmla="*/ 1 w 272"/>
                <a:gd name="T53" fmla="*/ 8 h 273"/>
                <a:gd name="T54" fmla="*/ 1 w 272"/>
                <a:gd name="T55" fmla="*/ 9 h 273"/>
                <a:gd name="T56" fmla="*/ 2 w 272"/>
                <a:gd name="T57" fmla="*/ 10 h 273"/>
                <a:gd name="T58" fmla="*/ 3 w 272"/>
                <a:gd name="T59" fmla="*/ 10 h 273"/>
                <a:gd name="T60" fmla="*/ 4 w 272"/>
                <a:gd name="T61" fmla="*/ 11 h 273"/>
                <a:gd name="T62" fmla="*/ 5 w 272"/>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2"/>
                <a:gd name="T97" fmla="*/ 0 h 273"/>
                <a:gd name="T98" fmla="*/ 272 w 272"/>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2" h="273">
                  <a:moveTo>
                    <a:pt x="136" y="273"/>
                  </a:moveTo>
                  <a:lnTo>
                    <a:pt x="150" y="272"/>
                  </a:lnTo>
                  <a:lnTo>
                    <a:pt x="163" y="270"/>
                  </a:lnTo>
                  <a:lnTo>
                    <a:pt x="177" y="266"/>
                  </a:lnTo>
                  <a:lnTo>
                    <a:pt x="189" y="262"/>
                  </a:lnTo>
                  <a:lnTo>
                    <a:pt x="201" y="256"/>
                  </a:lnTo>
                  <a:lnTo>
                    <a:pt x="213" y="249"/>
                  </a:lnTo>
                  <a:lnTo>
                    <a:pt x="223" y="242"/>
                  </a:lnTo>
                  <a:lnTo>
                    <a:pt x="232" y="233"/>
                  </a:lnTo>
                  <a:lnTo>
                    <a:pt x="241" y="223"/>
                  </a:lnTo>
                  <a:lnTo>
                    <a:pt x="250" y="212"/>
                  </a:lnTo>
                  <a:lnTo>
                    <a:pt x="256" y="202"/>
                  </a:lnTo>
                  <a:lnTo>
                    <a:pt x="262" y="189"/>
                  </a:lnTo>
                  <a:lnTo>
                    <a:pt x="267" y="177"/>
                  </a:lnTo>
                  <a:lnTo>
                    <a:pt x="270" y="164"/>
                  </a:lnTo>
                  <a:lnTo>
                    <a:pt x="272" y="150"/>
                  </a:lnTo>
                  <a:lnTo>
                    <a:pt x="272" y="136"/>
                  </a:lnTo>
                  <a:lnTo>
                    <a:pt x="272" y="123"/>
                  </a:lnTo>
                  <a:lnTo>
                    <a:pt x="270" y="109"/>
                  </a:lnTo>
                  <a:lnTo>
                    <a:pt x="267" y="96"/>
                  </a:lnTo>
                  <a:lnTo>
                    <a:pt x="262" y="83"/>
                  </a:lnTo>
                  <a:lnTo>
                    <a:pt x="256" y="71"/>
                  </a:lnTo>
                  <a:lnTo>
                    <a:pt x="250" y="60"/>
                  </a:lnTo>
                  <a:lnTo>
                    <a:pt x="241" y="49"/>
                  </a:lnTo>
                  <a:lnTo>
                    <a:pt x="232" y="40"/>
                  </a:lnTo>
                  <a:lnTo>
                    <a:pt x="223" y="31"/>
                  </a:lnTo>
                  <a:lnTo>
                    <a:pt x="213" y="23"/>
                  </a:lnTo>
                  <a:lnTo>
                    <a:pt x="201" y="16"/>
                  </a:lnTo>
                  <a:lnTo>
                    <a:pt x="189" y="11"/>
                  </a:lnTo>
                  <a:lnTo>
                    <a:pt x="177" y="6"/>
                  </a:lnTo>
                  <a:lnTo>
                    <a:pt x="163" y="3"/>
                  </a:lnTo>
                  <a:lnTo>
                    <a:pt x="150" y="1"/>
                  </a:lnTo>
                  <a:lnTo>
                    <a:pt x="136" y="0"/>
                  </a:lnTo>
                  <a:lnTo>
                    <a:pt x="122" y="1"/>
                  </a:lnTo>
                  <a:lnTo>
                    <a:pt x="109" y="3"/>
                  </a:lnTo>
                  <a:lnTo>
                    <a:pt x="96" y="6"/>
                  </a:lnTo>
                  <a:lnTo>
                    <a:pt x="84" y="11"/>
                  </a:lnTo>
                  <a:lnTo>
                    <a:pt x="72" y="16"/>
                  </a:lnTo>
                  <a:lnTo>
                    <a:pt x="61" y="23"/>
                  </a:lnTo>
                  <a:lnTo>
                    <a:pt x="50" y="31"/>
                  </a:lnTo>
                  <a:lnTo>
                    <a:pt x="40" y="40"/>
                  </a:lnTo>
                  <a:lnTo>
                    <a:pt x="32" y="49"/>
                  </a:lnTo>
                  <a:lnTo>
                    <a:pt x="23" y="60"/>
                  </a:lnTo>
                  <a:lnTo>
                    <a:pt x="17" y="71"/>
                  </a:lnTo>
                  <a:lnTo>
                    <a:pt x="11" y="83"/>
                  </a:lnTo>
                  <a:lnTo>
                    <a:pt x="7" y="96"/>
                  </a:lnTo>
                  <a:lnTo>
                    <a:pt x="3" y="109"/>
                  </a:lnTo>
                  <a:lnTo>
                    <a:pt x="0" y="123"/>
                  </a:lnTo>
                  <a:lnTo>
                    <a:pt x="0" y="136"/>
                  </a:lnTo>
                  <a:lnTo>
                    <a:pt x="0" y="150"/>
                  </a:lnTo>
                  <a:lnTo>
                    <a:pt x="3" y="164"/>
                  </a:lnTo>
                  <a:lnTo>
                    <a:pt x="7" y="177"/>
                  </a:lnTo>
                  <a:lnTo>
                    <a:pt x="11" y="189"/>
                  </a:lnTo>
                  <a:lnTo>
                    <a:pt x="17" y="202"/>
                  </a:lnTo>
                  <a:lnTo>
                    <a:pt x="23" y="212"/>
                  </a:lnTo>
                  <a:lnTo>
                    <a:pt x="32" y="223"/>
                  </a:lnTo>
                  <a:lnTo>
                    <a:pt x="40" y="233"/>
                  </a:lnTo>
                  <a:lnTo>
                    <a:pt x="50" y="242"/>
                  </a:lnTo>
                  <a:lnTo>
                    <a:pt x="61" y="249"/>
                  </a:lnTo>
                  <a:lnTo>
                    <a:pt x="72" y="256"/>
                  </a:lnTo>
                  <a:lnTo>
                    <a:pt x="84" y="262"/>
                  </a:lnTo>
                  <a:lnTo>
                    <a:pt x="96" y="266"/>
                  </a:lnTo>
                  <a:lnTo>
                    <a:pt x="109" y="270"/>
                  </a:lnTo>
                  <a:lnTo>
                    <a:pt x="122" y="272"/>
                  </a:lnTo>
                  <a:lnTo>
                    <a:pt x="136" y="273"/>
                  </a:lnTo>
                </a:path>
              </a:pathLst>
            </a:custGeom>
            <a:noFill/>
            <a:ln w="793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177158" name="Group 72"/>
          <p:cNvGrpSpPr>
            <a:grpSpLocks/>
          </p:cNvGrpSpPr>
          <p:nvPr/>
        </p:nvGrpSpPr>
        <p:grpSpPr bwMode="auto">
          <a:xfrm>
            <a:off x="5192713" y="2054225"/>
            <a:ext cx="1633537" cy="3124200"/>
            <a:chOff x="3351" y="786"/>
            <a:chExt cx="1029" cy="1968"/>
          </a:xfrm>
        </p:grpSpPr>
        <p:sp>
          <p:nvSpPr>
            <p:cNvPr id="177169" name="Freeform 73"/>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0" name="Freeform 74"/>
            <p:cNvSpPr>
              <a:spLocks/>
            </p:cNvSpPr>
            <p:nvPr/>
          </p:nvSpPr>
          <p:spPr bwMode="auto">
            <a:xfrm>
              <a:off x="3351" y="1085"/>
              <a:ext cx="1029" cy="1194"/>
            </a:xfrm>
            <a:custGeom>
              <a:avLst/>
              <a:gdLst>
                <a:gd name="T0" fmla="*/ 117 w 5144"/>
                <a:gd name="T1" fmla="*/ 239 h 5971"/>
                <a:gd name="T2" fmla="*/ 1 w 5144"/>
                <a:gd name="T3" fmla="*/ 36 h 5971"/>
                <a:gd name="T4" fmla="*/ 0 w 5144"/>
                <a:gd name="T5" fmla="*/ 34 h 5971"/>
                <a:gd name="T6" fmla="*/ 0 w 5144"/>
                <a:gd name="T7" fmla="*/ 33 h 5971"/>
                <a:gd name="T8" fmla="*/ 0 w 5144"/>
                <a:gd name="T9" fmla="*/ 33 h 5971"/>
                <a:gd name="T10" fmla="*/ 1 w 5144"/>
                <a:gd name="T11" fmla="*/ 29 h 5971"/>
                <a:gd name="T12" fmla="*/ 2 w 5144"/>
                <a:gd name="T13" fmla="*/ 26 h 5971"/>
                <a:gd name="T14" fmla="*/ 5 w 5144"/>
                <a:gd name="T15" fmla="*/ 23 h 5971"/>
                <a:gd name="T16" fmla="*/ 8 w 5144"/>
                <a:gd name="T17" fmla="*/ 20 h 5971"/>
                <a:gd name="T18" fmla="*/ 12 w 5144"/>
                <a:gd name="T19" fmla="*/ 17 h 5971"/>
                <a:gd name="T20" fmla="*/ 18 w 5144"/>
                <a:gd name="T21" fmla="*/ 14 h 5971"/>
                <a:gd name="T22" fmla="*/ 24 w 5144"/>
                <a:gd name="T23" fmla="*/ 12 h 5971"/>
                <a:gd name="T24" fmla="*/ 30 w 5144"/>
                <a:gd name="T25" fmla="*/ 10 h 5971"/>
                <a:gd name="T26" fmla="*/ 38 w 5144"/>
                <a:gd name="T27" fmla="*/ 7 h 5971"/>
                <a:gd name="T28" fmla="*/ 45 w 5144"/>
                <a:gd name="T29" fmla="*/ 6 h 5971"/>
                <a:gd name="T30" fmla="*/ 54 w 5144"/>
                <a:gd name="T31" fmla="*/ 4 h 5971"/>
                <a:gd name="T32" fmla="*/ 63 w 5144"/>
                <a:gd name="T33" fmla="*/ 3 h 5971"/>
                <a:gd name="T34" fmla="*/ 72 w 5144"/>
                <a:gd name="T35" fmla="*/ 1 h 5971"/>
                <a:gd name="T36" fmla="*/ 82 w 5144"/>
                <a:gd name="T37" fmla="*/ 1 h 5971"/>
                <a:gd name="T38" fmla="*/ 92 w 5144"/>
                <a:gd name="T39" fmla="*/ 0 h 5971"/>
                <a:gd name="T40" fmla="*/ 103 w 5144"/>
                <a:gd name="T41" fmla="*/ 0 h 5971"/>
                <a:gd name="T42" fmla="*/ 113 w 5144"/>
                <a:gd name="T43" fmla="*/ 0 h 5971"/>
                <a:gd name="T44" fmla="*/ 124 w 5144"/>
                <a:gd name="T45" fmla="*/ 1 h 5971"/>
                <a:gd name="T46" fmla="*/ 133 w 5144"/>
                <a:gd name="T47" fmla="*/ 1 h 5971"/>
                <a:gd name="T48" fmla="*/ 143 w 5144"/>
                <a:gd name="T49" fmla="*/ 3 h 5971"/>
                <a:gd name="T50" fmla="*/ 152 w 5144"/>
                <a:gd name="T51" fmla="*/ 4 h 5971"/>
                <a:gd name="T52" fmla="*/ 160 w 5144"/>
                <a:gd name="T53" fmla="*/ 6 h 5971"/>
                <a:gd name="T54" fmla="*/ 168 w 5144"/>
                <a:gd name="T55" fmla="*/ 7 h 5971"/>
                <a:gd name="T56" fmla="*/ 176 w 5144"/>
                <a:gd name="T57" fmla="*/ 10 h 5971"/>
                <a:gd name="T58" fmla="*/ 182 w 5144"/>
                <a:gd name="T59" fmla="*/ 12 h 5971"/>
                <a:gd name="T60" fmla="*/ 188 w 5144"/>
                <a:gd name="T61" fmla="*/ 14 h 5971"/>
                <a:gd name="T62" fmla="*/ 193 w 5144"/>
                <a:gd name="T63" fmla="*/ 17 h 5971"/>
                <a:gd name="T64" fmla="*/ 198 w 5144"/>
                <a:gd name="T65" fmla="*/ 20 h 5971"/>
                <a:gd name="T66" fmla="*/ 201 w 5144"/>
                <a:gd name="T67" fmla="*/ 23 h 5971"/>
                <a:gd name="T68" fmla="*/ 204 w 5144"/>
                <a:gd name="T69" fmla="*/ 26 h 5971"/>
                <a:gd name="T70" fmla="*/ 205 w 5144"/>
                <a:gd name="T71" fmla="*/ 29 h 5971"/>
                <a:gd name="T72" fmla="*/ 206 w 5144"/>
                <a:gd name="T73" fmla="*/ 33 h 5971"/>
                <a:gd name="T74" fmla="*/ 206 w 5144"/>
                <a:gd name="T75" fmla="*/ 34 h 5971"/>
                <a:gd name="T76" fmla="*/ 206 w 5144"/>
                <a:gd name="T77" fmla="*/ 35 h 5971"/>
                <a:gd name="T78" fmla="*/ 205 w 5144"/>
                <a:gd name="T79" fmla="*/ 36 h 5971"/>
                <a:gd name="T80" fmla="*/ 205 w 5144"/>
                <a:gd name="T81" fmla="*/ 37 h 59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44"/>
                <a:gd name="T124" fmla="*/ 0 h 5971"/>
                <a:gd name="T125" fmla="*/ 5144 w 5144"/>
                <a:gd name="T126" fmla="*/ 5971 h 59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44" h="5971">
                  <a:moveTo>
                    <a:pt x="5122" y="922"/>
                  </a:moveTo>
                  <a:lnTo>
                    <a:pt x="2930" y="5971"/>
                  </a:lnTo>
                  <a:lnTo>
                    <a:pt x="2230" y="5962"/>
                  </a:lnTo>
                  <a:lnTo>
                    <a:pt x="20" y="908"/>
                  </a:lnTo>
                  <a:lnTo>
                    <a:pt x="13" y="886"/>
                  </a:lnTo>
                  <a:lnTo>
                    <a:pt x="6" y="862"/>
                  </a:lnTo>
                  <a:lnTo>
                    <a:pt x="4" y="849"/>
                  </a:lnTo>
                  <a:lnTo>
                    <a:pt x="2" y="837"/>
                  </a:lnTo>
                  <a:lnTo>
                    <a:pt x="1" y="825"/>
                  </a:lnTo>
                  <a:lnTo>
                    <a:pt x="0" y="813"/>
                  </a:lnTo>
                  <a:lnTo>
                    <a:pt x="3" y="771"/>
                  </a:lnTo>
                  <a:lnTo>
                    <a:pt x="14" y="730"/>
                  </a:lnTo>
                  <a:lnTo>
                    <a:pt x="30" y="689"/>
                  </a:lnTo>
                  <a:lnTo>
                    <a:pt x="53" y="649"/>
                  </a:lnTo>
                  <a:lnTo>
                    <a:pt x="81" y="610"/>
                  </a:lnTo>
                  <a:lnTo>
                    <a:pt x="116" y="572"/>
                  </a:lnTo>
                  <a:lnTo>
                    <a:pt x="156" y="534"/>
                  </a:lnTo>
                  <a:lnTo>
                    <a:pt x="203" y="497"/>
                  </a:lnTo>
                  <a:lnTo>
                    <a:pt x="254" y="460"/>
                  </a:lnTo>
                  <a:lnTo>
                    <a:pt x="312" y="426"/>
                  </a:lnTo>
                  <a:lnTo>
                    <a:pt x="373" y="391"/>
                  </a:lnTo>
                  <a:lnTo>
                    <a:pt x="440" y="359"/>
                  </a:lnTo>
                  <a:lnTo>
                    <a:pt x="512" y="327"/>
                  </a:lnTo>
                  <a:lnTo>
                    <a:pt x="588" y="295"/>
                  </a:lnTo>
                  <a:lnTo>
                    <a:pt x="669" y="266"/>
                  </a:lnTo>
                  <a:lnTo>
                    <a:pt x="754" y="238"/>
                  </a:lnTo>
                  <a:lnTo>
                    <a:pt x="844" y="211"/>
                  </a:lnTo>
                  <a:lnTo>
                    <a:pt x="938" y="185"/>
                  </a:lnTo>
                  <a:lnTo>
                    <a:pt x="1035" y="161"/>
                  </a:lnTo>
                  <a:lnTo>
                    <a:pt x="1135" y="139"/>
                  </a:lnTo>
                  <a:lnTo>
                    <a:pt x="1240" y="117"/>
                  </a:lnTo>
                  <a:lnTo>
                    <a:pt x="1348" y="98"/>
                  </a:lnTo>
                  <a:lnTo>
                    <a:pt x="1458" y="79"/>
                  </a:lnTo>
                  <a:lnTo>
                    <a:pt x="1572" y="63"/>
                  </a:lnTo>
                  <a:lnTo>
                    <a:pt x="1689" y="49"/>
                  </a:lnTo>
                  <a:lnTo>
                    <a:pt x="1809" y="36"/>
                  </a:lnTo>
                  <a:lnTo>
                    <a:pt x="1931" y="24"/>
                  </a:lnTo>
                  <a:lnTo>
                    <a:pt x="2055" y="16"/>
                  </a:lnTo>
                  <a:lnTo>
                    <a:pt x="2181" y="8"/>
                  </a:lnTo>
                  <a:lnTo>
                    <a:pt x="2310" y="4"/>
                  </a:lnTo>
                  <a:lnTo>
                    <a:pt x="2440" y="1"/>
                  </a:lnTo>
                  <a:lnTo>
                    <a:pt x="2572" y="0"/>
                  </a:lnTo>
                  <a:lnTo>
                    <a:pt x="2704" y="1"/>
                  </a:lnTo>
                  <a:lnTo>
                    <a:pt x="2834" y="4"/>
                  </a:lnTo>
                  <a:lnTo>
                    <a:pt x="2963" y="8"/>
                  </a:lnTo>
                  <a:lnTo>
                    <a:pt x="3089" y="16"/>
                  </a:lnTo>
                  <a:lnTo>
                    <a:pt x="3213" y="24"/>
                  </a:lnTo>
                  <a:lnTo>
                    <a:pt x="3335" y="36"/>
                  </a:lnTo>
                  <a:lnTo>
                    <a:pt x="3455" y="49"/>
                  </a:lnTo>
                  <a:lnTo>
                    <a:pt x="3571" y="63"/>
                  </a:lnTo>
                  <a:lnTo>
                    <a:pt x="3685" y="79"/>
                  </a:lnTo>
                  <a:lnTo>
                    <a:pt x="3796" y="98"/>
                  </a:lnTo>
                  <a:lnTo>
                    <a:pt x="3904" y="117"/>
                  </a:lnTo>
                  <a:lnTo>
                    <a:pt x="4009" y="139"/>
                  </a:lnTo>
                  <a:lnTo>
                    <a:pt x="4109" y="161"/>
                  </a:lnTo>
                  <a:lnTo>
                    <a:pt x="4206" y="185"/>
                  </a:lnTo>
                  <a:lnTo>
                    <a:pt x="4300" y="211"/>
                  </a:lnTo>
                  <a:lnTo>
                    <a:pt x="4388" y="238"/>
                  </a:lnTo>
                  <a:lnTo>
                    <a:pt x="4474" y="266"/>
                  </a:lnTo>
                  <a:lnTo>
                    <a:pt x="4555" y="295"/>
                  </a:lnTo>
                  <a:lnTo>
                    <a:pt x="4631" y="327"/>
                  </a:lnTo>
                  <a:lnTo>
                    <a:pt x="4704" y="359"/>
                  </a:lnTo>
                  <a:lnTo>
                    <a:pt x="4771" y="391"/>
                  </a:lnTo>
                  <a:lnTo>
                    <a:pt x="4832" y="426"/>
                  </a:lnTo>
                  <a:lnTo>
                    <a:pt x="4889" y="460"/>
                  </a:lnTo>
                  <a:lnTo>
                    <a:pt x="4941" y="497"/>
                  </a:lnTo>
                  <a:lnTo>
                    <a:pt x="4988" y="534"/>
                  </a:lnTo>
                  <a:lnTo>
                    <a:pt x="5027" y="572"/>
                  </a:lnTo>
                  <a:lnTo>
                    <a:pt x="5062" y="610"/>
                  </a:lnTo>
                  <a:lnTo>
                    <a:pt x="5091" y="649"/>
                  </a:lnTo>
                  <a:lnTo>
                    <a:pt x="5114" y="689"/>
                  </a:lnTo>
                  <a:lnTo>
                    <a:pt x="5130" y="730"/>
                  </a:lnTo>
                  <a:lnTo>
                    <a:pt x="5141" y="771"/>
                  </a:lnTo>
                  <a:lnTo>
                    <a:pt x="5144" y="813"/>
                  </a:lnTo>
                  <a:lnTo>
                    <a:pt x="5144" y="828"/>
                  </a:lnTo>
                  <a:lnTo>
                    <a:pt x="5143" y="843"/>
                  </a:lnTo>
                  <a:lnTo>
                    <a:pt x="5142" y="857"/>
                  </a:lnTo>
                  <a:lnTo>
                    <a:pt x="5141" y="868"/>
                  </a:lnTo>
                  <a:lnTo>
                    <a:pt x="5138" y="881"/>
                  </a:lnTo>
                  <a:lnTo>
                    <a:pt x="5134" y="894"/>
                  </a:lnTo>
                  <a:lnTo>
                    <a:pt x="5129" y="908"/>
                  </a:lnTo>
                  <a:lnTo>
                    <a:pt x="5122" y="922"/>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7171" name="Freeform 75"/>
            <p:cNvSpPr>
              <a:spLocks/>
            </p:cNvSpPr>
            <p:nvPr/>
          </p:nvSpPr>
          <p:spPr bwMode="auto">
            <a:xfrm>
              <a:off x="3798" y="2258"/>
              <a:ext cx="139" cy="44"/>
            </a:xfrm>
            <a:custGeom>
              <a:avLst/>
              <a:gdLst>
                <a:gd name="T0" fmla="*/ 15 w 695"/>
                <a:gd name="T1" fmla="*/ 9 h 220"/>
                <a:gd name="T2" fmla="*/ 18 w 695"/>
                <a:gd name="T3" fmla="*/ 9 h 220"/>
                <a:gd name="T4" fmla="*/ 21 w 695"/>
                <a:gd name="T5" fmla="*/ 8 h 220"/>
                <a:gd name="T6" fmla="*/ 23 w 695"/>
                <a:gd name="T7" fmla="*/ 8 h 220"/>
                <a:gd name="T8" fmla="*/ 25 w 695"/>
                <a:gd name="T9" fmla="*/ 7 h 220"/>
                <a:gd name="T10" fmla="*/ 26 w 695"/>
                <a:gd name="T11" fmla="*/ 7 h 220"/>
                <a:gd name="T12" fmla="*/ 27 w 695"/>
                <a:gd name="T13" fmla="*/ 6 h 220"/>
                <a:gd name="T14" fmla="*/ 27 w 695"/>
                <a:gd name="T15" fmla="*/ 6 h 220"/>
                <a:gd name="T16" fmla="*/ 28 w 695"/>
                <a:gd name="T17" fmla="*/ 5 h 220"/>
                <a:gd name="T18" fmla="*/ 28 w 695"/>
                <a:gd name="T19" fmla="*/ 5 h 220"/>
                <a:gd name="T20" fmla="*/ 28 w 695"/>
                <a:gd name="T21" fmla="*/ 4 h 220"/>
                <a:gd name="T22" fmla="*/ 28 w 695"/>
                <a:gd name="T23" fmla="*/ 4 h 220"/>
                <a:gd name="T24" fmla="*/ 27 w 695"/>
                <a:gd name="T25" fmla="*/ 3 h 220"/>
                <a:gd name="T26" fmla="*/ 27 w 695"/>
                <a:gd name="T27" fmla="*/ 3 h 220"/>
                <a:gd name="T28" fmla="*/ 26 w 695"/>
                <a:gd name="T29" fmla="*/ 2 h 220"/>
                <a:gd name="T30" fmla="*/ 25 w 695"/>
                <a:gd name="T31" fmla="*/ 2 h 220"/>
                <a:gd name="T32" fmla="*/ 23 w 695"/>
                <a:gd name="T33" fmla="*/ 1 h 220"/>
                <a:gd name="T34" fmla="*/ 21 w 695"/>
                <a:gd name="T35" fmla="*/ 1 h 220"/>
                <a:gd name="T36" fmla="*/ 18 w 695"/>
                <a:gd name="T37" fmla="*/ 0 h 220"/>
                <a:gd name="T38" fmla="*/ 15 w 695"/>
                <a:gd name="T39" fmla="*/ 0 h 220"/>
                <a:gd name="T40" fmla="*/ 12 w 695"/>
                <a:gd name="T41" fmla="*/ 0 h 220"/>
                <a:gd name="T42" fmla="*/ 10 w 695"/>
                <a:gd name="T43" fmla="*/ 0 h 220"/>
                <a:gd name="T44" fmla="*/ 7 w 695"/>
                <a:gd name="T45" fmla="*/ 1 h 220"/>
                <a:gd name="T46" fmla="*/ 5 w 695"/>
                <a:gd name="T47" fmla="*/ 1 h 220"/>
                <a:gd name="T48" fmla="*/ 3 w 695"/>
                <a:gd name="T49" fmla="*/ 2 h 220"/>
                <a:gd name="T50" fmla="*/ 2 w 695"/>
                <a:gd name="T51" fmla="*/ 2 h 220"/>
                <a:gd name="T52" fmla="*/ 1 w 695"/>
                <a:gd name="T53" fmla="*/ 3 h 220"/>
                <a:gd name="T54" fmla="*/ 0 w 695"/>
                <a:gd name="T55" fmla="*/ 3 h 220"/>
                <a:gd name="T56" fmla="*/ 0 w 695"/>
                <a:gd name="T57" fmla="*/ 4 h 220"/>
                <a:gd name="T58" fmla="*/ 0 w 695"/>
                <a:gd name="T59" fmla="*/ 4 h 220"/>
                <a:gd name="T60" fmla="*/ 0 w 695"/>
                <a:gd name="T61" fmla="*/ 5 h 220"/>
                <a:gd name="T62" fmla="*/ 0 w 695"/>
                <a:gd name="T63" fmla="*/ 5 h 220"/>
                <a:gd name="T64" fmla="*/ 0 w 695"/>
                <a:gd name="T65" fmla="*/ 6 h 220"/>
                <a:gd name="T66" fmla="*/ 1 w 695"/>
                <a:gd name="T67" fmla="*/ 6 h 220"/>
                <a:gd name="T68" fmla="*/ 2 w 695"/>
                <a:gd name="T69" fmla="*/ 7 h 220"/>
                <a:gd name="T70" fmla="*/ 3 w 695"/>
                <a:gd name="T71" fmla="*/ 7 h 220"/>
                <a:gd name="T72" fmla="*/ 5 w 695"/>
                <a:gd name="T73" fmla="*/ 8 h 220"/>
                <a:gd name="T74" fmla="*/ 7 w 695"/>
                <a:gd name="T75" fmla="*/ 8 h 220"/>
                <a:gd name="T76" fmla="*/ 10 w 695"/>
                <a:gd name="T77" fmla="*/ 9 h 220"/>
                <a:gd name="T78" fmla="*/ 12 w 695"/>
                <a:gd name="T79" fmla="*/ 9 h 2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5"/>
                <a:gd name="T121" fmla="*/ 0 h 220"/>
                <a:gd name="T122" fmla="*/ 695 w 695"/>
                <a:gd name="T123" fmla="*/ 220 h 2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5" h="220">
                  <a:moveTo>
                    <a:pt x="348" y="220"/>
                  </a:moveTo>
                  <a:lnTo>
                    <a:pt x="383" y="220"/>
                  </a:lnTo>
                  <a:lnTo>
                    <a:pt x="418" y="218"/>
                  </a:lnTo>
                  <a:lnTo>
                    <a:pt x="451" y="216"/>
                  </a:lnTo>
                  <a:lnTo>
                    <a:pt x="483" y="211"/>
                  </a:lnTo>
                  <a:lnTo>
                    <a:pt x="513" y="207"/>
                  </a:lnTo>
                  <a:lnTo>
                    <a:pt x="542" y="202"/>
                  </a:lnTo>
                  <a:lnTo>
                    <a:pt x="569" y="195"/>
                  </a:lnTo>
                  <a:lnTo>
                    <a:pt x="594" y="188"/>
                  </a:lnTo>
                  <a:lnTo>
                    <a:pt x="616" y="180"/>
                  </a:lnTo>
                  <a:lnTo>
                    <a:pt x="636" y="171"/>
                  </a:lnTo>
                  <a:lnTo>
                    <a:pt x="653" y="163"/>
                  </a:lnTo>
                  <a:lnTo>
                    <a:pt x="668" y="153"/>
                  </a:lnTo>
                  <a:lnTo>
                    <a:pt x="675" y="148"/>
                  </a:lnTo>
                  <a:lnTo>
                    <a:pt x="680" y="143"/>
                  </a:lnTo>
                  <a:lnTo>
                    <a:pt x="684" y="138"/>
                  </a:lnTo>
                  <a:lnTo>
                    <a:pt x="689" y="133"/>
                  </a:lnTo>
                  <a:lnTo>
                    <a:pt x="692" y="127"/>
                  </a:lnTo>
                  <a:lnTo>
                    <a:pt x="694" y="122"/>
                  </a:lnTo>
                  <a:lnTo>
                    <a:pt x="695" y="116"/>
                  </a:lnTo>
                  <a:lnTo>
                    <a:pt x="695" y="110"/>
                  </a:lnTo>
                  <a:lnTo>
                    <a:pt x="695" y="104"/>
                  </a:lnTo>
                  <a:lnTo>
                    <a:pt x="694" y="99"/>
                  </a:lnTo>
                  <a:lnTo>
                    <a:pt x="692" y="94"/>
                  </a:lnTo>
                  <a:lnTo>
                    <a:pt x="689" y="88"/>
                  </a:lnTo>
                  <a:lnTo>
                    <a:pt x="684" y="83"/>
                  </a:lnTo>
                  <a:lnTo>
                    <a:pt x="680" y="77"/>
                  </a:lnTo>
                  <a:lnTo>
                    <a:pt x="675" y="72"/>
                  </a:lnTo>
                  <a:lnTo>
                    <a:pt x="668" y="68"/>
                  </a:lnTo>
                  <a:lnTo>
                    <a:pt x="653" y="58"/>
                  </a:lnTo>
                  <a:lnTo>
                    <a:pt x="636" y="48"/>
                  </a:lnTo>
                  <a:lnTo>
                    <a:pt x="616" y="41"/>
                  </a:lnTo>
                  <a:lnTo>
                    <a:pt x="594" y="32"/>
                  </a:lnTo>
                  <a:lnTo>
                    <a:pt x="569" y="26"/>
                  </a:lnTo>
                  <a:lnTo>
                    <a:pt x="542" y="19"/>
                  </a:lnTo>
                  <a:lnTo>
                    <a:pt x="513" y="14"/>
                  </a:lnTo>
                  <a:lnTo>
                    <a:pt x="483" y="8"/>
                  </a:lnTo>
                  <a:lnTo>
                    <a:pt x="451" y="5"/>
                  </a:lnTo>
                  <a:lnTo>
                    <a:pt x="418" y="3"/>
                  </a:lnTo>
                  <a:lnTo>
                    <a:pt x="383" y="1"/>
                  </a:lnTo>
                  <a:lnTo>
                    <a:pt x="348" y="0"/>
                  </a:lnTo>
                  <a:lnTo>
                    <a:pt x="312" y="1"/>
                  </a:lnTo>
                  <a:lnTo>
                    <a:pt x="277" y="3"/>
                  </a:lnTo>
                  <a:lnTo>
                    <a:pt x="244" y="5"/>
                  </a:lnTo>
                  <a:lnTo>
                    <a:pt x="213" y="8"/>
                  </a:lnTo>
                  <a:lnTo>
                    <a:pt x="181" y="14"/>
                  </a:lnTo>
                  <a:lnTo>
                    <a:pt x="153" y="19"/>
                  </a:lnTo>
                  <a:lnTo>
                    <a:pt x="126" y="26"/>
                  </a:lnTo>
                  <a:lnTo>
                    <a:pt x="101" y="32"/>
                  </a:lnTo>
                  <a:lnTo>
                    <a:pt x="79" y="41"/>
                  </a:lnTo>
                  <a:lnTo>
                    <a:pt x="59" y="48"/>
                  </a:lnTo>
                  <a:lnTo>
                    <a:pt x="42" y="58"/>
                  </a:lnTo>
                  <a:lnTo>
                    <a:pt x="27" y="68"/>
                  </a:lnTo>
                  <a:lnTo>
                    <a:pt x="21" y="72"/>
                  </a:lnTo>
                  <a:lnTo>
                    <a:pt x="15" y="77"/>
                  </a:lnTo>
                  <a:lnTo>
                    <a:pt x="11" y="83"/>
                  </a:lnTo>
                  <a:lnTo>
                    <a:pt x="7" y="88"/>
                  </a:lnTo>
                  <a:lnTo>
                    <a:pt x="3" y="94"/>
                  </a:lnTo>
                  <a:lnTo>
                    <a:pt x="1" y="99"/>
                  </a:lnTo>
                  <a:lnTo>
                    <a:pt x="0" y="104"/>
                  </a:lnTo>
                  <a:lnTo>
                    <a:pt x="0" y="110"/>
                  </a:lnTo>
                  <a:lnTo>
                    <a:pt x="0" y="116"/>
                  </a:lnTo>
                  <a:lnTo>
                    <a:pt x="1" y="122"/>
                  </a:lnTo>
                  <a:lnTo>
                    <a:pt x="3" y="127"/>
                  </a:lnTo>
                  <a:lnTo>
                    <a:pt x="7" y="133"/>
                  </a:lnTo>
                  <a:lnTo>
                    <a:pt x="11" y="138"/>
                  </a:lnTo>
                  <a:lnTo>
                    <a:pt x="15" y="143"/>
                  </a:lnTo>
                  <a:lnTo>
                    <a:pt x="21" y="148"/>
                  </a:lnTo>
                  <a:lnTo>
                    <a:pt x="27" y="153"/>
                  </a:lnTo>
                  <a:lnTo>
                    <a:pt x="42" y="163"/>
                  </a:lnTo>
                  <a:lnTo>
                    <a:pt x="59" y="171"/>
                  </a:lnTo>
                  <a:lnTo>
                    <a:pt x="79" y="180"/>
                  </a:lnTo>
                  <a:lnTo>
                    <a:pt x="101" y="188"/>
                  </a:lnTo>
                  <a:lnTo>
                    <a:pt x="126" y="195"/>
                  </a:lnTo>
                  <a:lnTo>
                    <a:pt x="153" y="202"/>
                  </a:lnTo>
                  <a:lnTo>
                    <a:pt x="181" y="207"/>
                  </a:lnTo>
                  <a:lnTo>
                    <a:pt x="213" y="211"/>
                  </a:lnTo>
                  <a:lnTo>
                    <a:pt x="244" y="216"/>
                  </a:lnTo>
                  <a:lnTo>
                    <a:pt x="277" y="218"/>
                  </a:lnTo>
                  <a:lnTo>
                    <a:pt x="312" y="220"/>
                  </a:lnTo>
                  <a:lnTo>
                    <a:pt x="348" y="220"/>
                  </a:lnTo>
                  <a:close/>
                </a:path>
              </a:pathLst>
            </a:custGeom>
            <a:solidFill>
              <a:srgbClr val="B8D3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2" name="Freeform 76"/>
            <p:cNvSpPr>
              <a:spLocks/>
            </p:cNvSpPr>
            <p:nvPr/>
          </p:nvSpPr>
          <p:spPr bwMode="auto">
            <a:xfrm>
              <a:off x="3867" y="2289"/>
              <a:ext cx="54" cy="18"/>
            </a:xfrm>
            <a:custGeom>
              <a:avLst/>
              <a:gdLst>
                <a:gd name="T0" fmla="*/ 10 w 269"/>
                <a:gd name="T1" fmla="*/ 0 h 90"/>
                <a:gd name="T2" fmla="*/ 10 w 269"/>
                <a:gd name="T3" fmla="*/ 0 h 90"/>
                <a:gd name="T4" fmla="*/ 9 w 269"/>
                <a:gd name="T5" fmla="*/ 0 h 90"/>
                <a:gd name="T6" fmla="*/ 8 w 269"/>
                <a:gd name="T7" fmla="*/ 1 h 90"/>
                <a:gd name="T8" fmla="*/ 6 w 269"/>
                <a:gd name="T9" fmla="*/ 1 h 90"/>
                <a:gd name="T10" fmla="*/ 5 w 269"/>
                <a:gd name="T11" fmla="*/ 1 h 90"/>
                <a:gd name="T12" fmla="*/ 4 w 269"/>
                <a:gd name="T13" fmla="*/ 1 h 90"/>
                <a:gd name="T14" fmla="*/ 3 w 269"/>
                <a:gd name="T15" fmla="*/ 1 h 90"/>
                <a:gd name="T16" fmla="*/ 1 w 269"/>
                <a:gd name="T17" fmla="*/ 1 h 90"/>
                <a:gd name="T18" fmla="*/ 0 w 269"/>
                <a:gd name="T19" fmla="*/ 1 h 90"/>
                <a:gd name="T20" fmla="*/ 0 w 269"/>
                <a:gd name="T21" fmla="*/ 4 h 90"/>
                <a:gd name="T22" fmla="*/ 1 w 269"/>
                <a:gd name="T23" fmla="*/ 4 h 90"/>
                <a:gd name="T24" fmla="*/ 3 w 269"/>
                <a:gd name="T25" fmla="*/ 4 h 90"/>
                <a:gd name="T26" fmla="*/ 4 w 269"/>
                <a:gd name="T27" fmla="*/ 3 h 90"/>
                <a:gd name="T28" fmla="*/ 6 w 269"/>
                <a:gd name="T29" fmla="*/ 3 h 90"/>
                <a:gd name="T30" fmla="*/ 7 w 269"/>
                <a:gd name="T31" fmla="*/ 3 h 90"/>
                <a:gd name="T32" fmla="*/ 8 w 269"/>
                <a:gd name="T33" fmla="*/ 3 h 90"/>
                <a:gd name="T34" fmla="*/ 9 w 269"/>
                <a:gd name="T35" fmla="*/ 3 h 90"/>
                <a:gd name="T36" fmla="*/ 10 w 269"/>
                <a:gd name="T37" fmla="*/ 2 h 90"/>
                <a:gd name="T38" fmla="*/ 11 w 269"/>
                <a:gd name="T39" fmla="*/ 2 h 90"/>
                <a:gd name="T40" fmla="*/ 10 w 269"/>
                <a:gd name="T41" fmla="*/ 0 h 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9"/>
                <a:gd name="T64" fmla="*/ 0 h 90"/>
                <a:gd name="T65" fmla="*/ 269 w 269"/>
                <a:gd name="T66" fmla="*/ 90 h 9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9" h="90">
                  <a:moveTo>
                    <a:pt x="253" y="0"/>
                  </a:moveTo>
                  <a:lnTo>
                    <a:pt x="237" y="6"/>
                  </a:lnTo>
                  <a:lnTo>
                    <a:pt x="214" y="12"/>
                  </a:lnTo>
                  <a:lnTo>
                    <a:pt x="188" y="19"/>
                  </a:lnTo>
                  <a:lnTo>
                    <a:pt x="160" y="24"/>
                  </a:lnTo>
                  <a:lnTo>
                    <a:pt x="131" y="28"/>
                  </a:lnTo>
                  <a:lnTo>
                    <a:pt x="100" y="32"/>
                  </a:lnTo>
                  <a:lnTo>
                    <a:pt x="68" y="35"/>
                  </a:lnTo>
                  <a:lnTo>
                    <a:pt x="34" y="36"/>
                  </a:lnTo>
                  <a:lnTo>
                    <a:pt x="0" y="37"/>
                  </a:lnTo>
                  <a:lnTo>
                    <a:pt x="0" y="90"/>
                  </a:lnTo>
                  <a:lnTo>
                    <a:pt x="36" y="89"/>
                  </a:lnTo>
                  <a:lnTo>
                    <a:pt x="71" y="88"/>
                  </a:lnTo>
                  <a:lnTo>
                    <a:pt x="105" y="85"/>
                  </a:lnTo>
                  <a:lnTo>
                    <a:pt x="138" y="81"/>
                  </a:lnTo>
                  <a:lnTo>
                    <a:pt x="170" y="76"/>
                  </a:lnTo>
                  <a:lnTo>
                    <a:pt x="199" y="71"/>
                  </a:lnTo>
                  <a:lnTo>
                    <a:pt x="227" y="64"/>
                  </a:lnTo>
                  <a:lnTo>
                    <a:pt x="253" y="56"/>
                  </a:lnTo>
                  <a:lnTo>
                    <a:pt x="269" y="51"/>
                  </a:lnTo>
                  <a:lnTo>
                    <a:pt x="25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3" name="Freeform 77"/>
            <p:cNvSpPr>
              <a:spLocks/>
            </p:cNvSpPr>
            <p:nvPr/>
          </p:nvSpPr>
          <p:spPr bwMode="auto">
            <a:xfrm>
              <a:off x="3882" y="2253"/>
              <a:ext cx="55" cy="24"/>
            </a:xfrm>
            <a:custGeom>
              <a:avLst/>
              <a:gdLst>
                <a:gd name="T0" fmla="*/ 0 w 273"/>
                <a:gd name="T1" fmla="*/ 2 h 117"/>
                <a:gd name="T2" fmla="*/ 1 w 273"/>
                <a:gd name="T3" fmla="*/ 2 h 117"/>
                <a:gd name="T4" fmla="*/ 2 w 273"/>
                <a:gd name="T5" fmla="*/ 2 h 117"/>
                <a:gd name="T6" fmla="*/ 3 w 273"/>
                <a:gd name="T7" fmla="*/ 3 h 117"/>
                <a:gd name="T8" fmla="*/ 5 w 273"/>
                <a:gd name="T9" fmla="*/ 3 h 117"/>
                <a:gd name="T10" fmla="*/ 6 w 273"/>
                <a:gd name="T11" fmla="*/ 3 h 117"/>
                <a:gd name="T12" fmla="*/ 7 w 273"/>
                <a:gd name="T13" fmla="*/ 3 h 117"/>
                <a:gd name="T14" fmla="*/ 7 w 273"/>
                <a:gd name="T15" fmla="*/ 4 h 117"/>
                <a:gd name="T16" fmla="*/ 8 w 273"/>
                <a:gd name="T17" fmla="*/ 4 h 117"/>
                <a:gd name="T18" fmla="*/ 9 w 273"/>
                <a:gd name="T19" fmla="*/ 4 h 117"/>
                <a:gd name="T20" fmla="*/ 9 w 273"/>
                <a:gd name="T21" fmla="*/ 5 h 117"/>
                <a:gd name="T22" fmla="*/ 9 w 273"/>
                <a:gd name="T23" fmla="*/ 5 h 117"/>
                <a:gd name="T24" fmla="*/ 9 w 273"/>
                <a:gd name="T25" fmla="*/ 5 h 117"/>
                <a:gd name="T26" fmla="*/ 11 w 273"/>
                <a:gd name="T27" fmla="*/ 3 h 117"/>
                <a:gd name="T28" fmla="*/ 11 w 273"/>
                <a:gd name="T29" fmla="*/ 3 h 117"/>
                <a:gd name="T30" fmla="*/ 11 w 273"/>
                <a:gd name="T31" fmla="*/ 3 h 117"/>
                <a:gd name="T32" fmla="*/ 10 w 273"/>
                <a:gd name="T33" fmla="*/ 2 h 117"/>
                <a:gd name="T34" fmla="*/ 9 w 273"/>
                <a:gd name="T35" fmla="*/ 2 h 117"/>
                <a:gd name="T36" fmla="*/ 8 w 273"/>
                <a:gd name="T37" fmla="*/ 2 h 117"/>
                <a:gd name="T38" fmla="*/ 7 w 273"/>
                <a:gd name="T39" fmla="*/ 1 h 117"/>
                <a:gd name="T40" fmla="*/ 6 w 273"/>
                <a:gd name="T41" fmla="*/ 1 h 117"/>
                <a:gd name="T42" fmla="*/ 5 w 273"/>
                <a:gd name="T43" fmla="*/ 1 h 117"/>
                <a:gd name="T44" fmla="*/ 4 w 273"/>
                <a:gd name="T45" fmla="*/ 0 h 117"/>
                <a:gd name="T46" fmla="*/ 3 w 273"/>
                <a:gd name="T47" fmla="*/ 0 h 117"/>
                <a:gd name="T48" fmla="*/ 1 w 273"/>
                <a:gd name="T49" fmla="*/ 0 h 117"/>
                <a:gd name="T50" fmla="*/ 0 w 273"/>
                <a:gd name="T51" fmla="*/ 0 h 117"/>
                <a:gd name="T52" fmla="*/ 0 w 273"/>
                <a:gd name="T53" fmla="*/ 2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3"/>
                <a:gd name="T82" fmla="*/ 0 h 117"/>
                <a:gd name="T83" fmla="*/ 273 w 273"/>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3" h="117">
                  <a:moveTo>
                    <a:pt x="0" y="52"/>
                  </a:moveTo>
                  <a:lnTo>
                    <a:pt x="26" y="54"/>
                  </a:lnTo>
                  <a:lnTo>
                    <a:pt x="57" y="58"/>
                  </a:lnTo>
                  <a:lnTo>
                    <a:pt x="86" y="63"/>
                  </a:lnTo>
                  <a:lnTo>
                    <a:pt x="114" y="68"/>
                  </a:lnTo>
                  <a:lnTo>
                    <a:pt x="140" y="75"/>
                  </a:lnTo>
                  <a:lnTo>
                    <a:pt x="163" y="81"/>
                  </a:lnTo>
                  <a:lnTo>
                    <a:pt x="185" y="89"/>
                  </a:lnTo>
                  <a:lnTo>
                    <a:pt x="203" y="96"/>
                  </a:lnTo>
                  <a:lnTo>
                    <a:pt x="218" y="104"/>
                  </a:lnTo>
                  <a:lnTo>
                    <a:pt x="231" y="112"/>
                  </a:lnTo>
                  <a:lnTo>
                    <a:pt x="234" y="116"/>
                  </a:lnTo>
                  <a:lnTo>
                    <a:pt x="235" y="117"/>
                  </a:lnTo>
                  <a:lnTo>
                    <a:pt x="273" y="79"/>
                  </a:lnTo>
                  <a:lnTo>
                    <a:pt x="270" y="76"/>
                  </a:lnTo>
                  <a:lnTo>
                    <a:pt x="261" y="69"/>
                  </a:lnTo>
                  <a:lnTo>
                    <a:pt x="245" y="58"/>
                  </a:lnTo>
                  <a:lnTo>
                    <a:pt x="226" y="48"/>
                  </a:lnTo>
                  <a:lnTo>
                    <a:pt x="203" y="39"/>
                  </a:lnTo>
                  <a:lnTo>
                    <a:pt x="179" y="30"/>
                  </a:lnTo>
                  <a:lnTo>
                    <a:pt x="153" y="23"/>
                  </a:lnTo>
                  <a:lnTo>
                    <a:pt x="125" y="16"/>
                  </a:lnTo>
                  <a:lnTo>
                    <a:pt x="96" y="11"/>
                  </a:lnTo>
                  <a:lnTo>
                    <a:pt x="65" y="5"/>
                  </a:lnTo>
                  <a:lnTo>
                    <a:pt x="31" y="2"/>
                  </a:lnTo>
                  <a:lnTo>
                    <a:pt x="5" y="0"/>
                  </a:lnTo>
                  <a:lnTo>
                    <a:pt x="0"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4" name="Freeform 78"/>
            <p:cNvSpPr>
              <a:spLocks/>
            </p:cNvSpPr>
            <p:nvPr/>
          </p:nvSpPr>
          <p:spPr bwMode="auto">
            <a:xfrm>
              <a:off x="3797" y="2253"/>
              <a:ext cx="54" cy="25"/>
            </a:xfrm>
            <a:custGeom>
              <a:avLst/>
              <a:gdLst>
                <a:gd name="T0" fmla="*/ 1 w 271"/>
                <a:gd name="T1" fmla="*/ 5 h 121"/>
                <a:gd name="T2" fmla="*/ 2 w 271"/>
                <a:gd name="T3" fmla="*/ 5 h 121"/>
                <a:gd name="T4" fmla="*/ 2 w 271"/>
                <a:gd name="T5" fmla="*/ 5 h 121"/>
                <a:gd name="T6" fmla="*/ 2 w 271"/>
                <a:gd name="T7" fmla="*/ 5 h 121"/>
                <a:gd name="T8" fmla="*/ 2 w 271"/>
                <a:gd name="T9" fmla="*/ 4 h 121"/>
                <a:gd name="T10" fmla="*/ 3 w 271"/>
                <a:gd name="T11" fmla="*/ 4 h 121"/>
                <a:gd name="T12" fmla="*/ 4 w 271"/>
                <a:gd name="T13" fmla="*/ 4 h 121"/>
                <a:gd name="T14" fmla="*/ 5 w 271"/>
                <a:gd name="T15" fmla="*/ 4 h 121"/>
                <a:gd name="T16" fmla="*/ 5 w 271"/>
                <a:gd name="T17" fmla="*/ 3 h 121"/>
                <a:gd name="T18" fmla="*/ 6 w 271"/>
                <a:gd name="T19" fmla="*/ 3 h 121"/>
                <a:gd name="T20" fmla="*/ 8 w 271"/>
                <a:gd name="T21" fmla="*/ 3 h 121"/>
                <a:gd name="T22" fmla="*/ 9 w 271"/>
                <a:gd name="T23" fmla="*/ 2 h 121"/>
                <a:gd name="T24" fmla="*/ 10 w 271"/>
                <a:gd name="T25" fmla="*/ 2 h 121"/>
                <a:gd name="T26" fmla="*/ 11 w 271"/>
                <a:gd name="T27" fmla="*/ 2 h 121"/>
                <a:gd name="T28" fmla="*/ 11 w 271"/>
                <a:gd name="T29" fmla="*/ 0 h 121"/>
                <a:gd name="T30" fmla="*/ 10 w 271"/>
                <a:gd name="T31" fmla="*/ 0 h 121"/>
                <a:gd name="T32" fmla="*/ 8 w 271"/>
                <a:gd name="T33" fmla="*/ 0 h 121"/>
                <a:gd name="T34" fmla="*/ 7 w 271"/>
                <a:gd name="T35" fmla="*/ 0 h 121"/>
                <a:gd name="T36" fmla="*/ 6 w 271"/>
                <a:gd name="T37" fmla="*/ 1 h 121"/>
                <a:gd name="T38" fmla="*/ 5 w 271"/>
                <a:gd name="T39" fmla="*/ 1 h 121"/>
                <a:gd name="T40" fmla="*/ 4 w 271"/>
                <a:gd name="T41" fmla="*/ 1 h 121"/>
                <a:gd name="T42" fmla="*/ 3 w 271"/>
                <a:gd name="T43" fmla="*/ 2 h 121"/>
                <a:gd name="T44" fmla="*/ 2 w 271"/>
                <a:gd name="T45" fmla="*/ 2 h 121"/>
                <a:gd name="T46" fmla="*/ 1 w 271"/>
                <a:gd name="T47" fmla="*/ 2 h 121"/>
                <a:gd name="T48" fmla="*/ 1 w 271"/>
                <a:gd name="T49" fmla="*/ 3 h 121"/>
                <a:gd name="T50" fmla="*/ 0 w 271"/>
                <a:gd name="T51" fmla="*/ 3 h 121"/>
                <a:gd name="T52" fmla="*/ 0 w 271"/>
                <a:gd name="T53" fmla="*/ 4 h 121"/>
                <a:gd name="T54" fmla="*/ 0 w 271"/>
                <a:gd name="T55" fmla="*/ 4 h 121"/>
                <a:gd name="T56" fmla="*/ 1 w 271"/>
                <a:gd name="T57" fmla="*/ 5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1"/>
                <a:gd name="T88" fmla="*/ 0 h 121"/>
                <a:gd name="T89" fmla="*/ 271 w 271"/>
                <a:gd name="T90" fmla="*/ 121 h 1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1" h="121">
                  <a:moveTo>
                    <a:pt x="37" y="121"/>
                  </a:moveTo>
                  <a:lnTo>
                    <a:pt x="39" y="119"/>
                  </a:lnTo>
                  <a:lnTo>
                    <a:pt x="42" y="116"/>
                  </a:lnTo>
                  <a:lnTo>
                    <a:pt x="46" y="112"/>
                  </a:lnTo>
                  <a:lnTo>
                    <a:pt x="59" y="104"/>
                  </a:lnTo>
                  <a:lnTo>
                    <a:pt x="74" y="96"/>
                  </a:lnTo>
                  <a:lnTo>
                    <a:pt x="93" y="89"/>
                  </a:lnTo>
                  <a:lnTo>
                    <a:pt x="114" y="81"/>
                  </a:lnTo>
                  <a:lnTo>
                    <a:pt x="137" y="75"/>
                  </a:lnTo>
                  <a:lnTo>
                    <a:pt x="163" y="68"/>
                  </a:lnTo>
                  <a:lnTo>
                    <a:pt x="191" y="63"/>
                  </a:lnTo>
                  <a:lnTo>
                    <a:pt x="220" y="58"/>
                  </a:lnTo>
                  <a:lnTo>
                    <a:pt x="251" y="54"/>
                  </a:lnTo>
                  <a:lnTo>
                    <a:pt x="271" y="53"/>
                  </a:lnTo>
                  <a:lnTo>
                    <a:pt x="267" y="0"/>
                  </a:lnTo>
                  <a:lnTo>
                    <a:pt x="246" y="2"/>
                  </a:lnTo>
                  <a:lnTo>
                    <a:pt x="212" y="5"/>
                  </a:lnTo>
                  <a:lnTo>
                    <a:pt x="181" y="11"/>
                  </a:lnTo>
                  <a:lnTo>
                    <a:pt x="152" y="16"/>
                  </a:lnTo>
                  <a:lnTo>
                    <a:pt x="124" y="23"/>
                  </a:lnTo>
                  <a:lnTo>
                    <a:pt x="98" y="30"/>
                  </a:lnTo>
                  <a:lnTo>
                    <a:pt x="74" y="39"/>
                  </a:lnTo>
                  <a:lnTo>
                    <a:pt x="52" y="48"/>
                  </a:lnTo>
                  <a:lnTo>
                    <a:pt x="32" y="58"/>
                  </a:lnTo>
                  <a:lnTo>
                    <a:pt x="16" y="69"/>
                  </a:lnTo>
                  <a:lnTo>
                    <a:pt x="7" y="76"/>
                  </a:lnTo>
                  <a:lnTo>
                    <a:pt x="1" y="82"/>
                  </a:lnTo>
                  <a:lnTo>
                    <a:pt x="0" y="83"/>
                  </a:lnTo>
                  <a:lnTo>
                    <a:pt x="37" y="1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5" name="Freeform 79"/>
            <p:cNvSpPr>
              <a:spLocks/>
            </p:cNvSpPr>
            <p:nvPr/>
          </p:nvSpPr>
          <p:spPr bwMode="auto">
            <a:xfrm>
              <a:off x="3814" y="2290"/>
              <a:ext cx="53" cy="17"/>
            </a:xfrm>
            <a:custGeom>
              <a:avLst/>
              <a:gdLst>
                <a:gd name="T0" fmla="*/ 11 w 266"/>
                <a:gd name="T1" fmla="*/ 1 h 87"/>
                <a:gd name="T2" fmla="*/ 11 w 266"/>
                <a:gd name="T3" fmla="*/ 1 h 87"/>
                <a:gd name="T4" fmla="*/ 9 w 266"/>
                <a:gd name="T5" fmla="*/ 1 h 87"/>
                <a:gd name="T6" fmla="*/ 8 w 266"/>
                <a:gd name="T7" fmla="*/ 1 h 87"/>
                <a:gd name="T8" fmla="*/ 7 w 266"/>
                <a:gd name="T9" fmla="*/ 1 h 87"/>
                <a:gd name="T10" fmla="*/ 5 w 266"/>
                <a:gd name="T11" fmla="*/ 1 h 87"/>
                <a:gd name="T12" fmla="*/ 4 w 266"/>
                <a:gd name="T13" fmla="*/ 1 h 87"/>
                <a:gd name="T14" fmla="*/ 3 w 266"/>
                <a:gd name="T15" fmla="*/ 1 h 87"/>
                <a:gd name="T16" fmla="*/ 2 w 266"/>
                <a:gd name="T17" fmla="*/ 0 h 87"/>
                <a:gd name="T18" fmla="*/ 1 w 266"/>
                <a:gd name="T19" fmla="*/ 0 h 87"/>
                <a:gd name="T20" fmla="*/ 1 w 266"/>
                <a:gd name="T21" fmla="*/ 0 h 87"/>
                <a:gd name="T22" fmla="*/ 0 w 266"/>
                <a:gd name="T23" fmla="*/ 2 h 87"/>
                <a:gd name="T24" fmla="*/ 0 w 266"/>
                <a:gd name="T25" fmla="*/ 2 h 87"/>
                <a:gd name="T26" fmla="*/ 2 w 266"/>
                <a:gd name="T27" fmla="*/ 2 h 87"/>
                <a:gd name="T28" fmla="*/ 3 w 266"/>
                <a:gd name="T29" fmla="*/ 3 h 87"/>
                <a:gd name="T30" fmla="*/ 4 w 266"/>
                <a:gd name="T31" fmla="*/ 3 h 87"/>
                <a:gd name="T32" fmla="*/ 5 w 266"/>
                <a:gd name="T33" fmla="*/ 3 h 87"/>
                <a:gd name="T34" fmla="*/ 6 w 266"/>
                <a:gd name="T35" fmla="*/ 3 h 87"/>
                <a:gd name="T36" fmla="*/ 8 w 266"/>
                <a:gd name="T37" fmla="*/ 3 h 87"/>
                <a:gd name="T38" fmla="*/ 9 w 266"/>
                <a:gd name="T39" fmla="*/ 3 h 87"/>
                <a:gd name="T40" fmla="*/ 11 w 266"/>
                <a:gd name="T41" fmla="*/ 3 h 87"/>
                <a:gd name="T42" fmla="*/ 11 w 266"/>
                <a:gd name="T43" fmla="*/ 3 h 87"/>
                <a:gd name="T44" fmla="*/ 11 w 266"/>
                <a:gd name="T45" fmla="*/ 1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6"/>
                <a:gd name="T70" fmla="*/ 0 h 87"/>
                <a:gd name="T71" fmla="*/ 266 w 266"/>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6" h="87">
                  <a:moveTo>
                    <a:pt x="266" y="34"/>
                  </a:moveTo>
                  <a:lnTo>
                    <a:pt x="266" y="34"/>
                  </a:lnTo>
                  <a:lnTo>
                    <a:pt x="231" y="33"/>
                  </a:lnTo>
                  <a:lnTo>
                    <a:pt x="198" y="32"/>
                  </a:lnTo>
                  <a:lnTo>
                    <a:pt x="165" y="29"/>
                  </a:lnTo>
                  <a:lnTo>
                    <a:pt x="134" y="25"/>
                  </a:lnTo>
                  <a:lnTo>
                    <a:pt x="105" y="21"/>
                  </a:lnTo>
                  <a:lnTo>
                    <a:pt x="77" y="16"/>
                  </a:lnTo>
                  <a:lnTo>
                    <a:pt x="51" y="9"/>
                  </a:lnTo>
                  <a:lnTo>
                    <a:pt x="28" y="3"/>
                  </a:lnTo>
                  <a:lnTo>
                    <a:pt x="18" y="0"/>
                  </a:lnTo>
                  <a:lnTo>
                    <a:pt x="0" y="49"/>
                  </a:lnTo>
                  <a:lnTo>
                    <a:pt x="12" y="53"/>
                  </a:lnTo>
                  <a:lnTo>
                    <a:pt x="38" y="61"/>
                  </a:lnTo>
                  <a:lnTo>
                    <a:pt x="66" y="68"/>
                  </a:lnTo>
                  <a:lnTo>
                    <a:pt x="95" y="73"/>
                  </a:lnTo>
                  <a:lnTo>
                    <a:pt x="127" y="78"/>
                  </a:lnTo>
                  <a:lnTo>
                    <a:pt x="160" y="82"/>
                  </a:lnTo>
                  <a:lnTo>
                    <a:pt x="194" y="85"/>
                  </a:lnTo>
                  <a:lnTo>
                    <a:pt x="229" y="86"/>
                  </a:lnTo>
                  <a:lnTo>
                    <a:pt x="266" y="87"/>
                  </a:lnTo>
                  <a:lnTo>
                    <a:pt x="266"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176" name="Freeform 80"/>
            <p:cNvSpPr>
              <a:spLocks/>
            </p:cNvSpPr>
            <p:nvPr/>
          </p:nvSpPr>
          <p:spPr bwMode="auto">
            <a:xfrm>
              <a:off x="3351" y="1085"/>
              <a:ext cx="1029" cy="325"/>
            </a:xfrm>
            <a:custGeom>
              <a:avLst/>
              <a:gdLst>
                <a:gd name="T0" fmla="*/ 113 w 5144"/>
                <a:gd name="T1" fmla="*/ 65 h 1626"/>
                <a:gd name="T2" fmla="*/ 129 w 5144"/>
                <a:gd name="T3" fmla="*/ 64 h 1626"/>
                <a:gd name="T4" fmla="*/ 143 w 5144"/>
                <a:gd name="T5" fmla="*/ 62 h 1626"/>
                <a:gd name="T6" fmla="*/ 156 w 5144"/>
                <a:gd name="T7" fmla="*/ 60 h 1626"/>
                <a:gd name="T8" fmla="*/ 168 w 5144"/>
                <a:gd name="T9" fmla="*/ 58 h 1626"/>
                <a:gd name="T10" fmla="*/ 179 w 5144"/>
                <a:gd name="T11" fmla="*/ 54 h 1626"/>
                <a:gd name="T12" fmla="*/ 188 w 5144"/>
                <a:gd name="T13" fmla="*/ 51 h 1626"/>
                <a:gd name="T14" fmla="*/ 196 w 5144"/>
                <a:gd name="T15" fmla="*/ 47 h 1626"/>
                <a:gd name="T16" fmla="*/ 201 w 5144"/>
                <a:gd name="T17" fmla="*/ 42 h 1626"/>
                <a:gd name="T18" fmla="*/ 205 w 5144"/>
                <a:gd name="T19" fmla="*/ 37 h 1626"/>
                <a:gd name="T20" fmla="*/ 206 w 5144"/>
                <a:gd name="T21" fmla="*/ 33 h 1626"/>
                <a:gd name="T22" fmla="*/ 205 w 5144"/>
                <a:gd name="T23" fmla="*/ 28 h 1626"/>
                <a:gd name="T24" fmla="*/ 201 w 5144"/>
                <a:gd name="T25" fmla="*/ 23 h 1626"/>
                <a:gd name="T26" fmla="*/ 196 w 5144"/>
                <a:gd name="T27" fmla="*/ 18 h 1626"/>
                <a:gd name="T28" fmla="*/ 188 w 5144"/>
                <a:gd name="T29" fmla="*/ 14 h 1626"/>
                <a:gd name="T30" fmla="*/ 179 w 5144"/>
                <a:gd name="T31" fmla="*/ 11 h 1626"/>
                <a:gd name="T32" fmla="*/ 168 w 5144"/>
                <a:gd name="T33" fmla="*/ 7 h 1626"/>
                <a:gd name="T34" fmla="*/ 156 w 5144"/>
                <a:gd name="T35" fmla="*/ 5 h 1626"/>
                <a:gd name="T36" fmla="*/ 143 w 5144"/>
                <a:gd name="T37" fmla="*/ 3 h 1626"/>
                <a:gd name="T38" fmla="*/ 129 w 5144"/>
                <a:gd name="T39" fmla="*/ 1 h 1626"/>
                <a:gd name="T40" fmla="*/ 113 w 5144"/>
                <a:gd name="T41" fmla="*/ 0 h 1626"/>
                <a:gd name="T42" fmla="*/ 98 w 5144"/>
                <a:gd name="T43" fmla="*/ 0 h 1626"/>
                <a:gd name="T44" fmla="*/ 82 w 5144"/>
                <a:gd name="T45" fmla="*/ 1 h 1626"/>
                <a:gd name="T46" fmla="*/ 68 w 5144"/>
                <a:gd name="T47" fmla="*/ 2 h 1626"/>
                <a:gd name="T48" fmla="*/ 54 w 5144"/>
                <a:gd name="T49" fmla="*/ 4 h 1626"/>
                <a:gd name="T50" fmla="*/ 41 w 5144"/>
                <a:gd name="T51" fmla="*/ 6 h 1626"/>
                <a:gd name="T52" fmla="*/ 30 w 5144"/>
                <a:gd name="T53" fmla="*/ 10 h 1626"/>
                <a:gd name="T54" fmla="*/ 20 w 5144"/>
                <a:gd name="T55" fmla="*/ 13 h 1626"/>
                <a:gd name="T56" fmla="*/ 12 w 5144"/>
                <a:gd name="T57" fmla="*/ 17 h 1626"/>
                <a:gd name="T58" fmla="*/ 6 w 5144"/>
                <a:gd name="T59" fmla="*/ 21 h 1626"/>
                <a:gd name="T60" fmla="*/ 2 w 5144"/>
                <a:gd name="T61" fmla="*/ 26 h 1626"/>
                <a:gd name="T62" fmla="*/ 0 w 5144"/>
                <a:gd name="T63" fmla="*/ 31 h 1626"/>
                <a:gd name="T64" fmla="*/ 1 w 5144"/>
                <a:gd name="T65" fmla="*/ 36 h 1626"/>
                <a:gd name="T66" fmla="*/ 3 w 5144"/>
                <a:gd name="T67" fmla="*/ 41 h 1626"/>
                <a:gd name="T68" fmla="*/ 8 w 5144"/>
                <a:gd name="T69" fmla="*/ 45 h 1626"/>
                <a:gd name="T70" fmla="*/ 15 w 5144"/>
                <a:gd name="T71" fmla="*/ 49 h 1626"/>
                <a:gd name="T72" fmla="*/ 24 w 5144"/>
                <a:gd name="T73" fmla="*/ 53 h 1626"/>
                <a:gd name="T74" fmla="*/ 34 w 5144"/>
                <a:gd name="T75" fmla="*/ 57 h 1626"/>
                <a:gd name="T76" fmla="*/ 45 w 5144"/>
                <a:gd name="T77" fmla="*/ 59 h 1626"/>
                <a:gd name="T78" fmla="*/ 58 w 5144"/>
                <a:gd name="T79" fmla="*/ 62 h 1626"/>
                <a:gd name="T80" fmla="*/ 72 w 5144"/>
                <a:gd name="T81" fmla="*/ 64 h 1626"/>
                <a:gd name="T82" fmla="*/ 87 w 5144"/>
                <a:gd name="T83" fmla="*/ 65 h 1626"/>
                <a:gd name="T84" fmla="*/ 103 w 5144"/>
                <a:gd name="T85" fmla="*/ 65 h 16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44"/>
                <a:gd name="T130" fmla="*/ 0 h 1626"/>
                <a:gd name="T131" fmla="*/ 5144 w 5144"/>
                <a:gd name="T132" fmla="*/ 1626 h 16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44" h="1626">
                  <a:moveTo>
                    <a:pt x="2572" y="1626"/>
                  </a:moveTo>
                  <a:lnTo>
                    <a:pt x="2704" y="1626"/>
                  </a:lnTo>
                  <a:lnTo>
                    <a:pt x="2834" y="1623"/>
                  </a:lnTo>
                  <a:lnTo>
                    <a:pt x="2963" y="1617"/>
                  </a:lnTo>
                  <a:lnTo>
                    <a:pt x="3089" y="1610"/>
                  </a:lnTo>
                  <a:lnTo>
                    <a:pt x="3213" y="1601"/>
                  </a:lnTo>
                  <a:lnTo>
                    <a:pt x="3335" y="1590"/>
                  </a:lnTo>
                  <a:lnTo>
                    <a:pt x="3455" y="1578"/>
                  </a:lnTo>
                  <a:lnTo>
                    <a:pt x="3571" y="1562"/>
                  </a:lnTo>
                  <a:lnTo>
                    <a:pt x="3685" y="1546"/>
                  </a:lnTo>
                  <a:lnTo>
                    <a:pt x="3796" y="1528"/>
                  </a:lnTo>
                  <a:lnTo>
                    <a:pt x="3904" y="1508"/>
                  </a:lnTo>
                  <a:lnTo>
                    <a:pt x="4009" y="1487"/>
                  </a:lnTo>
                  <a:lnTo>
                    <a:pt x="4109" y="1464"/>
                  </a:lnTo>
                  <a:lnTo>
                    <a:pt x="4206" y="1440"/>
                  </a:lnTo>
                  <a:lnTo>
                    <a:pt x="4300" y="1415"/>
                  </a:lnTo>
                  <a:lnTo>
                    <a:pt x="4388" y="1388"/>
                  </a:lnTo>
                  <a:lnTo>
                    <a:pt x="4474" y="1360"/>
                  </a:lnTo>
                  <a:lnTo>
                    <a:pt x="4555" y="1330"/>
                  </a:lnTo>
                  <a:lnTo>
                    <a:pt x="4631" y="1299"/>
                  </a:lnTo>
                  <a:lnTo>
                    <a:pt x="4704" y="1268"/>
                  </a:lnTo>
                  <a:lnTo>
                    <a:pt x="4771" y="1234"/>
                  </a:lnTo>
                  <a:lnTo>
                    <a:pt x="4832" y="1200"/>
                  </a:lnTo>
                  <a:lnTo>
                    <a:pt x="4889" y="1165"/>
                  </a:lnTo>
                  <a:lnTo>
                    <a:pt x="4941" y="1130"/>
                  </a:lnTo>
                  <a:lnTo>
                    <a:pt x="4988" y="1092"/>
                  </a:lnTo>
                  <a:lnTo>
                    <a:pt x="5027" y="1054"/>
                  </a:lnTo>
                  <a:lnTo>
                    <a:pt x="5062" y="1016"/>
                  </a:lnTo>
                  <a:lnTo>
                    <a:pt x="5091" y="976"/>
                  </a:lnTo>
                  <a:lnTo>
                    <a:pt x="5114" y="936"/>
                  </a:lnTo>
                  <a:lnTo>
                    <a:pt x="5130" y="895"/>
                  </a:lnTo>
                  <a:lnTo>
                    <a:pt x="5141" y="854"/>
                  </a:lnTo>
                  <a:lnTo>
                    <a:pt x="5144" y="813"/>
                  </a:lnTo>
                  <a:lnTo>
                    <a:pt x="5141" y="771"/>
                  </a:lnTo>
                  <a:lnTo>
                    <a:pt x="5130" y="730"/>
                  </a:lnTo>
                  <a:lnTo>
                    <a:pt x="5114" y="689"/>
                  </a:lnTo>
                  <a:lnTo>
                    <a:pt x="5091" y="649"/>
                  </a:lnTo>
                  <a:lnTo>
                    <a:pt x="5062" y="610"/>
                  </a:lnTo>
                  <a:lnTo>
                    <a:pt x="5027" y="572"/>
                  </a:lnTo>
                  <a:lnTo>
                    <a:pt x="4988" y="534"/>
                  </a:lnTo>
                  <a:lnTo>
                    <a:pt x="4941" y="497"/>
                  </a:lnTo>
                  <a:lnTo>
                    <a:pt x="4889" y="460"/>
                  </a:lnTo>
                  <a:lnTo>
                    <a:pt x="4832" y="426"/>
                  </a:lnTo>
                  <a:lnTo>
                    <a:pt x="4771" y="391"/>
                  </a:lnTo>
                  <a:lnTo>
                    <a:pt x="4704" y="359"/>
                  </a:lnTo>
                  <a:lnTo>
                    <a:pt x="4631" y="327"/>
                  </a:lnTo>
                  <a:lnTo>
                    <a:pt x="4555" y="295"/>
                  </a:lnTo>
                  <a:lnTo>
                    <a:pt x="4474" y="266"/>
                  </a:lnTo>
                  <a:lnTo>
                    <a:pt x="4388" y="238"/>
                  </a:lnTo>
                  <a:lnTo>
                    <a:pt x="4300" y="211"/>
                  </a:lnTo>
                  <a:lnTo>
                    <a:pt x="4206" y="185"/>
                  </a:lnTo>
                  <a:lnTo>
                    <a:pt x="4109" y="161"/>
                  </a:lnTo>
                  <a:lnTo>
                    <a:pt x="4009" y="139"/>
                  </a:lnTo>
                  <a:lnTo>
                    <a:pt x="3904" y="117"/>
                  </a:lnTo>
                  <a:lnTo>
                    <a:pt x="3796" y="98"/>
                  </a:lnTo>
                  <a:lnTo>
                    <a:pt x="3685" y="79"/>
                  </a:lnTo>
                  <a:lnTo>
                    <a:pt x="3571" y="63"/>
                  </a:lnTo>
                  <a:lnTo>
                    <a:pt x="3455" y="49"/>
                  </a:lnTo>
                  <a:lnTo>
                    <a:pt x="3335" y="36"/>
                  </a:lnTo>
                  <a:lnTo>
                    <a:pt x="3213" y="24"/>
                  </a:lnTo>
                  <a:lnTo>
                    <a:pt x="3089" y="16"/>
                  </a:lnTo>
                  <a:lnTo>
                    <a:pt x="2963" y="8"/>
                  </a:lnTo>
                  <a:lnTo>
                    <a:pt x="2834" y="4"/>
                  </a:lnTo>
                  <a:lnTo>
                    <a:pt x="2704" y="1"/>
                  </a:lnTo>
                  <a:lnTo>
                    <a:pt x="2572" y="0"/>
                  </a:lnTo>
                  <a:lnTo>
                    <a:pt x="2440" y="1"/>
                  </a:lnTo>
                  <a:lnTo>
                    <a:pt x="2310" y="4"/>
                  </a:lnTo>
                  <a:lnTo>
                    <a:pt x="2181" y="8"/>
                  </a:lnTo>
                  <a:lnTo>
                    <a:pt x="2055" y="16"/>
                  </a:lnTo>
                  <a:lnTo>
                    <a:pt x="1931" y="24"/>
                  </a:lnTo>
                  <a:lnTo>
                    <a:pt x="1809" y="36"/>
                  </a:lnTo>
                  <a:lnTo>
                    <a:pt x="1689" y="49"/>
                  </a:lnTo>
                  <a:lnTo>
                    <a:pt x="1572" y="63"/>
                  </a:lnTo>
                  <a:lnTo>
                    <a:pt x="1459" y="79"/>
                  </a:lnTo>
                  <a:lnTo>
                    <a:pt x="1348" y="98"/>
                  </a:lnTo>
                  <a:lnTo>
                    <a:pt x="1240" y="117"/>
                  </a:lnTo>
                  <a:lnTo>
                    <a:pt x="1135" y="139"/>
                  </a:lnTo>
                  <a:lnTo>
                    <a:pt x="1035" y="161"/>
                  </a:lnTo>
                  <a:lnTo>
                    <a:pt x="938" y="185"/>
                  </a:lnTo>
                  <a:lnTo>
                    <a:pt x="844" y="211"/>
                  </a:lnTo>
                  <a:lnTo>
                    <a:pt x="755" y="238"/>
                  </a:lnTo>
                  <a:lnTo>
                    <a:pt x="669" y="266"/>
                  </a:lnTo>
                  <a:lnTo>
                    <a:pt x="589" y="295"/>
                  </a:lnTo>
                  <a:lnTo>
                    <a:pt x="512" y="327"/>
                  </a:lnTo>
                  <a:lnTo>
                    <a:pt x="440" y="359"/>
                  </a:lnTo>
                  <a:lnTo>
                    <a:pt x="373" y="391"/>
                  </a:lnTo>
                  <a:lnTo>
                    <a:pt x="312" y="426"/>
                  </a:lnTo>
                  <a:lnTo>
                    <a:pt x="254" y="460"/>
                  </a:lnTo>
                  <a:lnTo>
                    <a:pt x="203" y="497"/>
                  </a:lnTo>
                  <a:lnTo>
                    <a:pt x="156" y="534"/>
                  </a:lnTo>
                  <a:lnTo>
                    <a:pt x="116" y="572"/>
                  </a:lnTo>
                  <a:lnTo>
                    <a:pt x="81" y="610"/>
                  </a:lnTo>
                  <a:lnTo>
                    <a:pt x="53" y="649"/>
                  </a:lnTo>
                  <a:lnTo>
                    <a:pt x="30" y="689"/>
                  </a:lnTo>
                  <a:lnTo>
                    <a:pt x="14" y="730"/>
                  </a:lnTo>
                  <a:lnTo>
                    <a:pt x="3" y="771"/>
                  </a:lnTo>
                  <a:lnTo>
                    <a:pt x="0" y="813"/>
                  </a:lnTo>
                  <a:lnTo>
                    <a:pt x="3" y="854"/>
                  </a:lnTo>
                  <a:lnTo>
                    <a:pt x="14" y="895"/>
                  </a:lnTo>
                  <a:lnTo>
                    <a:pt x="30" y="936"/>
                  </a:lnTo>
                  <a:lnTo>
                    <a:pt x="53" y="976"/>
                  </a:lnTo>
                  <a:lnTo>
                    <a:pt x="81" y="1016"/>
                  </a:lnTo>
                  <a:lnTo>
                    <a:pt x="116" y="1054"/>
                  </a:lnTo>
                  <a:lnTo>
                    <a:pt x="156" y="1092"/>
                  </a:lnTo>
                  <a:lnTo>
                    <a:pt x="203" y="1130"/>
                  </a:lnTo>
                  <a:lnTo>
                    <a:pt x="254" y="1165"/>
                  </a:lnTo>
                  <a:lnTo>
                    <a:pt x="312" y="1200"/>
                  </a:lnTo>
                  <a:lnTo>
                    <a:pt x="373" y="1234"/>
                  </a:lnTo>
                  <a:lnTo>
                    <a:pt x="440" y="1268"/>
                  </a:lnTo>
                  <a:lnTo>
                    <a:pt x="512" y="1299"/>
                  </a:lnTo>
                  <a:lnTo>
                    <a:pt x="589" y="1330"/>
                  </a:lnTo>
                  <a:lnTo>
                    <a:pt x="669" y="1360"/>
                  </a:lnTo>
                  <a:lnTo>
                    <a:pt x="755" y="1388"/>
                  </a:lnTo>
                  <a:lnTo>
                    <a:pt x="844" y="1415"/>
                  </a:lnTo>
                  <a:lnTo>
                    <a:pt x="938" y="1440"/>
                  </a:lnTo>
                  <a:lnTo>
                    <a:pt x="1035" y="1464"/>
                  </a:lnTo>
                  <a:lnTo>
                    <a:pt x="1135" y="1487"/>
                  </a:lnTo>
                  <a:lnTo>
                    <a:pt x="1240" y="1508"/>
                  </a:lnTo>
                  <a:lnTo>
                    <a:pt x="1348" y="1528"/>
                  </a:lnTo>
                  <a:lnTo>
                    <a:pt x="1459" y="1546"/>
                  </a:lnTo>
                  <a:lnTo>
                    <a:pt x="1572" y="1562"/>
                  </a:lnTo>
                  <a:lnTo>
                    <a:pt x="1689" y="1578"/>
                  </a:lnTo>
                  <a:lnTo>
                    <a:pt x="1809" y="1590"/>
                  </a:lnTo>
                  <a:lnTo>
                    <a:pt x="1931" y="1601"/>
                  </a:lnTo>
                  <a:lnTo>
                    <a:pt x="2055" y="1610"/>
                  </a:lnTo>
                  <a:lnTo>
                    <a:pt x="2181" y="1617"/>
                  </a:lnTo>
                  <a:lnTo>
                    <a:pt x="2310" y="1623"/>
                  </a:lnTo>
                  <a:lnTo>
                    <a:pt x="2440" y="1626"/>
                  </a:lnTo>
                  <a:lnTo>
                    <a:pt x="2572" y="1626"/>
                  </a:lnTo>
                  <a:close/>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77177" name="Rectangle 81"/>
            <p:cNvSpPr>
              <a:spLocks noChangeArrowheads="1"/>
            </p:cNvSpPr>
            <p:nvPr/>
          </p:nvSpPr>
          <p:spPr bwMode="auto">
            <a:xfrm>
              <a:off x="3859" y="786"/>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78" name="Rectangle 82"/>
            <p:cNvSpPr>
              <a:spLocks noChangeArrowheads="1"/>
            </p:cNvSpPr>
            <p:nvPr/>
          </p:nvSpPr>
          <p:spPr bwMode="auto">
            <a:xfrm>
              <a:off x="3859" y="871"/>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79" name="Rectangle 83"/>
            <p:cNvSpPr>
              <a:spLocks noChangeArrowheads="1"/>
            </p:cNvSpPr>
            <p:nvPr/>
          </p:nvSpPr>
          <p:spPr bwMode="auto">
            <a:xfrm>
              <a:off x="3859" y="91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0" name="Rectangle 84"/>
            <p:cNvSpPr>
              <a:spLocks noChangeArrowheads="1"/>
            </p:cNvSpPr>
            <p:nvPr/>
          </p:nvSpPr>
          <p:spPr bwMode="auto">
            <a:xfrm>
              <a:off x="3859" y="99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1" name="Rectangle 85"/>
            <p:cNvSpPr>
              <a:spLocks noChangeArrowheads="1"/>
            </p:cNvSpPr>
            <p:nvPr/>
          </p:nvSpPr>
          <p:spPr bwMode="auto">
            <a:xfrm>
              <a:off x="3859" y="1041"/>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2" name="Rectangle 86"/>
            <p:cNvSpPr>
              <a:spLocks noChangeArrowheads="1"/>
            </p:cNvSpPr>
            <p:nvPr/>
          </p:nvSpPr>
          <p:spPr bwMode="auto">
            <a:xfrm>
              <a:off x="3859" y="1126"/>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3" name="Rectangle 87"/>
            <p:cNvSpPr>
              <a:spLocks noChangeArrowheads="1"/>
            </p:cNvSpPr>
            <p:nvPr/>
          </p:nvSpPr>
          <p:spPr bwMode="auto">
            <a:xfrm>
              <a:off x="3859" y="1169"/>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4" name="Rectangle 88"/>
            <p:cNvSpPr>
              <a:spLocks noChangeArrowheads="1"/>
            </p:cNvSpPr>
            <p:nvPr/>
          </p:nvSpPr>
          <p:spPr bwMode="auto">
            <a:xfrm>
              <a:off x="3859" y="125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5" name="Rectangle 89"/>
            <p:cNvSpPr>
              <a:spLocks noChangeArrowheads="1"/>
            </p:cNvSpPr>
            <p:nvPr/>
          </p:nvSpPr>
          <p:spPr bwMode="auto">
            <a:xfrm>
              <a:off x="3859" y="129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6" name="Rectangle 90"/>
            <p:cNvSpPr>
              <a:spLocks noChangeArrowheads="1"/>
            </p:cNvSpPr>
            <p:nvPr/>
          </p:nvSpPr>
          <p:spPr bwMode="auto">
            <a:xfrm>
              <a:off x="3859" y="1382"/>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7" name="Rectangle 91"/>
            <p:cNvSpPr>
              <a:spLocks noChangeArrowheads="1"/>
            </p:cNvSpPr>
            <p:nvPr/>
          </p:nvSpPr>
          <p:spPr bwMode="auto">
            <a:xfrm>
              <a:off x="3859" y="1424"/>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8" name="Rectangle 92"/>
            <p:cNvSpPr>
              <a:spLocks noChangeArrowheads="1"/>
            </p:cNvSpPr>
            <p:nvPr/>
          </p:nvSpPr>
          <p:spPr bwMode="auto">
            <a:xfrm>
              <a:off x="3859" y="1509"/>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89" name="Rectangle 93"/>
            <p:cNvSpPr>
              <a:spLocks noChangeArrowheads="1"/>
            </p:cNvSpPr>
            <p:nvPr/>
          </p:nvSpPr>
          <p:spPr bwMode="auto">
            <a:xfrm>
              <a:off x="3859" y="155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0" name="Rectangle 94"/>
            <p:cNvSpPr>
              <a:spLocks noChangeArrowheads="1"/>
            </p:cNvSpPr>
            <p:nvPr/>
          </p:nvSpPr>
          <p:spPr bwMode="auto">
            <a:xfrm>
              <a:off x="3859" y="1637"/>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1" name="Rectangle 95"/>
            <p:cNvSpPr>
              <a:spLocks noChangeArrowheads="1"/>
            </p:cNvSpPr>
            <p:nvPr/>
          </p:nvSpPr>
          <p:spPr bwMode="auto">
            <a:xfrm>
              <a:off x="3859" y="1679"/>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2" name="Rectangle 96"/>
            <p:cNvSpPr>
              <a:spLocks noChangeArrowheads="1"/>
            </p:cNvSpPr>
            <p:nvPr/>
          </p:nvSpPr>
          <p:spPr bwMode="auto">
            <a:xfrm>
              <a:off x="3859" y="1764"/>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3" name="Rectangle 97"/>
            <p:cNvSpPr>
              <a:spLocks noChangeArrowheads="1"/>
            </p:cNvSpPr>
            <p:nvPr/>
          </p:nvSpPr>
          <p:spPr bwMode="auto">
            <a:xfrm>
              <a:off x="3859" y="1807"/>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4" name="Rectangle 98"/>
            <p:cNvSpPr>
              <a:spLocks noChangeArrowheads="1"/>
            </p:cNvSpPr>
            <p:nvPr/>
          </p:nvSpPr>
          <p:spPr bwMode="auto">
            <a:xfrm>
              <a:off x="3859" y="1892"/>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5" name="Rectangle 99"/>
            <p:cNvSpPr>
              <a:spLocks noChangeArrowheads="1"/>
            </p:cNvSpPr>
            <p:nvPr/>
          </p:nvSpPr>
          <p:spPr bwMode="auto">
            <a:xfrm>
              <a:off x="3859" y="193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6" name="Rectangle 100"/>
            <p:cNvSpPr>
              <a:spLocks noChangeArrowheads="1"/>
            </p:cNvSpPr>
            <p:nvPr/>
          </p:nvSpPr>
          <p:spPr bwMode="auto">
            <a:xfrm>
              <a:off x="3859" y="2020"/>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7" name="Rectangle 101"/>
            <p:cNvSpPr>
              <a:spLocks noChangeArrowheads="1"/>
            </p:cNvSpPr>
            <p:nvPr/>
          </p:nvSpPr>
          <p:spPr bwMode="auto">
            <a:xfrm>
              <a:off x="3859" y="2062"/>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8" name="Rectangle 102"/>
            <p:cNvSpPr>
              <a:spLocks noChangeArrowheads="1"/>
            </p:cNvSpPr>
            <p:nvPr/>
          </p:nvSpPr>
          <p:spPr bwMode="auto">
            <a:xfrm>
              <a:off x="3859" y="2147"/>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199" name="Rectangle 103"/>
            <p:cNvSpPr>
              <a:spLocks noChangeArrowheads="1"/>
            </p:cNvSpPr>
            <p:nvPr/>
          </p:nvSpPr>
          <p:spPr bwMode="auto">
            <a:xfrm>
              <a:off x="3859" y="2190"/>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0" name="Rectangle 104"/>
            <p:cNvSpPr>
              <a:spLocks noChangeArrowheads="1"/>
            </p:cNvSpPr>
            <p:nvPr/>
          </p:nvSpPr>
          <p:spPr bwMode="auto">
            <a:xfrm>
              <a:off x="3859" y="2275"/>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1" name="Rectangle 105"/>
            <p:cNvSpPr>
              <a:spLocks noChangeArrowheads="1"/>
            </p:cNvSpPr>
            <p:nvPr/>
          </p:nvSpPr>
          <p:spPr bwMode="auto">
            <a:xfrm>
              <a:off x="3859" y="2318"/>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2" name="Rectangle 106"/>
            <p:cNvSpPr>
              <a:spLocks noChangeArrowheads="1"/>
            </p:cNvSpPr>
            <p:nvPr/>
          </p:nvSpPr>
          <p:spPr bwMode="auto">
            <a:xfrm>
              <a:off x="3859" y="2403"/>
              <a:ext cx="11" cy="1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3" name="Rectangle 107"/>
            <p:cNvSpPr>
              <a:spLocks noChangeArrowheads="1"/>
            </p:cNvSpPr>
            <p:nvPr/>
          </p:nvSpPr>
          <p:spPr bwMode="auto">
            <a:xfrm>
              <a:off x="3859" y="2445"/>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4" name="Rectangle 108"/>
            <p:cNvSpPr>
              <a:spLocks noChangeArrowheads="1"/>
            </p:cNvSpPr>
            <p:nvPr/>
          </p:nvSpPr>
          <p:spPr bwMode="auto">
            <a:xfrm>
              <a:off x="3859" y="2530"/>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5" name="Rectangle 109"/>
            <p:cNvSpPr>
              <a:spLocks noChangeArrowheads="1"/>
            </p:cNvSpPr>
            <p:nvPr/>
          </p:nvSpPr>
          <p:spPr bwMode="auto">
            <a:xfrm>
              <a:off x="3859" y="2573"/>
              <a:ext cx="11" cy="53"/>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6" name="Rectangle 110"/>
            <p:cNvSpPr>
              <a:spLocks noChangeArrowheads="1"/>
            </p:cNvSpPr>
            <p:nvPr/>
          </p:nvSpPr>
          <p:spPr bwMode="auto">
            <a:xfrm>
              <a:off x="3859" y="2658"/>
              <a:ext cx="11" cy="11"/>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7" name="Rectangle 111"/>
            <p:cNvSpPr>
              <a:spLocks noChangeArrowheads="1"/>
            </p:cNvSpPr>
            <p:nvPr/>
          </p:nvSpPr>
          <p:spPr bwMode="auto">
            <a:xfrm>
              <a:off x="3859" y="2700"/>
              <a:ext cx="11" cy="54"/>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177208" name="Freeform 112"/>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close/>
                </a:path>
              </a:pathLst>
            </a:custGeom>
            <a:solidFill>
              <a:srgbClr val="73B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7209" name="Freeform 113"/>
            <p:cNvSpPr>
              <a:spLocks/>
            </p:cNvSpPr>
            <p:nvPr/>
          </p:nvSpPr>
          <p:spPr bwMode="auto">
            <a:xfrm>
              <a:off x="3837" y="1527"/>
              <a:ext cx="55" cy="54"/>
            </a:xfrm>
            <a:custGeom>
              <a:avLst/>
              <a:gdLst>
                <a:gd name="T0" fmla="*/ 6 w 274"/>
                <a:gd name="T1" fmla="*/ 11 h 273"/>
                <a:gd name="T2" fmla="*/ 7 w 274"/>
                <a:gd name="T3" fmla="*/ 10 h 273"/>
                <a:gd name="T4" fmla="*/ 8 w 274"/>
                <a:gd name="T5" fmla="*/ 10 h 273"/>
                <a:gd name="T6" fmla="*/ 9 w 274"/>
                <a:gd name="T7" fmla="*/ 9 h 273"/>
                <a:gd name="T8" fmla="*/ 10 w 274"/>
                <a:gd name="T9" fmla="*/ 9 h 273"/>
                <a:gd name="T10" fmla="*/ 10 w 274"/>
                <a:gd name="T11" fmla="*/ 8 h 273"/>
                <a:gd name="T12" fmla="*/ 11 w 274"/>
                <a:gd name="T13" fmla="*/ 7 h 273"/>
                <a:gd name="T14" fmla="*/ 11 w 274"/>
                <a:gd name="T15" fmla="*/ 6 h 273"/>
                <a:gd name="T16" fmla="*/ 11 w 274"/>
                <a:gd name="T17" fmla="*/ 5 h 273"/>
                <a:gd name="T18" fmla="*/ 11 w 274"/>
                <a:gd name="T19" fmla="*/ 4 h 273"/>
                <a:gd name="T20" fmla="*/ 10 w 274"/>
                <a:gd name="T21" fmla="*/ 3 h 273"/>
                <a:gd name="T22" fmla="*/ 10 w 274"/>
                <a:gd name="T23" fmla="*/ 2 h 273"/>
                <a:gd name="T24" fmla="*/ 9 w 274"/>
                <a:gd name="T25" fmla="*/ 1 h 273"/>
                <a:gd name="T26" fmla="*/ 8 w 274"/>
                <a:gd name="T27" fmla="*/ 1 h 273"/>
                <a:gd name="T28" fmla="*/ 7 w 274"/>
                <a:gd name="T29" fmla="*/ 0 h 273"/>
                <a:gd name="T30" fmla="*/ 6 w 274"/>
                <a:gd name="T31" fmla="*/ 0 h 273"/>
                <a:gd name="T32" fmla="*/ 5 w 274"/>
                <a:gd name="T33" fmla="*/ 0 h 273"/>
                <a:gd name="T34" fmla="*/ 4 w 274"/>
                <a:gd name="T35" fmla="*/ 0 h 273"/>
                <a:gd name="T36" fmla="*/ 3 w 274"/>
                <a:gd name="T37" fmla="*/ 1 h 273"/>
                <a:gd name="T38" fmla="*/ 2 w 274"/>
                <a:gd name="T39" fmla="*/ 1 h 273"/>
                <a:gd name="T40" fmla="*/ 1 w 274"/>
                <a:gd name="T41" fmla="*/ 2 h 273"/>
                <a:gd name="T42" fmla="*/ 1 w 274"/>
                <a:gd name="T43" fmla="*/ 3 h 273"/>
                <a:gd name="T44" fmla="*/ 0 w 274"/>
                <a:gd name="T45" fmla="*/ 4 h 273"/>
                <a:gd name="T46" fmla="*/ 0 w 274"/>
                <a:gd name="T47" fmla="*/ 5 h 273"/>
                <a:gd name="T48" fmla="*/ 0 w 274"/>
                <a:gd name="T49" fmla="*/ 6 h 273"/>
                <a:gd name="T50" fmla="*/ 0 w 274"/>
                <a:gd name="T51" fmla="*/ 7 h 273"/>
                <a:gd name="T52" fmla="*/ 1 w 274"/>
                <a:gd name="T53" fmla="*/ 8 h 273"/>
                <a:gd name="T54" fmla="*/ 1 w 274"/>
                <a:gd name="T55" fmla="*/ 9 h 273"/>
                <a:gd name="T56" fmla="*/ 2 w 274"/>
                <a:gd name="T57" fmla="*/ 9 h 273"/>
                <a:gd name="T58" fmla="*/ 3 w 274"/>
                <a:gd name="T59" fmla="*/ 10 h 273"/>
                <a:gd name="T60" fmla="*/ 4 w 274"/>
                <a:gd name="T61" fmla="*/ 10 h 273"/>
                <a:gd name="T62" fmla="*/ 5 w 274"/>
                <a:gd name="T63" fmla="*/ 11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4"/>
                <a:gd name="T97" fmla="*/ 0 h 273"/>
                <a:gd name="T98" fmla="*/ 274 w 274"/>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4" h="273">
                  <a:moveTo>
                    <a:pt x="136" y="273"/>
                  </a:moveTo>
                  <a:lnTo>
                    <a:pt x="151" y="272"/>
                  </a:lnTo>
                  <a:lnTo>
                    <a:pt x="165" y="270"/>
                  </a:lnTo>
                  <a:lnTo>
                    <a:pt x="177" y="267"/>
                  </a:lnTo>
                  <a:lnTo>
                    <a:pt x="190" y="262"/>
                  </a:lnTo>
                  <a:lnTo>
                    <a:pt x="202" y="257"/>
                  </a:lnTo>
                  <a:lnTo>
                    <a:pt x="213" y="249"/>
                  </a:lnTo>
                  <a:lnTo>
                    <a:pt x="224" y="242"/>
                  </a:lnTo>
                  <a:lnTo>
                    <a:pt x="234" y="233"/>
                  </a:lnTo>
                  <a:lnTo>
                    <a:pt x="242" y="223"/>
                  </a:lnTo>
                  <a:lnTo>
                    <a:pt x="250" y="213"/>
                  </a:lnTo>
                  <a:lnTo>
                    <a:pt x="256" y="202"/>
                  </a:lnTo>
                  <a:lnTo>
                    <a:pt x="263" y="190"/>
                  </a:lnTo>
                  <a:lnTo>
                    <a:pt x="267" y="177"/>
                  </a:lnTo>
                  <a:lnTo>
                    <a:pt x="270" y="164"/>
                  </a:lnTo>
                  <a:lnTo>
                    <a:pt x="272" y="151"/>
                  </a:lnTo>
                  <a:lnTo>
                    <a:pt x="274" y="137"/>
                  </a:lnTo>
                  <a:lnTo>
                    <a:pt x="272" y="123"/>
                  </a:lnTo>
                  <a:lnTo>
                    <a:pt x="270" y="109"/>
                  </a:lnTo>
                  <a:lnTo>
                    <a:pt x="267" y="96"/>
                  </a:lnTo>
                  <a:lnTo>
                    <a:pt x="263" y="84"/>
                  </a:lnTo>
                  <a:lnTo>
                    <a:pt x="256" y="72"/>
                  </a:lnTo>
                  <a:lnTo>
                    <a:pt x="250" y="60"/>
                  </a:lnTo>
                  <a:lnTo>
                    <a:pt x="242" y="51"/>
                  </a:lnTo>
                  <a:lnTo>
                    <a:pt x="234" y="41"/>
                  </a:lnTo>
                  <a:lnTo>
                    <a:pt x="224" y="31"/>
                  </a:lnTo>
                  <a:lnTo>
                    <a:pt x="213" y="24"/>
                  </a:lnTo>
                  <a:lnTo>
                    <a:pt x="202" y="17"/>
                  </a:lnTo>
                  <a:lnTo>
                    <a:pt x="190" y="11"/>
                  </a:lnTo>
                  <a:lnTo>
                    <a:pt x="177" y="6"/>
                  </a:lnTo>
                  <a:lnTo>
                    <a:pt x="165" y="3"/>
                  </a:lnTo>
                  <a:lnTo>
                    <a:pt x="151" y="1"/>
                  </a:lnTo>
                  <a:lnTo>
                    <a:pt x="136" y="0"/>
                  </a:lnTo>
                  <a:lnTo>
                    <a:pt x="124" y="1"/>
                  </a:lnTo>
                  <a:lnTo>
                    <a:pt x="109" y="3"/>
                  </a:lnTo>
                  <a:lnTo>
                    <a:pt x="97" y="6"/>
                  </a:lnTo>
                  <a:lnTo>
                    <a:pt x="84" y="11"/>
                  </a:lnTo>
                  <a:lnTo>
                    <a:pt x="72" y="17"/>
                  </a:lnTo>
                  <a:lnTo>
                    <a:pt x="61" y="24"/>
                  </a:lnTo>
                  <a:lnTo>
                    <a:pt x="50" y="31"/>
                  </a:lnTo>
                  <a:lnTo>
                    <a:pt x="40" y="41"/>
                  </a:lnTo>
                  <a:lnTo>
                    <a:pt x="32" y="51"/>
                  </a:lnTo>
                  <a:lnTo>
                    <a:pt x="24" y="60"/>
                  </a:lnTo>
                  <a:lnTo>
                    <a:pt x="17" y="72"/>
                  </a:lnTo>
                  <a:lnTo>
                    <a:pt x="11" y="84"/>
                  </a:lnTo>
                  <a:lnTo>
                    <a:pt x="7" y="96"/>
                  </a:lnTo>
                  <a:lnTo>
                    <a:pt x="4" y="109"/>
                  </a:lnTo>
                  <a:lnTo>
                    <a:pt x="2" y="123"/>
                  </a:lnTo>
                  <a:lnTo>
                    <a:pt x="0" y="137"/>
                  </a:lnTo>
                  <a:lnTo>
                    <a:pt x="2" y="151"/>
                  </a:lnTo>
                  <a:lnTo>
                    <a:pt x="4" y="164"/>
                  </a:lnTo>
                  <a:lnTo>
                    <a:pt x="7" y="177"/>
                  </a:lnTo>
                  <a:lnTo>
                    <a:pt x="11" y="190"/>
                  </a:lnTo>
                  <a:lnTo>
                    <a:pt x="17" y="202"/>
                  </a:lnTo>
                  <a:lnTo>
                    <a:pt x="24" y="213"/>
                  </a:lnTo>
                  <a:lnTo>
                    <a:pt x="32" y="223"/>
                  </a:lnTo>
                  <a:lnTo>
                    <a:pt x="40" y="233"/>
                  </a:lnTo>
                  <a:lnTo>
                    <a:pt x="50" y="242"/>
                  </a:lnTo>
                  <a:lnTo>
                    <a:pt x="61" y="249"/>
                  </a:lnTo>
                  <a:lnTo>
                    <a:pt x="72" y="257"/>
                  </a:lnTo>
                  <a:lnTo>
                    <a:pt x="84" y="262"/>
                  </a:lnTo>
                  <a:lnTo>
                    <a:pt x="97" y="267"/>
                  </a:lnTo>
                  <a:lnTo>
                    <a:pt x="109" y="270"/>
                  </a:lnTo>
                  <a:lnTo>
                    <a:pt x="124" y="272"/>
                  </a:lnTo>
                  <a:lnTo>
                    <a:pt x="136" y="273"/>
                  </a:lnTo>
                </a:path>
              </a:pathLst>
            </a:custGeom>
            <a:solidFill>
              <a:schemeClr val="tx1"/>
            </a:solidFill>
            <a:ln w="7938">
              <a:solidFill>
                <a:srgbClr val="1F1A17"/>
              </a:solidFill>
              <a:prstDash val="solid"/>
              <a:round/>
              <a:headEnd/>
              <a:tailEnd/>
            </a:ln>
          </p:spPr>
          <p:txBody>
            <a:bodyPr/>
            <a:lstStyle/>
            <a:p>
              <a:endParaRPr lang="es-ES"/>
            </a:p>
          </p:txBody>
        </p:sp>
        <p:sp>
          <p:nvSpPr>
            <p:cNvPr id="177210" name="Freeform 114"/>
            <p:cNvSpPr>
              <a:spLocks/>
            </p:cNvSpPr>
            <p:nvPr/>
          </p:nvSpPr>
          <p:spPr bwMode="auto">
            <a:xfrm>
              <a:off x="3798" y="2272"/>
              <a:ext cx="139" cy="30"/>
            </a:xfrm>
            <a:custGeom>
              <a:avLst/>
              <a:gdLst>
                <a:gd name="T0" fmla="*/ 27 w 695"/>
                <a:gd name="T1" fmla="*/ 0 h 151"/>
                <a:gd name="T2" fmla="*/ 27 w 695"/>
                <a:gd name="T3" fmla="*/ 0 h 151"/>
                <a:gd name="T4" fmla="*/ 27 w 695"/>
                <a:gd name="T5" fmla="*/ 0 h 151"/>
                <a:gd name="T6" fmla="*/ 27 w 695"/>
                <a:gd name="T7" fmla="*/ 1 h 151"/>
                <a:gd name="T8" fmla="*/ 28 w 695"/>
                <a:gd name="T9" fmla="*/ 1 h 151"/>
                <a:gd name="T10" fmla="*/ 28 w 695"/>
                <a:gd name="T11" fmla="*/ 1 h 151"/>
                <a:gd name="T12" fmla="*/ 28 w 695"/>
                <a:gd name="T13" fmla="*/ 1 h 151"/>
                <a:gd name="T14" fmla="*/ 28 w 695"/>
                <a:gd name="T15" fmla="*/ 1 h 151"/>
                <a:gd name="T16" fmla="*/ 28 w 695"/>
                <a:gd name="T17" fmla="*/ 2 h 151"/>
                <a:gd name="T18" fmla="*/ 28 w 695"/>
                <a:gd name="T19" fmla="*/ 2 h 151"/>
                <a:gd name="T20" fmla="*/ 28 w 695"/>
                <a:gd name="T21" fmla="*/ 2 h 151"/>
                <a:gd name="T22" fmla="*/ 28 w 695"/>
                <a:gd name="T23" fmla="*/ 2 h 151"/>
                <a:gd name="T24" fmla="*/ 28 w 695"/>
                <a:gd name="T25" fmla="*/ 3 h 151"/>
                <a:gd name="T26" fmla="*/ 27 w 695"/>
                <a:gd name="T27" fmla="*/ 3 h 151"/>
                <a:gd name="T28" fmla="*/ 27 w 695"/>
                <a:gd name="T29" fmla="*/ 3 h 151"/>
                <a:gd name="T30" fmla="*/ 27 w 695"/>
                <a:gd name="T31" fmla="*/ 3 h 151"/>
                <a:gd name="T32" fmla="*/ 27 w 695"/>
                <a:gd name="T33" fmla="*/ 3 h 151"/>
                <a:gd name="T34" fmla="*/ 26 w 695"/>
                <a:gd name="T35" fmla="*/ 4 h 151"/>
                <a:gd name="T36" fmla="*/ 25 w 695"/>
                <a:gd name="T37" fmla="*/ 4 h 151"/>
                <a:gd name="T38" fmla="*/ 25 w 695"/>
                <a:gd name="T39" fmla="*/ 4 h 151"/>
                <a:gd name="T40" fmla="*/ 24 w 695"/>
                <a:gd name="T41" fmla="*/ 5 h 151"/>
                <a:gd name="T42" fmla="*/ 23 w 695"/>
                <a:gd name="T43" fmla="*/ 5 h 151"/>
                <a:gd name="T44" fmla="*/ 22 w 695"/>
                <a:gd name="T45" fmla="*/ 5 h 151"/>
                <a:gd name="T46" fmla="*/ 21 w 695"/>
                <a:gd name="T47" fmla="*/ 5 h 151"/>
                <a:gd name="T48" fmla="*/ 19 w 695"/>
                <a:gd name="T49" fmla="*/ 6 h 151"/>
                <a:gd name="T50" fmla="*/ 18 w 695"/>
                <a:gd name="T51" fmla="*/ 6 h 151"/>
                <a:gd name="T52" fmla="*/ 17 w 695"/>
                <a:gd name="T53" fmla="*/ 6 h 151"/>
                <a:gd name="T54" fmla="*/ 15 w 695"/>
                <a:gd name="T55" fmla="*/ 6 h 151"/>
                <a:gd name="T56" fmla="*/ 14 w 695"/>
                <a:gd name="T57" fmla="*/ 6 h 151"/>
                <a:gd name="T58" fmla="*/ 12 w 695"/>
                <a:gd name="T59" fmla="*/ 6 h 151"/>
                <a:gd name="T60" fmla="*/ 11 w 695"/>
                <a:gd name="T61" fmla="*/ 6 h 151"/>
                <a:gd name="T62" fmla="*/ 10 w 695"/>
                <a:gd name="T63" fmla="*/ 6 h 151"/>
                <a:gd name="T64" fmla="*/ 9 w 695"/>
                <a:gd name="T65" fmla="*/ 6 h 151"/>
                <a:gd name="T66" fmla="*/ 7 w 695"/>
                <a:gd name="T67" fmla="*/ 5 h 151"/>
                <a:gd name="T68" fmla="*/ 6 w 695"/>
                <a:gd name="T69" fmla="*/ 5 h 151"/>
                <a:gd name="T70" fmla="*/ 5 w 695"/>
                <a:gd name="T71" fmla="*/ 5 h 151"/>
                <a:gd name="T72" fmla="*/ 4 w 695"/>
                <a:gd name="T73" fmla="*/ 5 h 151"/>
                <a:gd name="T74" fmla="*/ 3 w 695"/>
                <a:gd name="T75" fmla="*/ 4 h 151"/>
                <a:gd name="T76" fmla="*/ 2 w 695"/>
                <a:gd name="T77" fmla="*/ 4 h 151"/>
                <a:gd name="T78" fmla="*/ 2 w 695"/>
                <a:gd name="T79" fmla="*/ 4 h 151"/>
                <a:gd name="T80" fmla="*/ 1 w 695"/>
                <a:gd name="T81" fmla="*/ 3 h 151"/>
                <a:gd name="T82" fmla="*/ 1 w 695"/>
                <a:gd name="T83" fmla="*/ 3 h 151"/>
                <a:gd name="T84" fmla="*/ 1 w 695"/>
                <a:gd name="T85" fmla="*/ 3 h 151"/>
                <a:gd name="T86" fmla="*/ 0 w 695"/>
                <a:gd name="T87" fmla="*/ 3 h 151"/>
                <a:gd name="T88" fmla="*/ 0 w 695"/>
                <a:gd name="T89" fmla="*/ 3 h 151"/>
                <a:gd name="T90" fmla="*/ 0 w 695"/>
                <a:gd name="T91" fmla="*/ 2 h 151"/>
                <a:gd name="T92" fmla="*/ 0 w 695"/>
                <a:gd name="T93" fmla="*/ 2 h 151"/>
                <a:gd name="T94" fmla="*/ 0 w 695"/>
                <a:gd name="T95" fmla="*/ 2 h 151"/>
                <a:gd name="T96" fmla="*/ 0 w 695"/>
                <a:gd name="T97" fmla="*/ 2 h 151"/>
                <a:gd name="T98" fmla="*/ 0 w 695"/>
                <a:gd name="T99" fmla="*/ 1 h 151"/>
                <a:gd name="T100" fmla="*/ 0 w 695"/>
                <a:gd name="T101" fmla="*/ 1 h 151"/>
                <a:gd name="T102" fmla="*/ 0 w 695"/>
                <a:gd name="T103" fmla="*/ 1 h 151"/>
                <a:gd name="T104" fmla="*/ 0 w 695"/>
                <a:gd name="T105" fmla="*/ 1 h 151"/>
                <a:gd name="T106" fmla="*/ 0 w 695"/>
                <a:gd name="T107" fmla="*/ 1 h 151"/>
                <a:gd name="T108" fmla="*/ 1 w 695"/>
                <a:gd name="T109" fmla="*/ 0 h 1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95"/>
                <a:gd name="T166" fmla="*/ 0 h 151"/>
                <a:gd name="T167" fmla="*/ 695 w 695"/>
                <a:gd name="T168" fmla="*/ 151 h 15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95" h="151">
                  <a:moveTo>
                    <a:pt x="669" y="0"/>
                  </a:moveTo>
                  <a:lnTo>
                    <a:pt x="676" y="4"/>
                  </a:lnTo>
                  <a:lnTo>
                    <a:pt x="680" y="10"/>
                  </a:lnTo>
                  <a:lnTo>
                    <a:pt x="685" y="15"/>
                  </a:lnTo>
                  <a:lnTo>
                    <a:pt x="689" y="20"/>
                  </a:lnTo>
                  <a:lnTo>
                    <a:pt x="692" y="26"/>
                  </a:lnTo>
                  <a:lnTo>
                    <a:pt x="694" y="31"/>
                  </a:lnTo>
                  <a:lnTo>
                    <a:pt x="695" y="35"/>
                  </a:lnTo>
                  <a:lnTo>
                    <a:pt x="695" y="41"/>
                  </a:lnTo>
                  <a:lnTo>
                    <a:pt x="695" y="47"/>
                  </a:lnTo>
                  <a:lnTo>
                    <a:pt x="694" y="53"/>
                  </a:lnTo>
                  <a:lnTo>
                    <a:pt x="692" y="58"/>
                  </a:lnTo>
                  <a:lnTo>
                    <a:pt x="689" y="64"/>
                  </a:lnTo>
                  <a:lnTo>
                    <a:pt x="684" y="69"/>
                  </a:lnTo>
                  <a:lnTo>
                    <a:pt x="680" y="74"/>
                  </a:lnTo>
                  <a:lnTo>
                    <a:pt x="675" y="79"/>
                  </a:lnTo>
                  <a:lnTo>
                    <a:pt x="668" y="84"/>
                  </a:lnTo>
                  <a:lnTo>
                    <a:pt x="653" y="94"/>
                  </a:lnTo>
                  <a:lnTo>
                    <a:pt x="636" y="102"/>
                  </a:lnTo>
                  <a:lnTo>
                    <a:pt x="616" y="111"/>
                  </a:lnTo>
                  <a:lnTo>
                    <a:pt x="594" y="119"/>
                  </a:lnTo>
                  <a:lnTo>
                    <a:pt x="569" y="126"/>
                  </a:lnTo>
                  <a:lnTo>
                    <a:pt x="542" y="133"/>
                  </a:lnTo>
                  <a:lnTo>
                    <a:pt x="513" y="138"/>
                  </a:lnTo>
                  <a:lnTo>
                    <a:pt x="483" y="142"/>
                  </a:lnTo>
                  <a:lnTo>
                    <a:pt x="451" y="147"/>
                  </a:lnTo>
                  <a:lnTo>
                    <a:pt x="418" y="149"/>
                  </a:lnTo>
                  <a:lnTo>
                    <a:pt x="383" y="151"/>
                  </a:lnTo>
                  <a:lnTo>
                    <a:pt x="348" y="151"/>
                  </a:lnTo>
                  <a:lnTo>
                    <a:pt x="312" y="151"/>
                  </a:lnTo>
                  <a:lnTo>
                    <a:pt x="277" y="149"/>
                  </a:lnTo>
                  <a:lnTo>
                    <a:pt x="244" y="147"/>
                  </a:lnTo>
                  <a:lnTo>
                    <a:pt x="213" y="142"/>
                  </a:lnTo>
                  <a:lnTo>
                    <a:pt x="181" y="138"/>
                  </a:lnTo>
                  <a:lnTo>
                    <a:pt x="153" y="133"/>
                  </a:lnTo>
                  <a:lnTo>
                    <a:pt x="126" y="126"/>
                  </a:lnTo>
                  <a:lnTo>
                    <a:pt x="101" y="119"/>
                  </a:lnTo>
                  <a:lnTo>
                    <a:pt x="79" y="111"/>
                  </a:lnTo>
                  <a:lnTo>
                    <a:pt x="59" y="102"/>
                  </a:lnTo>
                  <a:lnTo>
                    <a:pt x="42" y="94"/>
                  </a:lnTo>
                  <a:lnTo>
                    <a:pt x="27" y="84"/>
                  </a:lnTo>
                  <a:lnTo>
                    <a:pt x="21" y="79"/>
                  </a:lnTo>
                  <a:lnTo>
                    <a:pt x="15" y="74"/>
                  </a:lnTo>
                  <a:lnTo>
                    <a:pt x="11" y="69"/>
                  </a:lnTo>
                  <a:lnTo>
                    <a:pt x="7" y="64"/>
                  </a:lnTo>
                  <a:lnTo>
                    <a:pt x="3" y="58"/>
                  </a:lnTo>
                  <a:lnTo>
                    <a:pt x="1" y="53"/>
                  </a:lnTo>
                  <a:lnTo>
                    <a:pt x="0" y="47"/>
                  </a:lnTo>
                  <a:lnTo>
                    <a:pt x="0" y="41"/>
                  </a:lnTo>
                  <a:lnTo>
                    <a:pt x="0" y="37"/>
                  </a:lnTo>
                  <a:lnTo>
                    <a:pt x="1" y="32"/>
                  </a:lnTo>
                  <a:lnTo>
                    <a:pt x="2" y="28"/>
                  </a:lnTo>
                  <a:lnTo>
                    <a:pt x="4" y="24"/>
                  </a:lnTo>
                  <a:lnTo>
                    <a:pt x="11" y="14"/>
                  </a:lnTo>
                  <a:lnTo>
                    <a:pt x="18" y="5"/>
                  </a:lnTo>
                </a:path>
              </a:pathLst>
            </a:custGeom>
            <a:noFill/>
            <a:ln w="174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177159" name="Group 115"/>
          <p:cNvGrpSpPr>
            <a:grpSpLocks/>
          </p:cNvGrpSpPr>
          <p:nvPr/>
        </p:nvGrpSpPr>
        <p:grpSpPr bwMode="auto">
          <a:xfrm>
            <a:off x="6010275" y="3276600"/>
            <a:ext cx="944563" cy="1558925"/>
            <a:chOff x="3786" y="2064"/>
            <a:chExt cx="595" cy="982"/>
          </a:xfrm>
        </p:grpSpPr>
        <p:sp>
          <p:nvSpPr>
            <p:cNvPr id="177167" name="Line 116"/>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7168" name="Text Box 117"/>
            <p:cNvSpPr txBox="1">
              <a:spLocks noChangeArrowheads="1"/>
            </p:cNvSpPr>
            <p:nvPr/>
          </p:nvSpPr>
          <p:spPr bwMode="auto">
            <a:xfrm>
              <a:off x="4022" y="2565"/>
              <a:ext cx="35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T,C</a:t>
              </a:r>
              <a:endParaRPr lang="eu-ES" sz="1800" i="1"/>
            </a:p>
          </p:txBody>
        </p:sp>
      </p:grpSp>
      <p:grpSp>
        <p:nvGrpSpPr>
          <p:cNvPr id="177160" name="Group 118"/>
          <p:cNvGrpSpPr>
            <a:grpSpLocks/>
          </p:cNvGrpSpPr>
          <p:nvPr/>
        </p:nvGrpSpPr>
        <p:grpSpPr bwMode="auto">
          <a:xfrm>
            <a:off x="3486150" y="3803650"/>
            <a:ext cx="944563" cy="1558925"/>
            <a:chOff x="3786" y="2064"/>
            <a:chExt cx="595" cy="982"/>
          </a:xfrm>
        </p:grpSpPr>
        <p:sp>
          <p:nvSpPr>
            <p:cNvPr id="177165" name="Line 119"/>
            <p:cNvSpPr>
              <a:spLocks noChangeShapeType="1"/>
            </p:cNvSpPr>
            <p:nvPr/>
          </p:nvSpPr>
          <p:spPr bwMode="auto">
            <a:xfrm>
              <a:off x="3786" y="2064"/>
              <a:ext cx="0" cy="98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77166" name="Text Box 120"/>
            <p:cNvSpPr txBox="1">
              <a:spLocks noChangeArrowheads="1"/>
            </p:cNvSpPr>
            <p:nvPr/>
          </p:nvSpPr>
          <p:spPr bwMode="auto">
            <a:xfrm>
              <a:off x="4022" y="2565"/>
              <a:ext cx="35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i="1" baseline="-25000"/>
                <a:t>T,C</a:t>
              </a:r>
              <a:endParaRPr lang="eu-ES" sz="1800" i="1"/>
            </a:p>
          </p:txBody>
        </p:sp>
      </p:grpSp>
      <p:sp>
        <p:nvSpPr>
          <p:cNvPr id="307321" name="Rectangle 121"/>
          <p:cNvSpPr>
            <a:spLocks noChangeArrowheads="1"/>
          </p:cNvSpPr>
          <p:nvPr/>
        </p:nvSpPr>
        <p:spPr bwMode="auto">
          <a:xfrm>
            <a:off x="1641475" y="1091663"/>
            <a:ext cx="4848225"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Gorputz bat egonkorragoa egiteko bi aukera daude:</a:t>
            </a:r>
          </a:p>
        </p:txBody>
      </p:sp>
      <p:sp>
        <p:nvSpPr>
          <p:cNvPr id="307322" name="Text Box 122"/>
          <p:cNvSpPr txBox="1">
            <a:spLocks noChangeArrowheads="1"/>
          </p:cNvSpPr>
          <p:nvPr/>
        </p:nvSpPr>
        <p:spPr bwMode="auto">
          <a:xfrm>
            <a:off x="5146675" y="3116263"/>
            <a:ext cx="352425" cy="346075"/>
          </a:xfrm>
          <a:prstGeom prst="rect">
            <a:avLst/>
          </a:prstGeom>
          <a:solidFill>
            <a:srgbClr val="00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sp>
        <p:nvSpPr>
          <p:cNvPr id="307323" name="Text Box 123"/>
          <p:cNvSpPr txBox="1">
            <a:spLocks noChangeArrowheads="1"/>
          </p:cNvSpPr>
          <p:nvPr/>
        </p:nvSpPr>
        <p:spPr bwMode="auto">
          <a:xfrm>
            <a:off x="2668588" y="3611563"/>
            <a:ext cx="352425" cy="346075"/>
          </a:xfrm>
          <a:prstGeom prst="rect">
            <a:avLst/>
          </a:prstGeom>
          <a:solidFill>
            <a:srgbClr val="00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sp>
        <p:nvSpPr>
          <p:cNvPr id="307324" name="Rectangle 124"/>
          <p:cNvSpPr>
            <a:spLocks noChangeArrowheads="1"/>
          </p:cNvSpPr>
          <p:nvPr/>
        </p:nvSpPr>
        <p:spPr bwMode="auto">
          <a:xfrm>
            <a:off x="827088" y="5707063"/>
            <a:ext cx="7493000" cy="590550"/>
          </a:xfrm>
          <a:prstGeom prst="rect">
            <a:avLst/>
          </a:prstGeom>
          <a:solidFill>
            <a:srgbClr val="FFFFCC"/>
          </a:solidFill>
          <a:ln w="9525">
            <a:solidFill>
              <a:schemeClr val="tx1"/>
            </a:solidFill>
            <a:miter lim="800000"/>
            <a:headEnd/>
            <a:tailEnd/>
          </a:ln>
        </p:spPr>
        <p:txBody>
          <a:bodyPr anchor="ctr">
            <a:spAutoFit/>
          </a:bodyPr>
          <a:lstStyle/>
          <a:p>
            <a:pPr marL="457200" indent="-457200" eaLnBrk="1" hangingPunct="1">
              <a:buFont typeface="Times" charset="0"/>
              <a:buAutoNum type="arabicParenR"/>
            </a:pPr>
            <a:r>
              <a:rPr lang="eu-ES"/>
              <a:t>Gorputzaren sostengu edo euste azalera handiagoa egitea. </a:t>
            </a:r>
          </a:p>
          <a:p>
            <a:pPr marL="457200" indent="-457200" eaLnBrk="1" hangingPunct="1">
              <a:buFont typeface="Times" charset="0"/>
              <a:buAutoNum type="arabicParenR"/>
            </a:pPr>
            <a:r>
              <a:rPr lang="eu-ES"/>
              <a:t>Grabitate-zentroa ahalik eta posizio baxuenean egotea.</a:t>
            </a:r>
          </a:p>
        </p:txBody>
      </p:sp>
      <p:pic>
        <p:nvPicPr>
          <p:cNvPr id="126"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 y="642620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 name="Marcador de pie de página 4"/>
          <p:cNvSpPr>
            <a:spLocks noGrp="1"/>
          </p:cNvSpPr>
          <p:nvPr>
            <p:ph type="ftr" sz="quarter" idx="11"/>
          </p:nvPr>
        </p:nvSpPr>
        <p:spPr>
          <a:xfrm>
            <a:off x="1260475" y="63563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4588040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7321"/>
                                        </p:tgtEl>
                                        <p:attrNameLst>
                                          <p:attrName>style.visibility</p:attrName>
                                        </p:attrNameLst>
                                      </p:cBhvr>
                                      <p:to>
                                        <p:strVal val="visible"/>
                                      </p:to>
                                    </p:set>
                                    <p:anim calcmode="lin" valueType="num">
                                      <p:cBhvr>
                                        <p:cTn id="7" dur="500" fill="hold"/>
                                        <p:tgtEl>
                                          <p:spTgt spid="307321"/>
                                        </p:tgtEl>
                                        <p:attrNameLst>
                                          <p:attrName>ppt_w</p:attrName>
                                        </p:attrNameLst>
                                      </p:cBhvr>
                                      <p:tavLst>
                                        <p:tav tm="0">
                                          <p:val>
                                            <p:fltVal val="0"/>
                                          </p:val>
                                        </p:tav>
                                        <p:tav tm="100000">
                                          <p:val>
                                            <p:strVal val="#ppt_w"/>
                                          </p:val>
                                        </p:tav>
                                      </p:tavLst>
                                    </p:anim>
                                    <p:anim calcmode="lin" valueType="num">
                                      <p:cBhvr>
                                        <p:cTn id="8" dur="500" fill="hold"/>
                                        <p:tgtEl>
                                          <p:spTgt spid="30732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324">
                                            <p:bg/>
                                          </p:spTgt>
                                        </p:tgtEl>
                                        <p:attrNameLst>
                                          <p:attrName>style.visibility</p:attrName>
                                        </p:attrNameLst>
                                      </p:cBhvr>
                                      <p:to>
                                        <p:strVal val="visible"/>
                                      </p:to>
                                    </p:set>
                                    <p:anim calcmode="lin" valueType="num">
                                      <p:cBhvr>
                                        <p:cTn id="13" dur="500" fill="hold"/>
                                        <p:tgtEl>
                                          <p:spTgt spid="307324">
                                            <p:bg/>
                                          </p:spTgt>
                                        </p:tgtEl>
                                        <p:attrNameLst>
                                          <p:attrName>ppt_w</p:attrName>
                                        </p:attrNameLst>
                                      </p:cBhvr>
                                      <p:tavLst>
                                        <p:tav tm="0">
                                          <p:val>
                                            <p:fltVal val="0"/>
                                          </p:val>
                                        </p:tav>
                                        <p:tav tm="100000">
                                          <p:val>
                                            <p:strVal val="#ppt_w"/>
                                          </p:val>
                                        </p:tav>
                                      </p:tavLst>
                                    </p:anim>
                                    <p:anim calcmode="lin" valueType="num">
                                      <p:cBhvr>
                                        <p:cTn id="14" dur="500" fill="hold"/>
                                        <p:tgtEl>
                                          <p:spTgt spid="307324">
                                            <p:bg/>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324">
                                            <p:txEl>
                                              <p:pRg st="0" end="0"/>
                                            </p:txEl>
                                          </p:spTgt>
                                        </p:tgtEl>
                                        <p:attrNameLst>
                                          <p:attrName>style.visibility</p:attrName>
                                        </p:attrNameLst>
                                      </p:cBhvr>
                                      <p:to>
                                        <p:strVal val="visible"/>
                                      </p:to>
                                    </p:set>
                                    <p:anim calcmode="lin" valueType="num">
                                      <p:cBhvr>
                                        <p:cTn id="19" dur="500" fill="hold"/>
                                        <p:tgtEl>
                                          <p:spTgt spid="30732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073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324">
                                            <p:txEl>
                                              <p:pRg st="1" end="1"/>
                                            </p:txEl>
                                          </p:spTgt>
                                        </p:tgtEl>
                                        <p:attrNameLst>
                                          <p:attrName>style.visibility</p:attrName>
                                        </p:attrNameLst>
                                      </p:cBhvr>
                                      <p:to>
                                        <p:strVal val="visible"/>
                                      </p:to>
                                    </p:set>
                                    <p:anim calcmode="lin" valueType="num">
                                      <p:cBhvr>
                                        <p:cTn id="25" dur="500" fill="hold"/>
                                        <p:tgtEl>
                                          <p:spTgt spid="30732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0732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1" grpId="0" animBg="1"/>
      <p:bldP spid="30732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DF8D041-DBA7-7743-833A-B32967EC1109}" type="slidenum">
              <a:rPr lang="eu-ES" sz="1400">
                <a:latin typeface="Times" charset="0"/>
              </a:rPr>
              <a:pPr/>
              <a:t>5</a:t>
            </a:fld>
            <a:endParaRPr lang="eu-ES" sz="1400">
              <a:latin typeface="Times" charset="0"/>
            </a:endParaRPr>
          </a:p>
        </p:txBody>
      </p:sp>
      <p:sp>
        <p:nvSpPr>
          <p:cNvPr id="309250" name="Rectangle 2"/>
          <p:cNvSpPr>
            <a:spLocks noChangeArrowheads="1"/>
          </p:cNvSpPr>
          <p:nvPr/>
        </p:nvSpPr>
        <p:spPr bwMode="auto">
          <a:xfrm>
            <a:off x="1397421" y="971550"/>
            <a:ext cx="6135687" cy="83502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Zer da egonkorragoa, oin baten gainean behatz-puntetan egotea, </a:t>
            </a:r>
          </a:p>
          <a:p>
            <a:pPr algn="ctr" eaLnBrk="1" hangingPunct="1"/>
            <a:r>
              <a:rPr lang="eu-ES" dirty="0"/>
              <a:t>bi oinen gainean behatz-puntetan egotea, </a:t>
            </a:r>
          </a:p>
          <a:p>
            <a:pPr algn="ctr" eaLnBrk="1" hangingPunct="1"/>
            <a:r>
              <a:rPr lang="eu-ES" dirty="0"/>
              <a:t>bi oinak elkartuta edukitzea edo bi oinak alderatuta edukitzea?</a:t>
            </a:r>
          </a:p>
        </p:txBody>
      </p:sp>
      <p:sp>
        <p:nvSpPr>
          <p:cNvPr id="309251" name="Text Box 3"/>
          <p:cNvSpPr txBox="1">
            <a:spLocks noChangeArrowheads="1"/>
          </p:cNvSpPr>
          <p:nvPr/>
        </p:nvSpPr>
        <p:spPr bwMode="auto">
          <a:xfrm>
            <a:off x="1397421" y="2723696"/>
            <a:ext cx="6373813" cy="908050"/>
          </a:xfrm>
          <a:prstGeom prst="rect">
            <a:avLst/>
          </a:prstGeom>
          <a:solidFill>
            <a:srgbClr val="FFFFCC"/>
          </a:solidFill>
          <a:ln w="9525">
            <a:solidFill>
              <a:schemeClr val="tx1"/>
            </a:solidFill>
            <a:miter lim="800000"/>
            <a:headEnd/>
            <a:tailEnd/>
          </a:ln>
        </p:spPr>
        <p:txBody>
          <a:bodyPr bIns="118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Egonkorragoa da bi oinak aldenduta edo banatuta egotea, sostengu edo euste azalera handiagoa baita eta grabitate-zentroa beherago baitago.</a:t>
            </a:r>
          </a:p>
        </p:txBody>
      </p:sp>
      <p:pic>
        <p:nvPicPr>
          <p:cNvPr id="6"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921229613"/>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9250"/>
                                        </p:tgtEl>
                                        <p:attrNameLst>
                                          <p:attrName>style.visibility</p:attrName>
                                        </p:attrNameLst>
                                      </p:cBhvr>
                                      <p:to>
                                        <p:strVal val="visible"/>
                                      </p:to>
                                    </p:set>
                                    <p:anim calcmode="lin" valueType="num">
                                      <p:cBhvr>
                                        <p:cTn id="7" dur="500" fill="hold"/>
                                        <p:tgtEl>
                                          <p:spTgt spid="309250"/>
                                        </p:tgtEl>
                                        <p:attrNameLst>
                                          <p:attrName>ppt_w</p:attrName>
                                        </p:attrNameLst>
                                      </p:cBhvr>
                                      <p:tavLst>
                                        <p:tav tm="0">
                                          <p:val>
                                            <p:fltVal val="0"/>
                                          </p:val>
                                        </p:tav>
                                        <p:tav tm="100000">
                                          <p:val>
                                            <p:strVal val="#ppt_w"/>
                                          </p:val>
                                        </p:tav>
                                      </p:tavLst>
                                    </p:anim>
                                    <p:anim calcmode="lin" valueType="num">
                                      <p:cBhvr>
                                        <p:cTn id="8" dur="500" fill="hold"/>
                                        <p:tgtEl>
                                          <p:spTgt spid="3092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9251"/>
                                        </p:tgtEl>
                                        <p:attrNameLst>
                                          <p:attrName>style.visibility</p:attrName>
                                        </p:attrNameLst>
                                      </p:cBhvr>
                                      <p:to>
                                        <p:strVal val="visible"/>
                                      </p:to>
                                    </p:set>
                                    <p:anim calcmode="lin" valueType="num">
                                      <p:cBhvr>
                                        <p:cTn id="13" dur="500" fill="hold"/>
                                        <p:tgtEl>
                                          <p:spTgt spid="309251"/>
                                        </p:tgtEl>
                                        <p:attrNameLst>
                                          <p:attrName>ppt_w</p:attrName>
                                        </p:attrNameLst>
                                      </p:cBhvr>
                                      <p:tavLst>
                                        <p:tav tm="0">
                                          <p:val>
                                            <p:fltVal val="0"/>
                                          </p:val>
                                        </p:tav>
                                        <p:tav tm="100000">
                                          <p:val>
                                            <p:strVal val="#ppt_w"/>
                                          </p:val>
                                        </p:tav>
                                      </p:tavLst>
                                    </p:anim>
                                    <p:anim calcmode="lin" valueType="num">
                                      <p:cBhvr>
                                        <p:cTn id="14" dur="500" fill="hold"/>
                                        <p:tgtEl>
                                          <p:spTgt spid="3092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animBg="1"/>
      <p:bldP spid="3092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998855-D48A-7E4E-8383-9850AC82D24B}" type="slidenum">
              <a:rPr lang="eu-ES" sz="1400">
                <a:latin typeface="Times" charset="0"/>
              </a:rPr>
              <a:pPr/>
              <a:t>6</a:t>
            </a:fld>
            <a:endParaRPr lang="eu-ES" sz="1400">
              <a:latin typeface="Times" charset="0"/>
            </a:endParaRPr>
          </a:p>
        </p:txBody>
      </p:sp>
      <p:sp>
        <p:nvSpPr>
          <p:cNvPr id="311298" name="Rectangle 2"/>
          <p:cNvSpPr>
            <a:spLocks noChangeArrowheads="1"/>
          </p:cNvSpPr>
          <p:nvPr/>
        </p:nvSpPr>
        <p:spPr bwMode="auto">
          <a:xfrm>
            <a:off x="458007" y="756003"/>
            <a:ext cx="8045450" cy="107950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Belaunak flexionatu gabe, zorua eskuekin ukitzen saia zaitez. Esperientzia errepika ezazu, baina zure bizkarrak orma ukitu behar du eta kontaktuan egon behar du. </a:t>
            </a:r>
          </a:p>
          <a:p>
            <a:pPr algn="ctr" eaLnBrk="1" hangingPunct="1"/>
            <a:r>
              <a:rPr lang="eu-ES" dirty="0"/>
              <a:t>Lehen kasuan zergatik ez zara erortzen eta bigarrengoan zergatik duzu erortzeko joera?</a:t>
            </a:r>
          </a:p>
        </p:txBody>
      </p:sp>
      <p:sp>
        <p:nvSpPr>
          <p:cNvPr id="311299" name="Text Box 3"/>
          <p:cNvSpPr txBox="1">
            <a:spLocks noChangeArrowheads="1"/>
          </p:cNvSpPr>
          <p:nvPr/>
        </p:nvSpPr>
        <p:spPr bwMode="auto">
          <a:xfrm>
            <a:off x="360362" y="5202829"/>
            <a:ext cx="3792538" cy="663575"/>
          </a:xfrm>
          <a:prstGeom prst="rect">
            <a:avLst/>
          </a:prstGeom>
          <a:solidFill>
            <a:srgbClr val="FFFFCC"/>
          </a:solidFill>
          <a:ln w="9525">
            <a:solidFill>
              <a:schemeClr val="tx1"/>
            </a:solidFill>
            <a:miter lim="800000"/>
            <a:headEnd/>
            <a:tailEnd/>
          </a:ln>
        </p:spPr>
        <p:txBody>
          <a:bodyPr bIns="118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Gerria tolestatzerakoan, gorputzaren gz sostengu edo euste oinarrian dago.</a:t>
            </a:r>
          </a:p>
        </p:txBody>
      </p:sp>
      <p:sp>
        <p:nvSpPr>
          <p:cNvPr id="311302" name="Text Box 6"/>
          <p:cNvSpPr txBox="1">
            <a:spLocks noChangeArrowheads="1"/>
          </p:cNvSpPr>
          <p:nvPr/>
        </p:nvSpPr>
        <p:spPr bwMode="auto">
          <a:xfrm>
            <a:off x="4865688" y="5184180"/>
            <a:ext cx="3792537" cy="908050"/>
          </a:xfrm>
          <a:prstGeom prst="rect">
            <a:avLst/>
          </a:prstGeom>
          <a:solidFill>
            <a:srgbClr val="FFFFCC"/>
          </a:solidFill>
          <a:ln w="9525">
            <a:solidFill>
              <a:schemeClr val="tx1"/>
            </a:solidFill>
            <a:miter lim="800000"/>
            <a:headEnd/>
            <a:tailEnd/>
          </a:ln>
        </p:spPr>
        <p:txBody>
          <a:bodyPr bIns="118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cs typeface="Arial" charset="0"/>
              </a:rPr>
              <a:t>Orain gz sostengu edo euste oinarritik kanpo dago eta ondorioz ezin du oreka mantendu gorputzak.</a:t>
            </a:r>
          </a:p>
        </p:txBody>
      </p:sp>
      <p:sp>
        <p:nvSpPr>
          <p:cNvPr id="311303" name="Oval 7"/>
          <p:cNvSpPr>
            <a:spLocks noChangeArrowheads="1"/>
          </p:cNvSpPr>
          <p:nvPr/>
        </p:nvSpPr>
        <p:spPr bwMode="auto">
          <a:xfrm>
            <a:off x="2051050" y="3357563"/>
            <a:ext cx="144463" cy="144462"/>
          </a:xfrm>
          <a:prstGeom prst="ellipse">
            <a:avLst/>
          </a:prstGeom>
          <a:solidFill>
            <a:srgbClr val="FF3300"/>
          </a:solidFill>
          <a:ln w="9525">
            <a:solidFill>
              <a:schemeClr val="tx1"/>
            </a:solidFill>
            <a:round/>
            <a:headEnd/>
            <a:tailEnd/>
          </a:ln>
        </p:spPr>
        <p:txBody>
          <a:bodyPr wrap="none" anchor="ctr"/>
          <a:lstStyle/>
          <a:p>
            <a:endParaRPr lang="es-ES"/>
          </a:p>
        </p:txBody>
      </p:sp>
      <p:sp>
        <p:nvSpPr>
          <p:cNvPr id="311304" name="Text Box 8"/>
          <p:cNvSpPr txBox="1">
            <a:spLocks noChangeArrowheads="1"/>
          </p:cNvSpPr>
          <p:nvPr/>
        </p:nvSpPr>
        <p:spPr bwMode="auto">
          <a:xfrm>
            <a:off x="2411413" y="3284538"/>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sp>
        <p:nvSpPr>
          <p:cNvPr id="311305" name="Text Box 9"/>
          <p:cNvSpPr txBox="1">
            <a:spLocks noChangeArrowheads="1"/>
          </p:cNvSpPr>
          <p:nvPr/>
        </p:nvSpPr>
        <p:spPr bwMode="auto">
          <a:xfrm>
            <a:off x="5580063" y="2997200"/>
            <a:ext cx="352425" cy="346075"/>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eaLnBrk="1" hangingPunct="1">
              <a:defRPr/>
            </a:pPr>
            <a:r>
              <a:rPr lang="eu-ES" b="1">
                <a:ea typeface="+mn-ea"/>
                <a:cs typeface="+mn-cs"/>
              </a:rPr>
              <a:t>G</a:t>
            </a:r>
          </a:p>
        </p:txBody>
      </p:sp>
      <p:sp>
        <p:nvSpPr>
          <p:cNvPr id="311306" name="Oval 10"/>
          <p:cNvSpPr>
            <a:spLocks noChangeArrowheads="1"/>
          </p:cNvSpPr>
          <p:nvPr/>
        </p:nvSpPr>
        <p:spPr bwMode="auto">
          <a:xfrm>
            <a:off x="6443663" y="3068638"/>
            <a:ext cx="144462" cy="144462"/>
          </a:xfrm>
          <a:prstGeom prst="ellipse">
            <a:avLst/>
          </a:prstGeom>
          <a:solidFill>
            <a:srgbClr val="FF3300"/>
          </a:solidFill>
          <a:ln w="9525">
            <a:solidFill>
              <a:schemeClr val="tx1"/>
            </a:solidFill>
            <a:round/>
            <a:headEnd/>
            <a:tailEnd/>
          </a:ln>
        </p:spPr>
        <p:txBody>
          <a:bodyPr wrap="none" anchor="ctr"/>
          <a:lstStyle/>
          <a:p>
            <a:endParaRPr lang="es-ES"/>
          </a:p>
        </p:txBody>
      </p:sp>
      <p:sp>
        <p:nvSpPr>
          <p:cNvPr id="311307" name="Line 11"/>
          <p:cNvSpPr>
            <a:spLocks noChangeShapeType="1"/>
          </p:cNvSpPr>
          <p:nvPr/>
        </p:nvSpPr>
        <p:spPr bwMode="auto">
          <a:xfrm>
            <a:off x="2124075" y="1773238"/>
            <a:ext cx="0" cy="3671887"/>
          </a:xfrm>
          <a:prstGeom prst="line">
            <a:avLst/>
          </a:prstGeom>
          <a:noFill/>
          <a:ln w="28575">
            <a:solidFill>
              <a:srgbClr val="CC33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311308" name="Line 12"/>
          <p:cNvSpPr>
            <a:spLocks noChangeShapeType="1"/>
          </p:cNvSpPr>
          <p:nvPr/>
        </p:nvSpPr>
        <p:spPr bwMode="auto">
          <a:xfrm>
            <a:off x="6516688" y="1557338"/>
            <a:ext cx="0" cy="3671887"/>
          </a:xfrm>
          <a:prstGeom prst="line">
            <a:avLst/>
          </a:prstGeom>
          <a:noFill/>
          <a:ln w="28575">
            <a:solidFill>
              <a:srgbClr val="CC33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5"/>
              </a:rPr>
              <a:t>http://creativecommons.org/licenses/by-nc-sa/3.0/es/</a:t>
            </a:r>
            <a:r>
              <a:rPr lang="es-ES" dirty="0"/>
              <a:t> </a:t>
            </a:r>
            <a:r>
              <a:rPr lang="es-ES" dirty="0" err="1" smtClean="0"/>
              <a:t>helbidean</a:t>
            </a:r>
            <a:endParaRPr lang="es-ES" dirty="0"/>
          </a:p>
        </p:txBody>
      </p:sp>
      <p:sp>
        <p:nvSpPr>
          <p:cNvPr id="2" name="CuadroTexto 1"/>
          <p:cNvSpPr txBox="1"/>
          <p:nvPr/>
        </p:nvSpPr>
        <p:spPr>
          <a:xfrm>
            <a:off x="6888063" y="2193788"/>
            <a:ext cx="1811437" cy="369332"/>
          </a:xfrm>
          <a:prstGeom prst="rect">
            <a:avLst/>
          </a:prstGeom>
          <a:noFill/>
        </p:spPr>
        <p:txBody>
          <a:bodyPr wrap="square" rtlCol="0">
            <a:spAutoFit/>
          </a:bodyPr>
          <a:lstStyle/>
          <a:p>
            <a:r>
              <a:rPr lang="es-ES" dirty="0" err="1" smtClean="0"/>
              <a:t>Besoan</a:t>
            </a:r>
            <a:endParaRPr lang="es-ES" dirty="0"/>
          </a:p>
        </p:txBody>
      </p:sp>
      <p:sp>
        <p:nvSpPr>
          <p:cNvPr id="3" name="CuadroTexto 2"/>
          <p:cNvSpPr txBox="1"/>
          <p:nvPr/>
        </p:nvSpPr>
        <p:spPr>
          <a:xfrm>
            <a:off x="2578214" y="2193790"/>
            <a:ext cx="2020242" cy="369332"/>
          </a:xfrm>
          <a:prstGeom prst="rect">
            <a:avLst/>
          </a:prstGeom>
          <a:noFill/>
        </p:spPr>
        <p:txBody>
          <a:bodyPr wrap="square" rtlCol="0">
            <a:spAutoFit/>
          </a:bodyPr>
          <a:lstStyle/>
          <a:p>
            <a:r>
              <a:rPr lang="es-ES" dirty="0" err="1" smtClean="0"/>
              <a:t>Gorputzean</a:t>
            </a:r>
            <a:r>
              <a:rPr lang="es-ES" dirty="0" smtClean="0"/>
              <a:t> </a:t>
            </a:r>
            <a:r>
              <a:rPr lang="es-ES" dirty="0" err="1" smtClean="0"/>
              <a:t>dago</a:t>
            </a:r>
            <a:endParaRPr lang="es-ES" dirty="0"/>
          </a:p>
        </p:txBody>
      </p:sp>
    </p:spTree>
    <p:extLst>
      <p:ext uri="{BB962C8B-B14F-4D97-AF65-F5344CB8AC3E}">
        <p14:creationId xmlns:p14="http://schemas.microsoft.com/office/powerpoint/2010/main" val="4106266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1298">
                                            <p:bg/>
                                          </p:spTgt>
                                        </p:tgtEl>
                                        <p:attrNameLst>
                                          <p:attrName>style.visibility</p:attrName>
                                        </p:attrNameLst>
                                      </p:cBhvr>
                                      <p:to>
                                        <p:strVal val="visible"/>
                                      </p:to>
                                    </p:set>
                                    <p:anim calcmode="lin" valueType="num">
                                      <p:cBhvr>
                                        <p:cTn id="7" dur="500" fill="hold"/>
                                        <p:tgtEl>
                                          <p:spTgt spid="311298">
                                            <p:bg/>
                                          </p:spTgt>
                                        </p:tgtEl>
                                        <p:attrNameLst>
                                          <p:attrName>ppt_w</p:attrName>
                                        </p:attrNameLst>
                                      </p:cBhvr>
                                      <p:tavLst>
                                        <p:tav tm="0">
                                          <p:val>
                                            <p:fltVal val="0"/>
                                          </p:val>
                                        </p:tav>
                                        <p:tav tm="100000">
                                          <p:val>
                                            <p:strVal val="#ppt_w"/>
                                          </p:val>
                                        </p:tav>
                                      </p:tavLst>
                                    </p:anim>
                                    <p:anim calcmode="lin" valueType="num">
                                      <p:cBhvr>
                                        <p:cTn id="8" dur="500" fill="hold"/>
                                        <p:tgtEl>
                                          <p:spTgt spid="311298">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1298">
                                            <p:txEl>
                                              <p:pRg st="0" end="0"/>
                                            </p:txEl>
                                          </p:spTgt>
                                        </p:tgtEl>
                                        <p:attrNameLst>
                                          <p:attrName>style.visibility</p:attrName>
                                        </p:attrNameLst>
                                      </p:cBhvr>
                                      <p:to>
                                        <p:strVal val="visible"/>
                                      </p:to>
                                    </p:set>
                                    <p:anim calcmode="lin" valueType="num">
                                      <p:cBhvr>
                                        <p:cTn id="13" dur="500" fill="hold"/>
                                        <p:tgtEl>
                                          <p:spTgt spid="31129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129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1298">
                                            <p:txEl>
                                              <p:pRg st="1" end="1"/>
                                            </p:txEl>
                                          </p:spTgt>
                                        </p:tgtEl>
                                        <p:attrNameLst>
                                          <p:attrName>style.visibility</p:attrName>
                                        </p:attrNameLst>
                                      </p:cBhvr>
                                      <p:to>
                                        <p:strVal val="visible"/>
                                      </p:to>
                                    </p:set>
                                    <p:anim calcmode="lin" valueType="num">
                                      <p:cBhvr>
                                        <p:cTn id="19" dur="500" fill="hold"/>
                                        <p:tgtEl>
                                          <p:spTgt spid="311298">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129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11299"/>
                                        </p:tgtEl>
                                        <p:attrNameLst>
                                          <p:attrName>style.visibility</p:attrName>
                                        </p:attrNameLst>
                                      </p:cBhvr>
                                      <p:to>
                                        <p:strVal val="visible"/>
                                      </p:to>
                                    </p:set>
                                    <p:anim calcmode="lin" valueType="num">
                                      <p:cBhvr>
                                        <p:cTn id="25" dur="500" fill="hold"/>
                                        <p:tgtEl>
                                          <p:spTgt spid="311299"/>
                                        </p:tgtEl>
                                        <p:attrNameLst>
                                          <p:attrName>ppt_w</p:attrName>
                                        </p:attrNameLst>
                                      </p:cBhvr>
                                      <p:tavLst>
                                        <p:tav tm="0">
                                          <p:val>
                                            <p:fltVal val="0"/>
                                          </p:val>
                                        </p:tav>
                                        <p:tav tm="100000">
                                          <p:val>
                                            <p:strVal val="#ppt_w"/>
                                          </p:val>
                                        </p:tav>
                                      </p:tavLst>
                                    </p:anim>
                                    <p:anim calcmode="lin" valueType="num">
                                      <p:cBhvr>
                                        <p:cTn id="26" dur="500" fill="hold"/>
                                        <p:tgtEl>
                                          <p:spTgt spid="311299"/>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11303"/>
                                        </p:tgtEl>
                                        <p:attrNameLst>
                                          <p:attrName>style.visibility</p:attrName>
                                        </p:attrNameLst>
                                      </p:cBhvr>
                                      <p:to>
                                        <p:strVal val="visible"/>
                                      </p:to>
                                    </p:set>
                                    <p:anim calcmode="lin" valueType="num">
                                      <p:cBhvr>
                                        <p:cTn id="29" dur="500" fill="hold"/>
                                        <p:tgtEl>
                                          <p:spTgt spid="311303"/>
                                        </p:tgtEl>
                                        <p:attrNameLst>
                                          <p:attrName>ppt_w</p:attrName>
                                        </p:attrNameLst>
                                      </p:cBhvr>
                                      <p:tavLst>
                                        <p:tav tm="0">
                                          <p:val>
                                            <p:fltVal val="0"/>
                                          </p:val>
                                        </p:tav>
                                        <p:tav tm="100000">
                                          <p:val>
                                            <p:strVal val="#ppt_w"/>
                                          </p:val>
                                        </p:tav>
                                      </p:tavLst>
                                    </p:anim>
                                    <p:anim calcmode="lin" valueType="num">
                                      <p:cBhvr>
                                        <p:cTn id="30" dur="500" fill="hold"/>
                                        <p:tgtEl>
                                          <p:spTgt spid="311303"/>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11304"/>
                                        </p:tgtEl>
                                        <p:attrNameLst>
                                          <p:attrName>style.visibility</p:attrName>
                                        </p:attrNameLst>
                                      </p:cBhvr>
                                      <p:to>
                                        <p:strVal val="visible"/>
                                      </p:to>
                                    </p:set>
                                    <p:anim calcmode="lin" valueType="num">
                                      <p:cBhvr>
                                        <p:cTn id="33" dur="500" fill="hold"/>
                                        <p:tgtEl>
                                          <p:spTgt spid="311304"/>
                                        </p:tgtEl>
                                        <p:attrNameLst>
                                          <p:attrName>ppt_w</p:attrName>
                                        </p:attrNameLst>
                                      </p:cBhvr>
                                      <p:tavLst>
                                        <p:tav tm="0">
                                          <p:val>
                                            <p:fltVal val="0"/>
                                          </p:val>
                                        </p:tav>
                                        <p:tav tm="100000">
                                          <p:val>
                                            <p:strVal val="#ppt_w"/>
                                          </p:val>
                                        </p:tav>
                                      </p:tavLst>
                                    </p:anim>
                                    <p:anim calcmode="lin" valueType="num">
                                      <p:cBhvr>
                                        <p:cTn id="34" dur="500" fill="hold"/>
                                        <p:tgtEl>
                                          <p:spTgt spid="31130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11307"/>
                                        </p:tgtEl>
                                        <p:attrNameLst>
                                          <p:attrName>style.visibility</p:attrName>
                                        </p:attrNameLst>
                                      </p:cBhvr>
                                      <p:to>
                                        <p:strVal val="visible"/>
                                      </p:to>
                                    </p:set>
                                    <p:animEffect transition="in" filter="wipe(up)">
                                      <p:cBhvr>
                                        <p:cTn id="38" dur="500"/>
                                        <p:tgtEl>
                                          <p:spTgt spid="31130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11302"/>
                                        </p:tgtEl>
                                        <p:attrNameLst>
                                          <p:attrName>style.visibility</p:attrName>
                                        </p:attrNameLst>
                                      </p:cBhvr>
                                      <p:to>
                                        <p:strVal val="visible"/>
                                      </p:to>
                                    </p:set>
                                    <p:anim calcmode="lin" valueType="num">
                                      <p:cBhvr>
                                        <p:cTn id="43" dur="500" fill="hold"/>
                                        <p:tgtEl>
                                          <p:spTgt spid="311302"/>
                                        </p:tgtEl>
                                        <p:attrNameLst>
                                          <p:attrName>ppt_w</p:attrName>
                                        </p:attrNameLst>
                                      </p:cBhvr>
                                      <p:tavLst>
                                        <p:tav tm="0">
                                          <p:val>
                                            <p:fltVal val="0"/>
                                          </p:val>
                                        </p:tav>
                                        <p:tav tm="100000">
                                          <p:val>
                                            <p:strVal val="#ppt_w"/>
                                          </p:val>
                                        </p:tav>
                                      </p:tavLst>
                                    </p:anim>
                                    <p:anim calcmode="lin" valueType="num">
                                      <p:cBhvr>
                                        <p:cTn id="44" dur="500" fill="hold"/>
                                        <p:tgtEl>
                                          <p:spTgt spid="311302"/>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311306"/>
                                        </p:tgtEl>
                                        <p:attrNameLst>
                                          <p:attrName>style.visibility</p:attrName>
                                        </p:attrNameLst>
                                      </p:cBhvr>
                                      <p:to>
                                        <p:strVal val="visible"/>
                                      </p:to>
                                    </p:set>
                                    <p:anim calcmode="lin" valueType="num">
                                      <p:cBhvr>
                                        <p:cTn id="47" dur="500" fill="hold"/>
                                        <p:tgtEl>
                                          <p:spTgt spid="311306"/>
                                        </p:tgtEl>
                                        <p:attrNameLst>
                                          <p:attrName>ppt_w</p:attrName>
                                        </p:attrNameLst>
                                      </p:cBhvr>
                                      <p:tavLst>
                                        <p:tav tm="0">
                                          <p:val>
                                            <p:fltVal val="0"/>
                                          </p:val>
                                        </p:tav>
                                        <p:tav tm="100000">
                                          <p:val>
                                            <p:strVal val="#ppt_w"/>
                                          </p:val>
                                        </p:tav>
                                      </p:tavLst>
                                    </p:anim>
                                    <p:anim calcmode="lin" valueType="num">
                                      <p:cBhvr>
                                        <p:cTn id="48" dur="500" fill="hold"/>
                                        <p:tgtEl>
                                          <p:spTgt spid="311306"/>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311305"/>
                                        </p:tgtEl>
                                        <p:attrNameLst>
                                          <p:attrName>style.visibility</p:attrName>
                                        </p:attrNameLst>
                                      </p:cBhvr>
                                      <p:to>
                                        <p:strVal val="visible"/>
                                      </p:to>
                                    </p:set>
                                    <p:anim calcmode="lin" valueType="num">
                                      <p:cBhvr>
                                        <p:cTn id="51" dur="500" fill="hold"/>
                                        <p:tgtEl>
                                          <p:spTgt spid="311305"/>
                                        </p:tgtEl>
                                        <p:attrNameLst>
                                          <p:attrName>ppt_w</p:attrName>
                                        </p:attrNameLst>
                                      </p:cBhvr>
                                      <p:tavLst>
                                        <p:tav tm="0">
                                          <p:val>
                                            <p:fltVal val="0"/>
                                          </p:val>
                                        </p:tav>
                                        <p:tav tm="100000">
                                          <p:val>
                                            <p:strVal val="#ppt_w"/>
                                          </p:val>
                                        </p:tav>
                                      </p:tavLst>
                                    </p:anim>
                                    <p:anim calcmode="lin" valueType="num">
                                      <p:cBhvr>
                                        <p:cTn id="52" dur="500" fill="hold"/>
                                        <p:tgtEl>
                                          <p:spTgt spid="311305"/>
                                        </p:tgtEl>
                                        <p:attrNameLst>
                                          <p:attrName>ppt_h</p:attrName>
                                        </p:attrNameLst>
                                      </p:cBhvr>
                                      <p:tavLst>
                                        <p:tav tm="0">
                                          <p:val>
                                            <p:fltVal val="0"/>
                                          </p:val>
                                        </p:tav>
                                        <p:tav tm="100000">
                                          <p:val>
                                            <p:strVal val="#ppt_h"/>
                                          </p:val>
                                        </p:tav>
                                      </p:tavLst>
                                    </p:anim>
                                  </p:childTnLst>
                                </p:cTn>
                              </p:par>
                            </p:childTnLst>
                          </p:cTn>
                        </p:par>
                        <p:par>
                          <p:cTn id="53" fill="hold" nodeType="afterGroup">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311308"/>
                                        </p:tgtEl>
                                        <p:attrNameLst>
                                          <p:attrName>style.visibility</p:attrName>
                                        </p:attrNameLst>
                                      </p:cBhvr>
                                      <p:to>
                                        <p:strVal val="visible"/>
                                      </p:to>
                                    </p:set>
                                    <p:animEffect transition="in" filter="wipe(up)">
                                      <p:cBhvr>
                                        <p:cTn id="56" dur="500"/>
                                        <p:tgtEl>
                                          <p:spTgt spid="311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build="p" animBg="1"/>
      <p:bldP spid="311299" grpId="0" animBg="1"/>
      <p:bldP spid="311302" grpId="0" animBg="1"/>
      <p:bldP spid="311303" grpId="0" animBg="1"/>
      <p:bldP spid="311304" grpId="0" animBg="1"/>
      <p:bldP spid="311305" grpId="0" animBg="1"/>
      <p:bldP spid="311306" grpId="0" animBg="1"/>
      <p:bldP spid="311307" grpId="0" animBg="1"/>
      <p:bldP spid="3113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10FD476-FB07-4A4A-8730-1D2A8D64A3F5}" type="slidenum">
              <a:rPr lang="eu-ES" sz="1400">
                <a:latin typeface="Times" charset="0"/>
              </a:rPr>
              <a:pPr/>
              <a:t>7</a:t>
            </a:fld>
            <a:endParaRPr lang="eu-ES" sz="1400">
              <a:latin typeface="Times" charset="0"/>
            </a:endParaRPr>
          </a:p>
        </p:txBody>
      </p:sp>
      <p:sp>
        <p:nvSpPr>
          <p:cNvPr id="182274"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82275"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82276" name="AutoShape 4"/>
          <p:cNvSpPr>
            <a:spLocks noChangeArrowheads="1"/>
          </p:cNvSpPr>
          <p:nvPr/>
        </p:nvSpPr>
        <p:spPr bwMode="auto">
          <a:xfrm>
            <a:off x="560388" y="4751388"/>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sp>
        <p:nvSpPr>
          <p:cNvPr id="312325" name="Rectangle 5"/>
          <p:cNvSpPr>
            <a:spLocks noChangeArrowheads="1"/>
          </p:cNvSpPr>
          <p:nvPr/>
        </p:nvSpPr>
        <p:spPr bwMode="auto">
          <a:xfrm>
            <a:off x="260350" y="734006"/>
            <a:ext cx="8604250" cy="1200329"/>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smtClean="0">
                <a:solidFill>
                  <a:srgbClr val="231F20"/>
                </a:solidFill>
              </a:rPr>
              <a:t>Bi botila </a:t>
            </a:r>
            <a:r>
              <a:rPr lang="eu-ES" dirty="0">
                <a:solidFill>
                  <a:srgbClr val="231F20"/>
                </a:solidFill>
              </a:rPr>
              <a:t>presta itzazu. Biek masa berdina dute, bolumen berdina eta forma berdina. A botilan berunezko bolatxoan botilaren hondoan dauden bitartean B botilan goiko aldean daude.</a:t>
            </a:r>
          </a:p>
          <a:p>
            <a:pPr algn="ctr" eaLnBrk="1" hangingPunct="1"/>
            <a:r>
              <a:rPr lang="eu-ES" dirty="0">
                <a:solidFill>
                  <a:srgbClr val="231F20"/>
                </a:solidFill>
              </a:rPr>
              <a:t>Bi botiletatik zein den egonkorrena proba ezazu.</a:t>
            </a:r>
            <a:endParaRPr lang="eu-ES" dirty="0"/>
          </a:p>
        </p:txBody>
      </p:sp>
      <p:sp>
        <p:nvSpPr>
          <p:cNvPr id="314731" name="Text Box 363"/>
          <p:cNvSpPr txBox="1">
            <a:spLocks noChangeArrowheads="1"/>
          </p:cNvSpPr>
          <p:nvPr/>
        </p:nvSpPr>
        <p:spPr bwMode="auto">
          <a:xfrm>
            <a:off x="2460625" y="6186488"/>
            <a:ext cx="18192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3333CC"/>
                </a:solidFill>
                <a:ea typeface="+mn-ea"/>
                <a:cs typeface="+mn-cs"/>
              </a:rPr>
              <a:t>Oreka egonkorra</a:t>
            </a:r>
          </a:p>
        </p:txBody>
      </p:sp>
      <p:sp>
        <p:nvSpPr>
          <p:cNvPr id="317276" name="Text Box 860"/>
          <p:cNvSpPr txBox="1">
            <a:spLocks noChangeArrowheads="1"/>
          </p:cNvSpPr>
          <p:nvPr/>
        </p:nvSpPr>
        <p:spPr bwMode="auto">
          <a:xfrm>
            <a:off x="4629150" y="6191250"/>
            <a:ext cx="2033588" cy="346075"/>
          </a:xfrm>
          <a:prstGeom prst="rect">
            <a:avLst/>
          </a:prstGeom>
          <a:solidFill>
            <a:srgbClr val="F6E298"/>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b="1">
                <a:solidFill>
                  <a:srgbClr val="CC3300"/>
                </a:solidFill>
                <a:ea typeface="+mn-ea"/>
                <a:cs typeface="+mn-cs"/>
              </a:rPr>
              <a:t>Oreka ezegonkorra</a:t>
            </a:r>
          </a:p>
        </p:txBody>
      </p:sp>
      <p:pic>
        <p:nvPicPr>
          <p:cNvPr id="496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4824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478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7681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7330592" y="3444875"/>
            <a:ext cx="1311758" cy="646331"/>
          </a:xfrm>
          <a:prstGeom prst="rect">
            <a:avLst/>
          </a:prstGeom>
          <a:noFill/>
        </p:spPr>
        <p:txBody>
          <a:bodyPr wrap="square" rtlCol="0">
            <a:spAutoFit/>
          </a:bodyPr>
          <a:lstStyle/>
          <a:p>
            <a:r>
              <a:rPr lang="es-ES" dirty="0" err="1" smtClean="0"/>
              <a:t>Marraz</a:t>
            </a:r>
            <a:r>
              <a:rPr lang="es-ES" dirty="0" smtClean="0"/>
              <a:t> </a:t>
            </a:r>
            <a:r>
              <a:rPr lang="es-ES" dirty="0" err="1" smtClean="0"/>
              <a:t>ezazu</a:t>
            </a:r>
            <a:endParaRPr lang="es-ES" dirty="0"/>
          </a:p>
        </p:txBody>
      </p:sp>
    </p:spTree>
    <p:extLst>
      <p:ext uri="{BB962C8B-B14F-4D97-AF65-F5344CB8AC3E}">
        <p14:creationId xmlns:p14="http://schemas.microsoft.com/office/powerpoint/2010/main" val="110033423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2325">
                                            <p:bg/>
                                          </p:spTgt>
                                        </p:tgtEl>
                                        <p:attrNameLst>
                                          <p:attrName>style.visibility</p:attrName>
                                        </p:attrNameLst>
                                      </p:cBhvr>
                                      <p:to>
                                        <p:strVal val="visible"/>
                                      </p:to>
                                    </p:set>
                                    <p:anim calcmode="lin" valueType="num">
                                      <p:cBhvr>
                                        <p:cTn id="7" dur="500" fill="hold"/>
                                        <p:tgtEl>
                                          <p:spTgt spid="312325">
                                            <p:bg/>
                                          </p:spTgt>
                                        </p:tgtEl>
                                        <p:attrNameLst>
                                          <p:attrName>ppt_w</p:attrName>
                                        </p:attrNameLst>
                                      </p:cBhvr>
                                      <p:tavLst>
                                        <p:tav tm="0">
                                          <p:val>
                                            <p:fltVal val="0"/>
                                          </p:val>
                                        </p:tav>
                                        <p:tav tm="100000">
                                          <p:val>
                                            <p:strVal val="#ppt_w"/>
                                          </p:val>
                                        </p:tav>
                                      </p:tavLst>
                                    </p:anim>
                                    <p:anim calcmode="lin" valueType="num">
                                      <p:cBhvr>
                                        <p:cTn id="8" dur="500" fill="hold"/>
                                        <p:tgtEl>
                                          <p:spTgt spid="312325">
                                            <p:bg/>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2325">
                                            <p:txEl>
                                              <p:pRg st="0" end="0"/>
                                            </p:txEl>
                                          </p:spTgt>
                                        </p:tgtEl>
                                        <p:attrNameLst>
                                          <p:attrName>style.visibility</p:attrName>
                                        </p:attrNameLst>
                                      </p:cBhvr>
                                      <p:to>
                                        <p:strVal val="visible"/>
                                      </p:to>
                                    </p:set>
                                    <p:anim calcmode="lin" valueType="num">
                                      <p:cBhvr>
                                        <p:cTn id="13" dur="500" fill="hold"/>
                                        <p:tgtEl>
                                          <p:spTgt spid="31232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232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2325">
                                            <p:txEl>
                                              <p:pRg st="1" end="1"/>
                                            </p:txEl>
                                          </p:spTgt>
                                        </p:tgtEl>
                                        <p:attrNameLst>
                                          <p:attrName>style.visibility</p:attrName>
                                        </p:attrNameLst>
                                      </p:cBhvr>
                                      <p:to>
                                        <p:strVal val="visible"/>
                                      </p:to>
                                    </p:set>
                                    <p:anim calcmode="lin" valueType="num">
                                      <p:cBhvr>
                                        <p:cTn id="19" dur="500" fill="hold"/>
                                        <p:tgtEl>
                                          <p:spTgt spid="31232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2325">
                                            <p:txEl>
                                              <p:pRg st="1" end="1"/>
                                            </p:txEl>
                                          </p:spTgt>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14731"/>
                                        </p:tgtEl>
                                        <p:attrNameLst>
                                          <p:attrName>style.visibility</p:attrName>
                                        </p:attrNameLst>
                                      </p:cBhvr>
                                      <p:to>
                                        <p:strVal val="visible"/>
                                      </p:to>
                                    </p:set>
                                    <p:animEffect transition="in" filter="dissolve">
                                      <p:cBhvr>
                                        <p:cTn id="24" dur="500"/>
                                        <p:tgtEl>
                                          <p:spTgt spid="314731"/>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317276"/>
                                        </p:tgtEl>
                                        <p:attrNameLst>
                                          <p:attrName>style.visibility</p:attrName>
                                        </p:attrNameLst>
                                      </p:cBhvr>
                                      <p:to>
                                        <p:strVal val="visible"/>
                                      </p:to>
                                    </p:set>
                                    <p:animEffect transition="in" filter="dissolve">
                                      <p:cBhvr>
                                        <p:cTn id="28" dur="500"/>
                                        <p:tgtEl>
                                          <p:spTgt spid="317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5" grpId="0" build="p" animBg="1"/>
      <p:bldP spid="314731" grpId="0" animBg="1"/>
      <p:bldP spid="31727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184323"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184324" name="AutoShape 4"/>
          <p:cNvSpPr>
            <a:spLocks noChangeArrowheads="1"/>
          </p:cNvSpPr>
          <p:nvPr/>
        </p:nvSpPr>
        <p:spPr bwMode="auto">
          <a:xfrm>
            <a:off x="560388" y="4751388"/>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sp>
        <p:nvSpPr>
          <p:cNvPr id="318469" name="Rectangle 5"/>
          <p:cNvSpPr>
            <a:spLocks noChangeArrowheads="1"/>
          </p:cNvSpPr>
          <p:nvPr/>
        </p:nvSpPr>
        <p:spPr bwMode="auto">
          <a:xfrm>
            <a:off x="1627188" y="1028150"/>
            <a:ext cx="5892800"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solidFill>
                  <a:srgbClr val="231F20"/>
                </a:solidFill>
              </a:rPr>
              <a:t>Kasu bakoitzean grabitate-zentroaren posizioaren arabera, botila bakoitzaren egonkortasuna azal ezazu.</a:t>
            </a:r>
            <a:endParaRPr lang="eu-ES" dirty="0"/>
          </a:p>
        </p:txBody>
      </p:sp>
      <p:sp>
        <p:nvSpPr>
          <p:cNvPr id="323419" name="Text Box 859"/>
          <p:cNvSpPr txBox="1">
            <a:spLocks noChangeArrowheads="1"/>
          </p:cNvSpPr>
          <p:nvPr/>
        </p:nvSpPr>
        <p:spPr bwMode="auto">
          <a:xfrm>
            <a:off x="335956" y="5722938"/>
            <a:ext cx="8624887" cy="590550"/>
          </a:xfrm>
          <a:prstGeom prst="rect">
            <a:avLst/>
          </a:prstGeom>
          <a:solidFill>
            <a:srgbClr val="FFFFCC"/>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Botila egonkorrena G (gz) baxuena duena da, gz-tik pasatzen den marra bertikala euste oinarritik edo sostengu-oinarritik pasatuko baita. </a:t>
            </a:r>
          </a:p>
        </p:txBody>
      </p:sp>
      <p:sp>
        <p:nvSpPr>
          <p:cNvPr id="323420" name="Oval 860"/>
          <p:cNvSpPr>
            <a:spLocks noChangeArrowheads="1"/>
          </p:cNvSpPr>
          <p:nvPr/>
        </p:nvSpPr>
        <p:spPr bwMode="auto">
          <a:xfrm>
            <a:off x="5543550" y="3790950"/>
            <a:ext cx="153988"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323421" name="Text Box 861"/>
          <p:cNvSpPr txBox="1">
            <a:spLocks noChangeArrowheads="1"/>
          </p:cNvSpPr>
          <p:nvPr/>
        </p:nvSpPr>
        <p:spPr bwMode="auto">
          <a:xfrm>
            <a:off x="6002338" y="3694113"/>
            <a:ext cx="371475" cy="376237"/>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323422" name="Text Box 862"/>
          <p:cNvSpPr txBox="1">
            <a:spLocks noChangeArrowheads="1"/>
          </p:cNvSpPr>
          <p:nvPr/>
        </p:nvSpPr>
        <p:spPr bwMode="auto">
          <a:xfrm>
            <a:off x="2517775" y="4943475"/>
            <a:ext cx="371475" cy="376238"/>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323423" name="Oval 863"/>
          <p:cNvSpPr>
            <a:spLocks noChangeArrowheads="1"/>
          </p:cNvSpPr>
          <p:nvPr/>
        </p:nvSpPr>
        <p:spPr bwMode="auto">
          <a:xfrm>
            <a:off x="3300413" y="5060950"/>
            <a:ext cx="153987" cy="152400"/>
          </a:xfrm>
          <a:prstGeom prst="ellipse">
            <a:avLst/>
          </a:prstGeom>
          <a:solidFill>
            <a:srgbClr val="FF6600"/>
          </a:solidFill>
          <a:ln w="9525">
            <a:solidFill>
              <a:schemeClr val="tx1"/>
            </a:solidFill>
            <a:round/>
            <a:headEnd/>
            <a:tailEnd/>
          </a:ln>
        </p:spPr>
        <p:txBody>
          <a:bodyPr wrap="none" anchor="ctr"/>
          <a:lstStyle/>
          <a:p>
            <a:endParaRPr lang="es-ES"/>
          </a:p>
        </p:txBody>
      </p:sp>
      <p:pic>
        <p:nvPicPr>
          <p:cNvPr id="496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2041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18469"/>
                                        </p:tgtEl>
                                        <p:attrNameLst>
                                          <p:attrName>style.visibility</p:attrName>
                                        </p:attrNameLst>
                                      </p:cBhvr>
                                      <p:to>
                                        <p:strVal val="visible"/>
                                      </p:to>
                                    </p:set>
                                    <p:animEffect transition="in" filter="wipe(up)">
                                      <p:cBhvr>
                                        <p:cTn id="7" dur="500"/>
                                        <p:tgtEl>
                                          <p:spTgt spid="31846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3420"/>
                                        </p:tgtEl>
                                        <p:attrNameLst>
                                          <p:attrName>style.visibility</p:attrName>
                                        </p:attrNameLst>
                                      </p:cBhvr>
                                      <p:to>
                                        <p:strVal val="visible"/>
                                      </p:to>
                                    </p:set>
                                    <p:animEffect transition="in" filter="dissolve">
                                      <p:cBhvr>
                                        <p:cTn id="11" dur="500"/>
                                        <p:tgtEl>
                                          <p:spTgt spid="323420"/>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23421"/>
                                        </p:tgtEl>
                                        <p:attrNameLst>
                                          <p:attrName>style.visibility</p:attrName>
                                        </p:attrNameLst>
                                      </p:cBhvr>
                                      <p:to>
                                        <p:strVal val="visible"/>
                                      </p:to>
                                    </p:set>
                                    <p:animEffect transition="in" filter="dissolve">
                                      <p:cBhvr>
                                        <p:cTn id="14" dur="500"/>
                                        <p:tgtEl>
                                          <p:spTgt spid="323421"/>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23422"/>
                                        </p:tgtEl>
                                        <p:attrNameLst>
                                          <p:attrName>style.visibility</p:attrName>
                                        </p:attrNameLst>
                                      </p:cBhvr>
                                      <p:to>
                                        <p:strVal val="visible"/>
                                      </p:to>
                                    </p:set>
                                    <p:animEffect transition="in" filter="dissolve">
                                      <p:cBhvr>
                                        <p:cTn id="17" dur="500"/>
                                        <p:tgtEl>
                                          <p:spTgt spid="323422"/>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23423"/>
                                        </p:tgtEl>
                                        <p:attrNameLst>
                                          <p:attrName>style.visibility</p:attrName>
                                        </p:attrNameLst>
                                      </p:cBhvr>
                                      <p:to>
                                        <p:strVal val="visible"/>
                                      </p:to>
                                    </p:set>
                                    <p:animEffect transition="in" filter="dissolve">
                                      <p:cBhvr>
                                        <p:cTn id="20" dur="500"/>
                                        <p:tgtEl>
                                          <p:spTgt spid="32342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23419"/>
                                        </p:tgtEl>
                                        <p:attrNameLst>
                                          <p:attrName>style.visibility</p:attrName>
                                        </p:attrNameLst>
                                      </p:cBhvr>
                                      <p:to>
                                        <p:strVal val="visible"/>
                                      </p:to>
                                    </p:set>
                                    <p:animEffect transition="in" filter="dissolve">
                                      <p:cBhvr>
                                        <p:cTn id="25" dur="500"/>
                                        <p:tgtEl>
                                          <p:spTgt spid="323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9" grpId="0" animBg="1"/>
      <p:bldP spid="323419" grpId="0" animBg="1"/>
      <p:bldP spid="323420" grpId="0" animBg="1"/>
      <p:bldP spid="323421" grpId="0" animBg="1"/>
      <p:bldP spid="323422" grpId="0" animBg="1"/>
      <p:bldP spid="3234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297AA0D-0B2E-834B-B370-6A81948592E8}" type="slidenum">
              <a:rPr lang="eu-ES" sz="1400">
                <a:latin typeface="Times" charset="0"/>
              </a:rPr>
              <a:pPr/>
              <a:t>9</a:t>
            </a:fld>
            <a:endParaRPr lang="eu-ES" sz="1400">
              <a:latin typeface="Times" charset="0"/>
            </a:endParaRPr>
          </a:p>
        </p:txBody>
      </p:sp>
      <p:sp>
        <p:nvSpPr>
          <p:cNvPr id="328091" name="Rectangle 411"/>
          <p:cNvSpPr>
            <a:spLocks noChangeArrowheads="1"/>
          </p:cNvSpPr>
          <p:nvPr/>
        </p:nvSpPr>
        <p:spPr bwMode="auto">
          <a:xfrm>
            <a:off x="1479550" y="1259941"/>
            <a:ext cx="6108700" cy="92333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smtClean="0"/>
              <a:t>Kortxoan bi sardeska sartu eta bira arazi orratz baten gainean. </a:t>
            </a:r>
            <a:r>
              <a:rPr lang="eu-ES" dirty="0"/>
              <a:t>S</a:t>
            </a:r>
            <a:r>
              <a:rPr lang="eu-ES" dirty="0" smtClean="0"/>
              <a:t>istemaren </a:t>
            </a:r>
            <a:r>
              <a:rPr lang="eu-ES" dirty="0"/>
              <a:t>egonkortasuna azal ezazu, orratza botilaren ertzean kokatzen delarik.</a:t>
            </a:r>
          </a:p>
        </p:txBody>
      </p:sp>
      <p:pic>
        <p:nvPicPr>
          <p:cNvPr id="348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3267404" y="3245448"/>
            <a:ext cx="2596519" cy="1754327"/>
          </a:xfrm>
          <a:prstGeom prst="rect">
            <a:avLst/>
          </a:prstGeom>
          <a:noFill/>
        </p:spPr>
        <p:txBody>
          <a:bodyPr wrap="square" rtlCol="0">
            <a:spAutoFit/>
          </a:bodyPr>
          <a:lstStyle/>
          <a:p>
            <a:r>
              <a:rPr lang="es-ES" dirty="0" err="1" smtClean="0"/>
              <a:t>Interneten</a:t>
            </a:r>
            <a:r>
              <a:rPr lang="es-ES" dirty="0" smtClean="0"/>
              <a:t> (</a:t>
            </a:r>
            <a:r>
              <a:rPr lang="es-ES" dirty="0" err="1" smtClean="0"/>
              <a:t>youtuben</a:t>
            </a:r>
            <a:r>
              <a:rPr lang="es-ES" dirty="0" smtClean="0"/>
              <a:t>) </a:t>
            </a:r>
            <a:r>
              <a:rPr lang="es-ES" dirty="0" err="1" smtClean="0"/>
              <a:t>praktika</a:t>
            </a:r>
            <a:r>
              <a:rPr lang="es-ES" dirty="0" smtClean="0"/>
              <a:t> </a:t>
            </a:r>
            <a:r>
              <a:rPr lang="es-ES" dirty="0" err="1" smtClean="0"/>
              <a:t>hau</a:t>
            </a:r>
            <a:r>
              <a:rPr lang="es-ES" dirty="0" smtClean="0"/>
              <a:t> </a:t>
            </a:r>
            <a:r>
              <a:rPr lang="es-ES" dirty="0" err="1" smtClean="0"/>
              <a:t>nola</a:t>
            </a:r>
            <a:r>
              <a:rPr lang="es-ES" dirty="0" smtClean="0"/>
              <a:t> </a:t>
            </a:r>
            <a:r>
              <a:rPr lang="es-ES" dirty="0" err="1" smtClean="0"/>
              <a:t>egiten</a:t>
            </a:r>
            <a:r>
              <a:rPr lang="es-ES" dirty="0" smtClean="0"/>
              <a:t> </a:t>
            </a:r>
            <a:r>
              <a:rPr lang="es-ES" dirty="0" err="1" smtClean="0"/>
              <a:t>duten</a:t>
            </a:r>
            <a:r>
              <a:rPr lang="es-ES" dirty="0" smtClean="0"/>
              <a:t> </a:t>
            </a:r>
            <a:r>
              <a:rPr lang="es-ES" dirty="0" err="1" smtClean="0"/>
              <a:t>ikus</a:t>
            </a:r>
            <a:r>
              <a:rPr lang="es-ES" dirty="0" smtClean="0"/>
              <a:t> </a:t>
            </a:r>
            <a:r>
              <a:rPr lang="es-ES" dirty="0" err="1" smtClean="0"/>
              <a:t>ezazu</a:t>
            </a:r>
            <a:r>
              <a:rPr lang="es-ES" dirty="0" smtClean="0"/>
              <a:t> eta </a:t>
            </a:r>
            <a:r>
              <a:rPr lang="es-ES" dirty="0" err="1" smtClean="0"/>
              <a:t>egin</a:t>
            </a:r>
            <a:r>
              <a:rPr lang="es-ES" dirty="0" smtClean="0"/>
              <a:t> </a:t>
            </a:r>
            <a:r>
              <a:rPr lang="es-ES" dirty="0" err="1" smtClean="0"/>
              <a:t>ezazu</a:t>
            </a:r>
            <a:r>
              <a:rPr lang="es-ES" dirty="0" smtClean="0"/>
              <a:t>. </a:t>
            </a:r>
            <a:r>
              <a:rPr lang="es-ES" dirty="0" err="1" smtClean="0"/>
              <a:t>Zein</a:t>
            </a:r>
            <a:r>
              <a:rPr lang="es-ES" dirty="0" smtClean="0"/>
              <a:t> </a:t>
            </a:r>
            <a:r>
              <a:rPr lang="es-ES" dirty="0" err="1" smtClean="0"/>
              <a:t>ondorio</a:t>
            </a:r>
            <a:r>
              <a:rPr lang="es-ES" dirty="0" smtClean="0"/>
              <a:t> </a:t>
            </a:r>
            <a:r>
              <a:rPr lang="es-ES" dirty="0" err="1" smtClean="0"/>
              <a:t>atera</a:t>
            </a:r>
            <a:r>
              <a:rPr lang="es-ES" dirty="0" smtClean="0"/>
              <a:t> </a:t>
            </a:r>
            <a:r>
              <a:rPr lang="es-ES" dirty="0" err="1" smtClean="0"/>
              <a:t>dituzu</a:t>
            </a:r>
            <a:r>
              <a:rPr lang="es-ES" dirty="0" smtClean="0"/>
              <a:t> </a:t>
            </a:r>
            <a:r>
              <a:rPr lang="es-ES" dirty="0" err="1" smtClean="0"/>
              <a:t>grabedade</a:t>
            </a:r>
            <a:r>
              <a:rPr lang="es-ES" dirty="0" smtClean="0"/>
              <a:t>  </a:t>
            </a:r>
            <a:r>
              <a:rPr lang="es-ES" dirty="0" err="1" smtClean="0"/>
              <a:t>zentruarentzat</a:t>
            </a:r>
            <a:r>
              <a:rPr lang="es-ES" dirty="0" smtClean="0"/>
              <a:t>?</a:t>
            </a:r>
            <a:endParaRPr lang="es-ES" dirty="0"/>
          </a:p>
        </p:txBody>
      </p:sp>
      <p:sp>
        <p:nvSpPr>
          <p:cNvPr id="4" name="Rectángulo 3"/>
          <p:cNvSpPr/>
          <p:nvPr/>
        </p:nvSpPr>
        <p:spPr>
          <a:xfrm>
            <a:off x="2179176" y="5530550"/>
            <a:ext cx="4572000" cy="646331"/>
          </a:xfrm>
          <a:prstGeom prst="rect">
            <a:avLst/>
          </a:prstGeom>
        </p:spPr>
        <p:txBody>
          <a:bodyPr>
            <a:spAutoFit/>
          </a:bodyPr>
          <a:lstStyle/>
          <a:p>
            <a:r>
              <a:rPr lang="es-ES" dirty="0" err="1"/>
              <a:t>https</a:t>
            </a:r>
            <a:r>
              <a:rPr lang="es-ES" dirty="0"/>
              <a:t>://</a:t>
            </a:r>
            <a:r>
              <a:rPr lang="es-ES" dirty="0" err="1"/>
              <a:t>www.youtube.com</a:t>
            </a:r>
            <a:r>
              <a:rPr lang="es-ES" dirty="0"/>
              <a:t>/</a:t>
            </a:r>
            <a:r>
              <a:rPr lang="es-ES" dirty="0" err="1"/>
              <a:t>watch?v</a:t>
            </a:r>
            <a:r>
              <a:rPr lang="es-ES" dirty="0"/>
              <a:t>=SIC9ji7tvXo</a:t>
            </a:r>
          </a:p>
        </p:txBody>
      </p:sp>
    </p:spTree>
    <p:extLst>
      <p:ext uri="{BB962C8B-B14F-4D97-AF65-F5344CB8AC3E}">
        <p14:creationId xmlns:p14="http://schemas.microsoft.com/office/powerpoint/2010/main" val="93285974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28091"/>
                                        </p:tgtEl>
                                        <p:attrNameLst>
                                          <p:attrName>style.visibility</p:attrName>
                                        </p:attrNameLst>
                                      </p:cBhvr>
                                      <p:to>
                                        <p:strVal val="visible"/>
                                      </p:to>
                                    </p:set>
                                    <p:anim calcmode="lin" valueType="num">
                                      <p:cBhvr>
                                        <p:cTn id="7" dur="500" fill="hold"/>
                                        <p:tgtEl>
                                          <p:spTgt spid="328091"/>
                                        </p:tgtEl>
                                        <p:attrNameLst>
                                          <p:attrName>ppt_w</p:attrName>
                                        </p:attrNameLst>
                                      </p:cBhvr>
                                      <p:tavLst>
                                        <p:tav tm="0">
                                          <p:val>
                                            <p:fltVal val="0"/>
                                          </p:val>
                                        </p:tav>
                                        <p:tav tm="100000">
                                          <p:val>
                                            <p:strVal val="#ppt_w"/>
                                          </p:val>
                                        </p:tav>
                                      </p:tavLst>
                                    </p:anim>
                                    <p:anim calcmode="lin" valueType="num">
                                      <p:cBhvr>
                                        <p:cTn id="8" dur="500" fill="hold"/>
                                        <p:tgtEl>
                                          <p:spTgt spid="3280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091"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TotalTime>
  <Words>1435</Words>
  <Application>Microsoft Macintosh PowerPoint</Application>
  <PresentationFormat>Presentación en pantalla (4:3)</PresentationFormat>
  <Paragraphs>226</Paragraphs>
  <Slides>26</Slides>
  <Notes>19</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11.gaia INDARRAK ETA OREKA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INDARRAK ETA OREKA</dc:title>
  <dc:creator>Jme</dc:creator>
  <cp:lastModifiedBy>Jme</cp:lastModifiedBy>
  <cp:revision>8</cp:revision>
  <dcterms:created xsi:type="dcterms:W3CDTF">2015-04-14T08:44:51Z</dcterms:created>
  <dcterms:modified xsi:type="dcterms:W3CDTF">2015-06-10T16:54:47Z</dcterms:modified>
</cp:coreProperties>
</file>