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39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59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2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73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23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87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00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72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8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57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092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84455-9857-FE4F-B229-F38E693F3308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65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reativecommons.org/licenses/by-nc-sa/2.5/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reativecommons.org/licenses/by-nc-sa/2.5/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A87BD-0EB1-814A-86E4-6F69972470CB}" type="slidenum">
              <a:rPr lang="eu-ES" sz="1400">
                <a:latin typeface="Times" charset="0"/>
              </a:rPr>
              <a:pPr/>
              <a:t>1</a:t>
            </a:fld>
            <a:endParaRPr lang="eu-ES" sz="1400">
              <a:latin typeface="Times" charset="0"/>
            </a:endParaRPr>
          </a:p>
        </p:txBody>
      </p:sp>
      <p:sp>
        <p:nvSpPr>
          <p:cNvPr id="102403" name="Text Box 2"/>
          <p:cNvSpPr txBox="1">
            <a:spLocks noChangeArrowheads="1"/>
          </p:cNvSpPr>
          <p:nvPr/>
        </p:nvSpPr>
        <p:spPr bwMode="auto">
          <a:xfrm>
            <a:off x="1460642" y="2872493"/>
            <a:ext cx="53845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400" b="1" dirty="0" smtClean="0">
                <a:solidFill>
                  <a:srgbClr val="72BFC5"/>
                </a:solidFill>
              </a:rPr>
              <a:t>6. </a:t>
            </a:r>
            <a:r>
              <a:rPr lang="es-ES" sz="2400" b="1" dirty="0" smtClean="0">
                <a:solidFill>
                  <a:srgbClr val="72BFC5"/>
                </a:solidFill>
              </a:rPr>
              <a:t>G</a:t>
            </a:r>
            <a:r>
              <a:rPr lang="eu-ES" sz="2400" b="1" dirty="0" smtClean="0">
                <a:solidFill>
                  <a:srgbClr val="72BFC5"/>
                </a:solidFill>
              </a:rPr>
              <a:t>aia INDARREN JATORRIA</a:t>
            </a:r>
            <a:endParaRPr lang="eu-ES" sz="2400" b="1" dirty="0">
              <a:solidFill>
                <a:srgbClr val="72BFC5"/>
              </a:solidFill>
            </a:endParaRPr>
          </a:p>
        </p:txBody>
      </p:sp>
      <p:pic>
        <p:nvPicPr>
          <p:cNvPr id="4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931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A87BD-0EB1-814A-86E4-6F69972470CB}" type="slidenum">
              <a:rPr lang="eu-ES" sz="1400">
                <a:latin typeface="Times" charset="0"/>
              </a:rPr>
              <a:pPr/>
              <a:t>2</a:t>
            </a:fld>
            <a:endParaRPr lang="eu-ES" sz="1400">
              <a:latin typeface="Times" charset="0"/>
            </a:endParaRPr>
          </a:p>
        </p:txBody>
      </p:sp>
      <p:sp>
        <p:nvSpPr>
          <p:cNvPr id="102403" name="Text Box 2"/>
          <p:cNvSpPr txBox="1">
            <a:spLocks noChangeArrowheads="1"/>
          </p:cNvSpPr>
          <p:nvPr/>
        </p:nvSpPr>
        <p:spPr bwMode="auto">
          <a:xfrm>
            <a:off x="457200" y="794351"/>
            <a:ext cx="86868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400" b="1" dirty="0" smtClean="0">
                <a:solidFill>
                  <a:srgbClr val="72BFC5"/>
                </a:solidFill>
              </a:rPr>
              <a:t>6. INDARREN </a:t>
            </a:r>
            <a:r>
              <a:rPr lang="eu-ES" sz="2400" b="1" dirty="0">
                <a:solidFill>
                  <a:srgbClr val="72BFC5"/>
                </a:solidFill>
              </a:rPr>
              <a:t>JATORRIA</a:t>
            </a:r>
          </a:p>
          <a:p>
            <a:endParaRPr lang="eu-ES" sz="2400" dirty="0"/>
          </a:p>
          <a:p>
            <a:r>
              <a:rPr lang="eu-ES" sz="2400" dirty="0"/>
              <a:t>Eguneroko hizkuntzan, indarrak jokoan duten ekintzak adierazteko hitz asko erabiltzen dugu. Esate baterako: bultzatu, tiratu, eutsi, jaso, erakarri, aldaratu, zapaldu, etab. Indarrak agertzen diren erak hain desberdinak izanda ere, guztiak esplikatzeko nahikoak dira bi elkarrekintza motak: elkarrekintza grabitatorioak eta elektromagnetikoak. </a:t>
            </a:r>
            <a:r>
              <a:rPr lang="eu-ES" sz="2400" dirty="0" smtClean="0"/>
              <a:t>Ba al dago elkarrekintza gehiago? </a:t>
            </a:r>
          </a:p>
          <a:p>
            <a:endParaRPr lang="eu-ES" sz="2400" dirty="0" smtClean="0"/>
          </a:p>
          <a:p>
            <a:r>
              <a:rPr lang="eu-ES" sz="2400" dirty="0" smtClean="0"/>
              <a:t>Naturan dauden funtsezko elkarrekintza guztiei buruzko informazioa aurki ezazu eta egizu sintesi bat.</a:t>
            </a:r>
          </a:p>
          <a:p>
            <a:r>
              <a:rPr lang="eu-ES" sz="2400" dirty="0" smtClean="0"/>
              <a:t>Zein da indarren jatorria?</a:t>
            </a:r>
            <a:endParaRPr lang="eu-ES" sz="2400" dirty="0"/>
          </a:p>
          <a:p>
            <a:endParaRPr lang="eu-ES" sz="2400" dirty="0"/>
          </a:p>
        </p:txBody>
      </p:sp>
      <p:pic>
        <p:nvPicPr>
          <p:cNvPr id="4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8784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Macintosh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5</cp:revision>
  <dcterms:created xsi:type="dcterms:W3CDTF">2015-04-13T20:19:46Z</dcterms:created>
  <dcterms:modified xsi:type="dcterms:W3CDTF">2015-06-10T16:02:34Z</dcterms:modified>
</cp:coreProperties>
</file>