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6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49F2-C745-8142-8C26-A7122BF18392}" type="datetimeFigureOut">
              <a:rPr lang="es-ES" smtClean="0"/>
              <a:t>10/6/15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995F5-4D43-CD40-BFBD-BF94D80251A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0605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49F2-C745-8142-8C26-A7122BF18392}" type="datetimeFigureOut">
              <a:rPr lang="es-ES" smtClean="0"/>
              <a:t>10/6/15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995F5-4D43-CD40-BFBD-BF94D80251A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421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49F2-C745-8142-8C26-A7122BF18392}" type="datetimeFigureOut">
              <a:rPr lang="es-ES" smtClean="0"/>
              <a:t>10/6/15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995F5-4D43-CD40-BFBD-BF94D80251A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3714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49F2-C745-8142-8C26-A7122BF18392}" type="datetimeFigureOut">
              <a:rPr lang="es-ES" smtClean="0"/>
              <a:t>10/6/15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995F5-4D43-CD40-BFBD-BF94D80251A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5846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49F2-C745-8142-8C26-A7122BF18392}" type="datetimeFigureOut">
              <a:rPr lang="es-ES" smtClean="0"/>
              <a:t>10/6/15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995F5-4D43-CD40-BFBD-BF94D80251A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9284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49F2-C745-8142-8C26-A7122BF18392}" type="datetimeFigureOut">
              <a:rPr lang="es-ES" smtClean="0"/>
              <a:t>10/6/15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995F5-4D43-CD40-BFBD-BF94D80251A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125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49F2-C745-8142-8C26-A7122BF18392}" type="datetimeFigureOut">
              <a:rPr lang="es-ES" smtClean="0"/>
              <a:t>10/6/15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995F5-4D43-CD40-BFBD-BF94D80251A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1193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49F2-C745-8142-8C26-A7122BF18392}" type="datetimeFigureOut">
              <a:rPr lang="es-ES" smtClean="0"/>
              <a:t>10/6/15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995F5-4D43-CD40-BFBD-BF94D80251A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123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49F2-C745-8142-8C26-A7122BF18392}" type="datetimeFigureOut">
              <a:rPr lang="es-ES" smtClean="0"/>
              <a:t>10/6/15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995F5-4D43-CD40-BFBD-BF94D80251A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041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49F2-C745-8142-8C26-A7122BF18392}" type="datetimeFigureOut">
              <a:rPr lang="es-ES" smtClean="0"/>
              <a:t>10/6/15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995F5-4D43-CD40-BFBD-BF94D80251A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658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49F2-C745-8142-8C26-A7122BF18392}" type="datetimeFigureOut">
              <a:rPr lang="es-ES" smtClean="0"/>
              <a:t>10/6/15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995F5-4D43-CD40-BFBD-BF94D80251A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0309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549F2-C745-8142-8C26-A7122BF18392}" type="datetimeFigureOut">
              <a:rPr lang="es-ES" smtClean="0"/>
              <a:t>10/6/15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995F5-4D43-CD40-BFBD-BF94D80251A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9750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hyperlink" Target="http://creativecommons.org/licenses/by-nc-sa/3.0/es/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creativecommons.org/licenses/by-nc-sa/2.5/e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hyperlink" Target="http://creativecommons.org/licenses/by-nc-sa/3.0/es/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creativecommons.org/licenses/by-nc-sa/2.5/es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hyperlink" Target="http://creativecommons.org/licenses/by-nc-sa/3.0/es/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creativecommons.org/licenses/by-nc-sa/2.5/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E8010CB-3816-6F43-B334-4BC4B964F323}" type="slidenum">
              <a:rPr lang="eu-ES" sz="1400">
                <a:latin typeface="Times" charset="0"/>
              </a:rPr>
              <a:pPr/>
              <a:t>1</a:t>
            </a:fld>
            <a:endParaRPr lang="eu-ES" sz="1400">
              <a:latin typeface="Times" charset="0"/>
            </a:endParaRPr>
          </a:p>
        </p:txBody>
      </p:sp>
      <p:sp>
        <p:nvSpPr>
          <p:cNvPr id="101379" name="Text Box 2"/>
          <p:cNvSpPr txBox="1">
            <a:spLocks noChangeArrowheads="1"/>
          </p:cNvSpPr>
          <p:nvPr/>
        </p:nvSpPr>
        <p:spPr bwMode="auto">
          <a:xfrm>
            <a:off x="323479" y="2495490"/>
            <a:ext cx="8458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u-ES" sz="2400" b="1" dirty="0" smtClean="0">
                <a:solidFill>
                  <a:srgbClr val="72BFC5"/>
                </a:solidFill>
              </a:rPr>
              <a:t>5. </a:t>
            </a:r>
            <a:r>
              <a:rPr lang="es-ES" sz="2400" b="1" dirty="0" smtClean="0">
                <a:solidFill>
                  <a:srgbClr val="72BFC5"/>
                </a:solidFill>
              </a:rPr>
              <a:t>G</a:t>
            </a:r>
            <a:r>
              <a:rPr lang="eu-ES" sz="2400" b="1" dirty="0" smtClean="0">
                <a:solidFill>
                  <a:srgbClr val="72BFC5"/>
                </a:solidFill>
              </a:rPr>
              <a:t>aia </a:t>
            </a:r>
          </a:p>
          <a:p>
            <a:r>
              <a:rPr lang="eu-ES" sz="2400" b="1" dirty="0" smtClean="0">
                <a:solidFill>
                  <a:srgbClr val="72BFC5"/>
                </a:solidFill>
              </a:rPr>
              <a:t>INDARREK </a:t>
            </a:r>
            <a:r>
              <a:rPr lang="eu-ES" sz="2400" b="1" dirty="0">
                <a:solidFill>
                  <a:srgbClr val="72BFC5"/>
                </a:solidFill>
              </a:rPr>
              <a:t>GORPUTZAK DEFORMATZEN DITUZTE </a:t>
            </a:r>
          </a:p>
        </p:txBody>
      </p:sp>
      <p:pic>
        <p:nvPicPr>
          <p:cNvPr id="4" name="Imagen 9" descr="Creative Commons License">
            <a:hlinkClick r:id="rId2" tooltip="&quot;Creative Commons License&quot;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67" y="5894367"/>
            <a:ext cx="838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914400" y="6356350"/>
            <a:ext cx="7772400" cy="365125"/>
          </a:xfrm>
        </p:spPr>
        <p:txBody>
          <a:bodyPr/>
          <a:lstStyle/>
          <a:p>
            <a:pPr>
              <a:defRPr/>
            </a:pPr>
            <a:r>
              <a:rPr lang="es-ES" dirty="0" err="1"/>
              <a:t>Lan</a:t>
            </a:r>
            <a:r>
              <a:rPr lang="es-ES" dirty="0"/>
              <a:t>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dirty="0" err="1"/>
              <a:t>Creative</a:t>
            </a:r>
            <a:r>
              <a:rPr lang="es-ES" dirty="0"/>
              <a:t> </a:t>
            </a:r>
            <a:r>
              <a:rPr lang="es-ES" dirty="0" err="1"/>
              <a:t>Commons</a:t>
            </a:r>
            <a:r>
              <a:rPr lang="es-ES" dirty="0"/>
              <a:t>-en </a:t>
            </a:r>
            <a:r>
              <a:rPr lang="es-ES" dirty="0" err="1"/>
              <a:t>Nazioarteko</a:t>
            </a:r>
            <a:r>
              <a:rPr lang="es-ES" dirty="0"/>
              <a:t> 3.0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mendeko</a:t>
            </a:r>
            <a:r>
              <a:rPr lang="es-ES" dirty="0"/>
              <a:t> </a:t>
            </a:r>
            <a:r>
              <a:rPr lang="es-ES" dirty="0" err="1"/>
              <a:t>Azterketa</a:t>
            </a:r>
            <a:r>
              <a:rPr lang="es-ES" dirty="0"/>
              <a:t>-Ez </a:t>
            </a:r>
            <a:r>
              <a:rPr lang="es-ES" dirty="0" err="1"/>
              <a:t>komertzial-Partekatu</a:t>
            </a:r>
            <a:r>
              <a:rPr lang="es-ES" dirty="0"/>
              <a:t>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</a:t>
            </a:r>
            <a:r>
              <a:rPr lang="es-ES" dirty="0"/>
              <a:t> </a:t>
            </a:r>
            <a:r>
              <a:rPr lang="es-ES" dirty="0" err="1"/>
              <a:t>dago</a:t>
            </a:r>
            <a:r>
              <a:rPr lang="es-ES" dirty="0"/>
              <a:t>.  </a:t>
            </a:r>
            <a:r>
              <a:rPr lang="es-ES" dirty="0" err="1"/>
              <a:t>Lizentzia</a:t>
            </a:r>
            <a:r>
              <a:rPr lang="es-ES" dirty="0"/>
              <a:t> horren </a:t>
            </a:r>
            <a:r>
              <a:rPr lang="es-ES" dirty="0" err="1"/>
              <a:t>kopia</a:t>
            </a:r>
            <a:r>
              <a:rPr lang="es-ES" dirty="0"/>
              <a:t> </a:t>
            </a:r>
            <a:r>
              <a:rPr lang="es-ES" dirty="0" err="1"/>
              <a:t>ikusteko</a:t>
            </a:r>
            <a:r>
              <a:rPr lang="es-ES" dirty="0"/>
              <a:t>, </a:t>
            </a:r>
            <a:r>
              <a:rPr lang="es-ES" dirty="0" err="1"/>
              <a:t>sartu</a:t>
            </a:r>
            <a:r>
              <a:rPr lang="es-ES" dirty="0"/>
              <a:t> </a:t>
            </a:r>
            <a:r>
              <a:rPr lang="es-ES" dirty="0">
                <a:hlinkClick r:id="rId7"/>
              </a:rPr>
              <a:t>http://creativecommons.org/licenses/by-nc-sa/3.0/es/</a:t>
            </a:r>
            <a:r>
              <a:rPr lang="es-ES" dirty="0"/>
              <a:t> </a:t>
            </a:r>
            <a:r>
              <a:rPr lang="es-ES" dirty="0" err="1" smtClean="0"/>
              <a:t>helbidean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7152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E8010CB-3816-6F43-B334-4BC4B964F323}" type="slidenum">
              <a:rPr lang="eu-ES" sz="1400">
                <a:latin typeface="Times" charset="0"/>
              </a:rPr>
              <a:pPr/>
              <a:t>2</a:t>
            </a:fld>
            <a:endParaRPr lang="eu-ES" sz="1400">
              <a:latin typeface="Times" charset="0"/>
            </a:endParaRPr>
          </a:p>
        </p:txBody>
      </p:sp>
      <p:sp>
        <p:nvSpPr>
          <p:cNvPr id="101379" name="Text Box 2"/>
          <p:cNvSpPr txBox="1">
            <a:spLocks noChangeArrowheads="1"/>
          </p:cNvSpPr>
          <p:nvPr/>
        </p:nvSpPr>
        <p:spPr bwMode="auto">
          <a:xfrm>
            <a:off x="304800" y="686576"/>
            <a:ext cx="8458200" cy="6370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u-ES" sz="2400" b="1" dirty="0" smtClean="0">
                <a:solidFill>
                  <a:srgbClr val="72BFC5"/>
                </a:solidFill>
              </a:rPr>
              <a:t>5. INDARREK </a:t>
            </a:r>
            <a:r>
              <a:rPr lang="eu-ES" sz="2400" b="1" dirty="0">
                <a:solidFill>
                  <a:srgbClr val="72BFC5"/>
                </a:solidFill>
              </a:rPr>
              <a:t>GORPUTZAK DEFORMATZEN DITUZTE </a:t>
            </a:r>
          </a:p>
          <a:p>
            <a:endParaRPr lang="eu-ES" sz="2400" dirty="0"/>
          </a:p>
          <a:p>
            <a:r>
              <a:rPr lang="eu-ES" sz="2400" dirty="0"/>
              <a:t>Indarra bi gorputzen arteko elkarrekintzaren intentsitatea neurtzen duen magnitude bat da. izaera bektoriala du eta bere efektuez neur daiteke: deformazioak eta abiadura aldaketak. </a:t>
            </a:r>
            <a:endParaRPr lang="eu-ES" sz="2400" dirty="0" smtClean="0"/>
          </a:p>
          <a:p>
            <a:endParaRPr lang="eu-ES" sz="2400" dirty="0"/>
          </a:p>
          <a:p>
            <a:r>
              <a:rPr lang="eu-ES" sz="2400" dirty="0" smtClean="0"/>
              <a:t>Indarrek zer eragiten dute? Mugimendua ala deformazioa izan daiteke.</a:t>
            </a:r>
          </a:p>
          <a:p>
            <a:endParaRPr lang="eu-ES" sz="2400" dirty="0"/>
          </a:p>
          <a:p>
            <a:r>
              <a:rPr lang="eu-ES" sz="2400" dirty="0" smtClean="0"/>
              <a:t>Indarrek gorputzak deformatzen dituzte. Materialak plastikoak ala elastikoak izan daitezke. Zein da ezberdintasuna?</a:t>
            </a:r>
            <a:endParaRPr lang="eu-ES" sz="2400" dirty="0"/>
          </a:p>
          <a:p>
            <a:endParaRPr lang="eu-ES" sz="2400" dirty="0"/>
          </a:p>
          <a:p>
            <a:r>
              <a:rPr lang="eu-ES" sz="2400" dirty="0" smtClean="0"/>
              <a:t>Hooke zientzialariak definitu zuen legea interneten aurki ezazu.</a:t>
            </a:r>
            <a:endParaRPr lang="eu-ES" sz="2400" dirty="0"/>
          </a:p>
          <a:p>
            <a:pPr>
              <a:spcBef>
                <a:spcPct val="50000"/>
              </a:spcBef>
            </a:pPr>
            <a:endParaRPr lang="eu-ES" sz="2400" dirty="0"/>
          </a:p>
        </p:txBody>
      </p:sp>
      <p:pic>
        <p:nvPicPr>
          <p:cNvPr id="4" name="Imagen 9" descr="Creative Commons License">
            <a:hlinkClick r:id="rId2" tooltip="&quot;Creative Commons License&quot;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899"/>
            <a:ext cx="838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1160079" y="6383436"/>
            <a:ext cx="7772400" cy="365125"/>
          </a:xfrm>
        </p:spPr>
        <p:txBody>
          <a:bodyPr/>
          <a:lstStyle/>
          <a:p>
            <a:pPr>
              <a:defRPr/>
            </a:pPr>
            <a:r>
              <a:rPr lang="es-ES" dirty="0" err="1"/>
              <a:t>Lan</a:t>
            </a:r>
            <a:r>
              <a:rPr lang="es-ES" dirty="0"/>
              <a:t>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dirty="0" err="1"/>
              <a:t>Creative</a:t>
            </a:r>
            <a:r>
              <a:rPr lang="es-ES" dirty="0"/>
              <a:t> </a:t>
            </a:r>
            <a:r>
              <a:rPr lang="es-ES" dirty="0" err="1"/>
              <a:t>Commons</a:t>
            </a:r>
            <a:r>
              <a:rPr lang="es-ES" dirty="0"/>
              <a:t>-en </a:t>
            </a:r>
            <a:r>
              <a:rPr lang="es-ES" dirty="0" err="1"/>
              <a:t>Nazioarteko</a:t>
            </a:r>
            <a:r>
              <a:rPr lang="es-ES" dirty="0"/>
              <a:t> 3.0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mendeko</a:t>
            </a:r>
            <a:r>
              <a:rPr lang="es-ES" dirty="0"/>
              <a:t> </a:t>
            </a:r>
            <a:r>
              <a:rPr lang="es-ES" dirty="0" err="1"/>
              <a:t>Azterketa</a:t>
            </a:r>
            <a:r>
              <a:rPr lang="es-ES" dirty="0"/>
              <a:t>-Ez </a:t>
            </a:r>
            <a:r>
              <a:rPr lang="es-ES" dirty="0" err="1"/>
              <a:t>komertzial-Partekatu</a:t>
            </a:r>
            <a:r>
              <a:rPr lang="es-ES" dirty="0"/>
              <a:t>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</a:t>
            </a:r>
            <a:r>
              <a:rPr lang="es-ES" dirty="0"/>
              <a:t> </a:t>
            </a:r>
            <a:r>
              <a:rPr lang="es-ES" dirty="0" err="1"/>
              <a:t>dago</a:t>
            </a:r>
            <a:r>
              <a:rPr lang="es-ES" dirty="0"/>
              <a:t>.  </a:t>
            </a:r>
            <a:r>
              <a:rPr lang="es-ES" dirty="0" err="1"/>
              <a:t>Lizentzia</a:t>
            </a:r>
            <a:r>
              <a:rPr lang="es-ES" dirty="0"/>
              <a:t> horren </a:t>
            </a:r>
            <a:r>
              <a:rPr lang="es-ES" dirty="0" err="1"/>
              <a:t>kopia</a:t>
            </a:r>
            <a:r>
              <a:rPr lang="es-ES" dirty="0"/>
              <a:t> </a:t>
            </a:r>
            <a:r>
              <a:rPr lang="es-ES" dirty="0" err="1"/>
              <a:t>ikusteko</a:t>
            </a:r>
            <a:r>
              <a:rPr lang="es-ES" dirty="0"/>
              <a:t>, </a:t>
            </a:r>
            <a:r>
              <a:rPr lang="es-ES" dirty="0" err="1"/>
              <a:t>sartu</a:t>
            </a:r>
            <a:r>
              <a:rPr lang="es-ES" dirty="0"/>
              <a:t> </a:t>
            </a:r>
            <a:r>
              <a:rPr lang="es-ES" dirty="0">
                <a:hlinkClick r:id="rId7"/>
              </a:rPr>
              <a:t>http://creativecommons.org/licenses/by-nc-sa/3.0/es/</a:t>
            </a:r>
            <a:r>
              <a:rPr lang="es-ES" dirty="0"/>
              <a:t> </a:t>
            </a:r>
            <a:r>
              <a:rPr lang="es-ES" dirty="0" err="1" smtClean="0"/>
              <a:t>helbidean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05609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6DE4F-FCCF-C642-B814-8E5ECCE3EA8D}" type="slidenum">
              <a:rPr lang="eu-ES" smtClean="0"/>
              <a:pPr/>
              <a:t>3</a:t>
            </a:fld>
            <a:endParaRPr lang="eu-ES"/>
          </a:p>
        </p:txBody>
      </p:sp>
      <p:sp>
        <p:nvSpPr>
          <p:cNvPr id="3" name="Rectángulo 2"/>
          <p:cNvSpPr/>
          <p:nvPr/>
        </p:nvSpPr>
        <p:spPr>
          <a:xfrm>
            <a:off x="685800" y="991912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u-ES" sz="2000" dirty="0" smtClean="0"/>
              <a:t>Zer dio Hookeren legeak? Material elastikoetan (adibidez malgukietan) ala plastikoetan aplikatzen al da?</a:t>
            </a:r>
          </a:p>
          <a:p>
            <a:endParaRPr lang="eu-ES" sz="2000" dirty="0"/>
          </a:p>
          <a:p>
            <a:r>
              <a:rPr lang="eu-ES" sz="2000" dirty="0" smtClean="0"/>
              <a:t>Material elastikoen adibideak idatz itzazu. Hookeren legea erabilgarria al da? Nolakoa da indarra-deformazioa irudikapen grafikoa.</a:t>
            </a:r>
          </a:p>
          <a:p>
            <a:endParaRPr lang="eu-ES" sz="2000" dirty="0"/>
          </a:p>
          <a:p>
            <a:r>
              <a:rPr lang="eu-ES" sz="2000" dirty="0" smtClean="0"/>
              <a:t>Material plastikoen adibideak idatz itzazu. Hookeren legea erabilgarria al da? Nolakoa da indarra-deformazioa irudikapen grafikoa.</a:t>
            </a:r>
          </a:p>
          <a:p>
            <a:endParaRPr lang="eu-ES" sz="2000" dirty="0"/>
          </a:p>
          <a:p>
            <a:r>
              <a:rPr lang="eu-ES" sz="2000" dirty="0" smtClean="0"/>
              <a:t>Material biskoelastikoen adibideak idatz itzazu. Hookeren legea erabilgarria al da? Nolakoa da indarra-deformazioa irudikapen grafikoa.</a:t>
            </a:r>
          </a:p>
          <a:p>
            <a:endParaRPr lang="eu-ES" sz="2000" dirty="0"/>
          </a:p>
          <a:p>
            <a:r>
              <a:rPr lang="eu-ES" sz="2000" dirty="0" smtClean="0"/>
              <a:t>7. Zer erabiltzen da indarrak neurtzeko? Aipatu indarra magnitudearen unitateak. Eraiki dezagun dinamometro bat. </a:t>
            </a:r>
            <a:endParaRPr lang="eu-ES" sz="2000" dirty="0"/>
          </a:p>
        </p:txBody>
      </p:sp>
      <p:pic>
        <p:nvPicPr>
          <p:cNvPr id="4" name="Imagen 9" descr="Creative Commons License">
            <a:hlinkClick r:id="rId2" tooltip="&quot;Creative Commons License&quot;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5797550"/>
            <a:ext cx="838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17550" y="6165850"/>
            <a:ext cx="7772400" cy="365125"/>
          </a:xfrm>
        </p:spPr>
        <p:txBody>
          <a:bodyPr/>
          <a:lstStyle/>
          <a:p>
            <a:pPr>
              <a:defRPr/>
            </a:pPr>
            <a:r>
              <a:rPr lang="es-ES" dirty="0" err="1"/>
              <a:t>Lan</a:t>
            </a:r>
            <a:r>
              <a:rPr lang="es-ES" dirty="0"/>
              <a:t>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dirty="0" err="1"/>
              <a:t>Creative</a:t>
            </a:r>
            <a:r>
              <a:rPr lang="es-ES" dirty="0"/>
              <a:t> </a:t>
            </a:r>
            <a:r>
              <a:rPr lang="es-ES" dirty="0" err="1"/>
              <a:t>Commons</a:t>
            </a:r>
            <a:r>
              <a:rPr lang="es-ES" dirty="0"/>
              <a:t>-en </a:t>
            </a:r>
            <a:r>
              <a:rPr lang="es-ES" dirty="0" err="1"/>
              <a:t>Nazioarteko</a:t>
            </a:r>
            <a:r>
              <a:rPr lang="es-ES" dirty="0"/>
              <a:t> 3.0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mendeko</a:t>
            </a:r>
            <a:r>
              <a:rPr lang="es-ES" dirty="0"/>
              <a:t> </a:t>
            </a:r>
            <a:r>
              <a:rPr lang="es-ES" dirty="0" err="1"/>
              <a:t>Azterketa</a:t>
            </a:r>
            <a:r>
              <a:rPr lang="es-ES" dirty="0"/>
              <a:t>-Ez </a:t>
            </a:r>
            <a:r>
              <a:rPr lang="es-ES" dirty="0" err="1"/>
              <a:t>komertzial-Partekatu</a:t>
            </a:r>
            <a:r>
              <a:rPr lang="es-ES" dirty="0"/>
              <a:t>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</a:t>
            </a:r>
            <a:r>
              <a:rPr lang="es-ES" dirty="0"/>
              <a:t> </a:t>
            </a:r>
            <a:r>
              <a:rPr lang="es-ES" dirty="0" err="1"/>
              <a:t>dago</a:t>
            </a:r>
            <a:r>
              <a:rPr lang="es-ES" dirty="0"/>
              <a:t>.  </a:t>
            </a:r>
            <a:r>
              <a:rPr lang="es-ES" dirty="0" err="1"/>
              <a:t>Lizentzia</a:t>
            </a:r>
            <a:r>
              <a:rPr lang="es-ES" dirty="0"/>
              <a:t> horren </a:t>
            </a:r>
            <a:r>
              <a:rPr lang="es-ES" dirty="0" err="1"/>
              <a:t>kopia</a:t>
            </a:r>
            <a:r>
              <a:rPr lang="es-ES" dirty="0"/>
              <a:t> </a:t>
            </a:r>
            <a:r>
              <a:rPr lang="es-ES" dirty="0" err="1"/>
              <a:t>ikusteko</a:t>
            </a:r>
            <a:r>
              <a:rPr lang="es-ES" dirty="0"/>
              <a:t>, </a:t>
            </a:r>
            <a:r>
              <a:rPr lang="es-ES" dirty="0" err="1"/>
              <a:t>sartu</a:t>
            </a:r>
            <a:r>
              <a:rPr lang="es-ES" dirty="0"/>
              <a:t> </a:t>
            </a:r>
            <a:r>
              <a:rPr lang="es-ES" dirty="0">
                <a:hlinkClick r:id="rId7"/>
              </a:rPr>
              <a:t>http://creativecommons.org/licenses/by-nc-sa/3.0/es/</a:t>
            </a:r>
            <a:r>
              <a:rPr lang="es-ES" dirty="0"/>
              <a:t> </a:t>
            </a:r>
            <a:r>
              <a:rPr lang="es-ES" dirty="0" err="1" smtClean="0"/>
              <a:t>helbidean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481346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227</Words>
  <Application>Microsoft Macintosh PowerPoint</Application>
  <PresentationFormat>Presentación en pantalla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Jme</dc:creator>
  <cp:lastModifiedBy>Jme</cp:lastModifiedBy>
  <cp:revision>4</cp:revision>
  <dcterms:created xsi:type="dcterms:W3CDTF">2015-04-13T20:16:27Z</dcterms:created>
  <dcterms:modified xsi:type="dcterms:W3CDTF">2015-06-10T16:01:08Z</dcterms:modified>
</cp:coreProperties>
</file>