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ABDE7-C3E2-734B-A633-1616DF7E1994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042D4-CDE7-8947-9483-95203013A0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8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B3B911-F595-204B-8C10-B9999CEB65AF}" type="slidenum">
              <a:rPr lang="eu-ES" sz="1200">
                <a:latin typeface="Times" charset="0"/>
              </a:rPr>
              <a:pPr/>
              <a:t>7</a:t>
            </a:fld>
            <a:endParaRPr lang="eu-ES" sz="1200">
              <a:latin typeface="Times" charset="0"/>
            </a:endParaRPr>
          </a:p>
        </p:txBody>
      </p:sp>
      <p:sp>
        <p:nvSpPr>
          <p:cNvPr id="542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1D5B06-50A9-EA4F-9006-D9874650F385}" type="slidenum">
              <a:rPr lang="eu-ES" sz="1200">
                <a:latin typeface="Times" charset="0"/>
              </a:rPr>
              <a:pPr/>
              <a:t>16</a:t>
            </a:fld>
            <a:endParaRPr lang="eu-ES" sz="1200">
              <a:latin typeface="Times" charset="0"/>
            </a:endParaRPr>
          </a:p>
        </p:txBody>
      </p:sp>
      <p:sp>
        <p:nvSpPr>
          <p:cNvPr id="551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EC04F3-582A-1549-943D-7D2B794555C9}" type="slidenum">
              <a:rPr lang="eu-ES" sz="1200">
                <a:latin typeface="Times" charset="0"/>
              </a:rPr>
              <a:pPr/>
              <a:t>8</a:t>
            </a:fld>
            <a:endParaRPr lang="eu-ES" sz="1200">
              <a:latin typeface="Times" charset="0"/>
            </a:endParaRPr>
          </a:p>
        </p:txBody>
      </p:sp>
      <p:sp>
        <p:nvSpPr>
          <p:cNvPr id="543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662915-7595-3545-A645-696B28B162EA}" type="slidenum">
              <a:rPr lang="eu-ES" sz="1200">
                <a:latin typeface="Times" charset="0"/>
              </a:rPr>
              <a:pPr/>
              <a:t>9</a:t>
            </a:fld>
            <a:endParaRPr lang="eu-ES" sz="1200">
              <a:latin typeface="Times" charset="0"/>
            </a:endParaRPr>
          </a:p>
        </p:txBody>
      </p:sp>
      <p:sp>
        <p:nvSpPr>
          <p:cNvPr id="544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9501EC-F56E-514D-BF1D-8629F9B7EC39}" type="slidenum">
              <a:rPr lang="eu-ES" sz="1200">
                <a:latin typeface="Times" charset="0"/>
              </a:rPr>
              <a:pPr/>
              <a:t>10</a:t>
            </a:fld>
            <a:endParaRPr lang="eu-ES" sz="1200">
              <a:latin typeface="Times" charset="0"/>
            </a:endParaRPr>
          </a:p>
        </p:txBody>
      </p:sp>
      <p:sp>
        <p:nvSpPr>
          <p:cNvPr id="545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319EF2-A819-AD42-AA1E-487516E6666C}" type="slidenum">
              <a:rPr lang="eu-ES" sz="1200">
                <a:latin typeface="Times" charset="0"/>
              </a:rPr>
              <a:pPr/>
              <a:t>11</a:t>
            </a:fld>
            <a:endParaRPr lang="eu-ES" sz="1200">
              <a:latin typeface="Times" charset="0"/>
            </a:endParaRPr>
          </a:p>
        </p:txBody>
      </p:sp>
      <p:sp>
        <p:nvSpPr>
          <p:cNvPr id="546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C23C44-9CBA-9B41-B3BD-E83616E1BE2C}" type="slidenum">
              <a:rPr lang="eu-ES" sz="1200">
                <a:latin typeface="Times" charset="0"/>
              </a:rPr>
              <a:pPr/>
              <a:t>12</a:t>
            </a:fld>
            <a:endParaRPr lang="eu-ES" sz="1200">
              <a:latin typeface="Times" charset="0"/>
            </a:endParaRPr>
          </a:p>
        </p:txBody>
      </p:sp>
      <p:sp>
        <p:nvSpPr>
          <p:cNvPr id="547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EA2336-4D90-3046-9477-75CC10F62973}" type="slidenum">
              <a:rPr lang="eu-ES" sz="1200">
                <a:latin typeface="Times" charset="0"/>
              </a:rPr>
              <a:pPr/>
              <a:t>13</a:t>
            </a:fld>
            <a:endParaRPr lang="eu-ES" sz="1200">
              <a:latin typeface="Times" charset="0"/>
            </a:endParaRPr>
          </a:p>
        </p:txBody>
      </p:sp>
      <p:sp>
        <p:nvSpPr>
          <p:cNvPr id="548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D1D2D2-3980-3E49-800A-6A7FB2472356}" type="slidenum">
              <a:rPr lang="eu-ES" sz="1200">
                <a:latin typeface="Times" charset="0"/>
              </a:rPr>
              <a:pPr/>
              <a:t>14</a:t>
            </a:fld>
            <a:endParaRPr lang="eu-ES" sz="1200">
              <a:latin typeface="Times" charset="0"/>
            </a:endParaRPr>
          </a:p>
        </p:txBody>
      </p:sp>
      <p:sp>
        <p:nvSpPr>
          <p:cNvPr id="549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492C2B-76B7-1049-ABF1-47193F93383A}" type="slidenum">
              <a:rPr lang="eu-ES" sz="1200">
                <a:latin typeface="Times" charset="0"/>
              </a:rPr>
              <a:pPr/>
              <a:t>15</a:t>
            </a:fld>
            <a:endParaRPr lang="eu-ES" sz="1200">
              <a:latin typeface="Times" charset="0"/>
            </a:endParaRPr>
          </a:p>
        </p:txBody>
      </p:sp>
      <p:sp>
        <p:nvSpPr>
          <p:cNvPr id="550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3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70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34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58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74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84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85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16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23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51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7F0C-D309-B44A-BCBB-5A80A66FD5A1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A04C-6584-A444-97A8-5127D583B28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72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fisicayquimicaenflash.es/eso/eso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fisicayquimicaenflash.es/eso/es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8C1C2A-55CF-E24D-AF6F-5CF3673410BB}" type="slidenum">
              <a:rPr lang="eu-ES" sz="1400">
                <a:latin typeface="Times" charset="0"/>
              </a:rPr>
              <a:pPr/>
              <a:t>1</a:t>
            </a:fld>
            <a:endParaRPr lang="eu-ES" sz="1400">
              <a:latin typeface="Times" charset="0"/>
            </a:endParaRP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0" y="1866646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800" b="1" dirty="0" smtClean="0"/>
              <a:t>II ATALA. ELKARREKINTZAK</a:t>
            </a:r>
            <a:r>
              <a:rPr lang="eu-ES" sz="2800" b="1" dirty="0"/>
              <a:t>. ENERGIA.</a:t>
            </a:r>
          </a:p>
          <a:p>
            <a:r>
              <a:rPr lang="eu-ES" sz="2800" b="1" dirty="0">
                <a:hlinkClick r:id="rId2"/>
              </a:rPr>
              <a:t>Material teorikoa</a:t>
            </a:r>
            <a:endParaRPr lang="eu-ES" sz="2800" b="1" dirty="0"/>
          </a:p>
          <a:p>
            <a:endParaRPr lang="eu-ES" sz="2800" b="1" dirty="0" smtClean="0"/>
          </a:p>
          <a:p>
            <a:r>
              <a:rPr lang="eu-ES" sz="2800" b="1" dirty="0" smtClean="0"/>
              <a:t>4</a:t>
            </a:r>
            <a:r>
              <a:rPr lang="eu-ES" sz="2800" b="1" dirty="0" smtClean="0"/>
              <a:t>. gaia </a:t>
            </a:r>
            <a:r>
              <a:rPr lang="eu-ES" sz="2800" b="1" dirty="0" smtClean="0"/>
              <a:t>ELKARREKINTZAK</a:t>
            </a:r>
            <a:endParaRPr lang="eu-ES" sz="2800" b="1" dirty="0"/>
          </a:p>
          <a:p>
            <a:endParaRPr lang="eu-ES" sz="2800" dirty="0"/>
          </a:p>
        </p:txBody>
      </p:sp>
      <p:pic>
        <p:nvPicPr>
          <p:cNvPr id="4" name="Imagen 9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80" y="6061075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492875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8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722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21A973-145A-6A4E-9BB6-1A09E883C7D7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87675" y="4187825"/>
            <a:ext cx="6048375" cy="295275"/>
            <a:chOff x="975" y="3061"/>
            <a:chExt cx="3810" cy="186"/>
          </a:xfrm>
        </p:grpSpPr>
        <p:sp>
          <p:nvSpPr>
            <p:cNvPr id="95349" name="Rectangle 3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5350" name="Group 4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5360" name="Line 5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1" name="Line 6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2" name="Line 7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3" name="Line 8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4" name="Line 9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5" name="Line 10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6" name="Line 11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7" name="Line 12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8" name="Line 13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69" name="Line 14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0" name="Line 15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1" name="Line 16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2" name="Line 17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3" name="Line 18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4" name="Line 19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5" name="Line 20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6" name="Line 21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7" name="Line 22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8" name="Line 23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79" name="Line 24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0" name="Line 25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1" name="Line 26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2" name="Line 27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3" name="Line 28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4" name="Line 29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5" name="Line 30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6" name="Line 31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7" name="Line 32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8" name="Line 33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89" name="Line 34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0" name="Line 35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1" name="Line 36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2" name="Line 37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3" name="Line 38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4" name="Line 39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5" name="Line 40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6" name="Line 41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7" name="Line 42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8" name="Line 43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99" name="Line 44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0" name="Line 45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1" name="Line 46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2" name="Line 47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3" name="Line 48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4" name="Line 49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5" name="Line 50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6" name="Line 51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7" name="Line 52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8" name="Line 53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09" name="Line 54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0" name="Line 55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1" name="Line 56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2" name="Line 57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3" name="Line 58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4" name="Line 59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5" name="Line 60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6" name="Line 61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7" name="Line 62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8" name="Line 63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19" name="Line 64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0" name="Line 65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1" name="Line 66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2" name="Line 67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3" name="Line 68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4" name="Line 69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5" name="Line 70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6" name="Line 71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7" name="Line 72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8" name="Line 73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29" name="Line 74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0" name="Line 75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1" name="Line 76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2" name="Line 77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3" name="Line 78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4" name="Line 79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5" name="Line 80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6" name="Line 81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7" name="Line 82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8" name="Line 83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39" name="Line 84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440" name="Line 85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5351" name="Text Box 86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5352" name="Text Box 87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5353" name="Text Box 88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5354" name="Text Box 89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5355" name="Text Box 90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5356" name="Text Box 91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5357" name="Text Box 92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5358" name="Text Box 93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5359" name="Text Box 94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sp>
        <p:nvSpPr>
          <p:cNvPr id="149599" name="Rectangle 95"/>
          <p:cNvSpPr>
            <a:spLocks noChangeArrowheads="1"/>
          </p:cNvSpPr>
          <p:nvPr/>
        </p:nvSpPr>
        <p:spPr bwMode="auto">
          <a:xfrm>
            <a:off x="1939925" y="1284288"/>
            <a:ext cx="523398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3 N-eko indarra bestearen ondoren ipintzen dugu.  Baten jatorria bestearen muturrarekin elkartzen dugu.</a:t>
            </a:r>
          </a:p>
        </p:txBody>
      </p:sp>
      <p:sp>
        <p:nvSpPr>
          <p:cNvPr id="149600" name="Rectangle 96"/>
          <p:cNvSpPr>
            <a:spLocks noChangeArrowheads="1"/>
          </p:cNvSpPr>
          <p:nvPr/>
        </p:nvSpPr>
        <p:spPr bwMode="auto">
          <a:xfrm>
            <a:off x="990600" y="1219200"/>
            <a:ext cx="7143750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1:1 eskala erabiliko dugu.</a:t>
            </a:r>
          </a:p>
          <a:p>
            <a:pPr algn="ctr" eaLnBrk="1" hangingPunct="1"/>
            <a:r>
              <a:rPr lang="eu-ES"/>
              <a:t> Ondorioz 1 cm luzera 1 N-eko indarrari dagokio.</a:t>
            </a:r>
          </a:p>
        </p:txBody>
      </p:sp>
      <p:sp>
        <p:nvSpPr>
          <p:cNvPr id="149601" name="Rectangle 97"/>
          <p:cNvSpPr>
            <a:spLocks noChangeArrowheads="1"/>
          </p:cNvSpPr>
          <p:nvPr/>
        </p:nvSpPr>
        <p:spPr bwMode="auto">
          <a:xfrm>
            <a:off x="1905000" y="1371600"/>
            <a:ext cx="5233988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Batura bektorearen luzera neurtzen dugu.</a:t>
            </a:r>
          </a:p>
        </p:txBody>
      </p:sp>
      <p:sp>
        <p:nvSpPr>
          <p:cNvPr id="149602" name="Rectangle 98"/>
          <p:cNvSpPr>
            <a:spLocks noChangeArrowheads="1"/>
          </p:cNvSpPr>
          <p:nvPr/>
        </p:nvSpPr>
        <p:spPr bwMode="auto">
          <a:xfrm>
            <a:off x="1524000" y="1371600"/>
            <a:ext cx="603567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cm bakoitza 1 N bati dagokionez, batura bektorea 2 N izango da.</a:t>
            </a:r>
          </a:p>
        </p:txBody>
      </p:sp>
      <p:sp>
        <p:nvSpPr>
          <p:cNvPr id="149603" name="Rectangle 99"/>
          <p:cNvSpPr>
            <a:spLocks noChangeArrowheads="1"/>
          </p:cNvSpPr>
          <p:nvPr/>
        </p:nvSpPr>
        <p:spPr bwMode="auto">
          <a:xfrm>
            <a:off x="1905000" y="1371600"/>
            <a:ext cx="5254625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3 N-eko bektorea 3 cm-ko segmentuak ordezkatuko du. </a:t>
            </a:r>
          </a:p>
        </p:txBody>
      </p:sp>
      <p:sp>
        <p:nvSpPr>
          <p:cNvPr id="149604" name="Rectangle 100"/>
          <p:cNvSpPr>
            <a:spLocks noChangeArrowheads="1"/>
          </p:cNvSpPr>
          <p:nvPr/>
        </p:nvSpPr>
        <p:spPr bwMode="auto">
          <a:xfrm>
            <a:off x="1752600" y="1371600"/>
            <a:ext cx="5872163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5 N-eko bektorea 5 cm-ko segmentuak ordezkatuko du.</a:t>
            </a:r>
          </a:p>
        </p:txBody>
      </p: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836613" y="4186238"/>
            <a:ext cx="6048375" cy="295275"/>
            <a:chOff x="975" y="3061"/>
            <a:chExt cx="3810" cy="186"/>
          </a:xfrm>
        </p:grpSpPr>
        <p:sp>
          <p:nvSpPr>
            <p:cNvPr id="95257" name="Rectangle 102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5258" name="Group 103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5268" name="Line 104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69" name="Line 105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0" name="Line 106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1" name="Line 107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2" name="Line 108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3" name="Line 109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4" name="Line 110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5" name="Line 111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6" name="Line 112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7" name="Line 113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8" name="Line 114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79" name="Line 115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0" name="Line 116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1" name="Line 117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2" name="Line 118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3" name="Line 119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4" name="Line 120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5" name="Line 121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6" name="Line 122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7" name="Line 123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8" name="Line 124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89" name="Line 125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0" name="Line 126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1" name="Line 127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2" name="Line 128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3" name="Line 129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4" name="Line 130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5" name="Line 131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6" name="Line 132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7" name="Line 133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8" name="Line 134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299" name="Line 135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0" name="Line 136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1" name="Line 137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2" name="Line 138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3" name="Line 139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4" name="Line 140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5" name="Line 141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6" name="Line 142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7" name="Line 143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8" name="Line 144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09" name="Line 145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0" name="Line 146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1" name="Line 147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2" name="Line 148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3" name="Line 149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4" name="Line 150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5" name="Line 151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6" name="Line 152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7" name="Line 153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8" name="Line 154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19" name="Line 155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0" name="Line 156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1" name="Line 157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2" name="Line 158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3" name="Line 159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4" name="Line 160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5" name="Line 161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6" name="Line 162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7" name="Line 163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8" name="Line 164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29" name="Line 165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0" name="Line 166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1" name="Line 167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2" name="Line 168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3" name="Line 169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4" name="Line 170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5" name="Line 171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6" name="Line 172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7" name="Line 173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8" name="Line 174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39" name="Line 175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0" name="Line 176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1" name="Line 177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2" name="Line 178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3" name="Line 179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4" name="Line 180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5" name="Line 181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6" name="Line 182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7" name="Line 183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5348" name="Line 184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5259" name="Text Box 185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5260" name="Text Box 186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5261" name="Text Box 187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5262" name="Text Box 188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5263" name="Text Box 189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5264" name="Text Box 190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5265" name="Text Box 191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5266" name="Text Box 192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5267" name="Text Box 193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sp>
        <p:nvSpPr>
          <p:cNvPr id="149698" name="Text Box 194"/>
          <p:cNvSpPr txBox="1">
            <a:spLocks noChangeArrowheads="1"/>
          </p:cNvSpPr>
          <p:nvPr/>
        </p:nvSpPr>
        <p:spPr bwMode="auto">
          <a:xfrm>
            <a:off x="1938338" y="3803650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9699" name="Line 195"/>
          <p:cNvSpPr>
            <a:spLocks noChangeShapeType="1"/>
          </p:cNvSpPr>
          <p:nvPr/>
        </p:nvSpPr>
        <p:spPr bwMode="auto">
          <a:xfrm>
            <a:off x="3143250" y="4144963"/>
            <a:ext cx="359568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9700" name="Text Box 196"/>
          <p:cNvSpPr txBox="1">
            <a:spLocks noChangeArrowheads="1"/>
          </p:cNvSpPr>
          <p:nvPr/>
        </p:nvSpPr>
        <p:spPr bwMode="auto">
          <a:xfrm>
            <a:off x="952500" y="775505"/>
            <a:ext cx="71818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180º osatzen dituzten 3 N eta 5 N eko indarrak batu itzazu.</a:t>
            </a:r>
          </a:p>
        </p:txBody>
      </p:sp>
      <p:sp>
        <p:nvSpPr>
          <p:cNvPr id="149701" name="Text Box 197"/>
          <p:cNvSpPr txBox="1">
            <a:spLocks noChangeArrowheads="1"/>
          </p:cNvSpPr>
          <p:nvPr/>
        </p:nvSpPr>
        <p:spPr bwMode="auto">
          <a:xfrm>
            <a:off x="5392738" y="3786188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9702" name="Text Box 198"/>
          <p:cNvSpPr txBox="1">
            <a:spLocks noChangeArrowheads="1"/>
          </p:cNvSpPr>
          <p:nvPr/>
        </p:nvSpPr>
        <p:spPr bwMode="auto">
          <a:xfrm>
            <a:off x="3609975" y="3773488"/>
            <a:ext cx="519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 cm</a:t>
            </a:r>
          </a:p>
        </p:txBody>
      </p:sp>
      <p:sp>
        <p:nvSpPr>
          <p:cNvPr id="149703" name="Text Box 199"/>
          <p:cNvSpPr txBox="1">
            <a:spLocks noChangeArrowheads="1"/>
          </p:cNvSpPr>
          <p:nvPr/>
        </p:nvSpPr>
        <p:spPr bwMode="auto">
          <a:xfrm>
            <a:off x="4797425" y="4206875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 N</a:t>
            </a:r>
          </a:p>
        </p:txBody>
      </p:sp>
      <p:sp>
        <p:nvSpPr>
          <p:cNvPr id="149704" name="Text Box 200"/>
          <p:cNvSpPr txBox="1">
            <a:spLocks noChangeArrowheads="1"/>
          </p:cNvSpPr>
          <p:nvPr/>
        </p:nvSpPr>
        <p:spPr bwMode="auto">
          <a:xfrm>
            <a:off x="3668713" y="3779838"/>
            <a:ext cx="4270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 N</a:t>
            </a:r>
          </a:p>
        </p:txBody>
      </p:sp>
      <p:sp>
        <p:nvSpPr>
          <p:cNvPr id="149705" name="Line 201"/>
          <p:cNvSpPr>
            <a:spLocks noChangeShapeType="1"/>
          </p:cNvSpPr>
          <p:nvPr/>
        </p:nvSpPr>
        <p:spPr bwMode="auto">
          <a:xfrm flipH="1">
            <a:off x="979488" y="4143375"/>
            <a:ext cx="21526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9706" name="Line 202"/>
          <p:cNvSpPr>
            <a:spLocks noChangeShapeType="1"/>
          </p:cNvSpPr>
          <p:nvPr/>
        </p:nvSpPr>
        <p:spPr bwMode="auto">
          <a:xfrm flipH="1">
            <a:off x="4540250" y="4137025"/>
            <a:ext cx="21526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9707" name="Line 203"/>
          <p:cNvSpPr>
            <a:spLocks noChangeShapeType="1"/>
          </p:cNvSpPr>
          <p:nvPr/>
        </p:nvSpPr>
        <p:spPr bwMode="auto">
          <a:xfrm>
            <a:off x="3132138" y="4140200"/>
            <a:ext cx="1452562" cy="15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6" name="Group 204"/>
          <p:cNvGrpSpPr>
            <a:grpSpLocks/>
          </p:cNvGrpSpPr>
          <p:nvPr/>
        </p:nvGrpSpPr>
        <p:grpSpPr bwMode="auto">
          <a:xfrm>
            <a:off x="8159750" y="1209675"/>
            <a:ext cx="723900" cy="693738"/>
            <a:chOff x="5140" y="1018"/>
            <a:chExt cx="456" cy="437"/>
          </a:xfrm>
        </p:grpSpPr>
        <p:sp>
          <p:nvSpPr>
            <p:cNvPr id="95254" name="Line 205"/>
            <p:cNvSpPr>
              <a:spLocks noChangeShapeType="1"/>
            </p:cNvSpPr>
            <p:nvPr/>
          </p:nvSpPr>
          <p:spPr bwMode="auto">
            <a:xfrm>
              <a:off x="5140" y="1236"/>
              <a:ext cx="45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5255" name="Text Box 206"/>
            <p:cNvSpPr txBox="1">
              <a:spLocks noChangeArrowheads="1"/>
            </p:cNvSpPr>
            <p:nvPr/>
          </p:nvSpPr>
          <p:spPr bwMode="auto">
            <a:xfrm>
              <a:off x="5249" y="1018"/>
              <a:ext cx="2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N</a:t>
              </a:r>
            </a:p>
          </p:txBody>
        </p:sp>
        <p:sp>
          <p:nvSpPr>
            <p:cNvPr id="95256" name="Text Box 207"/>
            <p:cNvSpPr txBox="1">
              <a:spLocks noChangeArrowheads="1"/>
            </p:cNvSpPr>
            <p:nvPr/>
          </p:nvSpPr>
          <p:spPr bwMode="auto">
            <a:xfrm>
              <a:off x="5217" y="1301"/>
              <a:ext cx="3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cm</a:t>
              </a:r>
            </a:p>
          </p:txBody>
        </p:sp>
      </p:grpSp>
      <p:pic>
        <p:nvPicPr>
          <p:cNvPr id="21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80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49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9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14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9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4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4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116 L 0.19739 -0.05301 L 0.39514 -0.00116 " pathEditMode="relative" ptsTypes="AAA">
                                      <p:cBhvr>
                                        <p:cTn id="87" dur="2000" fill="hold"/>
                                        <p:tgtEl>
                                          <p:spTgt spid="14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4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4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4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49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4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4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4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99" grpId="0" animBg="1" autoUpdateAnimBg="0"/>
      <p:bldP spid="149599" grpId="1" animBg="1"/>
      <p:bldP spid="149600" grpId="0" animBg="1" autoUpdateAnimBg="0"/>
      <p:bldP spid="149600" grpId="1" animBg="1"/>
      <p:bldP spid="149601" grpId="0" animBg="1" autoUpdateAnimBg="0"/>
      <p:bldP spid="149601" grpId="1" animBg="1"/>
      <p:bldP spid="149602" grpId="0" animBg="1" autoUpdateAnimBg="0"/>
      <p:bldP spid="149603" grpId="0" animBg="1" autoUpdateAnimBg="0"/>
      <p:bldP spid="149603" grpId="1" animBg="1"/>
      <p:bldP spid="149604" grpId="0" animBg="1" autoUpdateAnimBg="0"/>
      <p:bldP spid="149604" grpId="1" animBg="1"/>
      <p:bldP spid="149698" grpId="0" autoUpdateAnimBg="0"/>
      <p:bldP spid="149698" grpId="1"/>
      <p:bldP spid="149699" grpId="0" animBg="1"/>
      <p:bldP spid="149700" grpId="0" animBg="1" autoUpdateAnimBg="0"/>
      <p:bldP spid="149701" grpId="0" autoUpdateAnimBg="0"/>
      <p:bldP spid="149702" grpId="0" autoUpdateAnimBg="0"/>
      <p:bldP spid="149702" grpId="1"/>
      <p:bldP spid="149703" grpId="0"/>
      <p:bldP spid="149704" grpId="0"/>
      <p:bldP spid="149705" grpId="0" animBg="1"/>
      <p:bldP spid="149705" grpId="1" animBg="1"/>
      <p:bldP spid="149705" grpId="2" animBg="1"/>
      <p:bldP spid="149706" grpId="0" animBg="1"/>
      <p:bldP spid="1497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5C2958-E183-3B49-901A-BDC258FE711A}" type="slidenum">
              <a:rPr lang="eu-ES" sz="1400">
                <a:latin typeface="Times" charset="0"/>
              </a:rPr>
              <a:pPr/>
              <a:t>11</a:t>
            </a:fld>
            <a:endParaRPr lang="eu-ES" sz="1400">
              <a:latin typeface="Times" charset="0"/>
            </a:endParaRPr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2613025" y="1285875"/>
            <a:ext cx="3921125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1:5 eskala erabiliko dugu.</a:t>
            </a:r>
          </a:p>
          <a:p>
            <a:pPr algn="ctr" eaLnBrk="1" hangingPunct="1"/>
            <a:r>
              <a:rPr lang="eu-ES"/>
              <a:t>1 cm-ko luzera 5 N-eko indarrari dagokio.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981200" y="1295400"/>
            <a:ext cx="520858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20 N-eko indarra 4 cm-ko segmentuak ordezkatuko du. </a:t>
            </a:r>
          </a:p>
          <a:p>
            <a:pPr algn="ctr" eaLnBrk="1" hangingPunct="1"/>
            <a:r>
              <a:rPr lang="eu-ES"/>
              <a:t>Erreglak ipiniz 30º osatu behar du beste bektorearekin.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981200" y="1295400"/>
            <a:ext cx="523398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20 N-eko bektorea bestearen ondoren ipintzen dugu eta baten jatorria besteraen muturarekin elkartzen dugu.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1981200" y="1371600"/>
            <a:ext cx="5233988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Batura bektorearen luzera neurtzen dugu.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1828800" y="1371600"/>
            <a:ext cx="5548313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cm bakoitza 5 N adierazten duenez, batura 34 N izango da.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47813" y="4927600"/>
            <a:ext cx="6048375" cy="295275"/>
            <a:chOff x="975" y="3061"/>
            <a:chExt cx="3810" cy="186"/>
          </a:xfrm>
        </p:grpSpPr>
        <p:sp>
          <p:nvSpPr>
            <p:cNvPr id="96468" name="Rectangle 8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6469" name="Group 9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6479" name="Line 10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0" name="Line 11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1" name="Line 12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2" name="Line 13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3" name="Line 14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4" name="Line 15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5" name="Line 16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6" name="Line 17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7" name="Line 18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8" name="Line 19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89" name="Line 20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0" name="Line 21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1" name="Line 22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2" name="Line 23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3" name="Line 24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4" name="Line 25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5" name="Line 26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6" name="Line 27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7" name="Line 28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8" name="Line 29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99" name="Line 30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0" name="Line 31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1" name="Line 32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2" name="Line 33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3" name="Line 34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4" name="Line 35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5" name="Line 36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6" name="Line 37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7" name="Line 38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8" name="Line 39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09" name="Line 40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0" name="Line 41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1" name="Line 42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2" name="Line 43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3" name="Line 44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4" name="Line 45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5" name="Line 46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6" name="Line 47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7" name="Line 48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8" name="Line 49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19" name="Line 50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0" name="Line 51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1" name="Line 52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2" name="Line 53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3" name="Line 54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4" name="Line 55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5" name="Line 56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6" name="Line 57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7" name="Line 58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8" name="Line 59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29" name="Line 60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0" name="Line 61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1" name="Line 62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2" name="Line 63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3" name="Line 64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4" name="Line 65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5" name="Line 66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6" name="Line 67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7" name="Line 68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8" name="Line 69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39" name="Line 70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0" name="Line 71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1" name="Line 72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2" name="Line 73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3" name="Line 74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4" name="Line 75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5" name="Line 76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6" name="Line 77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7" name="Line 78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8" name="Line 79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49" name="Line 80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0" name="Line 81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1" name="Line 82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2" name="Line 83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3" name="Line 84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4" name="Line 85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5" name="Line 86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6" name="Line 87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7" name="Line 88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8" name="Line 89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559" name="Line 90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6470" name="Text Box 91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6471" name="Text Box 92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6472" name="Text Box 93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6473" name="Text Box 94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6474" name="Text Box 95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6475" name="Text Box 96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6476" name="Text Box 97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6477" name="Text Box 98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6478" name="Text Box 99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sp>
        <p:nvSpPr>
          <p:cNvPr id="151652" name="Text Box 100"/>
          <p:cNvSpPr txBox="1">
            <a:spLocks noChangeArrowheads="1"/>
          </p:cNvSpPr>
          <p:nvPr/>
        </p:nvSpPr>
        <p:spPr bwMode="auto">
          <a:xfrm>
            <a:off x="4113213" y="3675063"/>
            <a:ext cx="6556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34 N</a:t>
            </a:r>
          </a:p>
        </p:txBody>
      </p:sp>
      <p:sp>
        <p:nvSpPr>
          <p:cNvPr id="151653" name="Line 101"/>
          <p:cNvSpPr>
            <a:spLocks noChangeShapeType="1"/>
          </p:cNvSpPr>
          <p:nvPr/>
        </p:nvSpPr>
        <p:spPr bwMode="auto">
          <a:xfrm rot="-1800000">
            <a:off x="3656013" y="4157663"/>
            <a:ext cx="284321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1654" name="Text Box 102"/>
          <p:cNvSpPr txBox="1">
            <a:spLocks noChangeArrowheads="1"/>
          </p:cNvSpPr>
          <p:nvPr/>
        </p:nvSpPr>
        <p:spPr bwMode="auto">
          <a:xfrm>
            <a:off x="2354263" y="3892550"/>
            <a:ext cx="438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20 N</a:t>
            </a:r>
          </a:p>
        </p:txBody>
      </p:sp>
      <p:sp>
        <p:nvSpPr>
          <p:cNvPr id="151655" name="Line 103"/>
          <p:cNvSpPr>
            <a:spLocks noChangeShapeType="1"/>
          </p:cNvSpPr>
          <p:nvPr/>
        </p:nvSpPr>
        <p:spPr bwMode="auto">
          <a:xfrm rot="-1800000">
            <a:off x="1511300" y="4162425"/>
            <a:ext cx="28638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1656" name="Line 104"/>
          <p:cNvSpPr>
            <a:spLocks noChangeShapeType="1"/>
          </p:cNvSpPr>
          <p:nvPr/>
        </p:nvSpPr>
        <p:spPr bwMode="auto">
          <a:xfrm>
            <a:off x="1689100" y="4886325"/>
            <a:ext cx="21558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1657" name="Text Box 105"/>
          <p:cNvSpPr txBox="1">
            <a:spLocks noChangeArrowheads="1"/>
          </p:cNvSpPr>
          <p:nvPr/>
        </p:nvSpPr>
        <p:spPr bwMode="auto">
          <a:xfrm>
            <a:off x="1357313" y="793097"/>
            <a:ext cx="647223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 Grafikoki 30º osatzen dituzten 15 N eta 20 N-eko bi indar batu itzazu.</a:t>
            </a:r>
          </a:p>
        </p:txBody>
      </p:sp>
      <p:sp>
        <p:nvSpPr>
          <p:cNvPr id="151658" name="Text Box 106"/>
          <p:cNvSpPr txBox="1">
            <a:spLocks noChangeArrowheads="1"/>
          </p:cNvSpPr>
          <p:nvPr/>
        </p:nvSpPr>
        <p:spPr bwMode="auto">
          <a:xfrm>
            <a:off x="5048250" y="4214813"/>
            <a:ext cx="461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20 N</a:t>
            </a:r>
          </a:p>
        </p:txBody>
      </p:sp>
      <p:sp>
        <p:nvSpPr>
          <p:cNvPr id="151659" name="Line 107"/>
          <p:cNvSpPr>
            <a:spLocks noChangeShapeType="1"/>
          </p:cNvSpPr>
          <p:nvPr/>
        </p:nvSpPr>
        <p:spPr bwMode="auto">
          <a:xfrm flipV="1">
            <a:off x="1682750" y="3449638"/>
            <a:ext cx="4613275" cy="143351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51660" name="Text Box 108"/>
          <p:cNvSpPr txBox="1">
            <a:spLocks noChangeArrowheads="1"/>
          </p:cNvSpPr>
          <p:nvPr/>
        </p:nvSpPr>
        <p:spPr bwMode="auto">
          <a:xfrm>
            <a:off x="4086225" y="3687763"/>
            <a:ext cx="655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6,8 cm</a:t>
            </a:r>
          </a:p>
        </p:txBody>
      </p:sp>
      <p:sp>
        <p:nvSpPr>
          <p:cNvPr id="151661" name="Rectangle 109"/>
          <p:cNvSpPr>
            <a:spLocks noChangeArrowheads="1"/>
          </p:cNvSpPr>
          <p:nvPr/>
        </p:nvSpPr>
        <p:spPr bwMode="auto">
          <a:xfrm>
            <a:off x="2209800" y="1371600"/>
            <a:ext cx="4700588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15 N-eko indarra 3 cm-ko luzerak ordezkatuko du.</a:t>
            </a:r>
          </a:p>
        </p:txBody>
      </p:sp>
      <p:sp>
        <p:nvSpPr>
          <p:cNvPr id="151662" name="Text Box 110"/>
          <p:cNvSpPr txBox="1">
            <a:spLocks noChangeArrowheads="1"/>
          </p:cNvSpPr>
          <p:nvPr/>
        </p:nvSpPr>
        <p:spPr bwMode="auto">
          <a:xfrm>
            <a:off x="2528888" y="4949825"/>
            <a:ext cx="434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15 N</a:t>
            </a:r>
          </a:p>
        </p:txBody>
      </p:sp>
      <p:sp>
        <p:nvSpPr>
          <p:cNvPr id="151663" name="Arc 111"/>
          <p:cNvSpPr>
            <a:spLocks/>
          </p:cNvSpPr>
          <p:nvPr/>
        </p:nvSpPr>
        <p:spPr bwMode="auto">
          <a:xfrm>
            <a:off x="1684338" y="4165600"/>
            <a:ext cx="1439862" cy="728663"/>
          </a:xfrm>
          <a:custGeom>
            <a:avLst/>
            <a:gdLst>
              <a:gd name="T0" fmla="*/ 83095173 w 21600"/>
              <a:gd name="T1" fmla="*/ 0 h 10810"/>
              <a:gd name="T2" fmla="*/ 95981599 w 21600"/>
              <a:gd name="T3" fmla="*/ 49116536 h 10810"/>
              <a:gd name="T4" fmla="*/ 0 w 21600"/>
              <a:gd name="T5" fmla="*/ 49116536 h 10810"/>
              <a:gd name="T6" fmla="*/ 0 60000 65536"/>
              <a:gd name="T7" fmla="*/ 0 60000 65536"/>
              <a:gd name="T8" fmla="*/ 0 60000 65536"/>
              <a:gd name="T9" fmla="*/ 0 w 21600"/>
              <a:gd name="T10" fmla="*/ 0 h 10810"/>
              <a:gd name="T11" fmla="*/ 21600 w 21600"/>
              <a:gd name="T12" fmla="*/ 10810 h 108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10" fill="none" extrusionOk="0">
                <a:moveTo>
                  <a:pt x="18700" y="-1"/>
                </a:moveTo>
                <a:cubicBezTo>
                  <a:pt x="20599" y="3285"/>
                  <a:pt x="21600" y="7014"/>
                  <a:pt x="21600" y="10810"/>
                </a:cubicBezTo>
              </a:path>
              <a:path w="21600" h="10810" stroke="0" extrusionOk="0">
                <a:moveTo>
                  <a:pt x="18700" y="-1"/>
                </a:moveTo>
                <a:cubicBezTo>
                  <a:pt x="20599" y="3285"/>
                  <a:pt x="21600" y="7014"/>
                  <a:pt x="21600" y="10810"/>
                </a:cubicBezTo>
                <a:lnTo>
                  <a:pt x="0" y="1081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1664" name="Text Box 112"/>
          <p:cNvSpPr txBox="1">
            <a:spLocks noChangeArrowheads="1"/>
          </p:cNvSpPr>
          <p:nvPr/>
        </p:nvSpPr>
        <p:spPr bwMode="auto">
          <a:xfrm>
            <a:off x="3194050" y="4330700"/>
            <a:ext cx="409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200"/>
              <a:t>30º</a:t>
            </a:r>
          </a:p>
        </p:txBody>
      </p:sp>
      <p:grpSp>
        <p:nvGrpSpPr>
          <p:cNvPr id="4" name="Group 113"/>
          <p:cNvGrpSpPr>
            <a:grpSpLocks/>
          </p:cNvGrpSpPr>
          <p:nvPr/>
        </p:nvGrpSpPr>
        <p:grpSpPr bwMode="auto">
          <a:xfrm rot="-1800000">
            <a:off x="1273175" y="3438525"/>
            <a:ext cx="6048375" cy="295275"/>
            <a:chOff x="975" y="3061"/>
            <a:chExt cx="3810" cy="186"/>
          </a:xfrm>
        </p:grpSpPr>
        <p:sp>
          <p:nvSpPr>
            <p:cNvPr id="96376" name="Rectangle 114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6377" name="Group 115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6387" name="Line 116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88" name="Line 117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89" name="Line 118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0" name="Line 119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1" name="Line 120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2" name="Line 121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3" name="Line 122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4" name="Line 123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5" name="Line 124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6" name="Line 125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7" name="Line 126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8" name="Line 127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99" name="Line 128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0" name="Line 129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1" name="Line 130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2" name="Line 131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3" name="Line 132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4" name="Line 133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5" name="Line 134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6" name="Line 135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7" name="Line 136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8" name="Line 137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09" name="Line 138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0" name="Line 139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1" name="Line 140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2" name="Line 141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3" name="Line 142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4" name="Line 143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5" name="Line 144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6" name="Line 145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7" name="Line 146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8" name="Line 147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19" name="Line 148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0" name="Line 149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1" name="Line 150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2" name="Line 151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3" name="Line 152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4" name="Line 153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5" name="Line 154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6" name="Line 155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7" name="Line 156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8" name="Line 157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29" name="Line 158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0" name="Line 159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1" name="Line 160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2" name="Line 161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3" name="Line 162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4" name="Line 163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5" name="Line 164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6" name="Line 165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7" name="Line 166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8" name="Line 167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39" name="Line 168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0" name="Line 169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1" name="Line 170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2" name="Line 171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3" name="Line 172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4" name="Line 173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5" name="Line 174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6" name="Line 175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7" name="Line 176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8" name="Line 177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49" name="Line 178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0" name="Line 179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1" name="Line 180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2" name="Line 181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3" name="Line 182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4" name="Line 183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5" name="Line 184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6" name="Line 185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7" name="Line 186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8" name="Line 187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59" name="Line 188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0" name="Line 189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1" name="Line 190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2" name="Line 191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3" name="Line 192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4" name="Line 193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5" name="Line 194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6" name="Line 195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467" name="Line 196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6378" name="Text Box 197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6379" name="Text Box 198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6380" name="Text Box 199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6381" name="Text Box 200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6382" name="Text Box 201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6383" name="Text Box 202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6384" name="Text Box 203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6385" name="Text Box 204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6386" name="Text Box 205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grpSp>
        <p:nvGrpSpPr>
          <p:cNvPr id="6" name="Group 206"/>
          <p:cNvGrpSpPr>
            <a:grpSpLocks/>
          </p:cNvGrpSpPr>
          <p:nvPr/>
        </p:nvGrpSpPr>
        <p:grpSpPr bwMode="auto">
          <a:xfrm rot="-1020000">
            <a:off x="1474788" y="4064000"/>
            <a:ext cx="6002337" cy="295275"/>
            <a:chOff x="975" y="3061"/>
            <a:chExt cx="3810" cy="186"/>
          </a:xfrm>
        </p:grpSpPr>
        <p:sp>
          <p:nvSpPr>
            <p:cNvPr id="96284" name="Rectangle 207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6285" name="Group 208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6295" name="Line 209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296" name="Line 210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297" name="Line 211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298" name="Line 212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299" name="Line 213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0" name="Line 214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1" name="Line 215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2" name="Line 216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3" name="Line 217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4" name="Line 218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5" name="Line 219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6" name="Line 220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7" name="Line 221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8" name="Line 222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09" name="Line 223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0" name="Line 224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1" name="Line 225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2" name="Line 226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3" name="Line 227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4" name="Line 228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5" name="Line 229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6" name="Line 230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7" name="Line 231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8" name="Line 232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19" name="Line 233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0" name="Line 234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1" name="Line 235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2" name="Line 236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3" name="Line 237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4" name="Line 238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5" name="Line 239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6" name="Line 240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7" name="Line 241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8" name="Line 242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29" name="Line 243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0" name="Line 244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1" name="Line 245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2" name="Line 246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3" name="Line 247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4" name="Line 248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5" name="Line 249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6" name="Line 250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7" name="Line 251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8" name="Line 252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39" name="Line 253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0" name="Line 254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1" name="Line 255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2" name="Line 256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3" name="Line 257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4" name="Line 258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5" name="Line 259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6" name="Line 260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7" name="Line 261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8" name="Line 262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49" name="Line 263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0" name="Line 264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1" name="Line 265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2" name="Line 266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3" name="Line 267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4" name="Line 268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5" name="Line 269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6" name="Line 270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7" name="Line 271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8" name="Line 272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59" name="Line 273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0" name="Line 274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1" name="Line 275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2" name="Line 276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3" name="Line 277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4" name="Line 278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5" name="Line 279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6" name="Line 280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7" name="Line 281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8" name="Line 282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69" name="Line 283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70" name="Line 284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71" name="Line 285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72" name="Line 286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73" name="Line 287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74" name="Line 288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6375" name="Line 289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6286" name="Text Box 290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6287" name="Text Box 291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6288" name="Text Box 292"/>
            <p:cNvSpPr txBox="1">
              <a:spLocks noChangeArrowheads="1"/>
            </p:cNvSpPr>
            <p:nvPr/>
          </p:nvSpPr>
          <p:spPr bwMode="auto">
            <a:xfrm>
              <a:off x="1952" y="3144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6289" name="Text Box 293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6290" name="Text Box 294"/>
            <p:cNvSpPr txBox="1">
              <a:spLocks noChangeArrowheads="1"/>
            </p:cNvSpPr>
            <p:nvPr/>
          </p:nvSpPr>
          <p:spPr bwMode="auto">
            <a:xfrm>
              <a:off x="2859" y="3150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6291" name="Text Box 295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6292" name="Text Box 296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6293" name="Text Box 297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6294" name="Text Box 298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grpSp>
        <p:nvGrpSpPr>
          <p:cNvPr id="8" name="Group 299"/>
          <p:cNvGrpSpPr>
            <a:grpSpLocks/>
          </p:cNvGrpSpPr>
          <p:nvPr/>
        </p:nvGrpSpPr>
        <p:grpSpPr bwMode="auto">
          <a:xfrm>
            <a:off x="8159750" y="1209675"/>
            <a:ext cx="723900" cy="693738"/>
            <a:chOff x="5140" y="1018"/>
            <a:chExt cx="456" cy="437"/>
          </a:xfrm>
        </p:grpSpPr>
        <p:sp>
          <p:nvSpPr>
            <p:cNvPr id="96281" name="Line 300"/>
            <p:cNvSpPr>
              <a:spLocks noChangeShapeType="1"/>
            </p:cNvSpPr>
            <p:nvPr/>
          </p:nvSpPr>
          <p:spPr bwMode="auto">
            <a:xfrm>
              <a:off x="5140" y="1236"/>
              <a:ext cx="45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6282" name="Text Box 301"/>
            <p:cNvSpPr txBox="1">
              <a:spLocks noChangeArrowheads="1"/>
            </p:cNvSpPr>
            <p:nvPr/>
          </p:nvSpPr>
          <p:spPr bwMode="auto">
            <a:xfrm>
              <a:off x="5249" y="1018"/>
              <a:ext cx="2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5 N</a:t>
              </a:r>
            </a:p>
          </p:txBody>
        </p:sp>
        <p:sp>
          <p:nvSpPr>
            <p:cNvPr id="96283" name="Text Box 302"/>
            <p:cNvSpPr txBox="1">
              <a:spLocks noChangeArrowheads="1"/>
            </p:cNvSpPr>
            <p:nvPr/>
          </p:nvSpPr>
          <p:spPr bwMode="auto">
            <a:xfrm>
              <a:off x="5217" y="1301"/>
              <a:ext cx="3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cm</a:t>
              </a:r>
            </a:p>
          </p:txBody>
        </p:sp>
      </p:grpSp>
      <p:pic>
        <p:nvPicPr>
          <p:cNvPr id="30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2899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55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-15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11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51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5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5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51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51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51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51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15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151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5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nimBg="1" autoUpdateAnimBg="0"/>
      <p:bldP spid="151554" grpId="1" animBg="1"/>
      <p:bldP spid="151555" grpId="0" animBg="1" autoUpdateAnimBg="0"/>
      <p:bldP spid="151555" grpId="1" animBg="1"/>
      <p:bldP spid="151556" grpId="0" animBg="1" autoUpdateAnimBg="0"/>
      <p:bldP spid="151556" grpId="1" animBg="1"/>
      <p:bldP spid="151557" grpId="0" animBg="1" autoUpdateAnimBg="0"/>
      <p:bldP spid="151557" grpId="1" animBg="1"/>
      <p:bldP spid="151558" grpId="0" animBg="1" autoUpdateAnimBg="0"/>
      <p:bldP spid="151652" grpId="0"/>
      <p:bldP spid="151653" grpId="0" animBg="1"/>
      <p:bldP spid="151654" grpId="0" autoUpdateAnimBg="0"/>
      <p:bldP spid="151654" grpId="1"/>
      <p:bldP spid="151655" grpId="0" animBg="1"/>
      <p:bldP spid="151655" grpId="1" animBg="1"/>
      <p:bldP spid="151656" grpId="0" animBg="1"/>
      <p:bldP spid="151657" grpId="0" animBg="1" autoUpdateAnimBg="0"/>
      <p:bldP spid="151658" grpId="0" autoUpdateAnimBg="0"/>
      <p:bldP spid="151659" grpId="0" animBg="1"/>
      <p:bldP spid="151660" grpId="0" autoUpdateAnimBg="0"/>
      <p:bldP spid="151660" grpId="1"/>
      <p:bldP spid="151661" grpId="0" animBg="1" autoUpdateAnimBg="0"/>
      <p:bldP spid="151661" grpId="1" animBg="1"/>
      <p:bldP spid="151662" grpId="0"/>
      <p:bldP spid="151663" grpId="0" animBg="1"/>
      <p:bldP spid="151663" grpId="1" animBg="1"/>
      <p:bldP spid="151664" grpId="0"/>
      <p:bldP spid="1516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BA9042-0060-A04D-ABE9-F1F175C27F41}" type="slidenum">
              <a:rPr lang="eu-ES" sz="1400">
                <a:latin typeface="Times" charset="0"/>
              </a:rPr>
              <a:pPr/>
              <a:t>12</a:t>
            </a:fld>
            <a:endParaRPr lang="eu-ES" sz="1400">
              <a:latin typeface="Times" charset="0"/>
            </a:endParaRPr>
          </a:p>
        </p:txBody>
      </p:sp>
      <p:grpSp>
        <p:nvGrpSpPr>
          <p:cNvPr id="97283" name="Group 2"/>
          <p:cNvGrpSpPr>
            <a:grpSpLocks/>
          </p:cNvGrpSpPr>
          <p:nvPr/>
        </p:nvGrpSpPr>
        <p:grpSpPr bwMode="auto">
          <a:xfrm>
            <a:off x="2278063" y="2205038"/>
            <a:ext cx="1028700" cy="2452687"/>
            <a:chOff x="2373" y="1076"/>
            <a:chExt cx="648" cy="1545"/>
          </a:xfrm>
        </p:grpSpPr>
        <p:sp>
          <p:nvSpPr>
            <p:cNvPr id="97412" name="Line 3"/>
            <p:cNvSpPr>
              <a:spLocks noChangeShapeType="1"/>
            </p:cNvSpPr>
            <p:nvPr/>
          </p:nvSpPr>
          <p:spPr bwMode="auto">
            <a:xfrm flipH="1" flipV="1">
              <a:off x="2659" y="1160"/>
              <a:ext cx="2" cy="1453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13" name="Line 4"/>
            <p:cNvSpPr>
              <a:spLocks noChangeShapeType="1"/>
            </p:cNvSpPr>
            <p:nvPr/>
          </p:nvSpPr>
          <p:spPr bwMode="auto">
            <a:xfrm flipV="1">
              <a:off x="2658" y="1546"/>
              <a:ext cx="275" cy="1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14" name="Line 5"/>
            <p:cNvSpPr>
              <a:spLocks noChangeShapeType="1"/>
            </p:cNvSpPr>
            <p:nvPr/>
          </p:nvSpPr>
          <p:spPr bwMode="auto">
            <a:xfrm flipH="1" flipV="1">
              <a:off x="2373" y="1530"/>
              <a:ext cx="285" cy="1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15" name="Line 6"/>
            <p:cNvSpPr>
              <a:spLocks noChangeShapeType="1"/>
            </p:cNvSpPr>
            <p:nvPr/>
          </p:nvSpPr>
          <p:spPr bwMode="auto">
            <a:xfrm flipV="1">
              <a:off x="2659" y="1889"/>
              <a:ext cx="185" cy="7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16" name="Line 7"/>
            <p:cNvSpPr>
              <a:spLocks noChangeShapeType="1"/>
            </p:cNvSpPr>
            <p:nvPr/>
          </p:nvSpPr>
          <p:spPr bwMode="auto">
            <a:xfrm flipV="1">
              <a:off x="2425" y="1077"/>
              <a:ext cx="253" cy="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17" name="Line 8"/>
            <p:cNvSpPr>
              <a:spLocks noChangeShapeType="1"/>
            </p:cNvSpPr>
            <p:nvPr/>
          </p:nvSpPr>
          <p:spPr bwMode="auto">
            <a:xfrm>
              <a:off x="2637" y="1076"/>
              <a:ext cx="239" cy="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18" name="Line 9"/>
            <p:cNvSpPr>
              <a:spLocks noChangeShapeType="1"/>
            </p:cNvSpPr>
            <p:nvPr/>
          </p:nvSpPr>
          <p:spPr bwMode="auto">
            <a:xfrm flipH="1" flipV="1">
              <a:off x="2472" y="1903"/>
              <a:ext cx="187" cy="7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19" name="Text Box 10"/>
            <p:cNvSpPr txBox="1">
              <a:spLocks noChangeArrowheads="1"/>
            </p:cNvSpPr>
            <p:nvPr/>
          </p:nvSpPr>
          <p:spPr bwMode="auto">
            <a:xfrm>
              <a:off x="2751" y="1101"/>
              <a:ext cx="2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64 N</a:t>
              </a:r>
            </a:p>
          </p:txBody>
        </p:sp>
      </p:grp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1081088" y="725487"/>
            <a:ext cx="70834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Osagaien bektoreak (geziak) kalkula itzazu. 1 cm-ko eskala 20 N-ei dagokio.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1900238" y="3898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1,7 cm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2995613" y="3898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1,7 cm</a:t>
            </a: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4933950" y="2573338"/>
            <a:ext cx="3503613" cy="17129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90800" anchor="ctr">
            <a:spAutoFit/>
          </a:bodyPr>
          <a:lstStyle/>
          <a:p>
            <a:pPr algn="ctr" eaLnBrk="1" hangingPunct="1"/>
            <a:r>
              <a:rPr lang="eu-ES"/>
              <a:t>1cm:20 N eskala erabiliko dugu.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1,7 cm neurtzen duenez, osagaiaren balioa hauxe da: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1,7 cm · 20        = 34 N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2016125" y="3910013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34 N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3076575" y="3906838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34 N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707188" y="3700463"/>
            <a:ext cx="306387" cy="555625"/>
            <a:chOff x="3644" y="3012"/>
            <a:chExt cx="193" cy="350"/>
          </a:xfrm>
        </p:grpSpPr>
        <p:sp>
          <p:nvSpPr>
            <p:cNvPr id="97409" name="Rectangle 18"/>
            <p:cNvSpPr>
              <a:spLocks noChangeArrowheads="1"/>
            </p:cNvSpPr>
            <p:nvPr/>
          </p:nvSpPr>
          <p:spPr bwMode="auto">
            <a:xfrm>
              <a:off x="3684" y="3012"/>
              <a:ext cx="11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N</a:t>
              </a:r>
            </a:p>
          </p:txBody>
        </p:sp>
        <p:sp>
          <p:nvSpPr>
            <p:cNvPr id="97410" name="Rectangle 19"/>
            <p:cNvSpPr>
              <a:spLocks noChangeArrowheads="1"/>
            </p:cNvSpPr>
            <p:nvPr/>
          </p:nvSpPr>
          <p:spPr bwMode="auto">
            <a:xfrm>
              <a:off x="3644" y="3194"/>
              <a:ext cx="19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cm</a:t>
              </a:r>
            </a:p>
          </p:txBody>
        </p:sp>
        <p:sp>
          <p:nvSpPr>
            <p:cNvPr id="97411" name="Line 20"/>
            <p:cNvSpPr>
              <a:spLocks noChangeShapeType="1"/>
            </p:cNvSpPr>
            <p:nvPr/>
          </p:nvSpPr>
          <p:spPr bwMode="auto">
            <a:xfrm>
              <a:off x="3650" y="3187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 rot="-4560000">
            <a:off x="1412082" y="2821781"/>
            <a:ext cx="3849688" cy="295275"/>
            <a:chOff x="811" y="1811"/>
            <a:chExt cx="2451" cy="186"/>
          </a:xfrm>
        </p:grpSpPr>
        <p:sp>
          <p:nvSpPr>
            <p:cNvPr id="97351" name="Rectangle 22"/>
            <p:cNvSpPr>
              <a:spLocks noChangeArrowheads="1"/>
            </p:cNvSpPr>
            <p:nvPr/>
          </p:nvSpPr>
          <p:spPr bwMode="auto">
            <a:xfrm>
              <a:off x="811" y="1811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97352" name="Line 23"/>
            <p:cNvSpPr>
              <a:spLocks noChangeShapeType="1"/>
            </p:cNvSpPr>
            <p:nvPr/>
          </p:nvSpPr>
          <p:spPr bwMode="auto">
            <a:xfrm>
              <a:off x="90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53" name="Line 24"/>
            <p:cNvSpPr>
              <a:spLocks noChangeShapeType="1"/>
            </p:cNvSpPr>
            <p:nvPr/>
          </p:nvSpPr>
          <p:spPr bwMode="auto">
            <a:xfrm>
              <a:off x="94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54" name="Line 25"/>
            <p:cNvSpPr>
              <a:spLocks noChangeShapeType="1"/>
            </p:cNvSpPr>
            <p:nvPr/>
          </p:nvSpPr>
          <p:spPr bwMode="auto">
            <a:xfrm>
              <a:off x="99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55" name="Line 26"/>
            <p:cNvSpPr>
              <a:spLocks noChangeShapeType="1"/>
            </p:cNvSpPr>
            <p:nvPr/>
          </p:nvSpPr>
          <p:spPr bwMode="auto">
            <a:xfrm>
              <a:off x="103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56" name="Line 27"/>
            <p:cNvSpPr>
              <a:spLocks noChangeShapeType="1"/>
            </p:cNvSpPr>
            <p:nvPr/>
          </p:nvSpPr>
          <p:spPr bwMode="auto">
            <a:xfrm>
              <a:off x="108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57" name="Line 28"/>
            <p:cNvSpPr>
              <a:spLocks noChangeShapeType="1"/>
            </p:cNvSpPr>
            <p:nvPr/>
          </p:nvSpPr>
          <p:spPr bwMode="auto">
            <a:xfrm>
              <a:off x="117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58" name="Line 29"/>
            <p:cNvSpPr>
              <a:spLocks noChangeShapeType="1"/>
            </p:cNvSpPr>
            <p:nvPr/>
          </p:nvSpPr>
          <p:spPr bwMode="auto">
            <a:xfrm>
              <a:off x="121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59" name="Line 30"/>
            <p:cNvSpPr>
              <a:spLocks noChangeShapeType="1"/>
            </p:cNvSpPr>
            <p:nvPr/>
          </p:nvSpPr>
          <p:spPr bwMode="auto">
            <a:xfrm>
              <a:off x="126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0" name="Line 31"/>
            <p:cNvSpPr>
              <a:spLocks noChangeShapeType="1"/>
            </p:cNvSpPr>
            <p:nvPr/>
          </p:nvSpPr>
          <p:spPr bwMode="auto">
            <a:xfrm>
              <a:off x="131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1" name="Line 32"/>
            <p:cNvSpPr>
              <a:spLocks noChangeShapeType="1"/>
            </p:cNvSpPr>
            <p:nvPr/>
          </p:nvSpPr>
          <p:spPr bwMode="auto">
            <a:xfrm>
              <a:off x="140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2" name="Line 33"/>
            <p:cNvSpPr>
              <a:spLocks noChangeShapeType="1"/>
            </p:cNvSpPr>
            <p:nvPr/>
          </p:nvSpPr>
          <p:spPr bwMode="auto">
            <a:xfrm>
              <a:off x="144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3" name="Line 34"/>
            <p:cNvSpPr>
              <a:spLocks noChangeShapeType="1"/>
            </p:cNvSpPr>
            <p:nvPr/>
          </p:nvSpPr>
          <p:spPr bwMode="auto">
            <a:xfrm>
              <a:off x="149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4" name="Line 35"/>
            <p:cNvSpPr>
              <a:spLocks noChangeShapeType="1"/>
            </p:cNvSpPr>
            <p:nvPr/>
          </p:nvSpPr>
          <p:spPr bwMode="auto">
            <a:xfrm>
              <a:off x="153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5" name="Line 36"/>
            <p:cNvSpPr>
              <a:spLocks noChangeShapeType="1"/>
            </p:cNvSpPr>
            <p:nvPr/>
          </p:nvSpPr>
          <p:spPr bwMode="auto">
            <a:xfrm>
              <a:off x="162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6" name="Line 37"/>
            <p:cNvSpPr>
              <a:spLocks noChangeShapeType="1"/>
            </p:cNvSpPr>
            <p:nvPr/>
          </p:nvSpPr>
          <p:spPr bwMode="auto">
            <a:xfrm>
              <a:off x="167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7" name="Line 38"/>
            <p:cNvSpPr>
              <a:spLocks noChangeShapeType="1"/>
            </p:cNvSpPr>
            <p:nvPr/>
          </p:nvSpPr>
          <p:spPr bwMode="auto">
            <a:xfrm>
              <a:off x="171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8" name="Line 39"/>
            <p:cNvSpPr>
              <a:spLocks noChangeShapeType="1"/>
            </p:cNvSpPr>
            <p:nvPr/>
          </p:nvSpPr>
          <p:spPr bwMode="auto">
            <a:xfrm>
              <a:off x="176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69" name="Line 40"/>
            <p:cNvSpPr>
              <a:spLocks noChangeShapeType="1"/>
            </p:cNvSpPr>
            <p:nvPr/>
          </p:nvSpPr>
          <p:spPr bwMode="auto">
            <a:xfrm>
              <a:off x="185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0" name="Line 41"/>
            <p:cNvSpPr>
              <a:spLocks noChangeShapeType="1"/>
            </p:cNvSpPr>
            <p:nvPr/>
          </p:nvSpPr>
          <p:spPr bwMode="auto">
            <a:xfrm>
              <a:off x="189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1" name="Line 42"/>
            <p:cNvSpPr>
              <a:spLocks noChangeShapeType="1"/>
            </p:cNvSpPr>
            <p:nvPr/>
          </p:nvSpPr>
          <p:spPr bwMode="auto">
            <a:xfrm>
              <a:off x="194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2" name="Line 43"/>
            <p:cNvSpPr>
              <a:spLocks noChangeShapeType="1"/>
            </p:cNvSpPr>
            <p:nvPr/>
          </p:nvSpPr>
          <p:spPr bwMode="auto">
            <a:xfrm>
              <a:off x="199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3" name="Line 44"/>
            <p:cNvSpPr>
              <a:spLocks noChangeShapeType="1"/>
            </p:cNvSpPr>
            <p:nvPr/>
          </p:nvSpPr>
          <p:spPr bwMode="auto">
            <a:xfrm>
              <a:off x="208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4" name="Line 45"/>
            <p:cNvSpPr>
              <a:spLocks noChangeShapeType="1"/>
            </p:cNvSpPr>
            <p:nvPr/>
          </p:nvSpPr>
          <p:spPr bwMode="auto">
            <a:xfrm>
              <a:off x="212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5" name="Line 46"/>
            <p:cNvSpPr>
              <a:spLocks noChangeShapeType="1"/>
            </p:cNvSpPr>
            <p:nvPr/>
          </p:nvSpPr>
          <p:spPr bwMode="auto">
            <a:xfrm>
              <a:off x="217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6" name="Line 47"/>
            <p:cNvSpPr>
              <a:spLocks noChangeShapeType="1"/>
            </p:cNvSpPr>
            <p:nvPr/>
          </p:nvSpPr>
          <p:spPr bwMode="auto">
            <a:xfrm>
              <a:off x="221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7" name="Line 48"/>
            <p:cNvSpPr>
              <a:spLocks noChangeShapeType="1"/>
            </p:cNvSpPr>
            <p:nvPr/>
          </p:nvSpPr>
          <p:spPr bwMode="auto">
            <a:xfrm>
              <a:off x="235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8" name="Line 49"/>
            <p:cNvSpPr>
              <a:spLocks noChangeShapeType="1"/>
            </p:cNvSpPr>
            <p:nvPr/>
          </p:nvSpPr>
          <p:spPr bwMode="auto">
            <a:xfrm>
              <a:off x="239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79" name="Line 50"/>
            <p:cNvSpPr>
              <a:spLocks noChangeShapeType="1"/>
            </p:cNvSpPr>
            <p:nvPr/>
          </p:nvSpPr>
          <p:spPr bwMode="auto">
            <a:xfrm>
              <a:off x="244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0" name="Line 51"/>
            <p:cNvSpPr>
              <a:spLocks noChangeShapeType="1"/>
            </p:cNvSpPr>
            <p:nvPr/>
          </p:nvSpPr>
          <p:spPr bwMode="auto">
            <a:xfrm>
              <a:off x="253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1" name="Line 52"/>
            <p:cNvSpPr>
              <a:spLocks noChangeShapeType="1"/>
            </p:cNvSpPr>
            <p:nvPr/>
          </p:nvSpPr>
          <p:spPr bwMode="auto">
            <a:xfrm>
              <a:off x="258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2" name="Line 53"/>
            <p:cNvSpPr>
              <a:spLocks noChangeShapeType="1"/>
            </p:cNvSpPr>
            <p:nvPr/>
          </p:nvSpPr>
          <p:spPr bwMode="auto">
            <a:xfrm>
              <a:off x="262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3" name="Line 54"/>
            <p:cNvSpPr>
              <a:spLocks noChangeShapeType="1"/>
            </p:cNvSpPr>
            <p:nvPr/>
          </p:nvSpPr>
          <p:spPr bwMode="auto">
            <a:xfrm>
              <a:off x="267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4" name="Line 55"/>
            <p:cNvSpPr>
              <a:spLocks noChangeShapeType="1"/>
            </p:cNvSpPr>
            <p:nvPr/>
          </p:nvSpPr>
          <p:spPr bwMode="auto">
            <a:xfrm>
              <a:off x="276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5" name="Line 56"/>
            <p:cNvSpPr>
              <a:spLocks noChangeShapeType="1"/>
            </p:cNvSpPr>
            <p:nvPr/>
          </p:nvSpPr>
          <p:spPr bwMode="auto">
            <a:xfrm>
              <a:off x="280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6" name="Line 57"/>
            <p:cNvSpPr>
              <a:spLocks noChangeShapeType="1"/>
            </p:cNvSpPr>
            <p:nvPr/>
          </p:nvSpPr>
          <p:spPr bwMode="auto">
            <a:xfrm>
              <a:off x="285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7" name="Line 58"/>
            <p:cNvSpPr>
              <a:spLocks noChangeShapeType="1"/>
            </p:cNvSpPr>
            <p:nvPr/>
          </p:nvSpPr>
          <p:spPr bwMode="auto">
            <a:xfrm>
              <a:off x="289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8" name="Line 59"/>
            <p:cNvSpPr>
              <a:spLocks noChangeShapeType="1"/>
            </p:cNvSpPr>
            <p:nvPr/>
          </p:nvSpPr>
          <p:spPr bwMode="auto">
            <a:xfrm>
              <a:off x="298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89" name="Line 60"/>
            <p:cNvSpPr>
              <a:spLocks noChangeShapeType="1"/>
            </p:cNvSpPr>
            <p:nvPr/>
          </p:nvSpPr>
          <p:spPr bwMode="auto">
            <a:xfrm>
              <a:off x="303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0" name="Line 61"/>
            <p:cNvSpPr>
              <a:spLocks noChangeShapeType="1"/>
            </p:cNvSpPr>
            <p:nvPr/>
          </p:nvSpPr>
          <p:spPr bwMode="auto">
            <a:xfrm>
              <a:off x="307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1" name="Line 62"/>
            <p:cNvSpPr>
              <a:spLocks noChangeShapeType="1"/>
            </p:cNvSpPr>
            <p:nvPr/>
          </p:nvSpPr>
          <p:spPr bwMode="auto">
            <a:xfrm>
              <a:off x="312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2" name="Line 63"/>
            <p:cNvSpPr>
              <a:spLocks noChangeShapeType="1"/>
            </p:cNvSpPr>
            <p:nvPr/>
          </p:nvSpPr>
          <p:spPr bwMode="auto">
            <a:xfrm>
              <a:off x="1128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3" name="Line 64"/>
            <p:cNvSpPr>
              <a:spLocks noChangeShapeType="1"/>
            </p:cNvSpPr>
            <p:nvPr/>
          </p:nvSpPr>
          <p:spPr bwMode="auto">
            <a:xfrm>
              <a:off x="1355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4" name="Line 65"/>
            <p:cNvSpPr>
              <a:spLocks noChangeShapeType="1"/>
            </p:cNvSpPr>
            <p:nvPr/>
          </p:nvSpPr>
          <p:spPr bwMode="auto">
            <a:xfrm>
              <a:off x="158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5" name="Line 66"/>
            <p:cNvSpPr>
              <a:spLocks noChangeShapeType="1"/>
            </p:cNvSpPr>
            <p:nvPr/>
          </p:nvSpPr>
          <p:spPr bwMode="auto">
            <a:xfrm>
              <a:off x="180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6" name="Line 67"/>
            <p:cNvSpPr>
              <a:spLocks noChangeShapeType="1"/>
            </p:cNvSpPr>
            <p:nvPr/>
          </p:nvSpPr>
          <p:spPr bwMode="auto">
            <a:xfrm>
              <a:off x="230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7" name="Line 68"/>
            <p:cNvSpPr>
              <a:spLocks noChangeShapeType="1"/>
            </p:cNvSpPr>
            <p:nvPr/>
          </p:nvSpPr>
          <p:spPr bwMode="auto">
            <a:xfrm>
              <a:off x="203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8" name="Line 69"/>
            <p:cNvSpPr>
              <a:spLocks noChangeShapeType="1"/>
            </p:cNvSpPr>
            <p:nvPr/>
          </p:nvSpPr>
          <p:spPr bwMode="auto">
            <a:xfrm>
              <a:off x="2490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99" name="Line 70"/>
            <p:cNvSpPr>
              <a:spLocks noChangeShapeType="1"/>
            </p:cNvSpPr>
            <p:nvPr/>
          </p:nvSpPr>
          <p:spPr bwMode="auto">
            <a:xfrm>
              <a:off x="2944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00" name="Line 71"/>
            <p:cNvSpPr>
              <a:spLocks noChangeShapeType="1"/>
            </p:cNvSpPr>
            <p:nvPr/>
          </p:nvSpPr>
          <p:spPr bwMode="auto">
            <a:xfrm>
              <a:off x="2263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01" name="Line 72"/>
            <p:cNvSpPr>
              <a:spLocks noChangeShapeType="1"/>
            </p:cNvSpPr>
            <p:nvPr/>
          </p:nvSpPr>
          <p:spPr bwMode="auto">
            <a:xfrm>
              <a:off x="271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02" name="Line 73"/>
            <p:cNvSpPr>
              <a:spLocks noChangeShapeType="1"/>
            </p:cNvSpPr>
            <p:nvPr/>
          </p:nvSpPr>
          <p:spPr bwMode="auto">
            <a:xfrm>
              <a:off x="316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403" name="Text Box 74"/>
            <p:cNvSpPr txBox="1">
              <a:spLocks noChangeArrowheads="1"/>
            </p:cNvSpPr>
            <p:nvPr/>
          </p:nvSpPr>
          <p:spPr bwMode="auto">
            <a:xfrm>
              <a:off x="881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7404" name="Text Box 75"/>
            <p:cNvSpPr txBox="1">
              <a:spLocks noChangeArrowheads="1"/>
            </p:cNvSpPr>
            <p:nvPr/>
          </p:nvSpPr>
          <p:spPr bwMode="auto">
            <a:xfrm>
              <a:off x="1362" y="1894"/>
              <a:ext cx="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7405" name="Text Box 76"/>
            <p:cNvSpPr txBox="1">
              <a:spLocks noChangeArrowheads="1"/>
            </p:cNvSpPr>
            <p:nvPr/>
          </p:nvSpPr>
          <p:spPr bwMode="auto">
            <a:xfrm>
              <a:off x="1804" y="1890"/>
              <a:ext cx="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7406" name="Text Box 77"/>
            <p:cNvSpPr txBox="1">
              <a:spLocks noChangeArrowheads="1"/>
            </p:cNvSpPr>
            <p:nvPr/>
          </p:nvSpPr>
          <p:spPr bwMode="auto">
            <a:xfrm>
              <a:off x="2242" y="1900"/>
              <a:ext cx="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7407" name="Text Box 78"/>
            <p:cNvSpPr txBox="1">
              <a:spLocks noChangeArrowheads="1"/>
            </p:cNvSpPr>
            <p:nvPr/>
          </p:nvSpPr>
          <p:spPr bwMode="auto">
            <a:xfrm>
              <a:off x="2695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7408" name="Text Box 79"/>
            <p:cNvSpPr txBox="1">
              <a:spLocks noChangeArrowheads="1"/>
            </p:cNvSpPr>
            <p:nvPr/>
          </p:nvSpPr>
          <p:spPr bwMode="auto">
            <a:xfrm>
              <a:off x="31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grpSp>
        <p:nvGrpSpPr>
          <p:cNvPr id="5" name="Group 80"/>
          <p:cNvGrpSpPr>
            <a:grpSpLocks/>
          </p:cNvGrpSpPr>
          <p:nvPr/>
        </p:nvGrpSpPr>
        <p:grpSpPr bwMode="auto">
          <a:xfrm rot="-6300000">
            <a:off x="549275" y="2740026"/>
            <a:ext cx="3832225" cy="311150"/>
            <a:chOff x="824" y="1804"/>
            <a:chExt cx="2451" cy="196"/>
          </a:xfrm>
        </p:grpSpPr>
        <p:sp>
          <p:nvSpPr>
            <p:cNvPr id="97293" name="Rectangle 81"/>
            <p:cNvSpPr>
              <a:spLocks noChangeArrowheads="1"/>
            </p:cNvSpPr>
            <p:nvPr/>
          </p:nvSpPr>
          <p:spPr bwMode="auto">
            <a:xfrm>
              <a:off x="824" y="1804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97294" name="Line 82"/>
            <p:cNvSpPr>
              <a:spLocks noChangeShapeType="1"/>
            </p:cNvSpPr>
            <p:nvPr/>
          </p:nvSpPr>
          <p:spPr bwMode="auto">
            <a:xfrm>
              <a:off x="915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295" name="Line 83"/>
            <p:cNvSpPr>
              <a:spLocks noChangeShapeType="1"/>
            </p:cNvSpPr>
            <p:nvPr/>
          </p:nvSpPr>
          <p:spPr bwMode="auto">
            <a:xfrm>
              <a:off x="960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296" name="Line 84"/>
            <p:cNvSpPr>
              <a:spLocks noChangeShapeType="1"/>
            </p:cNvSpPr>
            <p:nvPr/>
          </p:nvSpPr>
          <p:spPr bwMode="auto">
            <a:xfrm>
              <a:off x="1005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297" name="Line 85"/>
            <p:cNvSpPr>
              <a:spLocks noChangeShapeType="1"/>
            </p:cNvSpPr>
            <p:nvPr/>
          </p:nvSpPr>
          <p:spPr bwMode="auto">
            <a:xfrm>
              <a:off x="1051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298" name="Line 86"/>
            <p:cNvSpPr>
              <a:spLocks noChangeShapeType="1"/>
            </p:cNvSpPr>
            <p:nvPr/>
          </p:nvSpPr>
          <p:spPr bwMode="auto">
            <a:xfrm>
              <a:off x="1096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299" name="Line 87"/>
            <p:cNvSpPr>
              <a:spLocks noChangeShapeType="1"/>
            </p:cNvSpPr>
            <p:nvPr/>
          </p:nvSpPr>
          <p:spPr bwMode="auto">
            <a:xfrm>
              <a:off x="1187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0" name="Line 88"/>
            <p:cNvSpPr>
              <a:spLocks noChangeShapeType="1"/>
            </p:cNvSpPr>
            <p:nvPr/>
          </p:nvSpPr>
          <p:spPr bwMode="auto">
            <a:xfrm>
              <a:off x="1232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1" name="Line 89"/>
            <p:cNvSpPr>
              <a:spLocks noChangeShapeType="1"/>
            </p:cNvSpPr>
            <p:nvPr/>
          </p:nvSpPr>
          <p:spPr bwMode="auto">
            <a:xfrm>
              <a:off x="1277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2" name="Line 90"/>
            <p:cNvSpPr>
              <a:spLocks noChangeShapeType="1"/>
            </p:cNvSpPr>
            <p:nvPr/>
          </p:nvSpPr>
          <p:spPr bwMode="auto">
            <a:xfrm>
              <a:off x="1323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3" name="Line 91"/>
            <p:cNvSpPr>
              <a:spLocks noChangeShapeType="1"/>
            </p:cNvSpPr>
            <p:nvPr/>
          </p:nvSpPr>
          <p:spPr bwMode="auto">
            <a:xfrm>
              <a:off x="1413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4" name="Line 92"/>
            <p:cNvSpPr>
              <a:spLocks noChangeShapeType="1"/>
            </p:cNvSpPr>
            <p:nvPr/>
          </p:nvSpPr>
          <p:spPr bwMode="auto">
            <a:xfrm>
              <a:off x="1459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5" name="Line 93"/>
            <p:cNvSpPr>
              <a:spLocks noChangeShapeType="1"/>
            </p:cNvSpPr>
            <p:nvPr/>
          </p:nvSpPr>
          <p:spPr bwMode="auto">
            <a:xfrm>
              <a:off x="1504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6" name="Line 94"/>
            <p:cNvSpPr>
              <a:spLocks noChangeShapeType="1"/>
            </p:cNvSpPr>
            <p:nvPr/>
          </p:nvSpPr>
          <p:spPr bwMode="auto">
            <a:xfrm>
              <a:off x="1550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7" name="Line 95"/>
            <p:cNvSpPr>
              <a:spLocks noChangeShapeType="1"/>
            </p:cNvSpPr>
            <p:nvPr/>
          </p:nvSpPr>
          <p:spPr bwMode="auto">
            <a:xfrm>
              <a:off x="1640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8" name="Line 96"/>
            <p:cNvSpPr>
              <a:spLocks noChangeShapeType="1"/>
            </p:cNvSpPr>
            <p:nvPr/>
          </p:nvSpPr>
          <p:spPr bwMode="auto">
            <a:xfrm>
              <a:off x="1686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09" name="Line 97"/>
            <p:cNvSpPr>
              <a:spLocks noChangeShapeType="1"/>
            </p:cNvSpPr>
            <p:nvPr/>
          </p:nvSpPr>
          <p:spPr bwMode="auto">
            <a:xfrm>
              <a:off x="1731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0" name="Line 98"/>
            <p:cNvSpPr>
              <a:spLocks noChangeShapeType="1"/>
            </p:cNvSpPr>
            <p:nvPr/>
          </p:nvSpPr>
          <p:spPr bwMode="auto">
            <a:xfrm>
              <a:off x="1776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1" name="Line 99"/>
            <p:cNvSpPr>
              <a:spLocks noChangeShapeType="1"/>
            </p:cNvSpPr>
            <p:nvPr/>
          </p:nvSpPr>
          <p:spPr bwMode="auto">
            <a:xfrm>
              <a:off x="1867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2" name="Line 100"/>
            <p:cNvSpPr>
              <a:spLocks noChangeShapeType="1"/>
            </p:cNvSpPr>
            <p:nvPr/>
          </p:nvSpPr>
          <p:spPr bwMode="auto">
            <a:xfrm>
              <a:off x="1912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3" name="Line 101"/>
            <p:cNvSpPr>
              <a:spLocks noChangeShapeType="1"/>
            </p:cNvSpPr>
            <p:nvPr/>
          </p:nvSpPr>
          <p:spPr bwMode="auto">
            <a:xfrm>
              <a:off x="1958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4" name="Line 102"/>
            <p:cNvSpPr>
              <a:spLocks noChangeShapeType="1"/>
            </p:cNvSpPr>
            <p:nvPr/>
          </p:nvSpPr>
          <p:spPr bwMode="auto">
            <a:xfrm>
              <a:off x="2003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5" name="Line 103"/>
            <p:cNvSpPr>
              <a:spLocks noChangeShapeType="1"/>
            </p:cNvSpPr>
            <p:nvPr/>
          </p:nvSpPr>
          <p:spPr bwMode="auto">
            <a:xfrm>
              <a:off x="2094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6" name="Line 104"/>
            <p:cNvSpPr>
              <a:spLocks noChangeShapeType="1"/>
            </p:cNvSpPr>
            <p:nvPr/>
          </p:nvSpPr>
          <p:spPr bwMode="auto">
            <a:xfrm>
              <a:off x="2139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7" name="Line 105"/>
            <p:cNvSpPr>
              <a:spLocks noChangeShapeType="1"/>
            </p:cNvSpPr>
            <p:nvPr/>
          </p:nvSpPr>
          <p:spPr bwMode="auto">
            <a:xfrm>
              <a:off x="2185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8" name="Line 106"/>
            <p:cNvSpPr>
              <a:spLocks noChangeShapeType="1"/>
            </p:cNvSpPr>
            <p:nvPr/>
          </p:nvSpPr>
          <p:spPr bwMode="auto">
            <a:xfrm>
              <a:off x="2230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19" name="Line 107"/>
            <p:cNvSpPr>
              <a:spLocks noChangeShapeType="1"/>
            </p:cNvSpPr>
            <p:nvPr/>
          </p:nvSpPr>
          <p:spPr bwMode="auto">
            <a:xfrm>
              <a:off x="2366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0" name="Line 108"/>
            <p:cNvSpPr>
              <a:spLocks noChangeShapeType="1"/>
            </p:cNvSpPr>
            <p:nvPr/>
          </p:nvSpPr>
          <p:spPr bwMode="auto">
            <a:xfrm>
              <a:off x="2411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1" name="Line 109"/>
            <p:cNvSpPr>
              <a:spLocks noChangeShapeType="1"/>
            </p:cNvSpPr>
            <p:nvPr/>
          </p:nvSpPr>
          <p:spPr bwMode="auto">
            <a:xfrm>
              <a:off x="2457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2" name="Line 110"/>
            <p:cNvSpPr>
              <a:spLocks noChangeShapeType="1"/>
            </p:cNvSpPr>
            <p:nvPr/>
          </p:nvSpPr>
          <p:spPr bwMode="auto">
            <a:xfrm>
              <a:off x="2548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3" name="Line 111"/>
            <p:cNvSpPr>
              <a:spLocks noChangeShapeType="1"/>
            </p:cNvSpPr>
            <p:nvPr/>
          </p:nvSpPr>
          <p:spPr bwMode="auto">
            <a:xfrm>
              <a:off x="2593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4" name="Line 112"/>
            <p:cNvSpPr>
              <a:spLocks noChangeShapeType="1"/>
            </p:cNvSpPr>
            <p:nvPr/>
          </p:nvSpPr>
          <p:spPr bwMode="auto">
            <a:xfrm>
              <a:off x="2638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5" name="Line 113"/>
            <p:cNvSpPr>
              <a:spLocks noChangeShapeType="1"/>
            </p:cNvSpPr>
            <p:nvPr/>
          </p:nvSpPr>
          <p:spPr bwMode="auto">
            <a:xfrm>
              <a:off x="2684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6" name="Line 114"/>
            <p:cNvSpPr>
              <a:spLocks noChangeShapeType="1"/>
            </p:cNvSpPr>
            <p:nvPr/>
          </p:nvSpPr>
          <p:spPr bwMode="auto">
            <a:xfrm>
              <a:off x="2774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7" name="Line 115"/>
            <p:cNvSpPr>
              <a:spLocks noChangeShapeType="1"/>
            </p:cNvSpPr>
            <p:nvPr/>
          </p:nvSpPr>
          <p:spPr bwMode="auto">
            <a:xfrm>
              <a:off x="2820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8" name="Line 116"/>
            <p:cNvSpPr>
              <a:spLocks noChangeShapeType="1"/>
            </p:cNvSpPr>
            <p:nvPr/>
          </p:nvSpPr>
          <p:spPr bwMode="auto">
            <a:xfrm>
              <a:off x="2865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29" name="Line 117"/>
            <p:cNvSpPr>
              <a:spLocks noChangeShapeType="1"/>
            </p:cNvSpPr>
            <p:nvPr/>
          </p:nvSpPr>
          <p:spPr bwMode="auto">
            <a:xfrm>
              <a:off x="2910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0" name="Line 118"/>
            <p:cNvSpPr>
              <a:spLocks noChangeShapeType="1"/>
            </p:cNvSpPr>
            <p:nvPr/>
          </p:nvSpPr>
          <p:spPr bwMode="auto">
            <a:xfrm>
              <a:off x="3001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1" name="Line 119"/>
            <p:cNvSpPr>
              <a:spLocks noChangeShapeType="1"/>
            </p:cNvSpPr>
            <p:nvPr/>
          </p:nvSpPr>
          <p:spPr bwMode="auto">
            <a:xfrm>
              <a:off x="3047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2" name="Line 120"/>
            <p:cNvSpPr>
              <a:spLocks noChangeShapeType="1"/>
            </p:cNvSpPr>
            <p:nvPr/>
          </p:nvSpPr>
          <p:spPr bwMode="auto">
            <a:xfrm>
              <a:off x="3092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3" name="Line 121"/>
            <p:cNvSpPr>
              <a:spLocks noChangeShapeType="1"/>
            </p:cNvSpPr>
            <p:nvPr/>
          </p:nvSpPr>
          <p:spPr bwMode="auto">
            <a:xfrm>
              <a:off x="3137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4" name="Line 122"/>
            <p:cNvSpPr>
              <a:spLocks noChangeShapeType="1"/>
            </p:cNvSpPr>
            <p:nvPr/>
          </p:nvSpPr>
          <p:spPr bwMode="auto">
            <a:xfrm>
              <a:off x="1141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5" name="Line 123"/>
            <p:cNvSpPr>
              <a:spLocks noChangeShapeType="1"/>
            </p:cNvSpPr>
            <p:nvPr/>
          </p:nvSpPr>
          <p:spPr bwMode="auto">
            <a:xfrm>
              <a:off x="1368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6" name="Line 124"/>
            <p:cNvSpPr>
              <a:spLocks noChangeShapeType="1"/>
            </p:cNvSpPr>
            <p:nvPr/>
          </p:nvSpPr>
          <p:spPr bwMode="auto">
            <a:xfrm>
              <a:off x="1595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7" name="Line 125"/>
            <p:cNvSpPr>
              <a:spLocks noChangeShapeType="1"/>
            </p:cNvSpPr>
            <p:nvPr/>
          </p:nvSpPr>
          <p:spPr bwMode="auto">
            <a:xfrm>
              <a:off x="1822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8" name="Line 126"/>
            <p:cNvSpPr>
              <a:spLocks noChangeShapeType="1"/>
            </p:cNvSpPr>
            <p:nvPr/>
          </p:nvSpPr>
          <p:spPr bwMode="auto">
            <a:xfrm>
              <a:off x="2321" y="180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39" name="Line 127"/>
            <p:cNvSpPr>
              <a:spLocks noChangeShapeType="1"/>
            </p:cNvSpPr>
            <p:nvPr/>
          </p:nvSpPr>
          <p:spPr bwMode="auto">
            <a:xfrm>
              <a:off x="2049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40" name="Line 128"/>
            <p:cNvSpPr>
              <a:spLocks noChangeShapeType="1"/>
            </p:cNvSpPr>
            <p:nvPr/>
          </p:nvSpPr>
          <p:spPr bwMode="auto">
            <a:xfrm>
              <a:off x="2503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41" name="Line 129"/>
            <p:cNvSpPr>
              <a:spLocks noChangeShapeType="1"/>
            </p:cNvSpPr>
            <p:nvPr/>
          </p:nvSpPr>
          <p:spPr bwMode="auto">
            <a:xfrm>
              <a:off x="2957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42" name="Line 130"/>
            <p:cNvSpPr>
              <a:spLocks noChangeShapeType="1"/>
            </p:cNvSpPr>
            <p:nvPr/>
          </p:nvSpPr>
          <p:spPr bwMode="auto">
            <a:xfrm>
              <a:off x="2276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43" name="Line 131"/>
            <p:cNvSpPr>
              <a:spLocks noChangeShapeType="1"/>
            </p:cNvSpPr>
            <p:nvPr/>
          </p:nvSpPr>
          <p:spPr bwMode="auto">
            <a:xfrm>
              <a:off x="2729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44" name="Line 132"/>
            <p:cNvSpPr>
              <a:spLocks noChangeShapeType="1"/>
            </p:cNvSpPr>
            <p:nvPr/>
          </p:nvSpPr>
          <p:spPr bwMode="auto">
            <a:xfrm>
              <a:off x="3182" y="1804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7345" name="Text Box 133"/>
            <p:cNvSpPr txBox="1">
              <a:spLocks noChangeArrowheads="1"/>
            </p:cNvSpPr>
            <p:nvPr/>
          </p:nvSpPr>
          <p:spPr bwMode="auto">
            <a:xfrm>
              <a:off x="940" y="1903"/>
              <a:ext cx="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7346" name="Text Box 134"/>
            <p:cNvSpPr txBox="1">
              <a:spLocks noChangeArrowheads="1"/>
            </p:cNvSpPr>
            <p:nvPr/>
          </p:nvSpPr>
          <p:spPr bwMode="auto">
            <a:xfrm>
              <a:off x="1389" y="189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7347" name="Text Box 135"/>
            <p:cNvSpPr txBox="1">
              <a:spLocks noChangeArrowheads="1"/>
            </p:cNvSpPr>
            <p:nvPr/>
          </p:nvSpPr>
          <p:spPr bwMode="auto">
            <a:xfrm>
              <a:off x="1801" y="1887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7348" name="Text Box 136"/>
            <p:cNvSpPr txBox="1">
              <a:spLocks noChangeArrowheads="1"/>
            </p:cNvSpPr>
            <p:nvPr/>
          </p:nvSpPr>
          <p:spPr bwMode="auto">
            <a:xfrm>
              <a:off x="2255" y="189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7349" name="Text Box 137"/>
            <p:cNvSpPr txBox="1">
              <a:spLocks noChangeArrowheads="1"/>
            </p:cNvSpPr>
            <p:nvPr/>
          </p:nvSpPr>
          <p:spPr bwMode="auto">
            <a:xfrm>
              <a:off x="2688" y="1878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7350" name="Text Box 138"/>
            <p:cNvSpPr txBox="1">
              <a:spLocks noChangeArrowheads="1"/>
            </p:cNvSpPr>
            <p:nvPr/>
          </p:nvSpPr>
          <p:spPr bwMode="auto">
            <a:xfrm>
              <a:off x="3112" y="187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pic>
        <p:nvPicPr>
          <p:cNvPr id="14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144744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536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53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53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53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1" grpId="0" animBg="1" autoUpdateAnimBg="0"/>
      <p:bldP spid="153612" grpId="0"/>
      <p:bldP spid="153612" grpId="1"/>
      <p:bldP spid="153613" grpId="0"/>
      <p:bldP spid="153613" grpId="1"/>
      <p:bldP spid="153614" grpId="0" build="p" animBg="1" autoUpdateAnimBg="0"/>
      <p:bldP spid="153615" grpId="0"/>
      <p:bldP spid="1536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66FC97-CCEB-674F-AC7C-303B775D4DAA}" type="slidenum">
              <a:rPr lang="eu-ES" sz="1400">
                <a:latin typeface="Times" charset="0"/>
              </a:rPr>
              <a:pPr/>
              <a:t>13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 rot="-1560000">
            <a:off x="2495550" y="3868738"/>
            <a:ext cx="3890963" cy="295275"/>
            <a:chOff x="811" y="1811"/>
            <a:chExt cx="2451" cy="186"/>
          </a:xfrm>
        </p:grpSpPr>
        <p:sp>
          <p:nvSpPr>
            <p:cNvPr id="98393" name="Rectangle 3"/>
            <p:cNvSpPr>
              <a:spLocks noChangeArrowheads="1"/>
            </p:cNvSpPr>
            <p:nvPr/>
          </p:nvSpPr>
          <p:spPr bwMode="auto">
            <a:xfrm>
              <a:off x="811" y="1811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98394" name="Line 4"/>
            <p:cNvSpPr>
              <a:spLocks noChangeShapeType="1"/>
            </p:cNvSpPr>
            <p:nvPr/>
          </p:nvSpPr>
          <p:spPr bwMode="auto">
            <a:xfrm>
              <a:off x="90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95" name="Line 5"/>
            <p:cNvSpPr>
              <a:spLocks noChangeShapeType="1"/>
            </p:cNvSpPr>
            <p:nvPr/>
          </p:nvSpPr>
          <p:spPr bwMode="auto">
            <a:xfrm>
              <a:off x="94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96" name="Line 6"/>
            <p:cNvSpPr>
              <a:spLocks noChangeShapeType="1"/>
            </p:cNvSpPr>
            <p:nvPr/>
          </p:nvSpPr>
          <p:spPr bwMode="auto">
            <a:xfrm>
              <a:off x="99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97" name="Line 7"/>
            <p:cNvSpPr>
              <a:spLocks noChangeShapeType="1"/>
            </p:cNvSpPr>
            <p:nvPr/>
          </p:nvSpPr>
          <p:spPr bwMode="auto">
            <a:xfrm>
              <a:off x="103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98" name="Line 8"/>
            <p:cNvSpPr>
              <a:spLocks noChangeShapeType="1"/>
            </p:cNvSpPr>
            <p:nvPr/>
          </p:nvSpPr>
          <p:spPr bwMode="auto">
            <a:xfrm>
              <a:off x="108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99" name="Line 9"/>
            <p:cNvSpPr>
              <a:spLocks noChangeShapeType="1"/>
            </p:cNvSpPr>
            <p:nvPr/>
          </p:nvSpPr>
          <p:spPr bwMode="auto">
            <a:xfrm>
              <a:off x="117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0" name="Line 10"/>
            <p:cNvSpPr>
              <a:spLocks noChangeShapeType="1"/>
            </p:cNvSpPr>
            <p:nvPr/>
          </p:nvSpPr>
          <p:spPr bwMode="auto">
            <a:xfrm>
              <a:off x="121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1" name="Line 11"/>
            <p:cNvSpPr>
              <a:spLocks noChangeShapeType="1"/>
            </p:cNvSpPr>
            <p:nvPr/>
          </p:nvSpPr>
          <p:spPr bwMode="auto">
            <a:xfrm>
              <a:off x="126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2" name="Line 12"/>
            <p:cNvSpPr>
              <a:spLocks noChangeShapeType="1"/>
            </p:cNvSpPr>
            <p:nvPr/>
          </p:nvSpPr>
          <p:spPr bwMode="auto">
            <a:xfrm>
              <a:off x="131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3" name="Line 13"/>
            <p:cNvSpPr>
              <a:spLocks noChangeShapeType="1"/>
            </p:cNvSpPr>
            <p:nvPr/>
          </p:nvSpPr>
          <p:spPr bwMode="auto">
            <a:xfrm>
              <a:off x="140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4" name="Line 14"/>
            <p:cNvSpPr>
              <a:spLocks noChangeShapeType="1"/>
            </p:cNvSpPr>
            <p:nvPr/>
          </p:nvSpPr>
          <p:spPr bwMode="auto">
            <a:xfrm>
              <a:off x="144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5" name="Line 15"/>
            <p:cNvSpPr>
              <a:spLocks noChangeShapeType="1"/>
            </p:cNvSpPr>
            <p:nvPr/>
          </p:nvSpPr>
          <p:spPr bwMode="auto">
            <a:xfrm>
              <a:off x="149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6" name="Line 16"/>
            <p:cNvSpPr>
              <a:spLocks noChangeShapeType="1"/>
            </p:cNvSpPr>
            <p:nvPr/>
          </p:nvSpPr>
          <p:spPr bwMode="auto">
            <a:xfrm>
              <a:off x="153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7" name="Line 17"/>
            <p:cNvSpPr>
              <a:spLocks noChangeShapeType="1"/>
            </p:cNvSpPr>
            <p:nvPr/>
          </p:nvSpPr>
          <p:spPr bwMode="auto">
            <a:xfrm>
              <a:off x="162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8" name="Line 18"/>
            <p:cNvSpPr>
              <a:spLocks noChangeShapeType="1"/>
            </p:cNvSpPr>
            <p:nvPr/>
          </p:nvSpPr>
          <p:spPr bwMode="auto">
            <a:xfrm>
              <a:off x="167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09" name="Line 19"/>
            <p:cNvSpPr>
              <a:spLocks noChangeShapeType="1"/>
            </p:cNvSpPr>
            <p:nvPr/>
          </p:nvSpPr>
          <p:spPr bwMode="auto">
            <a:xfrm>
              <a:off x="171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0" name="Line 20"/>
            <p:cNvSpPr>
              <a:spLocks noChangeShapeType="1"/>
            </p:cNvSpPr>
            <p:nvPr/>
          </p:nvSpPr>
          <p:spPr bwMode="auto">
            <a:xfrm>
              <a:off x="176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1" name="Line 21"/>
            <p:cNvSpPr>
              <a:spLocks noChangeShapeType="1"/>
            </p:cNvSpPr>
            <p:nvPr/>
          </p:nvSpPr>
          <p:spPr bwMode="auto">
            <a:xfrm>
              <a:off x="185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2" name="Line 22"/>
            <p:cNvSpPr>
              <a:spLocks noChangeShapeType="1"/>
            </p:cNvSpPr>
            <p:nvPr/>
          </p:nvSpPr>
          <p:spPr bwMode="auto">
            <a:xfrm>
              <a:off x="189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3" name="Line 23"/>
            <p:cNvSpPr>
              <a:spLocks noChangeShapeType="1"/>
            </p:cNvSpPr>
            <p:nvPr/>
          </p:nvSpPr>
          <p:spPr bwMode="auto">
            <a:xfrm>
              <a:off x="194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4" name="Line 24"/>
            <p:cNvSpPr>
              <a:spLocks noChangeShapeType="1"/>
            </p:cNvSpPr>
            <p:nvPr/>
          </p:nvSpPr>
          <p:spPr bwMode="auto">
            <a:xfrm>
              <a:off x="199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5" name="Line 25"/>
            <p:cNvSpPr>
              <a:spLocks noChangeShapeType="1"/>
            </p:cNvSpPr>
            <p:nvPr/>
          </p:nvSpPr>
          <p:spPr bwMode="auto">
            <a:xfrm>
              <a:off x="208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6" name="Line 26"/>
            <p:cNvSpPr>
              <a:spLocks noChangeShapeType="1"/>
            </p:cNvSpPr>
            <p:nvPr/>
          </p:nvSpPr>
          <p:spPr bwMode="auto">
            <a:xfrm>
              <a:off x="212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7" name="Line 27"/>
            <p:cNvSpPr>
              <a:spLocks noChangeShapeType="1"/>
            </p:cNvSpPr>
            <p:nvPr/>
          </p:nvSpPr>
          <p:spPr bwMode="auto">
            <a:xfrm>
              <a:off x="217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8" name="Line 28"/>
            <p:cNvSpPr>
              <a:spLocks noChangeShapeType="1"/>
            </p:cNvSpPr>
            <p:nvPr/>
          </p:nvSpPr>
          <p:spPr bwMode="auto">
            <a:xfrm>
              <a:off x="221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19" name="Line 29"/>
            <p:cNvSpPr>
              <a:spLocks noChangeShapeType="1"/>
            </p:cNvSpPr>
            <p:nvPr/>
          </p:nvSpPr>
          <p:spPr bwMode="auto">
            <a:xfrm>
              <a:off x="235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0" name="Line 30"/>
            <p:cNvSpPr>
              <a:spLocks noChangeShapeType="1"/>
            </p:cNvSpPr>
            <p:nvPr/>
          </p:nvSpPr>
          <p:spPr bwMode="auto">
            <a:xfrm>
              <a:off x="239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1" name="Line 31"/>
            <p:cNvSpPr>
              <a:spLocks noChangeShapeType="1"/>
            </p:cNvSpPr>
            <p:nvPr/>
          </p:nvSpPr>
          <p:spPr bwMode="auto">
            <a:xfrm>
              <a:off x="244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2" name="Line 32"/>
            <p:cNvSpPr>
              <a:spLocks noChangeShapeType="1"/>
            </p:cNvSpPr>
            <p:nvPr/>
          </p:nvSpPr>
          <p:spPr bwMode="auto">
            <a:xfrm>
              <a:off x="253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3" name="Line 33"/>
            <p:cNvSpPr>
              <a:spLocks noChangeShapeType="1"/>
            </p:cNvSpPr>
            <p:nvPr/>
          </p:nvSpPr>
          <p:spPr bwMode="auto">
            <a:xfrm>
              <a:off x="258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4" name="Line 34"/>
            <p:cNvSpPr>
              <a:spLocks noChangeShapeType="1"/>
            </p:cNvSpPr>
            <p:nvPr/>
          </p:nvSpPr>
          <p:spPr bwMode="auto">
            <a:xfrm>
              <a:off x="262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5" name="Line 35"/>
            <p:cNvSpPr>
              <a:spLocks noChangeShapeType="1"/>
            </p:cNvSpPr>
            <p:nvPr/>
          </p:nvSpPr>
          <p:spPr bwMode="auto">
            <a:xfrm>
              <a:off x="267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6" name="Line 36"/>
            <p:cNvSpPr>
              <a:spLocks noChangeShapeType="1"/>
            </p:cNvSpPr>
            <p:nvPr/>
          </p:nvSpPr>
          <p:spPr bwMode="auto">
            <a:xfrm>
              <a:off x="276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7" name="Line 37"/>
            <p:cNvSpPr>
              <a:spLocks noChangeShapeType="1"/>
            </p:cNvSpPr>
            <p:nvPr/>
          </p:nvSpPr>
          <p:spPr bwMode="auto">
            <a:xfrm>
              <a:off x="280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8" name="Line 38"/>
            <p:cNvSpPr>
              <a:spLocks noChangeShapeType="1"/>
            </p:cNvSpPr>
            <p:nvPr/>
          </p:nvSpPr>
          <p:spPr bwMode="auto">
            <a:xfrm>
              <a:off x="285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29" name="Line 39"/>
            <p:cNvSpPr>
              <a:spLocks noChangeShapeType="1"/>
            </p:cNvSpPr>
            <p:nvPr/>
          </p:nvSpPr>
          <p:spPr bwMode="auto">
            <a:xfrm>
              <a:off x="289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0" name="Line 40"/>
            <p:cNvSpPr>
              <a:spLocks noChangeShapeType="1"/>
            </p:cNvSpPr>
            <p:nvPr/>
          </p:nvSpPr>
          <p:spPr bwMode="auto">
            <a:xfrm>
              <a:off x="298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1" name="Line 41"/>
            <p:cNvSpPr>
              <a:spLocks noChangeShapeType="1"/>
            </p:cNvSpPr>
            <p:nvPr/>
          </p:nvSpPr>
          <p:spPr bwMode="auto">
            <a:xfrm>
              <a:off x="303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2" name="Line 42"/>
            <p:cNvSpPr>
              <a:spLocks noChangeShapeType="1"/>
            </p:cNvSpPr>
            <p:nvPr/>
          </p:nvSpPr>
          <p:spPr bwMode="auto">
            <a:xfrm>
              <a:off x="307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3" name="Line 43"/>
            <p:cNvSpPr>
              <a:spLocks noChangeShapeType="1"/>
            </p:cNvSpPr>
            <p:nvPr/>
          </p:nvSpPr>
          <p:spPr bwMode="auto">
            <a:xfrm>
              <a:off x="312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4" name="Line 44"/>
            <p:cNvSpPr>
              <a:spLocks noChangeShapeType="1"/>
            </p:cNvSpPr>
            <p:nvPr/>
          </p:nvSpPr>
          <p:spPr bwMode="auto">
            <a:xfrm>
              <a:off x="1128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5" name="Line 45"/>
            <p:cNvSpPr>
              <a:spLocks noChangeShapeType="1"/>
            </p:cNvSpPr>
            <p:nvPr/>
          </p:nvSpPr>
          <p:spPr bwMode="auto">
            <a:xfrm>
              <a:off x="1355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6" name="Line 46"/>
            <p:cNvSpPr>
              <a:spLocks noChangeShapeType="1"/>
            </p:cNvSpPr>
            <p:nvPr/>
          </p:nvSpPr>
          <p:spPr bwMode="auto">
            <a:xfrm>
              <a:off x="158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7" name="Line 47"/>
            <p:cNvSpPr>
              <a:spLocks noChangeShapeType="1"/>
            </p:cNvSpPr>
            <p:nvPr/>
          </p:nvSpPr>
          <p:spPr bwMode="auto">
            <a:xfrm>
              <a:off x="180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8" name="Line 48"/>
            <p:cNvSpPr>
              <a:spLocks noChangeShapeType="1"/>
            </p:cNvSpPr>
            <p:nvPr/>
          </p:nvSpPr>
          <p:spPr bwMode="auto">
            <a:xfrm>
              <a:off x="230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39" name="Line 49"/>
            <p:cNvSpPr>
              <a:spLocks noChangeShapeType="1"/>
            </p:cNvSpPr>
            <p:nvPr/>
          </p:nvSpPr>
          <p:spPr bwMode="auto">
            <a:xfrm>
              <a:off x="203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40" name="Line 50"/>
            <p:cNvSpPr>
              <a:spLocks noChangeShapeType="1"/>
            </p:cNvSpPr>
            <p:nvPr/>
          </p:nvSpPr>
          <p:spPr bwMode="auto">
            <a:xfrm>
              <a:off x="2490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41" name="Line 51"/>
            <p:cNvSpPr>
              <a:spLocks noChangeShapeType="1"/>
            </p:cNvSpPr>
            <p:nvPr/>
          </p:nvSpPr>
          <p:spPr bwMode="auto">
            <a:xfrm>
              <a:off x="2944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42" name="Line 52"/>
            <p:cNvSpPr>
              <a:spLocks noChangeShapeType="1"/>
            </p:cNvSpPr>
            <p:nvPr/>
          </p:nvSpPr>
          <p:spPr bwMode="auto">
            <a:xfrm>
              <a:off x="2263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43" name="Line 53"/>
            <p:cNvSpPr>
              <a:spLocks noChangeShapeType="1"/>
            </p:cNvSpPr>
            <p:nvPr/>
          </p:nvSpPr>
          <p:spPr bwMode="auto">
            <a:xfrm>
              <a:off x="271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44" name="Line 54"/>
            <p:cNvSpPr>
              <a:spLocks noChangeShapeType="1"/>
            </p:cNvSpPr>
            <p:nvPr/>
          </p:nvSpPr>
          <p:spPr bwMode="auto">
            <a:xfrm>
              <a:off x="316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445" name="Text Box 55"/>
            <p:cNvSpPr txBox="1">
              <a:spLocks noChangeArrowheads="1"/>
            </p:cNvSpPr>
            <p:nvPr/>
          </p:nvSpPr>
          <p:spPr bwMode="auto">
            <a:xfrm>
              <a:off x="881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8446" name="Text Box 56"/>
            <p:cNvSpPr txBox="1">
              <a:spLocks noChangeArrowheads="1"/>
            </p:cNvSpPr>
            <p:nvPr/>
          </p:nvSpPr>
          <p:spPr bwMode="auto">
            <a:xfrm>
              <a:off x="1334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8447" name="Text Box 57"/>
            <p:cNvSpPr txBox="1">
              <a:spLocks noChangeArrowheads="1"/>
            </p:cNvSpPr>
            <p:nvPr/>
          </p:nvSpPr>
          <p:spPr bwMode="auto">
            <a:xfrm>
              <a:off x="1788" y="189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8448" name="Text Box 58"/>
            <p:cNvSpPr txBox="1">
              <a:spLocks noChangeArrowheads="1"/>
            </p:cNvSpPr>
            <p:nvPr/>
          </p:nvSpPr>
          <p:spPr bwMode="auto">
            <a:xfrm>
              <a:off x="22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8449" name="Text Box 59"/>
            <p:cNvSpPr txBox="1">
              <a:spLocks noChangeArrowheads="1"/>
            </p:cNvSpPr>
            <p:nvPr/>
          </p:nvSpPr>
          <p:spPr bwMode="auto">
            <a:xfrm>
              <a:off x="2695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8450" name="Text Box 60"/>
            <p:cNvSpPr txBox="1">
              <a:spLocks noChangeArrowheads="1"/>
            </p:cNvSpPr>
            <p:nvPr/>
          </p:nvSpPr>
          <p:spPr bwMode="auto">
            <a:xfrm>
              <a:off x="31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1724760" y="696913"/>
            <a:ext cx="58181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Osagaien balioa kalkula ezazu. 1 cm 20 N-ei dagokio (eskala).</a:t>
            </a:r>
          </a:p>
        </p:txBody>
      </p:sp>
      <p:sp>
        <p:nvSpPr>
          <p:cNvPr id="155710" name="Text Box 62"/>
          <p:cNvSpPr txBox="1">
            <a:spLocks noChangeArrowheads="1"/>
          </p:cNvSpPr>
          <p:nvPr/>
        </p:nvSpPr>
        <p:spPr bwMode="auto">
          <a:xfrm>
            <a:off x="1506538" y="34290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2,9 cm</a:t>
            </a:r>
          </a:p>
        </p:txBody>
      </p:sp>
      <p:sp>
        <p:nvSpPr>
          <p:cNvPr id="155711" name="Text Box 63"/>
          <p:cNvSpPr txBox="1">
            <a:spLocks noChangeArrowheads="1"/>
          </p:cNvSpPr>
          <p:nvPr/>
        </p:nvSpPr>
        <p:spPr bwMode="auto">
          <a:xfrm>
            <a:off x="3044825" y="4541838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1,3 cm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 rot="-6900000">
            <a:off x="197645" y="2793206"/>
            <a:ext cx="3890962" cy="295275"/>
            <a:chOff x="811" y="1811"/>
            <a:chExt cx="2451" cy="186"/>
          </a:xfrm>
        </p:grpSpPr>
        <p:sp>
          <p:nvSpPr>
            <p:cNvPr id="98335" name="Rectangle 65"/>
            <p:cNvSpPr>
              <a:spLocks noChangeArrowheads="1"/>
            </p:cNvSpPr>
            <p:nvPr/>
          </p:nvSpPr>
          <p:spPr bwMode="auto">
            <a:xfrm>
              <a:off x="811" y="1811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98336" name="Line 66"/>
            <p:cNvSpPr>
              <a:spLocks noChangeShapeType="1"/>
            </p:cNvSpPr>
            <p:nvPr/>
          </p:nvSpPr>
          <p:spPr bwMode="auto">
            <a:xfrm>
              <a:off x="90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37" name="Line 67"/>
            <p:cNvSpPr>
              <a:spLocks noChangeShapeType="1"/>
            </p:cNvSpPr>
            <p:nvPr/>
          </p:nvSpPr>
          <p:spPr bwMode="auto">
            <a:xfrm>
              <a:off x="94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38" name="Line 68"/>
            <p:cNvSpPr>
              <a:spLocks noChangeShapeType="1"/>
            </p:cNvSpPr>
            <p:nvPr/>
          </p:nvSpPr>
          <p:spPr bwMode="auto">
            <a:xfrm>
              <a:off x="99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39" name="Line 69"/>
            <p:cNvSpPr>
              <a:spLocks noChangeShapeType="1"/>
            </p:cNvSpPr>
            <p:nvPr/>
          </p:nvSpPr>
          <p:spPr bwMode="auto">
            <a:xfrm>
              <a:off x="103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0" name="Line 70"/>
            <p:cNvSpPr>
              <a:spLocks noChangeShapeType="1"/>
            </p:cNvSpPr>
            <p:nvPr/>
          </p:nvSpPr>
          <p:spPr bwMode="auto">
            <a:xfrm>
              <a:off x="108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1" name="Line 71"/>
            <p:cNvSpPr>
              <a:spLocks noChangeShapeType="1"/>
            </p:cNvSpPr>
            <p:nvPr/>
          </p:nvSpPr>
          <p:spPr bwMode="auto">
            <a:xfrm>
              <a:off x="117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2" name="Line 72"/>
            <p:cNvSpPr>
              <a:spLocks noChangeShapeType="1"/>
            </p:cNvSpPr>
            <p:nvPr/>
          </p:nvSpPr>
          <p:spPr bwMode="auto">
            <a:xfrm>
              <a:off x="121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3" name="Line 73"/>
            <p:cNvSpPr>
              <a:spLocks noChangeShapeType="1"/>
            </p:cNvSpPr>
            <p:nvPr/>
          </p:nvSpPr>
          <p:spPr bwMode="auto">
            <a:xfrm>
              <a:off x="126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4" name="Line 74"/>
            <p:cNvSpPr>
              <a:spLocks noChangeShapeType="1"/>
            </p:cNvSpPr>
            <p:nvPr/>
          </p:nvSpPr>
          <p:spPr bwMode="auto">
            <a:xfrm>
              <a:off x="131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5" name="Line 75"/>
            <p:cNvSpPr>
              <a:spLocks noChangeShapeType="1"/>
            </p:cNvSpPr>
            <p:nvPr/>
          </p:nvSpPr>
          <p:spPr bwMode="auto">
            <a:xfrm>
              <a:off x="140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6" name="Line 76"/>
            <p:cNvSpPr>
              <a:spLocks noChangeShapeType="1"/>
            </p:cNvSpPr>
            <p:nvPr/>
          </p:nvSpPr>
          <p:spPr bwMode="auto">
            <a:xfrm>
              <a:off x="144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7" name="Line 77"/>
            <p:cNvSpPr>
              <a:spLocks noChangeShapeType="1"/>
            </p:cNvSpPr>
            <p:nvPr/>
          </p:nvSpPr>
          <p:spPr bwMode="auto">
            <a:xfrm>
              <a:off x="149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8" name="Line 78"/>
            <p:cNvSpPr>
              <a:spLocks noChangeShapeType="1"/>
            </p:cNvSpPr>
            <p:nvPr/>
          </p:nvSpPr>
          <p:spPr bwMode="auto">
            <a:xfrm>
              <a:off x="153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49" name="Line 79"/>
            <p:cNvSpPr>
              <a:spLocks noChangeShapeType="1"/>
            </p:cNvSpPr>
            <p:nvPr/>
          </p:nvSpPr>
          <p:spPr bwMode="auto">
            <a:xfrm>
              <a:off x="162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0" name="Line 80"/>
            <p:cNvSpPr>
              <a:spLocks noChangeShapeType="1"/>
            </p:cNvSpPr>
            <p:nvPr/>
          </p:nvSpPr>
          <p:spPr bwMode="auto">
            <a:xfrm>
              <a:off x="167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1" name="Line 81"/>
            <p:cNvSpPr>
              <a:spLocks noChangeShapeType="1"/>
            </p:cNvSpPr>
            <p:nvPr/>
          </p:nvSpPr>
          <p:spPr bwMode="auto">
            <a:xfrm>
              <a:off x="171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2" name="Line 82"/>
            <p:cNvSpPr>
              <a:spLocks noChangeShapeType="1"/>
            </p:cNvSpPr>
            <p:nvPr/>
          </p:nvSpPr>
          <p:spPr bwMode="auto">
            <a:xfrm>
              <a:off x="176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3" name="Line 83"/>
            <p:cNvSpPr>
              <a:spLocks noChangeShapeType="1"/>
            </p:cNvSpPr>
            <p:nvPr/>
          </p:nvSpPr>
          <p:spPr bwMode="auto">
            <a:xfrm>
              <a:off x="185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4" name="Line 84"/>
            <p:cNvSpPr>
              <a:spLocks noChangeShapeType="1"/>
            </p:cNvSpPr>
            <p:nvPr/>
          </p:nvSpPr>
          <p:spPr bwMode="auto">
            <a:xfrm>
              <a:off x="189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5" name="Line 85"/>
            <p:cNvSpPr>
              <a:spLocks noChangeShapeType="1"/>
            </p:cNvSpPr>
            <p:nvPr/>
          </p:nvSpPr>
          <p:spPr bwMode="auto">
            <a:xfrm>
              <a:off x="194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6" name="Line 86"/>
            <p:cNvSpPr>
              <a:spLocks noChangeShapeType="1"/>
            </p:cNvSpPr>
            <p:nvPr/>
          </p:nvSpPr>
          <p:spPr bwMode="auto">
            <a:xfrm>
              <a:off x="199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7" name="Line 87"/>
            <p:cNvSpPr>
              <a:spLocks noChangeShapeType="1"/>
            </p:cNvSpPr>
            <p:nvPr/>
          </p:nvSpPr>
          <p:spPr bwMode="auto">
            <a:xfrm>
              <a:off x="208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8" name="Line 88"/>
            <p:cNvSpPr>
              <a:spLocks noChangeShapeType="1"/>
            </p:cNvSpPr>
            <p:nvPr/>
          </p:nvSpPr>
          <p:spPr bwMode="auto">
            <a:xfrm>
              <a:off x="212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59" name="Line 89"/>
            <p:cNvSpPr>
              <a:spLocks noChangeShapeType="1"/>
            </p:cNvSpPr>
            <p:nvPr/>
          </p:nvSpPr>
          <p:spPr bwMode="auto">
            <a:xfrm>
              <a:off x="217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0" name="Line 90"/>
            <p:cNvSpPr>
              <a:spLocks noChangeShapeType="1"/>
            </p:cNvSpPr>
            <p:nvPr/>
          </p:nvSpPr>
          <p:spPr bwMode="auto">
            <a:xfrm>
              <a:off x="221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1" name="Line 91"/>
            <p:cNvSpPr>
              <a:spLocks noChangeShapeType="1"/>
            </p:cNvSpPr>
            <p:nvPr/>
          </p:nvSpPr>
          <p:spPr bwMode="auto">
            <a:xfrm>
              <a:off x="235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2" name="Line 92"/>
            <p:cNvSpPr>
              <a:spLocks noChangeShapeType="1"/>
            </p:cNvSpPr>
            <p:nvPr/>
          </p:nvSpPr>
          <p:spPr bwMode="auto">
            <a:xfrm>
              <a:off x="239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3" name="Line 93"/>
            <p:cNvSpPr>
              <a:spLocks noChangeShapeType="1"/>
            </p:cNvSpPr>
            <p:nvPr/>
          </p:nvSpPr>
          <p:spPr bwMode="auto">
            <a:xfrm>
              <a:off x="244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4" name="Line 94"/>
            <p:cNvSpPr>
              <a:spLocks noChangeShapeType="1"/>
            </p:cNvSpPr>
            <p:nvPr/>
          </p:nvSpPr>
          <p:spPr bwMode="auto">
            <a:xfrm>
              <a:off x="253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5" name="Line 95"/>
            <p:cNvSpPr>
              <a:spLocks noChangeShapeType="1"/>
            </p:cNvSpPr>
            <p:nvPr/>
          </p:nvSpPr>
          <p:spPr bwMode="auto">
            <a:xfrm>
              <a:off x="258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6" name="Line 96"/>
            <p:cNvSpPr>
              <a:spLocks noChangeShapeType="1"/>
            </p:cNvSpPr>
            <p:nvPr/>
          </p:nvSpPr>
          <p:spPr bwMode="auto">
            <a:xfrm>
              <a:off x="262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7" name="Line 97"/>
            <p:cNvSpPr>
              <a:spLocks noChangeShapeType="1"/>
            </p:cNvSpPr>
            <p:nvPr/>
          </p:nvSpPr>
          <p:spPr bwMode="auto">
            <a:xfrm>
              <a:off x="267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8" name="Line 98"/>
            <p:cNvSpPr>
              <a:spLocks noChangeShapeType="1"/>
            </p:cNvSpPr>
            <p:nvPr/>
          </p:nvSpPr>
          <p:spPr bwMode="auto">
            <a:xfrm>
              <a:off x="276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69" name="Line 99"/>
            <p:cNvSpPr>
              <a:spLocks noChangeShapeType="1"/>
            </p:cNvSpPr>
            <p:nvPr/>
          </p:nvSpPr>
          <p:spPr bwMode="auto">
            <a:xfrm>
              <a:off x="280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0" name="Line 100"/>
            <p:cNvSpPr>
              <a:spLocks noChangeShapeType="1"/>
            </p:cNvSpPr>
            <p:nvPr/>
          </p:nvSpPr>
          <p:spPr bwMode="auto">
            <a:xfrm>
              <a:off x="285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1" name="Line 101"/>
            <p:cNvSpPr>
              <a:spLocks noChangeShapeType="1"/>
            </p:cNvSpPr>
            <p:nvPr/>
          </p:nvSpPr>
          <p:spPr bwMode="auto">
            <a:xfrm>
              <a:off x="289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2" name="Line 102"/>
            <p:cNvSpPr>
              <a:spLocks noChangeShapeType="1"/>
            </p:cNvSpPr>
            <p:nvPr/>
          </p:nvSpPr>
          <p:spPr bwMode="auto">
            <a:xfrm>
              <a:off x="298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3" name="Line 103"/>
            <p:cNvSpPr>
              <a:spLocks noChangeShapeType="1"/>
            </p:cNvSpPr>
            <p:nvPr/>
          </p:nvSpPr>
          <p:spPr bwMode="auto">
            <a:xfrm>
              <a:off x="303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4" name="Line 104"/>
            <p:cNvSpPr>
              <a:spLocks noChangeShapeType="1"/>
            </p:cNvSpPr>
            <p:nvPr/>
          </p:nvSpPr>
          <p:spPr bwMode="auto">
            <a:xfrm>
              <a:off x="307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5" name="Line 105"/>
            <p:cNvSpPr>
              <a:spLocks noChangeShapeType="1"/>
            </p:cNvSpPr>
            <p:nvPr/>
          </p:nvSpPr>
          <p:spPr bwMode="auto">
            <a:xfrm>
              <a:off x="312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6" name="Line 106"/>
            <p:cNvSpPr>
              <a:spLocks noChangeShapeType="1"/>
            </p:cNvSpPr>
            <p:nvPr/>
          </p:nvSpPr>
          <p:spPr bwMode="auto">
            <a:xfrm>
              <a:off x="1128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7" name="Line 107"/>
            <p:cNvSpPr>
              <a:spLocks noChangeShapeType="1"/>
            </p:cNvSpPr>
            <p:nvPr/>
          </p:nvSpPr>
          <p:spPr bwMode="auto">
            <a:xfrm>
              <a:off x="1355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8" name="Line 108"/>
            <p:cNvSpPr>
              <a:spLocks noChangeShapeType="1"/>
            </p:cNvSpPr>
            <p:nvPr/>
          </p:nvSpPr>
          <p:spPr bwMode="auto">
            <a:xfrm>
              <a:off x="158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79" name="Line 109"/>
            <p:cNvSpPr>
              <a:spLocks noChangeShapeType="1"/>
            </p:cNvSpPr>
            <p:nvPr/>
          </p:nvSpPr>
          <p:spPr bwMode="auto">
            <a:xfrm>
              <a:off x="180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0" name="Line 110"/>
            <p:cNvSpPr>
              <a:spLocks noChangeShapeType="1"/>
            </p:cNvSpPr>
            <p:nvPr/>
          </p:nvSpPr>
          <p:spPr bwMode="auto">
            <a:xfrm>
              <a:off x="230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1" name="Line 111"/>
            <p:cNvSpPr>
              <a:spLocks noChangeShapeType="1"/>
            </p:cNvSpPr>
            <p:nvPr/>
          </p:nvSpPr>
          <p:spPr bwMode="auto">
            <a:xfrm>
              <a:off x="203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2" name="Line 112"/>
            <p:cNvSpPr>
              <a:spLocks noChangeShapeType="1"/>
            </p:cNvSpPr>
            <p:nvPr/>
          </p:nvSpPr>
          <p:spPr bwMode="auto">
            <a:xfrm>
              <a:off x="2490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3" name="Line 113"/>
            <p:cNvSpPr>
              <a:spLocks noChangeShapeType="1"/>
            </p:cNvSpPr>
            <p:nvPr/>
          </p:nvSpPr>
          <p:spPr bwMode="auto">
            <a:xfrm>
              <a:off x="2944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4" name="Line 114"/>
            <p:cNvSpPr>
              <a:spLocks noChangeShapeType="1"/>
            </p:cNvSpPr>
            <p:nvPr/>
          </p:nvSpPr>
          <p:spPr bwMode="auto">
            <a:xfrm>
              <a:off x="2263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5" name="Line 115"/>
            <p:cNvSpPr>
              <a:spLocks noChangeShapeType="1"/>
            </p:cNvSpPr>
            <p:nvPr/>
          </p:nvSpPr>
          <p:spPr bwMode="auto">
            <a:xfrm>
              <a:off x="271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6" name="Line 116"/>
            <p:cNvSpPr>
              <a:spLocks noChangeShapeType="1"/>
            </p:cNvSpPr>
            <p:nvPr/>
          </p:nvSpPr>
          <p:spPr bwMode="auto">
            <a:xfrm>
              <a:off x="316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87" name="Text Box 117"/>
            <p:cNvSpPr txBox="1">
              <a:spLocks noChangeArrowheads="1"/>
            </p:cNvSpPr>
            <p:nvPr/>
          </p:nvSpPr>
          <p:spPr bwMode="auto">
            <a:xfrm>
              <a:off x="881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8388" name="Text Box 118"/>
            <p:cNvSpPr txBox="1">
              <a:spLocks noChangeArrowheads="1"/>
            </p:cNvSpPr>
            <p:nvPr/>
          </p:nvSpPr>
          <p:spPr bwMode="auto">
            <a:xfrm>
              <a:off x="1334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8389" name="Text Box 119"/>
            <p:cNvSpPr txBox="1">
              <a:spLocks noChangeArrowheads="1"/>
            </p:cNvSpPr>
            <p:nvPr/>
          </p:nvSpPr>
          <p:spPr bwMode="auto">
            <a:xfrm>
              <a:off x="1788" y="189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8390" name="Text Box 120"/>
            <p:cNvSpPr txBox="1">
              <a:spLocks noChangeArrowheads="1"/>
            </p:cNvSpPr>
            <p:nvPr/>
          </p:nvSpPr>
          <p:spPr bwMode="auto">
            <a:xfrm>
              <a:off x="22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8391" name="Text Box 121"/>
            <p:cNvSpPr txBox="1">
              <a:spLocks noChangeArrowheads="1"/>
            </p:cNvSpPr>
            <p:nvPr/>
          </p:nvSpPr>
          <p:spPr bwMode="auto">
            <a:xfrm>
              <a:off x="2695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8392" name="Text Box 122"/>
            <p:cNvSpPr txBox="1">
              <a:spLocks noChangeArrowheads="1"/>
            </p:cNvSpPr>
            <p:nvPr/>
          </p:nvSpPr>
          <p:spPr bwMode="auto">
            <a:xfrm>
              <a:off x="31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sp>
        <p:nvSpPr>
          <p:cNvPr id="155771" name="Rectangle 123"/>
          <p:cNvSpPr>
            <a:spLocks noChangeArrowheads="1"/>
          </p:cNvSpPr>
          <p:nvPr/>
        </p:nvSpPr>
        <p:spPr bwMode="auto">
          <a:xfrm>
            <a:off x="5303838" y="4043363"/>
            <a:ext cx="3503612" cy="17129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90800" anchor="ctr">
            <a:spAutoFit/>
          </a:bodyPr>
          <a:lstStyle/>
          <a:p>
            <a:pPr algn="ctr" eaLnBrk="1" hangingPunct="1"/>
            <a:r>
              <a:rPr lang="eu-ES"/>
              <a:t>1cm:20 N eskala erabiliko dugu.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Bektoreak 1,3 cm neurtzen duenez, osagaiak hauxe balio du: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1,3 cm · 20          = 26 N</a:t>
            </a:r>
          </a:p>
        </p:txBody>
      </p:sp>
      <p:sp>
        <p:nvSpPr>
          <p:cNvPr id="155772" name="Text Box 124"/>
          <p:cNvSpPr txBox="1">
            <a:spLocks noChangeArrowheads="1"/>
          </p:cNvSpPr>
          <p:nvPr/>
        </p:nvSpPr>
        <p:spPr bwMode="auto">
          <a:xfrm>
            <a:off x="1554163" y="3429000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58 N</a:t>
            </a:r>
          </a:p>
        </p:txBody>
      </p:sp>
      <p:sp>
        <p:nvSpPr>
          <p:cNvPr id="155773" name="Text Box 125"/>
          <p:cNvSpPr txBox="1">
            <a:spLocks noChangeArrowheads="1"/>
          </p:cNvSpPr>
          <p:nvPr/>
        </p:nvSpPr>
        <p:spPr bwMode="auto">
          <a:xfrm>
            <a:off x="2987675" y="4572000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26 N</a:t>
            </a:r>
          </a:p>
        </p:txBody>
      </p:sp>
      <p:grpSp>
        <p:nvGrpSpPr>
          <p:cNvPr id="98315" name="Group 126"/>
          <p:cNvGrpSpPr>
            <a:grpSpLocks/>
          </p:cNvGrpSpPr>
          <p:nvPr/>
        </p:nvGrpSpPr>
        <p:grpSpPr bwMode="auto">
          <a:xfrm>
            <a:off x="1603375" y="2171700"/>
            <a:ext cx="2613025" cy="2478088"/>
            <a:chOff x="1010" y="1368"/>
            <a:chExt cx="1646" cy="1561"/>
          </a:xfrm>
        </p:grpSpPr>
        <p:sp>
          <p:nvSpPr>
            <p:cNvPr id="98327" name="Line 127"/>
            <p:cNvSpPr>
              <a:spLocks noChangeShapeType="1"/>
            </p:cNvSpPr>
            <p:nvPr/>
          </p:nvSpPr>
          <p:spPr bwMode="auto">
            <a:xfrm flipH="1" flipV="1">
              <a:off x="1721" y="1473"/>
              <a:ext cx="2" cy="1453"/>
            </a:xfrm>
            <a:prstGeom prst="lin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28" name="Text Box 128"/>
            <p:cNvSpPr txBox="1">
              <a:spLocks noChangeArrowheads="1"/>
            </p:cNvSpPr>
            <p:nvPr/>
          </p:nvSpPr>
          <p:spPr bwMode="auto">
            <a:xfrm>
              <a:off x="1813" y="1414"/>
              <a:ext cx="2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64 N</a:t>
              </a:r>
            </a:p>
          </p:txBody>
        </p:sp>
        <p:sp>
          <p:nvSpPr>
            <p:cNvPr id="98329" name="Line 129"/>
            <p:cNvSpPr>
              <a:spLocks noChangeShapeType="1"/>
            </p:cNvSpPr>
            <p:nvPr/>
          </p:nvSpPr>
          <p:spPr bwMode="auto">
            <a:xfrm flipV="1">
              <a:off x="1719" y="2489"/>
              <a:ext cx="937" cy="4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8330" name="Line 130"/>
            <p:cNvSpPr>
              <a:spLocks noChangeShapeType="1"/>
            </p:cNvSpPr>
            <p:nvPr/>
          </p:nvSpPr>
          <p:spPr bwMode="auto">
            <a:xfrm flipH="1" flipV="1">
              <a:off x="1066" y="1514"/>
              <a:ext cx="652" cy="1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8331" name="Line 131"/>
            <p:cNvSpPr>
              <a:spLocks noChangeShapeType="1"/>
            </p:cNvSpPr>
            <p:nvPr/>
          </p:nvSpPr>
          <p:spPr bwMode="auto">
            <a:xfrm flipH="1" flipV="1">
              <a:off x="1682" y="1397"/>
              <a:ext cx="652" cy="1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8332" name="Line 132"/>
            <p:cNvSpPr>
              <a:spLocks noChangeShapeType="1"/>
            </p:cNvSpPr>
            <p:nvPr/>
          </p:nvSpPr>
          <p:spPr bwMode="auto">
            <a:xfrm flipV="1">
              <a:off x="1010" y="1368"/>
              <a:ext cx="937" cy="4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8333" name="Line 133"/>
            <p:cNvSpPr>
              <a:spLocks noChangeShapeType="1"/>
            </p:cNvSpPr>
            <p:nvPr/>
          </p:nvSpPr>
          <p:spPr bwMode="auto">
            <a:xfrm flipV="1">
              <a:off x="1721" y="2672"/>
              <a:ext cx="547" cy="25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8334" name="Line 134"/>
            <p:cNvSpPr>
              <a:spLocks noChangeShapeType="1"/>
            </p:cNvSpPr>
            <p:nvPr/>
          </p:nvSpPr>
          <p:spPr bwMode="auto">
            <a:xfrm flipH="1" flipV="1">
              <a:off x="1166" y="1732"/>
              <a:ext cx="555" cy="119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55783" name="Rectangle 135"/>
          <p:cNvSpPr>
            <a:spLocks noChangeArrowheads="1"/>
          </p:cNvSpPr>
          <p:nvPr/>
        </p:nvSpPr>
        <p:spPr bwMode="auto">
          <a:xfrm>
            <a:off x="3725863" y="1052513"/>
            <a:ext cx="3503612" cy="17129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90800" anchor="ctr">
            <a:spAutoFit/>
          </a:bodyPr>
          <a:lstStyle/>
          <a:p>
            <a:pPr algn="ctr" eaLnBrk="1" hangingPunct="1"/>
            <a:r>
              <a:rPr lang="eu-ES"/>
              <a:t>Eskala 1cm:20 N da.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Bektoreak 2,9 cm neurtzen duenez, osagaiak balio hau du: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2,9 cm · 20        = 58 N</a:t>
            </a:r>
          </a:p>
        </p:txBody>
      </p:sp>
      <p:sp>
        <p:nvSpPr>
          <p:cNvPr id="155784" name="Freeform 136"/>
          <p:cNvSpPr>
            <a:spLocks/>
          </p:cNvSpPr>
          <p:nvPr/>
        </p:nvSpPr>
        <p:spPr bwMode="auto">
          <a:xfrm>
            <a:off x="3460750" y="4433888"/>
            <a:ext cx="1804988" cy="582612"/>
          </a:xfrm>
          <a:custGeom>
            <a:avLst/>
            <a:gdLst>
              <a:gd name="T0" fmla="*/ 1804988 w 1203"/>
              <a:gd name="T1" fmla="*/ 418358 h 415"/>
              <a:gd name="T2" fmla="*/ 864234 w 1203"/>
              <a:gd name="T3" fmla="*/ 122138 h 415"/>
              <a:gd name="T4" fmla="*/ 940754 w 1203"/>
              <a:gd name="T5" fmla="*/ 562958 h 415"/>
              <a:gd name="T6" fmla="*/ 0 w 1203"/>
              <a:gd name="T7" fmla="*/ 0 h 415"/>
              <a:gd name="T8" fmla="*/ 0 60000 65536"/>
              <a:gd name="T9" fmla="*/ 0 60000 65536"/>
              <a:gd name="T10" fmla="*/ 0 60000 65536"/>
              <a:gd name="T11" fmla="*/ 0 60000 65536"/>
              <a:gd name="T12" fmla="*/ 0 w 1203"/>
              <a:gd name="T13" fmla="*/ 0 h 415"/>
              <a:gd name="T14" fmla="*/ 1203 w 1203"/>
              <a:gd name="T15" fmla="*/ 415 h 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3" h="415">
                <a:moveTo>
                  <a:pt x="1203" y="298"/>
                </a:moveTo>
                <a:cubicBezTo>
                  <a:pt x="937" y="184"/>
                  <a:pt x="672" y="70"/>
                  <a:pt x="576" y="87"/>
                </a:cubicBezTo>
                <a:cubicBezTo>
                  <a:pt x="480" y="104"/>
                  <a:pt x="723" y="415"/>
                  <a:pt x="627" y="401"/>
                </a:cubicBezTo>
                <a:cubicBezTo>
                  <a:pt x="531" y="387"/>
                  <a:pt x="265" y="193"/>
                  <a:pt x="0" y="0"/>
                </a:cubicBezTo>
              </a:path>
            </a:pathLst>
          </a:custGeom>
          <a:noFill/>
          <a:ln w="19050" cap="flat" cmpd="sng">
            <a:solidFill>
              <a:srgbClr val="CC00CC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5785" name="Freeform 137"/>
          <p:cNvSpPr>
            <a:spLocks/>
          </p:cNvSpPr>
          <p:nvPr/>
        </p:nvSpPr>
        <p:spPr bwMode="auto">
          <a:xfrm>
            <a:off x="2222500" y="1909763"/>
            <a:ext cx="1492250" cy="1481137"/>
          </a:xfrm>
          <a:custGeom>
            <a:avLst/>
            <a:gdLst>
              <a:gd name="T0" fmla="*/ 1492250 w 940"/>
              <a:gd name="T1" fmla="*/ 0 h 933"/>
              <a:gd name="T2" fmla="*/ 347663 w 940"/>
              <a:gd name="T3" fmla="*/ 242887 h 933"/>
              <a:gd name="T4" fmla="*/ 971550 w 940"/>
              <a:gd name="T5" fmla="*/ 787400 h 933"/>
              <a:gd name="T6" fmla="*/ 0 w 940"/>
              <a:gd name="T7" fmla="*/ 1481137 h 933"/>
              <a:gd name="T8" fmla="*/ 0 60000 65536"/>
              <a:gd name="T9" fmla="*/ 0 60000 65536"/>
              <a:gd name="T10" fmla="*/ 0 60000 65536"/>
              <a:gd name="T11" fmla="*/ 0 60000 65536"/>
              <a:gd name="T12" fmla="*/ 0 w 940"/>
              <a:gd name="T13" fmla="*/ 0 h 933"/>
              <a:gd name="T14" fmla="*/ 940 w 940"/>
              <a:gd name="T15" fmla="*/ 933 h 9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0" h="933">
                <a:moveTo>
                  <a:pt x="940" y="0"/>
                </a:moveTo>
                <a:cubicBezTo>
                  <a:pt x="607" y="35"/>
                  <a:pt x="274" y="70"/>
                  <a:pt x="219" y="153"/>
                </a:cubicBezTo>
                <a:cubicBezTo>
                  <a:pt x="164" y="236"/>
                  <a:pt x="648" y="366"/>
                  <a:pt x="612" y="496"/>
                </a:cubicBezTo>
                <a:cubicBezTo>
                  <a:pt x="576" y="626"/>
                  <a:pt x="288" y="779"/>
                  <a:pt x="0" y="933"/>
                </a:cubicBezTo>
              </a:path>
            </a:pathLst>
          </a:custGeom>
          <a:noFill/>
          <a:ln w="19050" cap="flat" cmpd="sng">
            <a:solidFill>
              <a:srgbClr val="CC00CC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" name="Group 138"/>
          <p:cNvGrpSpPr>
            <a:grpSpLocks/>
          </p:cNvGrpSpPr>
          <p:nvPr/>
        </p:nvGrpSpPr>
        <p:grpSpPr bwMode="auto">
          <a:xfrm>
            <a:off x="7046913" y="5167313"/>
            <a:ext cx="306387" cy="555625"/>
            <a:chOff x="3644" y="3012"/>
            <a:chExt cx="193" cy="350"/>
          </a:xfrm>
        </p:grpSpPr>
        <p:sp>
          <p:nvSpPr>
            <p:cNvPr id="98324" name="Rectangle 139"/>
            <p:cNvSpPr>
              <a:spLocks noChangeArrowheads="1"/>
            </p:cNvSpPr>
            <p:nvPr/>
          </p:nvSpPr>
          <p:spPr bwMode="auto">
            <a:xfrm>
              <a:off x="3684" y="3012"/>
              <a:ext cx="11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N</a:t>
              </a:r>
            </a:p>
          </p:txBody>
        </p:sp>
        <p:sp>
          <p:nvSpPr>
            <p:cNvPr id="98325" name="Rectangle 140"/>
            <p:cNvSpPr>
              <a:spLocks noChangeArrowheads="1"/>
            </p:cNvSpPr>
            <p:nvPr/>
          </p:nvSpPr>
          <p:spPr bwMode="auto">
            <a:xfrm>
              <a:off x="3644" y="3194"/>
              <a:ext cx="19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cm</a:t>
              </a:r>
            </a:p>
          </p:txBody>
        </p:sp>
        <p:sp>
          <p:nvSpPr>
            <p:cNvPr id="98326" name="Line 141"/>
            <p:cNvSpPr>
              <a:spLocks noChangeShapeType="1"/>
            </p:cNvSpPr>
            <p:nvPr/>
          </p:nvSpPr>
          <p:spPr bwMode="auto">
            <a:xfrm>
              <a:off x="3650" y="3187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6" name="Group 142"/>
          <p:cNvGrpSpPr>
            <a:grpSpLocks/>
          </p:cNvGrpSpPr>
          <p:nvPr/>
        </p:nvGrpSpPr>
        <p:grpSpPr bwMode="auto">
          <a:xfrm>
            <a:off x="5508625" y="2176463"/>
            <a:ext cx="306388" cy="555625"/>
            <a:chOff x="3644" y="3012"/>
            <a:chExt cx="193" cy="350"/>
          </a:xfrm>
        </p:grpSpPr>
        <p:sp>
          <p:nvSpPr>
            <p:cNvPr id="98321" name="Rectangle 143"/>
            <p:cNvSpPr>
              <a:spLocks noChangeArrowheads="1"/>
            </p:cNvSpPr>
            <p:nvPr/>
          </p:nvSpPr>
          <p:spPr bwMode="auto">
            <a:xfrm>
              <a:off x="3684" y="3012"/>
              <a:ext cx="11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N</a:t>
              </a:r>
            </a:p>
          </p:txBody>
        </p:sp>
        <p:sp>
          <p:nvSpPr>
            <p:cNvPr id="98322" name="Rectangle 144"/>
            <p:cNvSpPr>
              <a:spLocks noChangeArrowheads="1"/>
            </p:cNvSpPr>
            <p:nvPr/>
          </p:nvSpPr>
          <p:spPr bwMode="auto">
            <a:xfrm>
              <a:off x="3644" y="3194"/>
              <a:ext cx="19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cm</a:t>
              </a:r>
            </a:p>
          </p:txBody>
        </p:sp>
        <p:sp>
          <p:nvSpPr>
            <p:cNvPr id="98323" name="Line 145"/>
            <p:cNvSpPr>
              <a:spLocks noChangeShapeType="1"/>
            </p:cNvSpPr>
            <p:nvPr/>
          </p:nvSpPr>
          <p:spPr bwMode="auto">
            <a:xfrm>
              <a:off x="3650" y="3187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14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81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55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5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55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55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15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5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1557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15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15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15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15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55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9" grpId="0" animBg="1" autoUpdateAnimBg="0"/>
      <p:bldP spid="155710" grpId="0"/>
      <p:bldP spid="155710" grpId="1"/>
      <p:bldP spid="155711" grpId="0"/>
      <p:bldP spid="155711" grpId="1"/>
      <p:bldP spid="155771" grpId="0" build="p" animBg="1" autoUpdateAnimBg="0"/>
      <p:bldP spid="155771" grpId="1" build="allAtOnce" animBg="1"/>
      <p:bldP spid="155772" grpId="0"/>
      <p:bldP spid="155773" grpId="0"/>
      <p:bldP spid="155783" grpId="0" build="p" animBg="1" autoUpdateAnimBg="0"/>
      <p:bldP spid="155784" grpId="0" animBg="1"/>
      <p:bldP spid="155784" grpId="1" animBg="1"/>
      <p:bldP spid="1557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3B7FBB-FD5B-2E44-86B9-CE9C1DF9B8FD}" type="slidenum">
              <a:rPr lang="eu-ES" sz="1400">
                <a:latin typeface="Times" charset="0"/>
              </a:rPr>
              <a:pPr/>
              <a:t>14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 rot="-2700000">
            <a:off x="2192338" y="3344863"/>
            <a:ext cx="3890962" cy="295275"/>
            <a:chOff x="811" y="1811"/>
            <a:chExt cx="2451" cy="186"/>
          </a:xfrm>
        </p:grpSpPr>
        <p:sp>
          <p:nvSpPr>
            <p:cNvPr id="99416" name="Rectangle 3"/>
            <p:cNvSpPr>
              <a:spLocks noChangeArrowheads="1"/>
            </p:cNvSpPr>
            <p:nvPr/>
          </p:nvSpPr>
          <p:spPr bwMode="auto">
            <a:xfrm>
              <a:off x="811" y="1811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99417" name="Line 4"/>
            <p:cNvSpPr>
              <a:spLocks noChangeShapeType="1"/>
            </p:cNvSpPr>
            <p:nvPr/>
          </p:nvSpPr>
          <p:spPr bwMode="auto">
            <a:xfrm>
              <a:off x="90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18" name="Line 5"/>
            <p:cNvSpPr>
              <a:spLocks noChangeShapeType="1"/>
            </p:cNvSpPr>
            <p:nvPr/>
          </p:nvSpPr>
          <p:spPr bwMode="auto">
            <a:xfrm>
              <a:off x="94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19" name="Line 6"/>
            <p:cNvSpPr>
              <a:spLocks noChangeShapeType="1"/>
            </p:cNvSpPr>
            <p:nvPr/>
          </p:nvSpPr>
          <p:spPr bwMode="auto">
            <a:xfrm>
              <a:off x="99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0" name="Line 7"/>
            <p:cNvSpPr>
              <a:spLocks noChangeShapeType="1"/>
            </p:cNvSpPr>
            <p:nvPr/>
          </p:nvSpPr>
          <p:spPr bwMode="auto">
            <a:xfrm>
              <a:off x="103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1" name="Line 8"/>
            <p:cNvSpPr>
              <a:spLocks noChangeShapeType="1"/>
            </p:cNvSpPr>
            <p:nvPr/>
          </p:nvSpPr>
          <p:spPr bwMode="auto">
            <a:xfrm>
              <a:off x="108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2" name="Line 9"/>
            <p:cNvSpPr>
              <a:spLocks noChangeShapeType="1"/>
            </p:cNvSpPr>
            <p:nvPr/>
          </p:nvSpPr>
          <p:spPr bwMode="auto">
            <a:xfrm>
              <a:off x="117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3" name="Line 10"/>
            <p:cNvSpPr>
              <a:spLocks noChangeShapeType="1"/>
            </p:cNvSpPr>
            <p:nvPr/>
          </p:nvSpPr>
          <p:spPr bwMode="auto">
            <a:xfrm>
              <a:off x="121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4" name="Line 11"/>
            <p:cNvSpPr>
              <a:spLocks noChangeShapeType="1"/>
            </p:cNvSpPr>
            <p:nvPr/>
          </p:nvSpPr>
          <p:spPr bwMode="auto">
            <a:xfrm>
              <a:off x="126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5" name="Line 12"/>
            <p:cNvSpPr>
              <a:spLocks noChangeShapeType="1"/>
            </p:cNvSpPr>
            <p:nvPr/>
          </p:nvSpPr>
          <p:spPr bwMode="auto">
            <a:xfrm>
              <a:off x="131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6" name="Line 13"/>
            <p:cNvSpPr>
              <a:spLocks noChangeShapeType="1"/>
            </p:cNvSpPr>
            <p:nvPr/>
          </p:nvSpPr>
          <p:spPr bwMode="auto">
            <a:xfrm>
              <a:off x="140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7" name="Line 14"/>
            <p:cNvSpPr>
              <a:spLocks noChangeShapeType="1"/>
            </p:cNvSpPr>
            <p:nvPr/>
          </p:nvSpPr>
          <p:spPr bwMode="auto">
            <a:xfrm>
              <a:off x="144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8" name="Line 15"/>
            <p:cNvSpPr>
              <a:spLocks noChangeShapeType="1"/>
            </p:cNvSpPr>
            <p:nvPr/>
          </p:nvSpPr>
          <p:spPr bwMode="auto">
            <a:xfrm>
              <a:off x="149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29" name="Line 16"/>
            <p:cNvSpPr>
              <a:spLocks noChangeShapeType="1"/>
            </p:cNvSpPr>
            <p:nvPr/>
          </p:nvSpPr>
          <p:spPr bwMode="auto">
            <a:xfrm>
              <a:off x="153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0" name="Line 17"/>
            <p:cNvSpPr>
              <a:spLocks noChangeShapeType="1"/>
            </p:cNvSpPr>
            <p:nvPr/>
          </p:nvSpPr>
          <p:spPr bwMode="auto">
            <a:xfrm>
              <a:off x="162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1" name="Line 18"/>
            <p:cNvSpPr>
              <a:spLocks noChangeShapeType="1"/>
            </p:cNvSpPr>
            <p:nvPr/>
          </p:nvSpPr>
          <p:spPr bwMode="auto">
            <a:xfrm>
              <a:off x="167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2" name="Line 19"/>
            <p:cNvSpPr>
              <a:spLocks noChangeShapeType="1"/>
            </p:cNvSpPr>
            <p:nvPr/>
          </p:nvSpPr>
          <p:spPr bwMode="auto">
            <a:xfrm>
              <a:off x="171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3" name="Line 20"/>
            <p:cNvSpPr>
              <a:spLocks noChangeShapeType="1"/>
            </p:cNvSpPr>
            <p:nvPr/>
          </p:nvSpPr>
          <p:spPr bwMode="auto">
            <a:xfrm>
              <a:off x="176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4" name="Line 21"/>
            <p:cNvSpPr>
              <a:spLocks noChangeShapeType="1"/>
            </p:cNvSpPr>
            <p:nvPr/>
          </p:nvSpPr>
          <p:spPr bwMode="auto">
            <a:xfrm>
              <a:off x="185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5" name="Line 22"/>
            <p:cNvSpPr>
              <a:spLocks noChangeShapeType="1"/>
            </p:cNvSpPr>
            <p:nvPr/>
          </p:nvSpPr>
          <p:spPr bwMode="auto">
            <a:xfrm>
              <a:off x="189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6" name="Line 23"/>
            <p:cNvSpPr>
              <a:spLocks noChangeShapeType="1"/>
            </p:cNvSpPr>
            <p:nvPr/>
          </p:nvSpPr>
          <p:spPr bwMode="auto">
            <a:xfrm>
              <a:off x="194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7" name="Line 24"/>
            <p:cNvSpPr>
              <a:spLocks noChangeShapeType="1"/>
            </p:cNvSpPr>
            <p:nvPr/>
          </p:nvSpPr>
          <p:spPr bwMode="auto">
            <a:xfrm>
              <a:off x="199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8" name="Line 25"/>
            <p:cNvSpPr>
              <a:spLocks noChangeShapeType="1"/>
            </p:cNvSpPr>
            <p:nvPr/>
          </p:nvSpPr>
          <p:spPr bwMode="auto">
            <a:xfrm>
              <a:off x="208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39" name="Line 26"/>
            <p:cNvSpPr>
              <a:spLocks noChangeShapeType="1"/>
            </p:cNvSpPr>
            <p:nvPr/>
          </p:nvSpPr>
          <p:spPr bwMode="auto">
            <a:xfrm>
              <a:off x="212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0" name="Line 27"/>
            <p:cNvSpPr>
              <a:spLocks noChangeShapeType="1"/>
            </p:cNvSpPr>
            <p:nvPr/>
          </p:nvSpPr>
          <p:spPr bwMode="auto">
            <a:xfrm>
              <a:off x="217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1" name="Line 28"/>
            <p:cNvSpPr>
              <a:spLocks noChangeShapeType="1"/>
            </p:cNvSpPr>
            <p:nvPr/>
          </p:nvSpPr>
          <p:spPr bwMode="auto">
            <a:xfrm>
              <a:off x="221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2" name="Line 29"/>
            <p:cNvSpPr>
              <a:spLocks noChangeShapeType="1"/>
            </p:cNvSpPr>
            <p:nvPr/>
          </p:nvSpPr>
          <p:spPr bwMode="auto">
            <a:xfrm>
              <a:off x="235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3" name="Line 30"/>
            <p:cNvSpPr>
              <a:spLocks noChangeShapeType="1"/>
            </p:cNvSpPr>
            <p:nvPr/>
          </p:nvSpPr>
          <p:spPr bwMode="auto">
            <a:xfrm>
              <a:off x="239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4" name="Line 31"/>
            <p:cNvSpPr>
              <a:spLocks noChangeShapeType="1"/>
            </p:cNvSpPr>
            <p:nvPr/>
          </p:nvSpPr>
          <p:spPr bwMode="auto">
            <a:xfrm>
              <a:off x="244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5" name="Line 32"/>
            <p:cNvSpPr>
              <a:spLocks noChangeShapeType="1"/>
            </p:cNvSpPr>
            <p:nvPr/>
          </p:nvSpPr>
          <p:spPr bwMode="auto">
            <a:xfrm>
              <a:off x="253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6" name="Line 33"/>
            <p:cNvSpPr>
              <a:spLocks noChangeShapeType="1"/>
            </p:cNvSpPr>
            <p:nvPr/>
          </p:nvSpPr>
          <p:spPr bwMode="auto">
            <a:xfrm>
              <a:off x="258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7" name="Line 34"/>
            <p:cNvSpPr>
              <a:spLocks noChangeShapeType="1"/>
            </p:cNvSpPr>
            <p:nvPr/>
          </p:nvSpPr>
          <p:spPr bwMode="auto">
            <a:xfrm>
              <a:off x="262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8" name="Line 35"/>
            <p:cNvSpPr>
              <a:spLocks noChangeShapeType="1"/>
            </p:cNvSpPr>
            <p:nvPr/>
          </p:nvSpPr>
          <p:spPr bwMode="auto">
            <a:xfrm>
              <a:off x="267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49" name="Line 36"/>
            <p:cNvSpPr>
              <a:spLocks noChangeShapeType="1"/>
            </p:cNvSpPr>
            <p:nvPr/>
          </p:nvSpPr>
          <p:spPr bwMode="auto">
            <a:xfrm>
              <a:off x="276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0" name="Line 37"/>
            <p:cNvSpPr>
              <a:spLocks noChangeShapeType="1"/>
            </p:cNvSpPr>
            <p:nvPr/>
          </p:nvSpPr>
          <p:spPr bwMode="auto">
            <a:xfrm>
              <a:off x="280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1" name="Line 38"/>
            <p:cNvSpPr>
              <a:spLocks noChangeShapeType="1"/>
            </p:cNvSpPr>
            <p:nvPr/>
          </p:nvSpPr>
          <p:spPr bwMode="auto">
            <a:xfrm>
              <a:off x="285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2" name="Line 39"/>
            <p:cNvSpPr>
              <a:spLocks noChangeShapeType="1"/>
            </p:cNvSpPr>
            <p:nvPr/>
          </p:nvSpPr>
          <p:spPr bwMode="auto">
            <a:xfrm>
              <a:off x="289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3" name="Line 40"/>
            <p:cNvSpPr>
              <a:spLocks noChangeShapeType="1"/>
            </p:cNvSpPr>
            <p:nvPr/>
          </p:nvSpPr>
          <p:spPr bwMode="auto">
            <a:xfrm>
              <a:off x="298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4" name="Line 41"/>
            <p:cNvSpPr>
              <a:spLocks noChangeShapeType="1"/>
            </p:cNvSpPr>
            <p:nvPr/>
          </p:nvSpPr>
          <p:spPr bwMode="auto">
            <a:xfrm>
              <a:off x="303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5" name="Line 42"/>
            <p:cNvSpPr>
              <a:spLocks noChangeShapeType="1"/>
            </p:cNvSpPr>
            <p:nvPr/>
          </p:nvSpPr>
          <p:spPr bwMode="auto">
            <a:xfrm>
              <a:off x="307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6" name="Line 43"/>
            <p:cNvSpPr>
              <a:spLocks noChangeShapeType="1"/>
            </p:cNvSpPr>
            <p:nvPr/>
          </p:nvSpPr>
          <p:spPr bwMode="auto">
            <a:xfrm>
              <a:off x="312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7" name="Line 44"/>
            <p:cNvSpPr>
              <a:spLocks noChangeShapeType="1"/>
            </p:cNvSpPr>
            <p:nvPr/>
          </p:nvSpPr>
          <p:spPr bwMode="auto">
            <a:xfrm>
              <a:off x="1128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8" name="Line 45"/>
            <p:cNvSpPr>
              <a:spLocks noChangeShapeType="1"/>
            </p:cNvSpPr>
            <p:nvPr/>
          </p:nvSpPr>
          <p:spPr bwMode="auto">
            <a:xfrm>
              <a:off x="1355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59" name="Line 46"/>
            <p:cNvSpPr>
              <a:spLocks noChangeShapeType="1"/>
            </p:cNvSpPr>
            <p:nvPr/>
          </p:nvSpPr>
          <p:spPr bwMode="auto">
            <a:xfrm>
              <a:off x="158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0" name="Line 47"/>
            <p:cNvSpPr>
              <a:spLocks noChangeShapeType="1"/>
            </p:cNvSpPr>
            <p:nvPr/>
          </p:nvSpPr>
          <p:spPr bwMode="auto">
            <a:xfrm>
              <a:off x="180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1" name="Line 48"/>
            <p:cNvSpPr>
              <a:spLocks noChangeShapeType="1"/>
            </p:cNvSpPr>
            <p:nvPr/>
          </p:nvSpPr>
          <p:spPr bwMode="auto">
            <a:xfrm>
              <a:off x="230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2" name="Line 49"/>
            <p:cNvSpPr>
              <a:spLocks noChangeShapeType="1"/>
            </p:cNvSpPr>
            <p:nvPr/>
          </p:nvSpPr>
          <p:spPr bwMode="auto">
            <a:xfrm>
              <a:off x="203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3" name="Line 50"/>
            <p:cNvSpPr>
              <a:spLocks noChangeShapeType="1"/>
            </p:cNvSpPr>
            <p:nvPr/>
          </p:nvSpPr>
          <p:spPr bwMode="auto">
            <a:xfrm>
              <a:off x="2490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4" name="Line 51"/>
            <p:cNvSpPr>
              <a:spLocks noChangeShapeType="1"/>
            </p:cNvSpPr>
            <p:nvPr/>
          </p:nvSpPr>
          <p:spPr bwMode="auto">
            <a:xfrm>
              <a:off x="2944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5" name="Line 52"/>
            <p:cNvSpPr>
              <a:spLocks noChangeShapeType="1"/>
            </p:cNvSpPr>
            <p:nvPr/>
          </p:nvSpPr>
          <p:spPr bwMode="auto">
            <a:xfrm>
              <a:off x="2263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6" name="Line 53"/>
            <p:cNvSpPr>
              <a:spLocks noChangeShapeType="1"/>
            </p:cNvSpPr>
            <p:nvPr/>
          </p:nvSpPr>
          <p:spPr bwMode="auto">
            <a:xfrm>
              <a:off x="271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7" name="Line 54"/>
            <p:cNvSpPr>
              <a:spLocks noChangeShapeType="1"/>
            </p:cNvSpPr>
            <p:nvPr/>
          </p:nvSpPr>
          <p:spPr bwMode="auto">
            <a:xfrm>
              <a:off x="316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68" name="Text Box 55"/>
            <p:cNvSpPr txBox="1">
              <a:spLocks noChangeArrowheads="1"/>
            </p:cNvSpPr>
            <p:nvPr/>
          </p:nvSpPr>
          <p:spPr bwMode="auto">
            <a:xfrm>
              <a:off x="881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9469" name="Text Box 56"/>
            <p:cNvSpPr txBox="1">
              <a:spLocks noChangeArrowheads="1"/>
            </p:cNvSpPr>
            <p:nvPr/>
          </p:nvSpPr>
          <p:spPr bwMode="auto">
            <a:xfrm>
              <a:off x="1334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9470" name="Text Box 57"/>
            <p:cNvSpPr txBox="1">
              <a:spLocks noChangeArrowheads="1"/>
            </p:cNvSpPr>
            <p:nvPr/>
          </p:nvSpPr>
          <p:spPr bwMode="auto">
            <a:xfrm>
              <a:off x="1788" y="189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9471" name="Text Box 58"/>
            <p:cNvSpPr txBox="1">
              <a:spLocks noChangeArrowheads="1"/>
            </p:cNvSpPr>
            <p:nvPr/>
          </p:nvSpPr>
          <p:spPr bwMode="auto">
            <a:xfrm>
              <a:off x="22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9472" name="Text Box 59"/>
            <p:cNvSpPr txBox="1">
              <a:spLocks noChangeArrowheads="1"/>
            </p:cNvSpPr>
            <p:nvPr/>
          </p:nvSpPr>
          <p:spPr bwMode="auto">
            <a:xfrm>
              <a:off x="2695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9473" name="Text Box 60"/>
            <p:cNvSpPr txBox="1">
              <a:spLocks noChangeArrowheads="1"/>
            </p:cNvSpPr>
            <p:nvPr/>
          </p:nvSpPr>
          <p:spPr bwMode="auto">
            <a:xfrm>
              <a:off x="31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sp>
        <p:nvSpPr>
          <p:cNvPr id="157757" name="Text Box 61"/>
          <p:cNvSpPr txBox="1">
            <a:spLocks noChangeArrowheads="1"/>
          </p:cNvSpPr>
          <p:nvPr/>
        </p:nvSpPr>
        <p:spPr bwMode="auto">
          <a:xfrm>
            <a:off x="1808163" y="696913"/>
            <a:ext cx="55657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Osagaien balioa kalkula ezazu. 1 cm eskalari 20 N dagokio.</a:t>
            </a:r>
          </a:p>
        </p:txBody>
      </p:sp>
      <p:sp>
        <p:nvSpPr>
          <p:cNvPr id="157758" name="Text Box 62"/>
          <p:cNvSpPr txBox="1">
            <a:spLocks noChangeArrowheads="1"/>
          </p:cNvSpPr>
          <p:nvPr/>
        </p:nvSpPr>
        <p:spPr bwMode="auto">
          <a:xfrm>
            <a:off x="1592263" y="38957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2,3 cm</a:t>
            </a:r>
          </a:p>
        </p:txBody>
      </p:sp>
      <p:sp>
        <p:nvSpPr>
          <p:cNvPr id="157759" name="Text Box 63"/>
          <p:cNvSpPr txBox="1">
            <a:spLocks noChangeArrowheads="1"/>
          </p:cNvSpPr>
          <p:nvPr/>
        </p:nvSpPr>
        <p:spPr bwMode="auto">
          <a:xfrm>
            <a:off x="3340100" y="4078288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1,9 cm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 rot="-7500000">
            <a:off x="-105569" y="2918619"/>
            <a:ext cx="3890963" cy="295275"/>
            <a:chOff x="811" y="1811"/>
            <a:chExt cx="2451" cy="186"/>
          </a:xfrm>
        </p:grpSpPr>
        <p:sp>
          <p:nvSpPr>
            <p:cNvPr id="99358" name="Rectangle 65"/>
            <p:cNvSpPr>
              <a:spLocks noChangeArrowheads="1"/>
            </p:cNvSpPr>
            <p:nvPr/>
          </p:nvSpPr>
          <p:spPr bwMode="auto">
            <a:xfrm>
              <a:off x="811" y="1811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99359" name="Line 66"/>
            <p:cNvSpPr>
              <a:spLocks noChangeShapeType="1"/>
            </p:cNvSpPr>
            <p:nvPr/>
          </p:nvSpPr>
          <p:spPr bwMode="auto">
            <a:xfrm>
              <a:off x="90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0" name="Line 67"/>
            <p:cNvSpPr>
              <a:spLocks noChangeShapeType="1"/>
            </p:cNvSpPr>
            <p:nvPr/>
          </p:nvSpPr>
          <p:spPr bwMode="auto">
            <a:xfrm>
              <a:off x="94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1" name="Line 68"/>
            <p:cNvSpPr>
              <a:spLocks noChangeShapeType="1"/>
            </p:cNvSpPr>
            <p:nvPr/>
          </p:nvSpPr>
          <p:spPr bwMode="auto">
            <a:xfrm>
              <a:off x="99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2" name="Line 69"/>
            <p:cNvSpPr>
              <a:spLocks noChangeShapeType="1"/>
            </p:cNvSpPr>
            <p:nvPr/>
          </p:nvSpPr>
          <p:spPr bwMode="auto">
            <a:xfrm>
              <a:off x="103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3" name="Line 70"/>
            <p:cNvSpPr>
              <a:spLocks noChangeShapeType="1"/>
            </p:cNvSpPr>
            <p:nvPr/>
          </p:nvSpPr>
          <p:spPr bwMode="auto">
            <a:xfrm>
              <a:off x="108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4" name="Line 71"/>
            <p:cNvSpPr>
              <a:spLocks noChangeShapeType="1"/>
            </p:cNvSpPr>
            <p:nvPr/>
          </p:nvSpPr>
          <p:spPr bwMode="auto">
            <a:xfrm>
              <a:off x="117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5" name="Line 72"/>
            <p:cNvSpPr>
              <a:spLocks noChangeShapeType="1"/>
            </p:cNvSpPr>
            <p:nvPr/>
          </p:nvSpPr>
          <p:spPr bwMode="auto">
            <a:xfrm>
              <a:off x="121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6" name="Line 73"/>
            <p:cNvSpPr>
              <a:spLocks noChangeShapeType="1"/>
            </p:cNvSpPr>
            <p:nvPr/>
          </p:nvSpPr>
          <p:spPr bwMode="auto">
            <a:xfrm>
              <a:off x="126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7" name="Line 74"/>
            <p:cNvSpPr>
              <a:spLocks noChangeShapeType="1"/>
            </p:cNvSpPr>
            <p:nvPr/>
          </p:nvSpPr>
          <p:spPr bwMode="auto">
            <a:xfrm>
              <a:off x="131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8" name="Line 75"/>
            <p:cNvSpPr>
              <a:spLocks noChangeShapeType="1"/>
            </p:cNvSpPr>
            <p:nvPr/>
          </p:nvSpPr>
          <p:spPr bwMode="auto">
            <a:xfrm>
              <a:off x="140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69" name="Line 76"/>
            <p:cNvSpPr>
              <a:spLocks noChangeShapeType="1"/>
            </p:cNvSpPr>
            <p:nvPr/>
          </p:nvSpPr>
          <p:spPr bwMode="auto">
            <a:xfrm>
              <a:off x="144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0" name="Line 77"/>
            <p:cNvSpPr>
              <a:spLocks noChangeShapeType="1"/>
            </p:cNvSpPr>
            <p:nvPr/>
          </p:nvSpPr>
          <p:spPr bwMode="auto">
            <a:xfrm>
              <a:off x="149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1" name="Line 78"/>
            <p:cNvSpPr>
              <a:spLocks noChangeShapeType="1"/>
            </p:cNvSpPr>
            <p:nvPr/>
          </p:nvSpPr>
          <p:spPr bwMode="auto">
            <a:xfrm>
              <a:off x="153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2" name="Line 79"/>
            <p:cNvSpPr>
              <a:spLocks noChangeShapeType="1"/>
            </p:cNvSpPr>
            <p:nvPr/>
          </p:nvSpPr>
          <p:spPr bwMode="auto">
            <a:xfrm>
              <a:off x="162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3" name="Line 80"/>
            <p:cNvSpPr>
              <a:spLocks noChangeShapeType="1"/>
            </p:cNvSpPr>
            <p:nvPr/>
          </p:nvSpPr>
          <p:spPr bwMode="auto">
            <a:xfrm>
              <a:off x="167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4" name="Line 81"/>
            <p:cNvSpPr>
              <a:spLocks noChangeShapeType="1"/>
            </p:cNvSpPr>
            <p:nvPr/>
          </p:nvSpPr>
          <p:spPr bwMode="auto">
            <a:xfrm>
              <a:off x="171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5" name="Line 82"/>
            <p:cNvSpPr>
              <a:spLocks noChangeShapeType="1"/>
            </p:cNvSpPr>
            <p:nvPr/>
          </p:nvSpPr>
          <p:spPr bwMode="auto">
            <a:xfrm>
              <a:off x="176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6" name="Line 83"/>
            <p:cNvSpPr>
              <a:spLocks noChangeShapeType="1"/>
            </p:cNvSpPr>
            <p:nvPr/>
          </p:nvSpPr>
          <p:spPr bwMode="auto">
            <a:xfrm>
              <a:off x="185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7" name="Line 84"/>
            <p:cNvSpPr>
              <a:spLocks noChangeShapeType="1"/>
            </p:cNvSpPr>
            <p:nvPr/>
          </p:nvSpPr>
          <p:spPr bwMode="auto">
            <a:xfrm>
              <a:off x="189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8" name="Line 85"/>
            <p:cNvSpPr>
              <a:spLocks noChangeShapeType="1"/>
            </p:cNvSpPr>
            <p:nvPr/>
          </p:nvSpPr>
          <p:spPr bwMode="auto">
            <a:xfrm>
              <a:off x="194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79" name="Line 86"/>
            <p:cNvSpPr>
              <a:spLocks noChangeShapeType="1"/>
            </p:cNvSpPr>
            <p:nvPr/>
          </p:nvSpPr>
          <p:spPr bwMode="auto">
            <a:xfrm>
              <a:off x="199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0" name="Line 87"/>
            <p:cNvSpPr>
              <a:spLocks noChangeShapeType="1"/>
            </p:cNvSpPr>
            <p:nvPr/>
          </p:nvSpPr>
          <p:spPr bwMode="auto">
            <a:xfrm>
              <a:off x="208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1" name="Line 88"/>
            <p:cNvSpPr>
              <a:spLocks noChangeShapeType="1"/>
            </p:cNvSpPr>
            <p:nvPr/>
          </p:nvSpPr>
          <p:spPr bwMode="auto">
            <a:xfrm>
              <a:off x="212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2" name="Line 89"/>
            <p:cNvSpPr>
              <a:spLocks noChangeShapeType="1"/>
            </p:cNvSpPr>
            <p:nvPr/>
          </p:nvSpPr>
          <p:spPr bwMode="auto">
            <a:xfrm>
              <a:off x="217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3" name="Line 90"/>
            <p:cNvSpPr>
              <a:spLocks noChangeShapeType="1"/>
            </p:cNvSpPr>
            <p:nvPr/>
          </p:nvSpPr>
          <p:spPr bwMode="auto">
            <a:xfrm>
              <a:off x="221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4" name="Line 91"/>
            <p:cNvSpPr>
              <a:spLocks noChangeShapeType="1"/>
            </p:cNvSpPr>
            <p:nvPr/>
          </p:nvSpPr>
          <p:spPr bwMode="auto">
            <a:xfrm>
              <a:off x="235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5" name="Line 92"/>
            <p:cNvSpPr>
              <a:spLocks noChangeShapeType="1"/>
            </p:cNvSpPr>
            <p:nvPr/>
          </p:nvSpPr>
          <p:spPr bwMode="auto">
            <a:xfrm>
              <a:off x="239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6" name="Line 93"/>
            <p:cNvSpPr>
              <a:spLocks noChangeShapeType="1"/>
            </p:cNvSpPr>
            <p:nvPr/>
          </p:nvSpPr>
          <p:spPr bwMode="auto">
            <a:xfrm>
              <a:off x="244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7" name="Line 94"/>
            <p:cNvSpPr>
              <a:spLocks noChangeShapeType="1"/>
            </p:cNvSpPr>
            <p:nvPr/>
          </p:nvSpPr>
          <p:spPr bwMode="auto">
            <a:xfrm>
              <a:off x="253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8" name="Line 95"/>
            <p:cNvSpPr>
              <a:spLocks noChangeShapeType="1"/>
            </p:cNvSpPr>
            <p:nvPr/>
          </p:nvSpPr>
          <p:spPr bwMode="auto">
            <a:xfrm>
              <a:off x="258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89" name="Line 96"/>
            <p:cNvSpPr>
              <a:spLocks noChangeShapeType="1"/>
            </p:cNvSpPr>
            <p:nvPr/>
          </p:nvSpPr>
          <p:spPr bwMode="auto">
            <a:xfrm>
              <a:off x="262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0" name="Line 97"/>
            <p:cNvSpPr>
              <a:spLocks noChangeShapeType="1"/>
            </p:cNvSpPr>
            <p:nvPr/>
          </p:nvSpPr>
          <p:spPr bwMode="auto">
            <a:xfrm>
              <a:off x="267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1" name="Line 98"/>
            <p:cNvSpPr>
              <a:spLocks noChangeShapeType="1"/>
            </p:cNvSpPr>
            <p:nvPr/>
          </p:nvSpPr>
          <p:spPr bwMode="auto">
            <a:xfrm>
              <a:off x="276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2" name="Line 99"/>
            <p:cNvSpPr>
              <a:spLocks noChangeShapeType="1"/>
            </p:cNvSpPr>
            <p:nvPr/>
          </p:nvSpPr>
          <p:spPr bwMode="auto">
            <a:xfrm>
              <a:off x="280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3" name="Line 100"/>
            <p:cNvSpPr>
              <a:spLocks noChangeShapeType="1"/>
            </p:cNvSpPr>
            <p:nvPr/>
          </p:nvSpPr>
          <p:spPr bwMode="auto">
            <a:xfrm>
              <a:off x="285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4" name="Line 101"/>
            <p:cNvSpPr>
              <a:spLocks noChangeShapeType="1"/>
            </p:cNvSpPr>
            <p:nvPr/>
          </p:nvSpPr>
          <p:spPr bwMode="auto">
            <a:xfrm>
              <a:off x="289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5" name="Line 102"/>
            <p:cNvSpPr>
              <a:spLocks noChangeShapeType="1"/>
            </p:cNvSpPr>
            <p:nvPr/>
          </p:nvSpPr>
          <p:spPr bwMode="auto">
            <a:xfrm>
              <a:off x="298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6" name="Line 103"/>
            <p:cNvSpPr>
              <a:spLocks noChangeShapeType="1"/>
            </p:cNvSpPr>
            <p:nvPr/>
          </p:nvSpPr>
          <p:spPr bwMode="auto">
            <a:xfrm>
              <a:off x="303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7" name="Line 104"/>
            <p:cNvSpPr>
              <a:spLocks noChangeShapeType="1"/>
            </p:cNvSpPr>
            <p:nvPr/>
          </p:nvSpPr>
          <p:spPr bwMode="auto">
            <a:xfrm>
              <a:off x="307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8" name="Line 105"/>
            <p:cNvSpPr>
              <a:spLocks noChangeShapeType="1"/>
            </p:cNvSpPr>
            <p:nvPr/>
          </p:nvSpPr>
          <p:spPr bwMode="auto">
            <a:xfrm>
              <a:off x="312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399" name="Line 106"/>
            <p:cNvSpPr>
              <a:spLocks noChangeShapeType="1"/>
            </p:cNvSpPr>
            <p:nvPr/>
          </p:nvSpPr>
          <p:spPr bwMode="auto">
            <a:xfrm>
              <a:off x="1128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0" name="Line 107"/>
            <p:cNvSpPr>
              <a:spLocks noChangeShapeType="1"/>
            </p:cNvSpPr>
            <p:nvPr/>
          </p:nvSpPr>
          <p:spPr bwMode="auto">
            <a:xfrm>
              <a:off x="1355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1" name="Line 108"/>
            <p:cNvSpPr>
              <a:spLocks noChangeShapeType="1"/>
            </p:cNvSpPr>
            <p:nvPr/>
          </p:nvSpPr>
          <p:spPr bwMode="auto">
            <a:xfrm>
              <a:off x="158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2" name="Line 109"/>
            <p:cNvSpPr>
              <a:spLocks noChangeShapeType="1"/>
            </p:cNvSpPr>
            <p:nvPr/>
          </p:nvSpPr>
          <p:spPr bwMode="auto">
            <a:xfrm>
              <a:off x="180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3" name="Line 110"/>
            <p:cNvSpPr>
              <a:spLocks noChangeShapeType="1"/>
            </p:cNvSpPr>
            <p:nvPr/>
          </p:nvSpPr>
          <p:spPr bwMode="auto">
            <a:xfrm>
              <a:off x="230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4" name="Line 111"/>
            <p:cNvSpPr>
              <a:spLocks noChangeShapeType="1"/>
            </p:cNvSpPr>
            <p:nvPr/>
          </p:nvSpPr>
          <p:spPr bwMode="auto">
            <a:xfrm>
              <a:off x="203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5" name="Line 112"/>
            <p:cNvSpPr>
              <a:spLocks noChangeShapeType="1"/>
            </p:cNvSpPr>
            <p:nvPr/>
          </p:nvSpPr>
          <p:spPr bwMode="auto">
            <a:xfrm>
              <a:off x="2490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6" name="Line 113"/>
            <p:cNvSpPr>
              <a:spLocks noChangeShapeType="1"/>
            </p:cNvSpPr>
            <p:nvPr/>
          </p:nvSpPr>
          <p:spPr bwMode="auto">
            <a:xfrm>
              <a:off x="2944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7" name="Line 114"/>
            <p:cNvSpPr>
              <a:spLocks noChangeShapeType="1"/>
            </p:cNvSpPr>
            <p:nvPr/>
          </p:nvSpPr>
          <p:spPr bwMode="auto">
            <a:xfrm>
              <a:off x="2263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8" name="Line 115"/>
            <p:cNvSpPr>
              <a:spLocks noChangeShapeType="1"/>
            </p:cNvSpPr>
            <p:nvPr/>
          </p:nvSpPr>
          <p:spPr bwMode="auto">
            <a:xfrm>
              <a:off x="271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09" name="Line 116"/>
            <p:cNvSpPr>
              <a:spLocks noChangeShapeType="1"/>
            </p:cNvSpPr>
            <p:nvPr/>
          </p:nvSpPr>
          <p:spPr bwMode="auto">
            <a:xfrm>
              <a:off x="316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9410" name="Text Box 117"/>
            <p:cNvSpPr txBox="1">
              <a:spLocks noChangeArrowheads="1"/>
            </p:cNvSpPr>
            <p:nvPr/>
          </p:nvSpPr>
          <p:spPr bwMode="auto">
            <a:xfrm>
              <a:off x="881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9411" name="Text Box 118"/>
            <p:cNvSpPr txBox="1">
              <a:spLocks noChangeArrowheads="1"/>
            </p:cNvSpPr>
            <p:nvPr/>
          </p:nvSpPr>
          <p:spPr bwMode="auto">
            <a:xfrm>
              <a:off x="1334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9412" name="Text Box 119"/>
            <p:cNvSpPr txBox="1">
              <a:spLocks noChangeArrowheads="1"/>
            </p:cNvSpPr>
            <p:nvPr/>
          </p:nvSpPr>
          <p:spPr bwMode="auto">
            <a:xfrm>
              <a:off x="1788" y="189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9413" name="Text Box 120"/>
            <p:cNvSpPr txBox="1">
              <a:spLocks noChangeArrowheads="1"/>
            </p:cNvSpPr>
            <p:nvPr/>
          </p:nvSpPr>
          <p:spPr bwMode="auto">
            <a:xfrm>
              <a:off x="22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9414" name="Text Box 121"/>
            <p:cNvSpPr txBox="1">
              <a:spLocks noChangeArrowheads="1"/>
            </p:cNvSpPr>
            <p:nvPr/>
          </p:nvSpPr>
          <p:spPr bwMode="auto">
            <a:xfrm>
              <a:off x="2695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9415" name="Text Box 122"/>
            <p:cNvSpPr txBox="1">
              <a:spLocks noChangeArrowheads="1"/>
            </p:cNvSpPr>
            <p:nvPr/>
          </p:nvSpPr>
          <p:spPr bwMode="auto">
            <a:xfrm>
              <a:off x="31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sp>
        <p:nvSpPr>
          <p:cNvPr id="157819" name="Rectangle 123"/>
          <p:cNvSpPr>
            <a:spLocks noChangeArrowheads="1"/>
          </p:cNvSpPr>
          <p:nvPr/>
        </p:nvSpPr>
        <p:spPr bwMode="auto">
          <a:xfrm>
            <a:off x="5303838" y="3810908"/>
            <a:ext cx="3503612" cy="217782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90800" anchor="ctr">
            <a:spAutoFit/>
          </a:bodyPr>
          <a:lstStyle/>
          <a:p>
            <a:pPr algn="ctr" eaLnBrk="1" hangingPunct="1"/>
            <a:r>
              <a:rPr lang="eu-ES" dirty="0"/>
              <a:t>1cm:20 N eskala erabiltzen </a:t>
            </a:r>
            <a:r>
              <a:rPr lang="eu-ES" dirty="0" smtClean="0"/>
              <a:t>dugunez</a:t>
            </a:r>
            <a:endParaRPr lang="eu-ES" dirty="0"/>
          </a:p>
          <a:p>
            <a:pPr algn="ctr" eaLnBrk="1" hangingPunct="1"/>
            <a:r>
              <a:rPr lang="eu-ES" dirty="0"/>
              <a:t>1,9 cm neurtzen du bektoreak, beraz hau izango da osagaien balioa:</a:t>
            </a:r>
          </a:p>
          <a:p>
            <a:pPr algn="ctr" eaLnBrk="1" hangingPunct="1"/>
            <a:endParaRPr lang="eu-ES" dirty="0"/>
          </a:p>
          <a:p>
            <a:pPr algn="ctr" eaLnBrk="1" hangingPunct="1"/>
            <a:r>
              <a:rPr lang="eu-ES" dirty="0"/>
              <a:t>1,9 cm · 20       = 38 N</a:t>
            </a:r>
          </a:p>
        </p:txBody>
      </p:sp>
      <p:sp>
        <p:nvSpPr>
          <p:cNvPr id="157820" name="Text Box 124"/>
          <p:cNvSpPr txBox="1">
            <a:spLocks noChangeArrowheads="1"/>
          </p:cNvSpPr>
          <p:nvPr/>
        </p:nvSpPr>
        <p:spPr bwMode="auto">
          <a:xfrm>
            <a:off x="1662113" y="3878263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46 N</a:t>
            </a:r>
          </a:p>
        </p:txBody>
      </p:sp>
      <p:sp>
        <p:nvSpPr>
          <p:cNvPr id="157821" name="Text Box 125"/>
          <p:cNvSpPr txBox="1">
            <a:spLocks noChangeArrowheads="1"/>
          </p:cNvSpPr>
          <p:nvPr/>
        </p:nvSpPr>
        <p:spPr bwMode="auto">
          <a:xfrm>
            <a:off x="3370263" y="4086225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38 N</a:t>
            </a:r>
          </a:p>
        </p:txBody>
      </p:sp>
      <p:sp>
        <p:nvSpPr>
          <p:cNvPr id="99339" name="Line 126"/>
          <p:cNvSpPr>
            <a:spLocks noChangeShapeType="1"/>
          </p:cNvSpPr>
          <p:nvPr/>
        </p:nvSpPr>
        <p:spPr bwMode="auto">
          <a:xfrm flipH="1" flipV="1">
            <a:off x="2732088" y="2338388"/>
            <a:ext cx="3175" cy="2306637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9340" name="Text Box 127"/>
          <p:cNvSpPr txBox="1">
            <a:spLocks noChangeArrowheads="1"/>
          </p:cNvSpPr>
          <p:nvPr/>
        </p:nvSpPr>
        <p:spPr bwMode="auto">
          <a:xfrm>
            <a:off x="2878138" y="2244725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64 N</a:t>
            </a:r>
          </a:p>
        </p:txBody>
      </p:sp>
      <p:sp>
        <p:nvSpPr>
          <p:cNvPr id="157824" name="Rectangle 128"/>
          <p:cNvSpPr>
            <a:spLocks noChangeArrowheads="1"/>
          </p:cNvSpPr>
          <p:nvPr/>
        </p:nvSpPr>
        <p:spPr bwMode="auto">
          <a:xfrm>
            <a:off x="3725863" y="1052513"/>
            <a:ext cx="3503612" cy="17129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90800" anchor="ctr">
            <a:spAutoFit/>
          </a:bodyPr>
          <a:lstStyle/>
          <a:p>
            <a:pPr algn="ctr" eaLnBrk="1" hangingPunct="1"/>
            <a:r>
              <a:rPr lang="eu-ES"/>
              <a:t>1cm:20 N eskala erabiliko dugu.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2,3 cm neurtzen duenez, osagaiaren balioa hauxe da: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2,3 cm · 20       = 46 N</a:t>
            </a:r>
          </a:p>
        </p:txBody>
      </p:sp>
      <p:sp>
        <p:nvSpPr>
          <p:cNvPr id="157825" name="Freeform 129"/>
          <p:cNvSpPr>
            <a:spLocks/>
          </p:cNvSpPr>
          <p:nvPr/>
        </p:nvSpPr>
        <p:spPr bwMode="auto">
          <a:xfrm>
            <a:off x="3219450" y="4225925"/>
            <a:ext cx="2046288" cy="866775"/>
          </a:xfrm>
          <a:custGeom>
            <a:avLst/>
            <a:gdLst>
              <a:gd name="T0" fmla="*/ 2046288 w 1203"/>
              <a:gd name="T1" fmla="*/ 622407 h 415"/>
              <a:gd name="T2" fmla="*/ 979769 w 1203"/>
              <a:gd name="T3" fmla="*/ 181709 h 415"/>
              <a:gd name="T4" fmla="*/ 1066519 w 1203"/>
              <a:gd name="T5" fmla="*/ 837534 h 415"/>
              <a:gd name="T6" fmla="*/ 0 w 1203"/>
              <a:gd name="T7" fmla="*/ 0 h 415"/>
              <a:gd name="T8" fmla="*/ 0 60000 65536"/>
              <a:gd name="T9" fmla="*/ 0 60000 65536"/>
              <a:gd name="T10" fmla="*/ 0 60000 65536"/>
              <a:gd name="T11" fmla="*/ 0 60000 65536"/>
              <a:gd name="T12" fmla="*/ 0 w 1203"/>
              <a:gd name="T13" fmla="*/ 0 h 415"/>
              <a:gd name="T14" fmla="*/ 1203 w 1203"/>
              <a:gd name="T15" fmla="*/ 415 h 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3" h="415">
                <a:moveTo>
                  <a:pt x="1203" y="298"/>
                </a:moveTo>
                <a:cubicBezTo>
                  <a:pt x="937" y="184"/>
                  <a:pt x="672" y="70"/>
                  <a:pt x="576" y="87"/>
                </a:cubicBezTo>
                <a:cubicBezTo>
                  <a:pt x="480" y="104"/>
                  <a:pt x="723" y="415"/>
                  <a:pt x="627" y="401"/>
                </a:cubicBezTo>
                <a:cubicBezTo>
                  <a:pt x="531" y="387"/>
                  <a:pt x="265" y="193"/>
                  <a:pt x="0" y="0"/>
                </a:cubicBezTo>
              </a:path>
            </a:pathLst>
          </a:custGeom>
          <a:noFill/>
          <a:ln w="19050" cap="flat" cmpd="sng">
            <a:solidFill>
              <a:srgbClr val="CC00CC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7826" name="Freeform 130"/>
          <p:cNvSpPr>
            <a:spLocks/>
          </p:cNvSpPr>
          <p:nvPr/>
        </p:nvSpPr>
        <p:spPr bwMode="auto">
          <a:xfrm>
            <a:off x="2257425" y="1909763"/>
            <a:ext cx="1457325" cy="1897062"/>
          </a:xfrm>
          <a:custGeom>
            <a:avLst/>
            <a:gdLst>
              <a:gd name="T0" fmla="*/ 1457325 w 940"/>
              <a:gd name="T1" fmla="*/ 0 h 933"/>
              <a:gd name="T2" fmla="*/ 339526 w 940"/>
              <a:gd name="T3" fmla="*/ 311094 h 933"/>
              <a:gd name="T4" fmla="*/ 948812 w 940"/>
              <a:gd name="T5" fmla="*/ 1008513 h 933"/>
              <a:gd name="T6" fmla="*/ 0 w 940"/>
              <a:gd name="T7" fmla="*/ 1897062 h 933"/>
              <a:gd name="T8" fmla="*/ 0 60000 65536"/>
              <a:gd name="T9" fmla="*/ 0 60000 65536"/>
              <a:gd name="T10" fmla="*/ 0 60000 65536"/>
              <a:gd name="T11" fmla="*/ 0 60000 65536"/>
              <a:gd name="T12" fmla="*/ 0 w 940"/>
              <a:gd name="T13" fmla="*/ 0 h 933"/>
              <a:gd name="T14" fmla="*/ 940 w 940"/>
              <a:gd name="T15" fmla="*/ 933 h 9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0" h="933">
                <a:moveTo>
                  <a:pt x="940" y="0"/>
                </a:moveTo>
                <a:cubicBezTo>
                  <a:pt x="607" y="35"/>
                  <a:pt x="274" y="70"/>
                  <a:pt x="219" y="153"/>
                </a:cubicBezTo>
                <a:cubicBezTo>
                  <a:pt x="164" y="236"/>
                  <a:pt x="648" y="366"/>
                  <a:pt x="612" y="496"/>
                </a:cubicBezTo>
                <a:cubicBezTo>
                  <a:pt x="576" y="626"/>
                  <a:pt x="288" y="779"/>
                  <a:pt x="0" y="933"/>
                </a:cubicBezTo>
              </a:path>
            </a:pathLst>
          </a:custGeom>
          <a:noFill/>
          <a:ln w="19050" cap="flat" cmpd="sng">
            <a:solidFill>
              <a:srgbClr val="CC00CC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9344" name="Line 131"/>
          <p:cNvSpPr>
            <a:spLocks noChangeShapeType="1"/>
          </p:cNvSpPr>
          <p:nvPr/>
        </p:nvSpPr>
        <p:spPr bwMode="auto">
          <a:xfrm flipV="1">
            <a:off x="2738438" y="3513138"/>
            <a:ext cx="1154112" cy="1146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9345" name="Line 132"/>
          <p:cNvSpPr>
            <a:spLocks noChangeShapeType="1"/>
          </p:cNvSpPr>
          <p:nvPr/>
        </p:nvSpPr>
        <p:spPr bwMode="auto">
          <a:xfrm flipH="1" flipV="1">
            <a:off x="1581150" y="3008313"/>
            <a:ext cx="1157288" cy="165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9346" name="Line 133"/>
          <p:cNvSpPr>
            <a:spLocks noChangeShapeType="1"/>
          </p:cNvSpPr>
          <p:nvPr/>
        </p:nvSpPr>
        <p:spPr bwMode="auto">
          <a:xfrm flipH="1" flipV="1">
            <a:off x="2528888" y="2055813"/>
            <a:ext cx="1390650" cy="1985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9347" name="Line 134"/>
          <p:cNvSpPr>
            <a:spLocks noChangeShapeType="1"/>
          </p:cNvSpPr>
          <p:nvPr/>
        </p:nvSpPr>
        <p:spPr bwMode="auto">
          <a:xfrm flipV="1">
            <a:off x="1541463" y="2139950"/>
            <a:ext cx="1417637" cy="1414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9348" name="Line 135"/>
          <p:cNvSpPr>
            <a:spLocks noChangeShapeType="1"/>
          </p:cNvSpPr>
          <p:nvPr/>
        </p:nvSpPr>
        <p:spPr bwMode="auto">
          <a:xfrm flipH="1" flipV="1">
            <a:off x="1789113" y="3313113"/>
            <a:ext cx="942975" cy="13319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9349" name="Line 136"/>
          <p:cNvSpPr>
            <a:spLocks noChangeShapeType="1"/>
          </p:cNvSpPr>
          <p:nvPr/>
        </p:nvSpPr>
        <p:spPr bwMode="auto">
          <a:xfrm flipV="1">
            <a:off x="2732088" y="3717925"/>
            <a:ext cx="944562" cy="9318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" name="Group 137"/>
          <p:cNvGrpSpPr>
            <a:grpSpLocks/>
          </p:cNvGrpSpPr>
          <p:nvPr/>
        </p:nvGrpSpPr>
        <p:grpSpPr bwMode="auto">
          <a:xfrm>
            <a:off x="5518150" y="2174875"/>
            <a:ext cx="306388" cy="555625"/>
            <a:chOff x="3644" y="3012"/>
            <a:chExt cx="193" cy="350"/>
          </a:xfrm>
        </p:grpSpPr>
        <p:sp>
          <p:nvSpPr>
            <p:cNvPr id="99355" name="Rectangle 138"/>
            <p:cNvSpPr>
              <a:spLocks noChangeArrowheads="1"/>
            </p:cNvSpPr>
            <p:nvPr/>
          </p:nvSpPr>
          <p:spPr bwMode="auto">
            <a:xfrm>
              <a:off x="3684" y="3012"/>
              <a:ext cx="11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N</a:t>
              </a:r>
            </a:p>
          </p:txBody>
        </p:sp>
        <p:sp>
          <p:nvSpPr>
            <p:cNvPr id="99356" name="Rectangle 139"/>
            <p:cNvSpPr>
              <a:spLocks noChangeArrowheads="1"/>
            </p:cNvSpPr>
            <p:nvPr/>
          </p:nvSpPr>
          <p:spPr bwMode="auto">
            <a:xfrm>
              <a:off x="3644" y="3194"/>
              <a:ext cx="19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cm</a:t>
              </a:r>
            </a:p>
          </p:txBody>
        </p:sp>
        <p:sp>
          <p:nvSpPr>
            <p:cNvPr id="99357" name="Line 140"/>
            <p:cNvSpPr>
              <a:spLocks noChangeShapeType="1"/>
            </p:cNvSpPr>
            <p:nvPr/>
          </p:nvSpPr>
          <p:spPr bwMode="auto">
            <a:xfrm>
              <a:off x="3650" y="3187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141"/>
          <p:cNvGrpSpPr>
            <a:grpSpLocks/>
          </p:cNvGrpSpPr>
          <p:nvPr/>
        </p:nvGrpSpPr>
        <p:grpSpPr bwMode="auto">
          <a:xfrm>
            <a:off x="7124700" y="5165725"/>
            <a:ext cx="306388" cy="555625"/>
            <a:chOff x="3644" y="3012"/>
            <a:chExt cx="193" cy="350"/>
          </a:xfrm>
        </p:grpSpPr>
        <p:sp>
          <p:nvSpPr>
            <p:cNvPr id="99352" name="Rectangle 142"/>
            <p:cNvSpPr>
              <a:spLocks noChangeArrowheads="1"/>
            </p:cNvSpPr>
            <p:nvPr/>
          </p:nvSpPr>
          <p:spPr bwMode="auto">
            <a:xfrm>
              <a:off x="3684" y="3012"/>
              <a:ext cx="11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N</a:t>
              </a:r>
            </a:p>
          </p:txBody>
        </p:sp>
        <p:sp>
          <p:nvSpPr>
            <p:cNvPr id="99353" name="Rectangle 143"/>
            <p:cNvSpPr>
              <a:spLocks noChangeArrowheads="1"/>
            </p:cNvSpPr>
            <p:nvPr/>
          </p:nvSpPr>
          <p:spPr bwMode="auto">
            <a:xfrm>
              <a:off x="3644" y="3194"/>
              <a:ext cx="19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cm</a:t>
              </a:r>
            </a:p>
          </p:txBody>
        </p:sp>
        <p:sp>
          <p:nvSpPr>
            <p:cNvPr id="99354" name="Line 144"/>
            <p:cNvSpPr>
              <a:spLocks noChangeShapeType="1"/>
            </p:cNvSpPr>
            <p:nvPr/>
          </p:nvSpPr>
          <p:spPr bwMode="auto">
            <a:xfrm>
              <a:off x="3650" y="3187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14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09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57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5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5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5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15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7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7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1578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157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157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1578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15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57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7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57" grpId="0" animBg="1" autoUpdateAnimBg="0"/>
      <p:bldP spid="157758" grpId="0"/>
      <p:bldP spid="157758" grpId="1"/>
      <p:bldP spid="157759" grpId="0"/>
      <p:bldP spid="157759" grpId="1"/>
      <p:bldP spid="157819" grpId="0" build="p" animBg="1" autoUpdateAnimBg="0"/>
      <p:bldP spid="157819" grpId="1" build="allAtOnce" animBg="1"/>
      <p:bldP spid="157820" grpId="0"/>
      <p:bldP spid="157821" grpId="0"/>
      <p:bldP spid="157824" grpId="0" build="p" animBg="1" autoUpdateAnimBg="0"/>
      <p:bldP spid="157825" grpId="0" animBg="1"/>
      <p:bldP spid="157825" grpId="1" animBg="1"/>
      <p:bldP spid="1578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33FE70-A41B-144B-9875-CE57FF16D1B7}" type="slidenum">
              <a:rPr lang="eu-ES" sz="1400">
                <a:latin typeface="Times" charset="0"/>
              </a:rPr>
              <a:pPr/>
              <a:t>15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 rot="-1440000">
            <a:off x="2517775" y="3913188"/>
            <a:ext cx="3890963" cy="295275"/>
            <a:chOff x="811" y="1811"/>
            <a:chExt cx="2451" cy="186"/>
          </a:xfrm>
        </p:grpSpPr>
        <p:sp>
          <p:nvSpPr>
            <p:cNvPr id="100440" name="Rectangle 3"/>
            <p:cNvSpPr>
              <a:spLocks noChangeArrowheads="1"/>
            </p:cNvSpPr>
            <p:nvPr/>
          </p:nvSpPr>
          <p:spPr bwMode="auto">
            <a:xfrm>
              <a:off x="811" y="1811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100441" name="Line 4"/>
            <p:cNvSpPr>
              <a:spLocks noChangeShapeType="1"/>
            </p:cNvSpPr>
            <p:nvPr/>
          </p:nvSpPr>
          <p:spPr bwMode="auto">
            <a:xfrm>
              <a:off x="90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2" name="Line 5"/>
            <p:cNvSpPr>
              <a:spLocks noChangeShapeType="1"/>
            </p:cNvSpPr>
            <p:nvPr/>
          </p:nvSpPr>
          <p:spPr bwMode="auto">
            <a:xfrm>
              <a:off x="94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3" name="Line 6"/>
            <p:cNvSpPr>
              <a:spLocks noChangeShapeType="1"/>
            </p:cNvSpPr>
            <p:nvPr/>
          </p:nvSpPr>
          <p:spPr bwMode="auto">
            <a:xfrm>
              <a:off x="99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4" name="Line 7"/>
            <p:cNvSpPr>
              <a:spLocks noChangeShapeType="1"/>
            </p:cNvSpPr>
            <p:nvPr/>
          </p:nvSpPr>
          <p:spPr bwMode="auto">
            <a:xfrm>
              <a:off x="103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5" name="Line 8"/>
            <p:cNvSpPr>
              <a:spLocks noChangeShapeType="1"/>
            </p:cNvSpPr>
            <p:nvPr/>
          </p:nvSpPr>
          <p:spPr bwMode="auto">
            <a:xfrm>
              <a:off x="108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6" name="Line 9"/>
            <p:cNvSpPr>
              <a:spLocks noChangeShapeType="1"/>
            </p:cNvSpPr>
            <p:nvPr/>
          </p:nvSpPr>
          <p:spPr bwMode="auto">
            <a:xfrm>
              <a:off x="117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7" name="Line 10"/>
            <p:cNvSpPr>
              <a:spLocks noChangeShapeType="1"/>
            </p:cNvSpPr>
            <p:nvPr/>
          </p:nvSpPr>
          <p:spPr bwMode="auto">
            <a:xfrm>
              <a:off x="121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8" name="Line 11"/>
            <p:cNvSpPr>
              <a:spLocks noChangeShapeType="1"/>
            </p:cNvSpPr>
            <p:nvPr/>
          </p:nvSpPr>
          <p:spPr bwMode="auto">
            <a:xfrm>
              <a:off x="126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49" name="Line 12"/>
            <p:cNvSpPr>
              <a:spLocks noChangeShapeType="1"/>
            </p:cNvSpPr>
            <p:nvPr/>
          </p:nvSpPr>
          <p:spPr bwMode="auto">
            <a:xfrm>
              <a:off x="131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0" name="Line 13"/>
            <p:cNvSpPr>
              <a:spLocks noChangeShapeType="1"/>
            </p:cNvSpPr>
            <p:nvPr/>
          </p:nvSpPr>
          <p:spPr bwMode="auto">
            <a:xfrm>
              <a:off x="140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1" name="Line 14"/>
            <p:cNvSpPr>
              <a:spLocks noChangeShapeType="1"/>
            </p:cNvSpPr>
            <p:nvPr/>
          </p:nvSpPr>
          <p:spPr bwMode="auto">
            <a:xfrm>
              <a:off x="144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2" name="Line 15"/>
            <p:cNvSpPr>
              <a:spLocks noChangeShapeType="1"/>
            </p:cNvSpPr>
            <p:nvPr/>
          </p:nvSpPr>
          <p:spPr bwMode="auto">
            <a:xfrm>
              <a:off x="149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3" name="Line 16"/>
            <p:cNvSpPr>
              <a:spLocks noChangeShapeType="1"/>
            </p:cNvSpPr>
            <p:nvPr/>
          </p:nvSpPr>
          <p:spPr bwMode="auto">
            <a:xfrm>
              <a:off x="153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4" name="Line 17"/>
            <p:cNvSpPr>
              <a:spLocks noChangeShapeType="1"/>
            </p:cNvSpPr>
            <p:nvPr/>
          </p:nvSpPr>
          <p:spPr bwMode="auto">
            <a:xfrm>
              <a:off x="162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5" name="Line 18"/>
            <p:cNvSpPr>
              <a:spLocks noChangeShapeType="1"/>
            </p:cNvSpPr>
            <p:nvPr/>
          </p:nvSpPr>
          <p:spPr bwMode="auto">
            <a:xfrm>
              <a:off x="167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6" name="Line 19"/>
            <p:cNvSpPr>
              <a:spLocks noChangeShapeType="1"/>
            </p:cNvSpPr>
            <p:nvPr/>
          </p:nvSpPr>
          <p:spPr bwMode="auto">
            <a:xfrm>
              <a:off x="171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7" name="Line 20"/>
            <p:cNvSpPr>
              <a:spLocks noChangeShapeType="1"/>
            </p:cNvSpPr>
            <p:nvPr/>
          </p:nvSpPr>
          <p:spPr bwMode="auto">
            <a:xfrm>
              <a:off x="176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8" name="Line 21"/>
            <p:cNvSpPr>
              <a:spLocks noChangeShapeType="1"/>
            </p:cNvSpPr>
            <p:nvPr/>
          </p:nvSpPr>
          <p:spPr bwMode="auto">
            <a:xfrm>
              <a:off x="185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59" name="Line 22"/>
            <p:cNvSpPr>
              <a:spLocks noChangeShapeType="1"/>
            </p:cNvSpPr>
            <p:nvPr/>
          </p:nvSpPr>
          <p:spPr bwMode="auto">
            <a:xfrm>
              <a:off x="189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0" name="Line 23"/>
            <p:cNvSpPr>
              <a:spLocks noChangeShapeType="1"/>
            </p:cNvSpPr>
            <p:nvPr/>
          </p:nvSpPr>
          <p:spPr bwMode="auto">
            <a:xfrm>
              <a:off x="194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1" name="Line 24"/>
            <p:cNvSpPr>
              <a:spLocks noChangeShapeType="1"/>
            </p:cNvSpPr>
            <p:nvPr/>
          </p:nvSpPr>
          <p:spPr bwMode="auto">
            <a:xfrm>
              <a:off x="199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2" name="Line 25"/>
            <p:cNvSpPr>
              <a:spLocks noChangeShapeType="1"/>
            </p:cNvSpPr>
            <p:nvPr/>
          </p:nvSpPr>
          <p:spPr bwMode="auto">
            <a:xfrm>
              <a:off x="208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3" name="Line 26"/>
            <p:cNvSpPr>
              <a:spLocks noChangeShapeType="1"/>
            </p:cNvSpPr>
            <p:nvPr/>
          </p:nvSpPr>
          <p:spPr bwMode="auto">
            <a:xfrm>
              <a:off x="2126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4" name="Line 27"/>
            <p:cNvSpPr>
              <a:spLocks noChangeShapeType="1"/>
            </p:cNvSpPr>
            <p:nvPr/>
          </p:nvSpPr>
          <p:spPr bwMode="auto">
            <a:xfrm>
              <a:off x="217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5" name="Line 28"/>
            <p:cNvSpPr>
              <a:spLocks noChangeShapeType="1"/>
            </p:cNvSpPr>
            <p:nvPr/>
          </p:nvSpPr>
          <p:spPr bwMode="auto">
            <a:xfrm>
              <a:off x="221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6" name="Line 29"/>
            <p:cNvSpPr>
              <a:spLocks noChangeShapeType="1"/>
            </p:cNvSpPr>
            <p:nvPr/>
          </p:nvSpPr>
          <p:spPr bwMode="auto">
            <a:xfrm>
              <a:off x="2353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7" name="Line 30"/>
            <p:cNvSpPr>
              <a:spLocks noChangeShapeType="1"/>
            </p:cNvSpPr>
            <p:nvPr/>
          </p:nvSpPr>
          <p:spPr bwMode="auto">
            <a:xfrm>
              <a:off x="239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8" name="Line 31"/>
            <p:cNvSpPr>
              <a:spLocks noChangeShapeType="1"/>
            </p:cNvSpPr>
            <p:nvPr/>
          </p:nvSpPr>
          <p:spPr bwMode="auto">
            <a:xfrm>
              <a:off x="244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69" name="Line 32"/>
            <p:cNvSpPr>
              <a:spLocks noChangeShapeType="1"/>
            </p:cNvSpPr>
            <p:nvPr/>
          </p:nvSpPr>
          <p:spPr bwMode="auto">
            <a:xfrm>
              <a:off x="253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0" name="Line 33"/>
            <p:cNvSpPr>
              <a:spLocks noChangeShapeType="1"/>
            </p:cNvSpPr>
            <p:nvPr/>
          </p:nvSpPr>
          <p:spPr bwMode="auto">
            <a:xfrm>
              <a:off x="2580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1" name="Line 34"/>
            <p:cNvSpPr>
              <a:spLocks noChangeShapeType="1"/>
            </p:cNvSpPr>
            <p:nvPr/>
          </p:nvSpPr>
          <p:spPr bwMode="auto">
            <a:xfrm>
              <a:off x="2625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2" name="Line 35"/>
            <p:cNvSpPr>
              <a:spLocks noChangeShapeType="1"/>
            </p:cNvSpPr>
            <p:nvPr/>
          </p:nvSpPr>
          <p:spPr bwMode="auto">
            <a:xfrm>
              <a:off x="267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3" name="Line 36"/>
            <p:cNvSpPr>
              <a:spLocks noChangeShapeType="1"/>
            </p:cNvSpPr>
            <p:nvPr/>
          </p:nvSpPr>
          <p:spPr bwMode="auto">
            <a:xfrm>
              <a:off x="2761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4" name="Line 37"/>
            <p:cNvSpPr>
              <a:spLocks noChangeShapeType="1"/>
            </p:cNvSpPr>
            <p:nvPr/>
          </p:nvSpPr>
          <p:spPr bwMode="auto">
            <a:xfrm>
              <a:off x="280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5" name="Line 38"/>
            <p:cNvSpPr>
              <a:spLocks noChangeShapeType="1"/>
            </p:cNvSpPr>
            <p:nvPr/>
          </p:nvSpPr>
          <p:spPr bwMode="auto">
            <a:xfrm>
              <a:off x="2852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6" name="Line 39"/>
            <p:cNvSpPr>
              <a:spLocks noChangeShapeType="1"/>
            </p:cNvSpPr>
            <p:nvPr/>
          </p:nvSpPr>
          <p:spPr bwMode="auto">
            <a:xfrm>
              <a:off x="2897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7" name="Line 40"/>
            <p:cNvSpPr>
              <a:spLocks noChangeShapeType="1"/>
            </p:cNvSpPr>
            <p:nvPr/>
          </p:nvSpPr>
          <p:spPr bwMode="auto">
            <a:xfrm>
              <a:off x="298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8" name="Line 41"/>
            <p:cNvSpPr>
              <a:spLocks noChangeShapeType="1"/>
            </p:cNvSpPr>
            <p:nvPr/>
          </p:nvSpPr>
          <p:spPr bwMode="auto">
            <a:xfrm>
              <a:off x="303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79" name="Line 42"/>
            <p:cNvSpPr>
              <a:spLocks noChangeShapeType="1"/>
            </p:cNvSpPr>
            <p:nvPr/>
          </p:nvSpPr>
          <p:spPr bwMode="auto">
            <a:xfrm>
              <a:off x="3079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0" name="Line 43"/>
            <p:cNvSpPr>
              <a:spLocks noChangeShapeType="1"/>
            </p:cNvSpPr>
            <p:nvPr/>
          </p:nvSpPr>
          <p:spPr bwMode="auto">
            <a:xfrm>
              <a:off x="3124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1" name="Line 44"/>
            <p:cNvSpPr>
              <a:spLocks noChangeShapeType="1"/>
            </p:cNvSpPr>
            <p:nvPr/>
          </p:nvSpPr>
          <p:spPr bwMode="auto">
            <a:xfrm>
              <a:off x="1128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2" name="Line 45"/>
            <p:cNvSpPr>
              <a:spLocks noChangeShapeType="1"/>
            </p:cNvSpPr>
            <p:nvPr/>
          </p:nvSpPr>
          <p:spPr bwMode="auto">
            <a:xfrm>
              <a:off x="1355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3" name="Line 46"/>
            <p:cNvSpPr>
              <a:spLocks noChangeShapeType="1"/>
            </p:cNvSpPr>
            <p:nvPr/>
          </p:nvSpPr>
          <p:spPr bwMode="auto">
            <a:xfrm>
              <a:off x="1582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4" name="Line 47"/>
            <p:cNvSpPr>
              <a:spLocks noChangeShapeType="1"/>
            </p:cNvSpPr>
            <p:nvPr/>
          </p:nvSpPr>
          <p:spPr bwMode="auto">
            <a:xfrm>
              <a:off x="180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5" name="Line 48"/>
            <p:cNvSpPr>
              <a:spLocks noChangeShapeType="1"/>
            </p:cNvSpPr>
            <p:nvPr/>
          </p:nvSpPr>
          <p:spPr bwMode="auto">
            <a:xfrm>
              <a:off x="2308" y="181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6" name="Line 49"/>
            <p:cNvSpPr>
              <a:spLocks noChangeShapeType="1"/>
            </p:cNvSpPr>
            <p:nvPr/>
          </p:nvSpPr>
          <p:spPr bwMode="auto">
            <a:xfrm>
              <a:off x="203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7" name="Line 50"/>
            <p:cNvSpPr>
              <a:spLocks noChangeShapeType="1"/>
            </p:cNvSpPr>
            <p:nvPr/>
          </p:nvSpPr>
          <p:spPr bwMode="auto">
            <a:xfrm>
              <a:off x="2490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8" name="Line 51"/>
            <p:cNvSpPr>
              <a:spLocks noChangeShapeType="1"/>
            </p:cNvSpPr>
            <p:nvPr/>
          </p:nvSpPr>
          <p:spPr bwMode="auto">
            <a:xfrm>
              <a:off x="2944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89" name="Line 52"/>
            <p:cNvSpPr>
              <a:spLocks noChangeShapeType="1"/>
            </p:cNvSpPr>
            <p:nvPr/>
          </p:nvSpPr>
          <p:spPr bwMode="auto">
            <a:xfrm>
              <a:off x="2263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90" name="Line 53"/>
            <p:cNvSpPr>
              <a:spLocks noChangeShapeType="1"/>
            </p:cNvSpPr>
            <p:nvPr/>
          </p:nvSpPr>
          <p:spPr bwMode="auto">
            <a:xfrm>
              <a:off x="2716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91" name="Line 54"/>
            <p:cNvSpPr>
              <a:spLocks noChangeShapeType="1"/>
            </p:cNvSpPr>
            <p:nvPr/>
          </p:nvSpPr>
          <p:spPr bwMode="auto">
            <a:xfrm>
              <a:off x="3169" y="181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92" name="Text Box 55"/>
            <p:cNvSpPr txBox="1">
              <a:spLocks noChangeArrowheads="1"/>
            </p:cNvSpPr>
            <p:nvPr/>
          </p:nvSpPr>
          <p:spPr bwMode="auto">
            <a:xfrm>
              <a:off x="881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100493" name="Text Box 56"/>
            <p:cNvSpPr txBox="1">
              <a:spLocks noChangeArrowheads="1"/>
            </p:cNvSpPr>
            <p:nvPr/>
          </p:nvSpPr>
          <p:spPr bwMode="auto">
            <a:xfrm>
              <a:off x="1334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100494" name="Text Box 57"/>
            <p:cNvSpPr txBox="1">
              <a:spLocks noChangeArrowheads="1"/>
            </p:cNvSpPr>
            <p:nvPr/>
          </p:nvSpPr>
          <p:spPr bwMode="auto">
            <a:xfrm>
              <a:off x="1788" y="189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100495" name="Text Box 58"/>
            <p:cNvSpPr txBox="1">
              <a:spLocks noChangeArrowheads="1"/>
            </p:cNvSpPr>
            <p:nvPr/>
          </p:nvSpPr>
          <p:spPr bwMode="auto">
            <a:xfrm>
              <a:off x="22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100496" name="Text Box 59"/>
            <p:cNvSpPr txBox="1">
              <a:spLocks noChangeArrowheads="1"/>
            </p:cNvSpPr>
            <p:nvPr/>
          </p:nvSpPr>
          <p:spPr bwMode="auto">
            <a:xfrm>
              <a:off x="2695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100497" name="Text Box 60"/>
            <p:cNvSpPr txBox="1">
              <a:spLocks noChangeArrowheads="1"/>
            </p:cNvSpPr>
            <p:nvPr/>
          </p:nvSpPr>
          <p:spPr bwMode="auto">
            <a:xfrm>
              <a:off x="3142" y="190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sp>
        <p:nvSpPr>
          <p:cNvPr id="159805" name="Text Box 61"/>
          <p:cNvSpPr txBox="1">
            <a:spLocks noChangeArrowheads="1"/>
          </p:cNvSpPr>
          <p:nvPr/>
        </p:nvSpPr>
        <p:spPr bwMode="auto">
          <a:xfrm>
            <a:off x="2363788" y="691294"/>
            <a:ext cx="444023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Osagaien balioa kalkula ezazu. 1 cm 20 N dira.</a:t>
            </a:r>
          </a:p>
        </p:txBody>
      </p:sp>
      <p:sp>
        <p:nvSpPr>
          <p:cNvPr id="159806" name="Text Box 62"/>
          <p:cNvSpPr txBox="1">
            <a:spLocks noChangeArrowheads="1"/>
          </p:cNvSpPr>
          <p:nvPr/>
        </p:nvSpPr>
        <p:spPr bwMode="auto">
          <a:xfrm>
            <a:off x="1162050" y="37941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3,1 cm</a:t>
            </a:r>
          </a:p>
        </p:txBody>
      </p:sp>
      <p:sp>
        <p:nvSpPr>
          <p:cNvPr id="159807" name="Text Box 63"/>
          <p:cNvSpPr txBox="1">
            <a:spLocks noChangeArrowheads="1"/>
          </p:cNvSpPr>
          <p:nvPr/>
        </p:nvSpPr>
        <p:spPr bwMode="auto">
          <a:xfrm>
            <a:off x="3598863" y="4332288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2,4 cm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 rot="-8100000">
            <a:off x="-330199" y="2997200"/>
            <a:ext cx="3890962" cy="452437"/>
            <a:chOff x="827" y="1773"/>
            <a:chExt cx="2451" cy="285"/>
          </a:xfrm>
        </p:grpSpPr>
        <p:sp>
          <p:nvSpPr>
            <p:cNvPr id="100382" name="Rectangle 65"/>
            <p:cNvSpPr>
              <a:spLocks noChangeArrowheads="1"/>
            </p:cNvSpPr>
            <p:nvPr/>
          </p:nvSpPr>
          <p:spPr bwMode="auto">
            <a:xfrm>
              <a:off x="827" y="1773"/>
              <a:ext cx="2451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s-ES"/>
            </a:p>
          </p:txBody>
        </p:sp>
        <p:sp>
          <p:nvSpPr>
            <p:cNvPr id="100383" name="Line 66"/>
            <p:cNvSpPr>
              <a:spLocks noChangeShapeType="1"/>
            </p:cNvSpPr>
            <p:nvPr/>
          </p:nvSpPr>
          <p:spPr bwMode="auto">
            <a:xfrm>
              <a:off x="918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84" name="Line 67"/>
            <p:cNvSpPr>
              <a:spLocks noChangeShapeType="1"/>
            </p:cNvSpPr>
            <p:nvPr/>
          </p:nvSpPr>
          <p:spPr bwMode="auto">
            <a:xfrm>
              <a:off x="963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85" name="Line 68"/>
            <p:cNvSpPr>
              <a:spLocks noChangeShapeType="1"/>
            </p:cNvSpPr>
            <p:nvPr/>
          </p:nvSpPr>
          <p:spPr bwMode="auto">
            <a:xfrm>
              <a:off x="1008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86" name="Line 69"/>
            <p:cNvSpPr>
              <a:spLocks noChangeShapeType="1"/>
            </p:cNvSpPr>
            <p:nvPr/>
          </p:nvSpPr>
          <p:spPr bwMode="auto">
            <a:xfrm>
              <a:off x="1054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87" name="Line 70"/>
            <p:cNvSpPr>
              <a:spLocks noChangeShapeType="1"/>
            </p:cNvSpPr>
            <p:nvPr/>
          </p:nvSpPr>
          <p:spPr bwMode="auto">
            <a:xfrm>
              <a:off x="1099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88" name="Line 71"/>
            <p:cNvSpPr>
              <a:spLocks noChangeShapeType="1"/>
            </p:cNvSpPr>
            <p:nvPr/>
          </p:nvSpPr>
          <p:spPr bwMode="auto">
            <a:xfrm>
              <a:off x="1190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89" name="Line 72"/>
            <p:cNvSpPr>
              <a:spLocks noChangeShapeType="1"/>
            </p:cNvSpPr>
            <p:nvPr/>
          </p:nvSpPr>
          <p:spPr bwMode="auto">
            <a:xfrm>
              <a:off x="1235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0" name="Line 73"/>
            <p:cNvSpPr>
              <a:spLocks noChangeShapeType="1"/>
            </p:cNvSpPr>
            <p:nvPr/>
          </p:nvSpPr>
          <p:spPr bwMode="auto">
            <a:xfrm>
              <a:off x="1280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1" name="Line 74"/>
            <p:cNvSpPr>
              <a:spLocks noChangeShapeType="1"/>
            </p:cNvSpPr>
            <p:nvPr/>
          </p:nvSpPr>
          <p:spPr bwMode="auto">
            <a:xfrm>
              <a:off x="1326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2" name="Line 75"/>
            <p:cNvSpPr>
              <a:spLocks noChangeShapeType="1"/>
            </p:cNvSpPr>
            <p:nvPr/>
          </p:nvSpPr>
          <p:spPr bwMode="auto">
            <a:xfrm>
              <a:off x="1416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3" name="Line 76"/>
            <p:cNvSpPr>
              <a:spLocks noChangeShapeType="1"/>
            </p:cNvSpPr>
            <p:nvPr/>
          </p:nvSpPr>
          <p:spPr bwMode="auto">
            <a:xfrm>
              <a:off x="1462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4" name="Line 77"/>
            <p:cNvSpPr>
              <a:spLocks noChangeShapeType="1"/>
            </p:cNvSpPr>
            <p:nvPr/>
          </p:nvSpPr>
          <p:spPr bwMode="auto">
            <a:xfrm>
              <a:off x="1507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5" name="Line 78"/>
            <p:cNvSpPr>
              <a:spLocks noChangeShapeType="1"/>
            </p:cNvSpPr>
            <p:nvPr/>
          </p:nvSpPr>
          <p:spPr bwMode="auto">
            <a:xfrm>
              <a:off x="1553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6" name="Line 79"/>
            <p:cNvSpPr>
              <a:spLocks noChangeShapeType="1"/>
            </p:cNvSpPr>
            <p:nvPr/>
          </p:nvSpPr>
          <p:spPr bwMode="auto">
            <a:xfrm>
              <a:off x="1643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7" name="Line 80"/>
            <p:cNvSpPr>
              <a:spLocks noChangeShapeType="1"/>
            </p:cNvSpPr>
            <p:nvPr/>
          </p:nvSpPr>
          <p:spPr bwMode="auto">
            <a:xfrm>
              <a:off x="1689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8" name="Line 81"/>
            <p:cNvSpPr>
              <a:spLocks noChangeShapeType="1"/>
            </p:cNvSpPr>
            <p:nvPr/>
          </p:nvSpPr>
          <p:spPr bwMode="auto">
            <a:xfrm>
              <a:off x="1734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399" name="Line 82"/>
            <p:cNvSpPr>
              <a:spLocks noChangeShapeType="1"/>
            </p:cNvSpPr>
            <p:nvPr/>
          </p:nvSpPr>
          <p:spPr bwMode="auto">
            <a:xfrm>
              <a:off x="1779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0" name="Line 83"/>
            <p:cNvSpPr>
              <a:spLocks noChangeShapeType="1"/>
            </p:cNvSpPr>
            <p:nvPr/>
          </p:nvSpPr>
          <p:spPr bwMode="auto">
            <a:xfrm>
              <a:off x="1870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1" name="Line 84"/>
            <p:cNvSpPr>
              <a:spLocks noChangeShapeType="1"/>
            </p:cNvSpPr>
            <p:nvPr/>
          </p:nvSpPr>
          <p:spPr bwMode="auto">
            <a:xfrm>
              <a:off x="1915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2" name="Line 85"/>
            <p:cNvSpPr>
              <a:spLocks noChangeShapeType="1"/>
            </p:cNvSpPr>
            <p:nvPr/>
          </p:nvSpPr>
          <p:spPr bwMode="auto">
            <a:xfrm>
              <a:off x="1961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3" name="Line 86"/>
            <p:cNvSpPr>
              <a:spLocks noChangeShapeType="1"/>
            </p:cNvSpPr>
            <p:nvPr/>
          </p:nvSpPr>
          <p:spPr bwMode="auto">
            <a:xfrm>
              <a:off x="2006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4" name="Line 87"/>
            <p:cNvSpPr>
              <a:spLocks noChangeShapeType="1"/>
            </p:cNvSpPr>
            <p:nvPr/>
          </p:nvSpPr>
          <p:spPr bwMode="auto">
            <a:xfrm>
              <a:off x="2097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5" name="Line 88"/>
            <p:cNvSpPr>
              <a:spLocks noChangeShapeType="1"/>
            </p:cNvSpPr>
            <p:nvPr/>
          </p:nvSpPr>
          <p:spPr bwMode="auto">
            <a:xfrm>
              <a:off x="2142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6" name="Line 89"/>
            <p:cNvSpPr>
              <a:spLocks noChangeShapeType="1"/>
            </p:cNvSpPr>
            <p:nvPr/>
          </p:nvSpPr>
          <p:spPr bwMode="auto">
            <a:xfrm>
              <a:off x="2188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7" name="Line 90"/>
            <p:cNvSpPr>
              <a:spLocks noChangeShapeType="1"/>
            </p:cNvSpPr>
            <p:nvPr/>
          </p:nvSpPr>
          <p:spPr bwMode="auto">
            <a:xfrm>
              <a:off x="2233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8" name="Line 91"/>
            <p:cNvSpPr>
              <a:spLocks noChangeShapeType="1"/>
            </p:cNvSpPr>
            <p:nvPr/>
          </p:nvSpPr>
          <p:spPr bwMode="auto">
            <a:xfrm>
              <a:off x="2369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09" name="Line 92"/>
            <p:cNvSpPr>
              <a:spLocks noChangeShapeType="1"/>
            </p:cNvSpPr>
            <p:nvPr/>
          </p:nvSpPr>
          <p:spPr bwMode="auto">
            <a:xfrm>
              <a:off x="2414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0" name="Line 93"/>
            <p:cNvSpPr>
              <a:spLocks noChangeShapeType="1"/>
            </p:cNvSpPr>
            <p:nvPr/>
          </p:nvSpPr>
          <p:spPr bwMode="auto">
            <a:xfrm>
              <a:off x="2460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1" name="Line 94"/>
            <p:cNvSpPr>
              <a:spLocks noChangeShapeType="1"/>
            </p:cNvSpPr>
            <p:nvPr/>
          </p:nvSpPr>
          <p:spPr bwMode="auto">
            <a:xfrm>
              <a:off x="2551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2" name="Line 95"/>
            <p:cNvSpPr>
              <a:spLocks noChangeShapeType="1"/>
            </p:cNvSpPr>
            <p:nvPr/>
          </p:nvSpPr>
          <p:spPr bwMode="auto">
            <a:xfrm>
              <a:off x="2596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3" name="Line 96"/>
            <p:cNvSpPr>
              <a:spLocks noChangeShapeType="1"/>
            </p:cNvSpPr>
            <p:nvPr/>
          </p:nvSpPr>
          <p:spPr bwMode="auto">
            <a:xfrm>
              <a:off x="2641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4" name="Line 97"/>
            <p:cNvSpPr>
              <a:spLocks noChangeShapeType="1"/>
            </p:cNvSpPr>
            <p:nvPr/>
          </p:nvSpPr>
          <p:spPr bwMode="auto">
            <a:xfrm>
              <a:off x="2687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5" name="Line 98"/>
            <p:cNvSpPr>
              <a:spLocks noChangeShapeType="1"/>
            </p:cNvSpPr>
            <p:nvPr/>
          </p:nvSpPr>
          <p:spPr bwMode="auto">
            <a:xfrm>
              <a:off x="2777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6" name="Line 99"/>
            <p:cNvSpPr>
              <a:spLocks noChangeShapeType="1"/>
            </p:cNvSpPr>
            <p:nvPr/>
          </p:nvSpPr>
          <p:spPr bwMode="auto">
            <a:xfrm>
              <a:off x="2823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7" name="Line 100"/>
            <p:cNvSpPr>
              <a:spLocks noChangeShapeType="1"/>
            </p:cNvSpPr>
            <p:nvPr/>
          </p:nvSpPr>
          <p:spPr bwMode="auto">
            <a:xfrm>
              <a:off x="2868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8" name="Line 101"/>
            <p:cNvSpPr>
              <a:spLocks noChangeShapeType="1"/>
            </p:cNvSpPr>
            <p:nvPr/>
          </p:nvSpPr>
          <p:spPr bwMode="auto">
            <a:xfrm>
              <a:off x="2913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19" name="Line 102"/>
            <p:cNvSpPr>
              <a:spLocks noChangeShapeType="1"/>
            </p:cNvSpPr>
            <p:nvPr/>
          </p:nvSpPr>
          <p:spPr bwMode="auto">
            <a:xfrm>
              <a:off x="3004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0" name="Line 103"/>
            <p:cNvSpPr>
              <a:spLocks noChangeShapeType="1"/>
            </p:cNvSpPr>
            <p:nvPr/>
          </p:nvSpPr>
          <p:spPr bwMode="auto">
            <a:xfrm>
              <a:off x="3050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1" name="Line 104"/>
            <p:cNvSpPr>
              <a:spLocks noChangeShapeType="1"/>
            </p:cNvSpPr>
            <p:nvPr/>
          </p:nvSpPr>
          <p:spPr bwMode="auto">
            <a:xfrm>
              <a:off x="3095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2" name="Line 105"/>
            <p:cNvSpPr>
              <a:spLocks noChangeShapeType="1"/>
            </p:cNvSpPr>
            <p:nvPr/>
          </p:nvSpPr>
          <p:spPr bwMode="auto">
            <a:xfrm>
              <a:off x="3140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3" name="Line 106"/>
            <p:cNvSpPr>
              <a:spLocks noChangeShapeType="1"/>
            </p:cNvSpPr>
            <p:nvPr/>
          </p:nvSpPr>
          <p:spPr bwMode="auto">
            <a:xfrm>
              <a:off x="1144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4" name="Line 107"/>
            <p:cNvSpPr>
              <a:spLocks noChangeShapeType="1"/>
            </p:cNvSpPr>
            <p:nvPr/>
          </p:nvSpPr>
          <p:spPr bwMode="auto">
            <a:xfrm>
              <a:off x="1371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5" name="Line 108"/>
            <p:cNvSpPr>
              <a:spLocks noChangeShapeType="1"/>
            </p:cNvSpPr>
            <p:nvPr/>
          </p:nvSpPr>
          <p:spPr bwMode="auto">
            <a:xfrm>
              <a:off x="1598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6" name="Line 109"/>
            <p:cNvSpPr>
              <a:spLocks noChangeShapeType="1"/>
            </p:cNvSpPr>
            <p:nvPr/>
          </p:nvSpPr>
          <p:spPr bwMode="auto">
            <a:xfrm>
              <a:off x="1825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7" name="Line 110"/>
            <p:cNvSpPr>
              <a:spLocks noChangeShapeType="1"/>
            </p:cNvSpPr>
            <p:nvPr/>
          </p:nvSpPr>
          <p:spPr bwMode="auto">
            <a:xfrm>
              <a:off x="2324" y="1773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8" name="Line 111"/>
            <p:cNvSpPr>
              <a:spLocks noChangeShapeType="1"/>
            </p:cNvSpPr>
            <p:nvPr/>
          </p:nvSpPr>
          <p:spPr bwMode="auto">
            <a:xfrm>
              <a:off x="2052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29" name="Line 112"/>
            <p:cNvSpPr>
              <a:spLocks noChangeShapeType="1"/>
            </p:cNvSpPr>
            <p:nvPr/>
          </p:nvSpPr>
          <p:spPr bwMode="auto">
            <a:xfrm>
              <a:off x="2506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30" name="Line 113"/>
            <p:cNvSpPr>
              <a:spLocks noChangeShapeType="1"/>
            </p:cNvSpPr>
            <p:nvPr/>
          </p:nvSpPr>
          <p:spPr bwMode="auto">
            <a:xfrm>
              <a:off x="2960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31" name="Line 114"/>
            <p:cNvSpPr>
              <a:spLocks noChangeShapeType="1"/>
            </p:cNvSpPr>
            <p:nvPr/>
          </p:nvSpPr>
          <p:spPr bwMode="auto">
            <a:xfrm>
              <a:off x="2279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32" name="Line 115"/>
            <p:cNvSpPr>
              <a:spLocks noChangeShapeType="1"/>
            </p:cNvSpPr>
            <p:nvPr/>
          </p:nvSpPr>
          <p:spPr bwMode="auto">
            <a:xfrm>
              <a:off x="2732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33" name="Line 116"/>
            <p:cNvSpPr>
              <a:spLocks noChangeShapeType="1"/>
            </p:cNvSpPr>
            <p:nvPr/>
          </p:nvSpPr>
          <p:spPr bwMode="auto">
            <a:xfrm>
              <a:off x="3185" y="17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0434" name="Text Box 117"/>
            <p:cNvSpPr txBox="1">
              <a:spLocks noChangeArrowheads="1"/>
            </p:cNvSpPr>
            <p:nvPr/>
          </p:nvSpPr>
          <p:spPr bwMode="auto">
            <a:xfrm>
              <a:off x="897" y="186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100435" name="Text Box 118"/>
            <p:cNvSpPr txBox="1">
              <a:spLocks noChangeArrowheads="1"/>
            </p:cNvSpPr>
            <p:nvPr/>
          </p:nvSpPr>
          <p:spPr bwMode="auto">
            <a:xfrm>
              <a:off x="1252" y="1962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100436" name="Text Box 119"/>
            <p:cNvSpPr txBox="1">
              <a:spLocks noChangeArrowheads="1"/>
            </p:cNvSpPr>
            <p:nvPr/>
          </p:nvSpPr>
          <p:spPr bwMode="auto">
            <a:xfrm>
              <a:off x="1804" y="1856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100437" name="Text Box 120"/>
            <p:cNvSpPr txBox="1">
              <a:spLocks noChangeArrowheads="1"/>
            </p:cNvSpPr>
            <p:nvPr/>
          </p:nvSpPr>
          <p:spPr bwMode="auto">
            <a:xfrm>
              <a:off x="2257" y="186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100438" name="Text Box 121"/>
            <p:cNvSpPr txBox="1">
              <a:spLocks noChangeArrowheads="1"/>
            </p:cNvSpPr>
            <p:nvPr/>
          </p:nvSpPr>
          <p:spPr bwMode="auto">
            <a:xfrm>
              <a:off x="2711" y="186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100439" name="Text Box 122"/>
            <p:cNvSpPr txBox="1">
              <a:spLocks noChangeArrowheads="1"/>
            </p:cNvSpPr>
            <p:nvPr/>
          </p:nvSpPr>
          <p:spPr bwMode="auto">
            <a:xfrm>
              <a:off x="3158" y="186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</p:grpSp>
      <p:sp>
        <p:nvSpPr>
          <p:cNvPr id="159867" name="Rectangle 123"/>
          <p:cNvSpPr>
            <a:spLocks noChangeArrowheads="1"/>
          </p:cNvSpPr>
          <p:nvPr/>
        </p:nvSpPr>
        <p:spPr bwMode="auto">
          <a:xfrm>
            <a:off x="5303838" y="4043363"/>
            <a:ext cx="3503612" cy="17129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90800" anchor="ctr">
            <a:spAutoFit/>
          </a:bodyPr>
          <a:lstStyle/>
          <a:p>
            <a:pPr algn="ctr" eaLnBrk="1" hangingPunct="1"/>
            <a:r>
              <a:rPr lang="eu-ES"/>
              <a:t>Eskala 1cm:20 N denez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2,4 cm denez neurria, osagaiak hauxe balio du: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2,4 cm · 20        = 48 N</a:t>
            </a:r>
          </a:p>
        </p:txBody>
      </p:sp>
      <p:sp>
        <p:nvSpPr>
          <p:cNvPr id="159868" name="Text Box 124"/>
          <p:cNvSpPr txBox="1">
            <a:spLocks noChangeArrowheads="1"/>
          </p:cNvSpPr>
          <p:nvPr/>
        </p:nvSpPr>
        <p:spPr bwMode="auto">
          <a:xfrm>
            <a:off x="1238250" y="3794125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62 N</a:t>
            </a:r>
          </a:p>
        </p:txBody>
      </p:sp>
      <p:sp>
        <p:nvSpPr>
          <p:cNvPr id="159869" name="Text Box 125"/>
          <p:cNvSpPr txBox="1">
            <a:spLocks noChangeArrowheads="1"/>
          </p:cNvSpPr>
          <p:nvPr/>
        </p:nvSpPr>
        <p:spPr bwMode="auto">
          <a:xfrm>
            <a:off x="3665538" y="4356100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48 N</a:t>
            </a:r>
          </a:p>
        </p:txBody>
      </p:sp>
      <p:sp>
        <p:nvSpPr>
          <p:cNvPr id="100363" name="Line 126"/>
          <p:cNvSpPr>
            <a:spLocks noChangeShapeType="1"/>
          </p:cNvSpPr>
          <p:nvPr/>
        </p:nvSpPr>
        <p:spPr bwMode="auto">
          <a:xfrm flipH="1" flipV="1">
            <a:off x="2732088" y="2338388"/>
            <a:ext cx="3175" cy="2306637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0364" name="Text Box 127"/>
          <p:cNvSpPr txBox="1">
            <a:spLocks noChangeArrowheads="1"/>
          </p:cNvSpPr>
          <p:nvPr/>
        </p:nvSpPr>
        <p:spPr bwMode="auto">
          <a:xfrm>
            <a:off x="2878138" y="2244725"/>
            <a:ext cx="428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64 N</a:t>
            </a:r>
          </a:p>
        </p:txBody>
      </p:sp>
      <p:sp>
        <p:nvSpPr>
          <p:cNvPr id="159872" name="Rectangle 128"/>
          <p:cNvSpPr>
            <a:spLocks noChangeArrowheads="1"/>
          </p:cNvSpPr>
          <p:nvPr/>
        </p:nvSpPr>
        <p:spPr bwMode="auto">
          <a:xfrm>
            <a:off x="3725863" y="1052513"/>
            <a:ext cx="3503612" cy="17129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90800" anchor="ctr">
            <a:spAutoFit/>
          </a:bodyPr>
          <a:lstStyle/>
          <a:p>
            <a:pPr algn="ctr" eaLnBrk="1" hangingPunct="1"/>
            <a:r>
              <a:rPr lang="eu-ES"/>
              <a:t>Eskala 1cm:20 N da.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3,1 cm neurtzen duenez, osagaiaren balioa hauxe izango da:</a:t>
            </a:r>
          </a:p>
          <a:p>
            <a:pPr algn="ctr" eaLnBrk="1" hangingPunct="1"/>
            <a:endParaRPr lang="eu-ES"/>
          </a:p>
          <a:p>
            <a:pPr algn="ctr" eaLnBrk="1" hangingPunct="1"/>
            <a:r>
              <a:rPr lang="eu-ES"/>
              <a:t>3,1 cm · 20       = 62 N</a:t>
            </a:r>
          </a:p>
        </p:txBody>
      </p:sp>
      <p:sp>
        <p:nvSpPr>
          <p:cNvPr id="159873" name="Freeform 129"/>
          <p:cNvSpPr>
            <a:spLocks/>
          </p:cNvSpPr>
          <p:nvPr/>
        </p:nvSpPr>
        <p:spPr bwMode="auto">
          <a:xfrm>
            <a:off x="3368675" y="4438650"/>
            <a:ext cx="1897063" cy="654050"/>
          </a:xfrm>
          <a:custGeom>
            <a:avLst/>
            <a:gdLst>
              <a:gd name="T0" fmla="*/ 1897063 w 1203"/>
              <a:gd name="T1" fmla="*/ 469655 h 415"/>
              <a:gd name="T2" fmla="*/ 908319 w 1203"/>
              <a:gd name="T3" fmla="*/ 137114 h 415"/>
              <a:gd name="T4" fmla="*/ 988744 w 1203"/>
              <a:gd name="T5" fmla="*/ 631986 h 415"/>
              <a:gd name="T6" fmla="*/ 0 w 1203"/>
              <a:gd name="T7" fmla="*/ 0 h 415"/>
              <a:gd name="T8" fmla="*/ 0 60000 65536"/>
              <a:gd name="T9" fmla="*/ 0 60000 65536"/>
              <a:gd name="T10" fmla="*/ 0 60000 65536"/>
              <a:gd name="T11" fmla="*/ 0 60000 65536"/>
              <a:gd name="T12" fmla="*/ 0 w 1203"/>
              <a:gd name="T13" fmla="*/ 0 h 415"/>
              <a:gd name="T14" fmla="*/ 1203 w 1203"/>
              <a:gd name="T15" fmla="*/ 415 h 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3" h="415">
                <a:moveTo>
                  <a:pt x="1203" y="298"/>
                </a:moveTo>
                <a:cubicBezTo>
                  <a:pt x="937" y="184"/>
                  <a:pt x="672" y="70"/>
                  <a:pt x="576" y="87"/>
                </a:cubicBezTo>
                <a:cubicBezTo>
                  <a:pt x="480" y="104"/>
                  <a:pt x="723" y="415"/>
                  <a:pt x="627" y="401"/>
                </a:cubicBezTo>
                <a:cubicBezTo>
                  <a:pt x="531" y="387"/>
                  <a:pt x="265" y="193"/>
                  <a:pt x="0" y="0"/>
                </a:cubicBezTo>
              </a:path>
            </a:pathLst>
          </a:custGeom>
          <a:noFill/>
          <a:ln w="19050" cap="flat" cmpd="sng">
            <a:solidFill>
              <a:srgbClr val="CC00CC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9874" name="Freeform 130"/>
          <p:cNvSpPr>
            <a:spLocks/>
          </p:cNvSpPr>
          <p:nvPr/>
        </p:nvSpPr>
        <p:spPr bwMode="auto">
          <a:xfrm>
            <a:off x="1993900" y="1909763"/>
            <a:ext cx="1720850" cy="1936750"/>
          </a:xfrm>
          <a:custGeom>
            <a:avLst/>
            <a:gdLst>
              <a:gd name="T0" fmla="*/ 1720850 w 940"/>
              <a:gd name="T1" fmla="*/ 0 h 933"/>
              <a:gd name="T2" fmla="*/ 400921 w 940"/>
              <a:gd name="T3" fmla="*/ 317602 h 933"/>
              <a:gd name="T4" fmla="*/ 1120383 w 940"/>
              <a:gd name="T5" fmla="*/ 1029612 h 933"/>
              <a:gd name="T6" fmla="*/ 0 w 940"/>
              <a:gd name="T7" fmla="*/ 1936750 h 933"/>
              <a:gd name="T8" fmla="*/ 0 60000 65536"/>
              <a:gd name="T9" fmla="*/ 0 60000 65536"/>
              <a:gd name="T10" fmla="*/ 0 60000 65536"/>
              <a:gd name="T11" fmla="*/ 0 60000 65536"/>
              <a:gd name="T12" fmla="*/ 0 w 940"/>
              <a:gd name="T13" fmla="*/ 0 h 933"/>
              <a:gd name="T14" fmla="*/ 940 w 940"/>
              <a:gd name="T15" fmla="*/ 933 h 9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0" h="933">
                <a:moveTo>
                  <a:pt x="940" y="0"/>
                </a:moveTo>
                <a:cubicBezTo>
                  <a:pt x="607" y="35"/>
                  <a:pt x="274" y="70"/>
                  <a:pt x="219" y="153"/>
                </a:cubicBezTo>
                <a:cubicBezTo>
                  <a:pt x="164" y="236"/>
                  <a:pt x="648" y="366"/>
                  <a:pt x="612" y="496"/>
                </a:cubicBezTo>
                <a:cubicBezTo>
                  <a:pt x="576" y="626"/>
                  <a:pt x="288" y="779"/>
                  <a:pt x="0" y="933"/>
                </a:cubicBezTo>
              </a:path>
            </a:pathLst>
          </a:custGeom>
          <a:noFill/>
          <a:ln w="19050" cap="flat" cmpd="sng">
            <a:solidFill>
              <a:srgbClr val="CC00CC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0368" name="Line 131"/>
          <p:cNvSpPr>
            <a:spLocks noChangeShapeType="1"/>
          </p:cNvSpPr>
          <p:nvPr/>
        </p:nvSpPr>
        <p:spPr bwMode="auto">
          <a:xfrm rot="20160000" flipV="1">
            <a:off x="2632075" y="4179888"/>
            <a:ext cx="2341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0369" name="Line 132"/>
          <p:cNvSpPr>
            <a:spLocks noChangeShapeType="1"/>
          </p:cNvSpPr>
          <p:nvPr/>
        </p:nvSpPr>
        <p:spPr bwMode="auto">
          <a:xfrm rot="13500000" flipV="1">
            <a:off x="441325" y="3708400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0370" name="Line 133"/>
          <p:cNvSpPr>
            <a:spLocks noChangeShapeType="1"/>
          </p:cNvSpPr>
          <p:nvPr/>
        </p:nvSpPr>
        <p:spPr bwMode="auto">
          <a:xfrm rot="20160000" flipV="1">
            <a:off x="922338" y="2638425"/>
            <a:ext cx="23415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0371" name="Line 134"/>
          <p:cNvSpPr>
            <a:spLocks noChangeShapeType="1"/>
          </p:cNvSpPr>
          <p:nvPr/>
        </p:nvSpPr>
        <p:spPr bwMode="auto">
          <a:xfrm rot="13500000" flipV="1">
            <a:off x="2144713" y="3095625"/>
            <a:ext cx="26876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0372" name="Line 135"/>
          <p:cNvSpPr>
            <a:spLocks noChangeShapeType="1"/>
          </p:cNvSpPr>
          <p:nvPr/>
        </p:nvSpPr>
        <p:spPr bwMode="auto">
          <a:xfrm flipV="1">
            <a:off x="2732088" y="3951288"/>
            <a:ext cx="1604962" cy="698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0373" name="Line 136"/>
          <p:cNvSpPr>
            <a:spLocks noChangeShapeType="1"/>
          </p:cNvSpPr>
          <p:nvPr/>
        </p:nvSpPr>
        <p:spPr bwMode="auto">
          <a:xfrm flipH="1" flipV="1">
            <a:off x="1138238" y="3059113"/>
            <a:ext cx="1593850" cy="15859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" name="Group 137"/>
          <p:cNvGrpSpPr>
            <a:grpSpLocks/>
          </p:cNvGrpSpPr>
          <p:nvPr/>
        </p:nvGrpSpPr>
        <p:grpSpPr bwMode="auto">
          <a:xfrm>
            <a:off x="7097713" y="5167313"/>
            <a:ext cx="306387" cy="555625"/>
            <a:chOff x="3644" y="3012"/>
            <a:chExt cx="193" cy="350"/>
          </a:xfrm>
        </p:grpSpPr>
        <p:sp>
          <p:nvSpPr>
            <p:cNvPr id="100379" name="Rectangle 138"/>
            <p:cNvSpPr>
              <a:spLocks noChangeArrowheads="1"/>
            </p:cNvSpPr>
            <p:nvPr/>
          </p:nvSpPr>
          <p:spPr bwMode="auto">
            <a:xfrm>
              <a:off x="3684" y="3012"/>
              <a:ext cx="11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N</a:t>
              </a:r>
            </a:p>
          </p:txBody>
        </p:sp>
        <p:sp>
          <p:nvSpPr>
            <p:cNvPr id="100380" name="Rectangle 139"/>
            <p:cNvSpPr>
              <a:spLocks noChangeArrowheads="1"/>
            </p:cNvSpPr>
            <p:nvPr/>
          </p:nvSpPr>
          <p:spPr bwMode="auto">
            <a:xfrm>
              <a:off x="3644" y="3194"/>
              <a:ext cx="19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cm</a:t>
              </a:r>
            </a:p>
          </p:txBody>
        </p:sp>
        <p:sp>
          <p:nvSpPr>
            <p:cNvPr id="100381" name="Line 140"/>
            <p:cNvSpPr>
              <a:spLocks noChangeShapeType="1"/>
            </p:cNvSpPr>
            <p:nvPr/>
          </p:nvSpPr>
          <p:spPr bwMode="auto">
            <a:xfrm>
              <a:off x="3650" y="3187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141"/>
          <p:cNvGrpSpPr>
            <a:grpSpLocks/>
          </p:cNvGrpSpPr>
          <p:nvPr/>
        </p:nvGrpSpPr>
        <p:grpSpPr bwMode="auto">
          <a:xfrm>
            <a:off x="5522913" y="2173288"/>
            <a:ext cx="306387" cy="555625"/>
            <a:chOff x="3644" y="3012"/>
            <a:chExt cx="193" cy="350"/>
          </a:xfrm>
        </p:grpSpPr>
        <p:sp>
          <p:nvSpPr>
            <p:cNvPr id="100376" name="Rectangle 142"/>
            <p:cNvSpPr>
              <a:spLocks noChangeArrowheads="1"/>
            </p:cNvSpPr>
            <p:nvPr/>
          </p:nvSpPr>
          <p:spPr bwMode="auto">
            <a:xfrm>
              <a:off x="3684" y="3012"/>
              <a:ext cx="11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N</a:t>
              </a:r>
            </a:p>
          </p:txBody>
        </p:sp>
        <p:sp>
          <p:nvSpPr>
            <p:cNvPr id="100377" name="Rectangle 143"/>
            <p:cNvSpPr>
              <a:spLocks noChangeArrowheads="1"/>
            </p:cNvSpPr>
            <p:nvPr/>
          </p:nvSpPr>
          <p:spPr bwMode="auto">
            <a:xfrm>
              <a:off x="3644" y="3194"/>
              <a:ext cx="19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/>
            <a:p>
              <a:pPr algn="ctr" eaLnBrk="1" hangingPunct="1"/>
              <a:r>
                <a:rPr lang="eu-ES"/>
                <a:t>cm</a:t>
              </a:r>
            </a:p>
          </p:txBody>
        </p:sp>
        <p:sp>
          <p:nvSpPr>
            <p:cNvPr id="100378" name="Line 144"/>
            <p:cNvSpPr>
              <a:spLocks noChangeShapeType="1"/>
            </p:cNvSpPr>
            <p:nvPr/>
          </p:nvSpPr>
          <p:spPr bwMode="auto">
            <a:xfrm>
              <a:off x="3650" y="3187"/>
              <a:ext cx="1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14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51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9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59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59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59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59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15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9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5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15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59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05" grpId="0" animBg="1" autoUpdateAnimBg="0"/>
      <p:bldP spid="159806" grpId="0"/>
      <p:bldP spid="159806" grpId="1"/>
      <p:bldP spid="159807" grpId="0"/>
      <p:bldP spid="159807" grpId="1"/>
      <p:bldP spid="159867" grpId="0" build="p" animBg="1" autoUpdateAnimBg="0"/>
      <p:bldP spid="159867" grpId="1" build="allAtOnce" animBg="1"/>
      <p:bldP spid="159868" grpId="0"/>
      <p:bldP spid="159869" grpId="0"/>
      <p:bldP spid="159872" grpId="0" animBg="1" autoUpdateAnimBg="0"/>
      <p:bldP spid="159873" grpId="0" animBg="1"/>
      <p:bldP spid="159873" grpId="1" animBg="1"/>
      <p:bldP spid="1598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8E5332-7DA5-254D-B70D-CBE9ED0AF951}" type="slidenum">
              <a:rPr lang="eu-ES" sz="1400">
                <a:latin typeface="Times" charset="0"/>
              </a:rPr>
              <a:pPr/>
              <a:t>16</a:t>
            </a:fld>
            <a:endParaRPr lang="eu-ES" sz="1400">
              <a:latin typeface="Times" charset="0"/>
            </a:endParaRPr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1752600" y="5715000"/>
            <a:ext cx="5549900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 dirty="0"/>
              <a:t>1 cm 20 N-eko indarra adierazten duenez, ardatz bakoitzean tiratu behar dugun indarrak hauek izan beharko lukete: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2027238" y="5961063"/>
            <a:ext cx="5087937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Proiekzio horien luzera neurtzen dugu.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895475" y="5949950"/>
            <a:ext cx="5353050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 dirty="0"/>
              <a:t>Ardatz bakoitzarekiko proiekzioak irudikatzen ditugu.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V="1">
            <a:off x="3330575" y="1436688"/>
            <a:ext cx="3097213" cy="2598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1032" name="Picture 7" descr="c3u1a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979488"/>
            <a:ext cx="80645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 rot="-5400000">
            <a:off x="473075" y="1011237"/>
            <a:ext cx="6048376" cy="295275"/>
            <a:chOff x="1903" y="2614"/>
            <a:chExt cx="3810" cy="186"/>
          </a:xfrm>
        </p:grpSpPr>
        <p:grpSp>
          <p:nvGrpSpPr>
            <p:cNvPr id="1267" name="Group 9"/>
            <p:cNvGrpSpPr>
              <a:grpSpLocks/>
            </p:cNvGrpSpPr>
            <p:nvPr/>
          </p:nvGrpSpPr>
          <p:grpSpPr bwMode="auto">
            <a:xfrm>
              <a:off x="1903" y="2614"/>
              <a:ext cx="3810" cy="181"/>
              <a:chOff x="1882" y="2614"/>
              <a:chExt cx="3810" cy="181"/>
            </a:xfrm>
          </p:grpSpPr>
          <p:sp>
            <p:nvSpPr>
              <p:cNvPr id="1285" name="Rectangle 10"/>
              <p:cNvSpPr>
                <a:spLocks noChangeArrowheads="1"/>
              </p:cNvSpPr>
              <p:nvPr/>
            </p:nvSpPr>
            <p:spPr bwMode="auto">
              <a:xfrm>
                <a:off x="1882" y="2614"/>
                <a:ext cx="3810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1" hangingPunct="1"/>
                <a:endParaRPr lang="es-ES" sz="1000"/>
              </a:p>
            </p:txBody>
          </p:sp>
          <p:grpSp>
            <p:nvGrpSpPr>
              <p:cNvPr id="1286" name="Group 11"/>
              <p:cNvGrpSpPr>
                <a:grpSpLocks/>
              </p:cNvGrpSpPr>
              <p:nvPr/>
            </p:nvGrpSpPr>
            <p:grpSpPr bwMode="auto">
              <a:xfrm>
                <a:off x="1973" y="2614"/>
                <a:ext cx="3626" cy="90"/>
                <a:chOff x="1973" y="2614"/>
                <a:chExt cx="3626" cy="90"/>
              </a:xfrm>
            </p:grpSpPr>
            <p:sp>
              <p:nvSpPr>
                <p:cNvPr id="1287" name="Line 12"/>
                <p:cNvSpPr>
                  <a:spLocks noChangeShapeType="1"/>
                </p:cNvSpPr>
                <p:nvPr/>
              </p:nvSpPr>
              <p:spPr bwMode="auto">
                <a:xfrm>
                  <a:off x="197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88" name="Line 13"/>
                <p:cNvSpPr>
                  <a:spLocks noChangeShapeType="1"/>
                </p:cNvSpPr>
                <p:nvPr/>
              </p:nvSpPr>
              <p:spPr bwMode="auto">
                <a:xfrm>
                  <a:off x="201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89" name="Line 14"/>
                <p:cNvSpPr>
                  <a:spLocks noChangeShapeType="1"/>
                </p:cNvSpPr>
                <p:nvPr/>
              </p:nvSpPr>
              <p:spPr bwMode="auto">
                <a:xfrm>
                  <a:off x="206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0" name="Line 15"/>
                <p:cNvSpPr>
                  <a:spLocks noChangeShapeType="1"/>
                </p:cNvSpPr>
                <p:nvPr/>
              </p:nvSpPr>
              <p:spPr bwMode="auto">
                <a:xfrm>
                  <a:off x="210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1" name="Line 16"/>
                <p:cNvSpPr>
                  <a:spLocks noChangeShapeType="1"/>
                </p:cNvSpPr>
                <p:nvPr/>
              </p:nvSpPr>
              <p:spPr bwMode="auto">
                <a:xfrm>
                  <a:off x="215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2" name="Line 17"/>
                <p:cNvSpPr>
                  <a:spLocks noChangeShapeType="1"/>
                </p:cNvSpPr>
                <p:nvPr/>
              </p:nvSpPr>
              <p:spPr bwMode="auto">
                <a:xfrm>
                  <a:off x="224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3" name="Line 18"/>
                <p:cNvSpPr>
                  <a:spLocks noChangeShapeType="1"/>
                </p:cNvSpPr>
                <p:nvPr/>
              </p:nvSpPr>
              <p:spPr bwMode="auto">
                <a:xfrm>
                  <a:off x="229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4" name="Line 19"/>
                <p:cNvSpPr>
                  <a:spLocks noChangeShapeType="1"/>
                </p:cNvSpPr>
                <p:nvPr/>
              </p:nvSpPr>
              <p:spPr bwMode="auto">
                <a:xfrm>
                  <a:off x="233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5" name="Line 20"/>
                <p:cNvSpPr>
                  <a:spLocks noChangeShapeType="1"/>
                </p:cNvSpPr>
                <p:nvPr/>
              </p:nvSpPr>
              <p:spPr bwMode="auto">
                <a:xfrm>
                  <a:off x="238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6" name="Line 21"/>
                <p:cNvSpPr>
                  <a:spLocks noChangeShapeType="1"/>
                </p:cNvSpPr>
                <p:nvPr/>
              </p:nvSpPr>
              <p:spPr bwMode="auto">
                <a:xfrm>
                  <a:off x="247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7" name="Line 22"/>
                <p:cNvSpPr>
                  <a:spLocks noChangeShapeType="1"/>
                </p:cNvSpPr>
                <p:nvPr/>
              </p:nvSpPr>
              <p:spPr bwMode="auto">
                <a:xfrm>
                  <a:off x="251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8" name="Line 23"/>
                <p:cNvSpPr>
                  <a:spLocks noChangeShapeType="1"/>
                </p:cNvSpPr>
                <p:nvPr/>
              </p:nvSpPr>
              <p:spPr bwMode="auto">
                <a:xfrm>
                  <a:off x="256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99" name="Line 24"/>
                <p:cNvSpPr>
                  <a:spLocks noChangeShapeType="1"/>
                </p:cNvSpPr>
                <p:nvPr/>
              </p:nvSpPr>
              <p:spPr bwMode="auto">
                <a:xfrm>
                  <a:off x="260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0" name="Line 25"/>
                <p:cNvSpPr>
                  <a:spLocks noChangeShapeType="1"/>
                </p:cNvSpPr>
                <p:nvPr/>
              </p:nvSpPr>
              <p:spPr bwMode="auto">
                <a:xfrm>
                  <a:off x="269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1" name="Line 26"/>
                <p:cNvSpPr>
                  <a:spLocks noChangeShapeType="1"/>
                </p:cNvSpPr>
                <p:nvPr/>
              </p:nvSpPr>
              <p:spPr bwMode="auto">
                <a:xfrm>
                  <a:off x="274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2" name="Line 27"/>
                <p:cNvSpPr>
                  <a:spLocks noChangeShapeType="1"/>
                </p:cNvSpPr>
                <p:nvPr/>
              </p:nvSpPr>
              <p:spPr bwMode="auto">
                <a:xfrm>
                  <a:off x="278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3" name="Line 28"/>
                <p:cNvSpPr>
                  <a:spLocks noChangeShapeType="1"/>
                </p:cNvSpPr>
                <p:nvPr/>
              </p:nvSpPr>
              <p:spPr bwMode="auto">
                <a:xfrm>
                  <a:off x="283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4" name="Line 29"/>
                <p:cNvSpPr>
                  <a:spLocks noChangeShapeType="1"/>
                </p:cNvSpPr>
                <p:nvPr/>
              </p:nvSpPr>
              <p:spPr bwMode="auto">
                <a:xfrm>
                  <a:off x="292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5" name="Line 30"/>
                <p:cNvSpPr>
                  <a:spLocks noChangeShapeType="1"/>
                </p:cNvSpPr>
                <p:nvPr/>
              </p:nvSpPr>
              <p:spPr bwMode="auto">
                <a:xfrm>
                  <a:off x="297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6" name="Line 31"/>
                <p:cNvSpPr>
                  <a:spLocks noChangeShapeType="1"/>
                </p:cNvSpPr>
                <p:nvPr/>
              </p:nvSpPr>
              <p:spPr bwMode="auto">
                <a:xfrm>
                  <a:off x="301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7" name="Line 32"/>
                <p:cNvSpPr>
                  <a:spLocks noChangeShapeType="1"/>
                </p:cNvSpPr>
                <p:nvPr/>
              </p:nvSpPr>
              <p:spPr bwMode="auto">
                <a:xfrm>
                  <a:off x="306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8" name="Line 33"/>
                <p:cNvSpPr>
                  <a:spLocks noChangeShapeType="1"/>
                </p:cNvSpPr>
                <p:nvPr/>
              </p:nvSpPr>
              <p:spPr bwMode="auto">
                <a:xfrm>
                  <a:off x="315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09" name="Line 34"/>
                <p:cNvSpPr>
                  <a:spLocks noChangeShapeType="1"/>
                </p:cNvSpPr>
                <p:nvPr/>
              </p:nvSpPr>
              <p:spPr bwMode="auto">
                <a:xfrm>
                  <a:off x="319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0" name="Line 35"/>
                <p:cNvSpPr>
                  <a:spLocks noChangeShapeType="1"/>
                </p:cNvSpPr>
                <p:nvPr/>
              </p:nvSpPr>
              <p:spPr bwMode="auto">
                <a:xfrm>
                  <a:off x="324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1" name="Line 36"/>
                <p:cNvSpPr>
                  <a:spLocks noChangeShapeType="1"/>
                </p:cNvSpPr>
                <p:nvPr/>
              </p:nvSpPr>
              <p:spPr bwMode="auto">
                <a:xfrm>
                  <a:off x="328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2" name="Line 37"/>
                <p:cNvSpPr>
                  <a:spLocks noChangeShapeType="1"/>
                </p:cNvSpPr>
                <p:nvPr/>
              </p:nvSpPr>
              <p:spPr bwMode="auto">
                <a:xfrm>
                  <a:off x="342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3" name="Line 38"/>
                <p:cNvSpPr>
                  <a:spLocks noChangeShapeType="1"/>
                </p:cNvSpPr>
                <p:nvPr/>
              </p:nvSpPr>
              <p:spPr bwMode="auto">
                <a:xfrm>
                  <a:off x="346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4" name="Line 39"/>
                <p:cNvSpPr>
                  <a:spLocks noChangeShapeType="1"/>
                </p:cNvSpPr>
                <p:nvPr/>
              </p:nvSpPr>
              <p:spPr bwMode="auto">
                <a:xfrm>
                  <a:off x="351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5" name="Line 40"/>
                <p:cNvSpPr>
                  <a:spLocks noChangeShapeType="1"/>
                </p:cNvSpPr>
                <p:nvPr/>
              </p:nvSpPr>
              <p:spPr bwMode="auto">
                <a:xfrm>
                  <a:off x="360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6" name="Line 41"/>
                <p:cNvSpPr>
                  <a:spLocks noChangeShapeType="1"/>
                </p:cNvSpPr>
                <p:nvPr/>
              </p:nvSpPr>
              <p:spPr bwMode="auto">
                <a:xfrm>
                  <a:off x="365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7" name="Line 42"/>
                <p:cNvSpPr>
                  <a:spLocks noChangeShapeType="1"/>
                </p:cNvSpPr>
                <p:nvPr/>
              </p:nvSpPr>
              <p:spPr bwMode="auto">
                <a:xfrm>
                  <a:off x="369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8" name="Line 43"/>
                <p:cNvSpPr>
                  <a:spLocks noChangeShapeType="1"/>
                </p:cNvSpPr>
                <p:nvPr/>
              </p:nvSpPr>
              <p:spPr bwMode="auto">
                <a:xfrm>
                  <a:off x="374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9" name="Line 44"/>
                <p:cNvSpPr>
                  <a:spLocks noChangeShapeType="1"/>
                </p:cNvSpPr>
                <p:nvPr/>
              </p:nvSpPr>
              <p:spPr bwMode="auto">
                <a:xfrm>
                  <a:off x="383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0" name="Line 45"/>
                <p:cNvSpPr>
                  <a:spLocks noChangeShapeType="1"/>
                </p:cNvSpPr>
                <p:nvPr/>
              </p:nvSpPr>
              <p:spPr bwMode="auto">
                <a:xfrm>
                  <a:off x="387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1" name="Line 46"/>
                <p:cNvSpPr>
                  <a:spLocks noChangeShapeType="1"/>
                </p:cNvSpPr>
                <p:nvPr/>
              </p:nvSpPr>
              <p:spPr bwMode="auto">
                <a:xfrm>
                  <a:off x="392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2" name="Line 47"/>
                <p:cNvSpPr>
                  <a:spLocks noChangeShapeType="1"/>
                </p:cNvSpPr>
                <p:nvPr/>
              </p:nvSpPr>
              <p:spPr bwMode="auto">
                <a:xfrm>
                  <a:off x="396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3" name="Line 48"/>
                <p:cNvSpPr>
                  <a:spLocks noChangeShapeType="1"/>
                </p:cNvSpPr>
                <p:nvPr/>
              </p:nvSpPr>
              <p:spPr bwMode="auto">
                <a:xfrm>
                  <a:off x="405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4" name="Line 49"/>
                <p:cNvSpPr>
                  <a:spLocks noChangeShapeType="1"/>
                </p:cNvSpPr>
                <p:nvPr/>
              </p:nvSpPr>
              <p:spPr bwMode="auto">
                <a:xfrm>
                  <a:off x="410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5" name="Line 50"/>
                <p:cNvSpPr>
                  <a:spLocks noChangeShapeType="1"/>
                </p:cNvSpPr>
                <p:nvPr/>
              </p:nvSpPr>
              <p:spPr bwMode="auto">
                <a:xfrm>
                  <a:off x="415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6" name="Line 51"/>
                <p:cNvSpPr>
                  <a:spLocks noChangeShapeType="1"/>
                </p:cNvSpPr>
                <p:nvPr/>
              </p:nvSpPr>
              <p:spPr bwMode="auto">
                <a:xfrm>
                  <a:off x="419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7" name="Line 52"/>
                <p:cNvSpPr>
                  <a:spLocks noChangeShapeType="1"/>
                </p:cNvSpPr>
                <p:nvPr/>
              </p:nvSpPr>
              <p:spPr bwMode="auto">
                <a:xfrm>
                  <a:off x="428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8" name="Line 53"/>
                <p:cNvSpPr>
                  <a:spLocks noChangeShapeType="1"/>
                </p:cNvSpPr>
                <p:nvPr/>
              </p:nvSpPr>
              <p:spPr bwMode="auto">
                <a:xfrm>
                  <a:off x="433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9" name="Line 54"/>
                <p:cNvSpPr>
                  <a:spLocks noChangeShapeType="1"/>
                </p:cNvSpPr>
                <p:nvPr/>
              </p:nvSpPr>
              <p:spPr bwMode="auto">
                <a:xfrm>
                  <a:off x="437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0" name="Line 55"/>
                <p:cNvSpPr>
                  <a:spLocks noChangeShapeType="1"/>
                </p:cNvSpPr>
                <p:nvPr/>
              </p:nvSpPr>
              <p:spPr bwMode="auto">
                <a:xfrm>
                  <a:off x="442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1" name="Line 56"/>
                <p:cNvSpPr>
                  <a:spLocks noChangeShapeType="1"/>
                </p:cNvSpPr>
                <p:nvPr/>
              </p:nvSpPr>
              <p:spPr bwMode="auto">
                <a:xfrm>
                  <a:off x="451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2" name="Line 57"/>
                <p:cNvSpPr>
                  <a:spLocks noChangeShapeType="1"/>
                </p:cNvSpPr>
                <p:nvPr/>
              </p:nvSpPr>
              <p:spPr bwMode="auto">
                <a:xfrm>
                  <a:off x="455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3" name="Line 58"/>
                <p:cNvSpPr>
                  <a:spLocks noChangeShapeType="1"/>
                </p:cNvSpPr>
                <p:nvPr/>
              </p:nvSpPr>
              <p:spPr bwMode="auto">
                <a:xfrm>
                  <a:off x="460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" name="Line 59"/>
                <p:cNvSpPr>
                  <a:spLocks noChangeShapeType="1"/>
                </p:cNvSpPr>
                <p:nvPr/>
              </p:nvSpPr>
              <p:spPr bwMode="auto">
                <a:xfrm>
                  <a:off x="464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5" name="Line 60"/>
                <p:cNvSpPr>
                  <a:spLocks noChangeShapeType="1"/>
                </p:cNvSpPr>
                <p:nvPr/>
              </p:nvSpPr>
              <p:spPr bwMode="auto">
                <a:xfrm>
                  <a:off x="474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6" name="Line 61"/>
                <p:cNvSpPr>
                  <a:spLocks noChangeShapeType="1"/>
                </p:cNvSpPr>
                <p:nvPr/>
              </p:nvSpPr>
              <p:spPr bwMode="auto">
                <a:xfrm>
                  <a:off x="478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" name="Line 62"/>
                <p:cNvSpPr>
                  <a:spLocks noChangeShapeType="1"/>
                </p:cNvSpPr>
                <p:nvPr/>
              </p:nvSpPr>
              <p:spPr bwMode="auto">
                <a:xfrm>
                  <a:off x="483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" name="Line 63"/>
                <p:cNvSpPr>
                  <a:spLocks noChangeShapeType="1"/>
                </p:cNvSpPr>
                <p:nvPr/>
              </p:nvSpPr>
              <p:spPr bwMode="auto">
                <a:xfrm>
                  <a:off x="487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" name="Line 64"/>
                <p:cNvSpPr>
                  <a:spLocks noChangeShapeType="1"/>
                </p:cNvSpPr>
                <p:nvPr/>
              </p:nvSpPr>
              <p:spPr bwMode="auto">
                <a:xfrm>
                  <a:off x="496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" name="Line 65"/>
                <p:cNvSpPr>
                  <a:spLocks noChangeShapeType="1"/>
                </p:cNvSpPr>
                <p:nvPr/>
              </p:nvSpPr>
              <p:spPr bwMode="auto">
                <a:xfrm>
                  <a:off x="501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1" name="Line 66"/>
                <p:cNvSpPr>
                  <a:spLocks noChangeShapeType="1"/>
                </p:cNvSpPr>
                <p:nvPr/>
              </p:nvSpPr>
              <p:spPr bwMode="auto">
                <a:xfrm>
                  <a:off x="505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2" name="Line 67"/>
                <p:cNvSpPr>
                  <a:spLocks noChangeShapeType="1"/>
                </p:cNvSpPr>
                <p:nvPr/>
              </p:nvSpPr>
              <p:spPr bwMode="auto">
                <a:xfrm>
                  <a:off x="510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3" name="Line 68"/>
                <p:cNvSpPr>
                  <a:spLocks noChangeShapeType="1"/>
                </p:cNvSpPr>
                <p:nvPr/>
              </p:nvSpPr>
              <p:spPr bwMode="auto">
                <a:xfrm>
                  <a:off x="519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4" name="Line 69"/>
                <p:cNvSpPr>
                  <a:spLocks noChangeShapeType="1"/>
                </p:cNvSpPr>
                <p:nvPr/>
              </p:nvSpPr>
              <p:spPr bwMode="auto">
                <a:xfrm>
                  <a:off x="523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5" name="Line 70"/>
                <p:cNvSpPr>
                  <a:spLocks noChangeShapeType="1"/>
                </p:cNvSpPr>
                <p:nvPr/>
              </p:nvSpPr>
              <p:spPr bwMode="auto">
                <a:xfrm>
                  <a:off x="528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6" name="Line 71"/>
                <p:cNvSpPr>
                  <a:spLocks noChangeShapeType="1"/>
                </p:cNvSpPr>
                <p:nvPr/>
              </p:nvSpPr>
              <p:spPr bwMode="auto">
                <a:xfrm>
                  <a:off x="532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7" name="Line 72"/>
                <p:cNvSpPr>
                  <a:spLocks noChangeShapeType="1"/>
                </p:cNvSpPr>
                <p:nvPr/>
              </p:nvSpPr>
              <p:spPr bwMode="auto">
                <a:xfrm>
                  <a:off x="542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8" name="Line 73"/>
                <p:cNvSpPr>
                  <a:spLocks noChangeShapeType="1"/>
                </p:cNvSpPr>
                <p:nvPr/>
              </p:nvSpPr>
              <p:spPr bwMode="auto">
                <a:xfrm>
                  <a:off x="546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9" name="Line 74"/>
                <p:cNvSpPr>
                  <a:spLocks noChangeShapeType="1"/>
                </p:cNvSpPr>
                <p:nvPr/>
              </p:nvSpPr>
              <p:spPr bwMode="auto">
                <a:xfrm>
                  <a:off x="551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0" name="Line 75"/>
                <p:cNvSpPr>
                  <a:spLocks noChangeShapeType="1"/>
                </p:cNvSpPr>
                <p:nvPr/>
              </p:nvSpPr>
              <p:spPr bwMode="auto">
                <a:xfrm>
                  <a:off x="555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1" name="Line 76"/>
                <p:cNvSpPr>
                  <a:spLocks noChangeShapeType="1"/>
                </p:cNvSpPr>
                <p:nvPr/>
              </p:nvSpPr>
              <p:spPr bwMode="auto">
                <a:xfrm>
                  <a:off x="219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2" name="Line 77"/>
                <p:cNvSpPr>
                  <a:spLocks noChangeShapeType="1"/>
                </p:cNvSpPr>
                <p:nvPr/>
              </p:nvSpPr>
              <p:spPr bwMode="auto">
                <a:xfrm>
                  <a:off x="2426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3" name="Line 78"/>
                <p:cNvSpPr>
                  <a:spLocks noChangeShapeType="1"/>
                </p:cNvSpPr>
                <p:nvPr/>
              </p:nvSpPr>
              <p:spPr bwMode="auto">
                <a:xfrm>
                  <a:off x="265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4" name="Line 79"/>
                <p:cNvSpPr>
                  <a:spLocks noChangeShapeType="1"/>
                </p:cNvSpPr>
                <p:nvPr/>
              </p:nvSpPr>
              <p:spPr bwMode="auto">
                <a:xfrm>
                  <a:off x="2880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5" name="Line 80"/>
                <p:cNvSpPr>
                  <a:spLocks noChangeShapeType="1"/>
                </p:cNvSpPr>
                <p:nvPr/>
              </p:nvSpPr>
              <p:spPr bwMode="auto">
                <a:xfrm>
                  <a:off x="337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6" name="Line 81"/>
                <p:cNvSpPr>
                  <a:spLocks noChangeShapeType="1"/>
                </p:cNvSpPr>
                <p:nvPr/>
              </p:nvSpPr>
              <p:spPr bwMode="auto">
                <a:xfrm>
                  <a:off x="310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7" name="Line 82"/>
                <p:cNvSpPr>
                  <a:spLocks noChangeShapeType="1"/>
                </p:cNvSpPr>
                <p:nvPr/>
              </p:nvSpPr>
              <p:spPr bwMode="auto">
                <a:xfrm>
                  <a:off x="3561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8" name="Line 83"/>
                <p:cNvSpPr>
                  <a:spLocks noChangeShapeType="1"/>
                </p:cNvSpPr>
                <p:nvPr/>
              </p:nvSpPr>
              <p:spPr bwMode="auto">
                <a:xfrm>
                  <a:off x="4015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59" name="Line 84"/>
                <p:cNvSpPr>
                  <a:spLocks noChangeShapeType="1"/>
                </p:cNvSpPr>
                <p:nvPr/>
              </p:nvSpPr>
              <p:spPr bwMode="auto">
                <a:xfrm>
                  <a:off x="446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0" name="Line 85"/>
                <p:cNvSpPr>
                  <a:spLocks noChangeShapeType="1"/>
                </p:cNvSpPr>
                <p:nvPr/>
              </p:nvSpPr>
              <p:spPr bwMode="auto">
                <a:xfrm>
                  <a:off x="492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1" name="Line 86"/>
                <p:cNvSpPr>
                  <a:spLocks noChangeShapeType="1"/>
                </p:cNvSpPr>
                <p:nvPr/>
              </p:nvSpPr>
              <p:spPr bwMode="auto">
                <a:xfrm>
                  <a:off x="537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2" name="Line 87"/>
                <p:cNvSpPr>
                  <a:spLocks noChangeShapeType="1"/>
                </p:cNvSpPr>
                <p:nvPr/>
              </p:nvSpPr>
              <p:spPr bwMode="auto">
                <a:xfrm>
                  <a:off x="3334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3" name="Line 88"/>
                <p:cNvSpPr>
                  <a:spLocks noChangeShapeType="1"/>
                </p:cNvSpPr>
                <p:nvPr/>
              </p:nvSpPr>
              <p:spPr bwMode="auto">
                <a:xfrm>
                  <a:off x="378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4" name="Line 89"/>
                <p:cNvSpPr>
                  <a:spLocks noChangeShapeType="1"/>
                </p:cNvSpPr>
                <p:nvPr/>
              </p:nvSpPr>
              <p:spPr bwMode="auto">
                <a:xfrm>
                  <a:off x="4240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5" name="Line 90"/>
                <p:cNvSpPr>
                  <a:spLocks noChangeShapeType="1"/>
                </p:cNvSpPr>
                <p:nvPr/>
              </p:nvSpPr>
              <p:spPr bwMode="auto">
                <a:xfrm>
                  <a:off x="469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6" name="Line 91"/>
                <p:cNvSpPr>
                  <a:spLocks noChangeShapeType="1"/>
                </p:cNvSpPr>
                <p:nvPr/>
              </p:nvSpPr>
              <p:spPr bwMode="auto">
                <a:xfrm>
                  <a:off x="5146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67" name="Line 92"/>
                <p:cNvSpPr>
                  <a:spLocks noChangeShapeType="1"/>
                </p:cNvSpPr>
                <p:nvPr/>
              </p:nvSpPr>
              <p:spPr bwMode="auto">
                <a:xfrm>
                  <a:off x="559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268" name="Text Box 93"/>
            <p:cNvSpPr txBox="1">
              <a:spLocks noChangeArrowheads="1"/>
            </p:cNvSpPr>
            <p:nvPr/>
          </p:nvSpPr>
          <p:spPr bwMode="auto">
            <a:xfrm>
              <a:off x="1973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1269" name="Text Box 94"/>
            <p:cNvSpPr txBox="1">
              <a:spLocks noChangeArrowheads="1"/>
            </p:cNvSpPr>
            <p:nvPr/>
          </p:nvSpPr>
          <p:spPr bwMode="auto">
            <a:xfrm>
              <a:off x="2200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1270" name="Text Box 95"/>
            <p:cNvSpPr txBox="1">
              <a:spLocks noChangeArrowheads="1"/>
            </p:cNvSpPr>
            <p:nvPr/>
          </p:nvSpPr>
          <p:spPr bwMode="auto">
            <a:xfrm>
              <a:off x="2426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1271" name="Text Box 96"/>
            <p:cNvSpPr txBox="1">
              <a:spLocks noChangeArrowheads="1"/>
            </p:cNvSpPr>
            <p:nvPr/>
          </p:nvSpPr>
          <p:spPr bwMode="auto">
            <a:xfrm>
              <a:off x="2653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1272" name="Text Box 97"/>
            <p:cNvSpPr txBox="1">
              <a:spLocks noChangeArrowheads="1"/>
            </p:cNvSpPr>
            <p:nvPr/>
          </p:nvSpPr>
          <p:spPr bwMode="auto">
            <a:xfrm>
              <a:off x="2880" y="2697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1273" name="Text Box 98"/>
            <p:cNvSpPr txBox="1">
              <a:spLocks noChangeArrowheads="1"/>
            </p:cNvSpPr>
            <p:nvPr/>
          </p:nvSpPr>
          <p:spPr bwMode="auto">
            <a:xfrm>
              <a:off x="3107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1274" name="Text Box 99"/>
            <p:cNvSpPr txBox="1">
              <a:spLocks noChangeArrowheads="1"/>
            </p:cNvSpPr>
            <p:nvPr/>
          </p:nvSpPr>
          <p:spPr bwMode="auto">
            <a:xfrm>
              <a:off x="3334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1275" name="Text Box 100"/>
            <p:cNvSpPr txBox="1">
              <a:spLocks noChangeArrowheads="1"/>
            </p:cNvSpPr>
            <p:nvPr/>
          </p:nvSpPr>
          <p:spPr bwMode="auto">
            <a:xfrm>
              <a:off x="3560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1276" name="Text Box 101"/>
            <p:cNvSpPr txBox="1">
              <a:spLocks noChangeArrowheads="1"/>
            </p:cNvSpPr>
            <p:nvPr/>
          </p:nvSpPr>
          <p:spPr bwMode="auto">
            <a:xfrm>
              <a:off x="3787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  <p:sp>
          <p:nvSpPr>
            <p:cNvPr id="1277" name="Text Box 102"/>
            <p:cNvSpPr txBox="1">
              <a:spLocks noChangeArrowheads="1"/>
            </p:cNvSpPr>
            <p:nvPr/>
          </p:nvSpPr>
          <p:spPr bwMode="auto">
            <a:xfrm>
              <a:off x="4014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9</a:t>
              </a:r>
            </a:p>
          </p:txBody>
        </p:sp>
        <p:sp>
          <p:nvSpPr>
            <p:cNvPr id="1278" name="Text Box 103"/>
            <p:cNvSpPr txBox="1">
              <a:spLocks noChangeArrowheads="1"/>
            </p:cNvSpPr>
            <p:nvPr/>
          </p:nvSpPr>
          <p:spPr bwMode="auto">
            <a:xfrm>
              <a:off x="4220" y="2702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10</a:t>
              </a:r>
            </a:p>
          </p:txBody>
        </p:sp>
        <p:sp>
          <p:nvSpPr>
            <p:cNvPr id="1279" name="Text Box 104"/>
            <p:cNvSpPr txBox="1">
              <a:spLocks noChangeArrowheads="1"/>
            </p:cNvSpPr>
            <p:nvPr/>
          </p:nvSpPr>
          <p:spPr bwMode="auto">
            <a:xfrm>
              <a:off x="4446" y="2704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11</a:t>
              </a:r>
            </a:p>
          </p:txBody>
        </p:sp>
        <p:sp>
          <p:nvSpPr>
            <p:cNvPr id="1280" name="Text Box 105"/>
            <p:cNvSpPr txBox="1">
              <a:spLocks noChangeArrowheads="1"/>
            </p:cNvSpPr>
            <p:nvPr/>
          </p:nvSpPr>
          <p:spPr bwMode="auto">
            <a:xfrm>
              <a:off x="4672" y="2702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12</a:t>
              </a:r>
            </a:p>
          </p:txBody>
        </p:sp>
        <p:sp>
          <p:nvSpPr>
            <p:cNvPr id="1281" name="Text Box 106"/>
            <p:cNvSpPr txBox="1">
              <a:spLocks noChangeArrowheads="1"/>
            </p:cNvSpPr>
            <p:nvPr/>
          </p:nvSpPr>
          <p:spPr bwMode="auto">
            <a:xfrm>
              <a:off x="4901" y="2702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13</a:t>
              </a:r>
            </a:p>
          </p:txBody>
        </p:sp>
        <p:sp>
          <p:nvSpPr>
            <p:cNvPr id="1282" name="Text Box 107"/>
            <p:cNvSpPr txBox="1">
              <a:spLocks noChangeArrowheads="1"/>
            </p:cNvSpPr>
            <p:nvPr/>
          </p:nvSpPr>
          <p:spPr bwMode="auto">
            <a:xfrm>
              <a:off x="5124" y="2702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14</a:t>
              </a:r>
            </a:p>
          </p:txBody>
        </p:sp>
        <p:sp>
          <p:nvSpPr>
            <p:cNvPr id="1283" name="Text Box 108"/>
            <p:cNvSpPr txBox="1">
              <a:spLocks noChangeArrowheads="1"/>
            </p:cNvSpPr>
            <p:nvPr/>
          </p:nvSpPr>
          <p:spPr bwMode="auto">
            <a:xfrm>
              <a:off x="5355" y="2702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15</a:t>
              </a:r>
            </a:p>
          </p:txBody>
        </p:sp>
        <p:sp>
          <p:nvSpPr>
            <p:cNvPr id="1284" name="Text Box 109"/>
            <p:cNvSpPr txBox="1">
              <a:spLocks noChangeArrowheads="1"/>
            </p:cNvSpPr>
            <p:nvPr/>
          </p:nvSpPr>
          <p:spPr bwMode="auto">
            <a:xfrm>
              <a:off x="5576" y="2702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16</a:t>
              </a:r>
            </a:p>
          </p:txBody>
        </p:sp>
      </p:grpSp>
      <p:sp>
        <p:nvSpPr>
          <p:cNvPr id="1034" name="Line 110"/>
          <p:cNvSpPr>
            <a:spLocks noChangeShapeType="1"/>
          </p:cNvSpPr>
          <p:nvPr/>
        </p:nvSpPr>
        <p:spPr bwMode="auto">
          <a:xfrm>
            <a:off x="3322638" y="4032250"/>
            <a:ext cx="422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5" name="Line 111"/>
          <p:cNvSpPr>
            <a:spLocks noChangeShapeType="1"/>
          </p:cNvSpPr>
          <p:nvPr/>
        </p:nvSpPr>
        <p:spPr bwMode="auto">
          <a:xfrm flipV="1">
            <a:off x="3322638" y="1068388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3952" name="Text Box 112"/>
          <p:cNvSpPr txBox="1">
            <a:spLocks noChangeArrowheads="1"/>
          </p:cNvSpPr>
          <p:nvPr/>
        </p:nvSpPr>
        <p:spPr bwMode="auto">
          <a:xfrm>
            <a:off x="2190750" y="228600"/>
            <a:ext cx="478155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x</a:t>
            </a:r>
            <a:r>
              <a:rPr lang="eu-ES"/>
              <a:t> eta </a:t>
            </a:r>
            <a:r>
              <a:rPr lang="eu-ES" i="1"/>
              <a:t>y</a:t>
            </a:r>
            <a:r>
              <a:rPr lang="eu-ES"/>
              <a:t> ardatzetan zein indarrekin tiratu behar dugu</a:t>
            </a:r>
          </a:p>
          <a:p>
            <a:pPr algn="ctr" eaLnBrk="1" hangingPunct="1"/>
            <a:r>
              <a:rPr lang="eu-ES"/>
              <a:t>batura indarra 200 N izan dadin?</a:t>
            </a:r>
          </a:p>
        </p:txBody>
      </p:sp>
      <p:sp>
        <p:nvSpPr>
          <p:cNvPr id="163953" name="Line 113"/>
          <p:cNvSpPr>
            <a:spLocks noChangeShapeType="1"/>
          </p:cNvSpPr>
          <p:nvPr/>
        </p:nvSpPr>
        <p:spPr bwMode="auto">
          <a:xfrm>
            <a:off x="6096000" y="1303338"/>
            <a:ext cx="0" cy="2735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3954" name="Line 114"/>
          <p:cNvSpPr>
            <a:spLocks noChangeShapeType="1"/>
          </p:cNvSpPr>
          <p:nvPr/>
        </p:nvSpPr>
        <p:spPr bwMode="auto">
          <a:xfrm flipH="1">
            <a:off x="3322638" y="1714500"/>
            <a:ext cx="2909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3955" name="Line 115"/>
          <p:cNvSpPr>
            <a:spLocks noChangeShapeType="1"/>
          </p:cNvSpPr>
          <p:nvPr/>
        </p:nvSpPr>
        <p:spPr bwMode="auto">
          <a:xfrm rot="-2394177">
            <a:off x="2914650" y="2874963"/>
            <a:ext cx="36004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40" name="Text Box 116"/>
          <p:cNvSpPr txBox="1">
            <a:spLocks noChangeArrowheads="1"/>
          </p:cNvSpPr>
          <p:nvPr/>
        </p:nvSpPr>
        <p:spPr bwMode="auto">
          <a:xfrm>
            <a:off x="6851650" y="4084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x ardatza</a:t>
            </a:r>
          </a:p>
        </p:txBody>
      </p:sp>
      <p:sp>
        <p:nvSpPr>
          <p:cNvPr id="1041" name="Text Box 117"/>
          <p:cNvSpPr txBox="1">
            <a:spLocks noChangeArrowheads="1"/>
          </p:cNvSpPr>
          <p:nvPr/>
        </p:nvSpPr>
        <p:spPr bwMode="auto">
          <a:xfrm>
            <a:off x="2339975" y="1257300"/>
            <a:ext cx="1087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y ardatza </a:t>
            </a:r>
          </a:p>
        </p:txBody>
      </p:sp>
      <p:sp>
        <p:nvSpPr>
          <p:cNvPr id="163958" name="Rectangle 118"/>
          <p:cNvSpPr>
            <a:spLocks noChangeArrowheads="1"/>
          </p:cNvSpPr>
          <p:nvPr/>
        </p:nvSpPr>
        <p:spPr bwMode="auto">
          <a:xfrm>
            <a:off x="228600" y="1066800"/>
            <a:ext cx="2301875" cy="10795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Eskala 1:20 erabiliko dugu.</a:t>
            </a:r>
          </a:p>
          <a:p>
            <a:pPr algn="ctr" eaLnBrk="1" hangingPunct="1">
              <a:defRPr/>
            </a:pPr>
            <a:r>
              <a:rPr lang="eu-ES">
                <a:ea typeface="+mn-ea"/>
              </a:rPr>
              <a:t>1 cm- ko luzerari 20 N-eko indarra dagokio.</a:t>
            </a:r>
          </a:p>
        </p:txBody>
      </p:sp>
      <p:grpSp>
        <p:nvGrpSpPr>
          <p:cNvPr id="5" name="Group 119"/>
          <p:cNvGrpSpPr>
            <a:grpSpLocks noChangeAspect="1"/>
          </p:cNvGrpSpPr>
          <p:nvPr/>
        </p:nvGrpSpPr>
        <p:grpSpPr bwMode="auto">
          <a:xfrm rot="-2400000">
            <a:off x="2641600" y="2176463"/>
            <a:ext cx="6046788" cy="295275"/>
            <a:chOff x="1903" y="2614"/>
            <a:chExt cx="3810" cy="186"/>
          </a:xfrm>
        </p:grpSpPr>
        <p:grpSp>
          <p:nvGrpSpPr>
            <p:cNvPr id="1166" name="Group 120"/>
            <p:cNvGrpSpPr>
              <a:grpSpLocks noChangeAspect="1"/>
            </p:cNvGrpSpPr>
            <p:nvPr/>
          </p:nvGrpSpPr>
          <p:grpSpPr bwMode="auto">
            <a:xfrm>
              <a:off x="1903" y="2614"/>
              <a:ext cx="3810" cy="181"/>
              <a:chOff x="1882" y="2614"/>
              <a:chExt cx="3810" cy="181"/>
            </a:xfrm>
          </p:grpSpPr>
          <p:sp>
            <p:nvSpPr>
              <p:cNvPr id="1184" name="Rectangle 121"/>
              <p:cNvSpPr>
                <a:spLocks noChangeAspect="1" noChangeArrowheads="1"/>
              </p:cNvSpPr>
              <p:nvPr/>
            </p:nvSpPr>
            <p:spPr bwMode="auto">
              <a:xfrm>
                <a:off x="1882" y="2614"/>
                <a:ext cx="3810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 sz="1000"/>
              </a:p>
            </p:txBody>
          </p:sp>
          <p:grpSp>
            <p:nvGrpSpPr>
              <p:cNvPr id="1185" name="Group 122"/>
              <p:cNvGrpSpPr>
                <a:grpSpLocks noChangeAspect="1"/>
              </p:cNvGrpSpPr>
              <p:nvPr/>
            </p:nvGrpSpPr>
            <p:grpSpPr bwMode="auto">
              <a:xfrm>
                <a:off x="1973" y="2614"/>
                <a:ext cx="3626" cy="90"/>
                <a:chOff x="1973" y="2614"/>
                <a:chExt cx="3626" cy="90"/>
              </a:xfrm>
            </p:grpSpPr>
            <p:sp>
              <p:nvSpPr>
                <p:cNvPr id="1186" name="Line 123"/>
                <p:cNvSpPr>
                  <a:spLocks noChangeAspect="1" noChangeShapeType="1"/>
                </p:cNvSpPr>
                <p:nvPr/>
              </p:nvSpPr>
              <p:spPr bwMode="auto">
                <a:xfrm>
                  <a:off x="197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87" name="Line 124"/>
                <p:cNvSpPr>
                  <a:spLocks noChangeAspect="1" noChangeShapeType="1"/>
                </p:cNvSpPr>
                <p:nvPr/>
              </p:nvSpPr>
              <p:spPr bwMode="auto">
                <a:xfrm>
                  <a:off x="201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88" name="Line 125"/>
                <p:cNvSpPr>
                  <a:spLocks noChangeAspect="1" noChangeShapeType="1"/>
                </p:cNvSpPr>
                <p:nvPr/>
              </p:nvSpPr>
              <p:spPr bwMode="auto">
                <a:xfrm>
                  <a:off x="206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89" name="Line 126"/>
                <p:cNvSpPr>
                  <a:spLocks noChangeAspect="1" noChangeShapeType="1"/>
                </p:cNvSpPr>
                <p:nvPr/>
              </p:nvSpPr>
              <p:spPr bwMode="auto">
                <a:xfrm>
                  <a:off x="210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0" name="Line 127"/>
                <p:cNvSpPr>
                  <a:spLocks noChangeAspect="1" noChangeShapeType="1"/>
                </p:cNvSpPr>
                <p:nvPr/>
              </p:nvSpPr>
              <p:spPr bwMode="auto">
                <a:xfrm>
                  <a:off x="215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1" name="Line 128"/>
                <p:cNvSpPr>
                  <a:spLocks noChangeAspect="1" noChangeShapeType="1"/>
                </p:cNvSpPr>
                <p:nvPr/>
              </p:nvSpPr>
              <p:spPr bwMode="auto">
                <a:xfrm>
                  <a:off x="224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2" name="Line 129"/>
                <p:cNvSpPr>
                  <a:spLocks noChangeAspect="1" noChangeShapeType="1"/>
                </p:cNvSpPr>
                <p:nvPr/>
              </p:nvSpPr>
              <p:spPr bwMode="auto">
                <a:xfrm>
                  <a:off x="229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3" name="Line 130"/>
                <p:cNvSpPr>
                  <a:spLocks noChangeAspect="1" noChangeShapeType="1"/>
                </p:cNvSpPr>
                <p:nvPr/>
              </p:nvSpPr>
              <p:spPr bwMode="auto">
                <a:xfrm>
                  <a:off x="233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4" name="Line 131"/>
                <p:cNvSpPr>
                  <a:spLocks noChangeAspect="1" noChangeShapeType="1"/>
                </p:cNvSpPr>
                <p:nvPr/>
              </p:nvSpPr>
              <p:spPr bwMode="auto">
                <a:xfrm>
                  <a:off x="238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5" name="Line 132"/>
                <p:cNvSpPr>
                  <a:spLocks noChangeAspect="1" noChangeShapeType="1"/>
                </p:cNvSpPr>
                <p:nvPr/>
              </p:nvSpPr>
              <p:spPr bwMode="auto">
                <a:xfrm>
                  <a:off x="247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6" name="Line 133"/>
                <p:cNvSpPr>
                  <a:spLocks noChangeAspect="1" noChangeShapeType="1"/>
                </p:cNvSpPr>
                <p:nvPr/>
              </p:nvSpPr>
              <p:spPr bwMode="auto">
                <a:xfrm>
                  <a:off x="251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7" name="Line 134"/>
                <p:cNvSpPr>
                  <a:spLocks noChangeAspect="1" noChangeShapeType="1"/>
                </p:cNvSpPr>
                <p:nvPr/>
              </p:nvSpPr>
              <p:spPr bwMode="auto">
                <a:xfrm>
                  <a:off x="256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8" name="Line 135"/>
                <p:cNvSpPr>
                  <a:spLocks noChangeAspect="1" noChangeShapeType="1"/>
                </p:cNvSpPr>
                <p:nvPr/>
              </p:nvSpPr>
              <p:spPr bwMode="auto">
                <a:xfrm>
                  <a:off x="260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99" name="Line 136"/>
                <p:cNvSpPr>
                  <a:spLocks noChangeAspect="1" noChangeShapeType="1"/>
                </p:cNvSpPr>
                <p:nvPr/>
              </p:nvSpPr>
              <p:spPr bwMode="auto">
                <a:xfrm>
                  <a:off x="269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0" name="Line 137"/>
                <p:cNvSpPr>
                  <a:spLocks noChangeAspect="1" noChangeShapeType="1"/>
                </p:cNvSpPr>
                <p:nvPr/>
              </p:nvSpPr>
              <p:spPr bwMode="auto">
                <a:xfrm>
                  <a:off x="274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1" name="Line 138"/>
                <p:cNvSpPr>
                  <a:spLocks noChangeAspect="1" noChangeShapeType="1"/>
                </p:cNvSpPr>
                <p:nvPr/>
              </p:nvSpPr>
              <p:spPr bwMode="auto">
                <a:xfrm>
                  <a:off x="278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2" name="Line 139"/>
                <p:cNvSpPr>
                  <a:spLocks noChangeAspect="1" noChangeShapeType="1"/>
                </p:cNvSpPr>
                <p:nvPr/>
              </p:nvSpPr>
              <p:spPr bwMode="auto">
                <a:xfrm>
                  <a:off x="283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3" name="Line 140"/>
                <p:cNvSpPr>
                  <a:spLocks noChangeAspect="1" noChangeShapeType="1"/>
                </p:cNvSpPr>
                <p:nvPr/>
              </p:nvSpPr>
              <p:spPr bwMode="auto">
                <a:xfrm>
                  <a:off x="292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4" name="Line 141"/>
                <p:cNvSpPr>
                  <a:spLocks noChangeAspect="1" noChangeShapeType="1"/>
                </p:cNvSpPr>
                <p:nvPr/>
              </p:nvSpPr>
              <p:spPr bwMode="auto">
                <a:xfrm>
                  <a:off x="297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5" name="Line 142"/>
                <p:cNvSpPr>
                  <a:spLocks noChangeAspect="1" noChangeShapeType="1"/>
                </p:cNvSpPr>
                <p:nvPr/>
              </p:nvSpPr>
              <p:spPr bwMode="auto">
                <a:xfrm>
                  <a:off x="301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6" name="Line 143"/>
                <p:cNvSpPr>
                  <a:spLocks noChangeAspect="1" noChangeShapeType="1"/>
                </p:cNvSpPr>
                <p:nvPr/>
              </p:nvSpPr>
              <p:spPr bwMode="auto">
                <a:xfrm>
                  <a:off x="306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7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315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8" name="Line 145"/>
                <p:cNvSpPr>
                  <a:spLocks noChangeAspect="1" noChangeShapeType="1"/>
                </p:cNvSpPr>
                <p:nvPr/>
              </p:nvSpPr>
              <p:spPr bwMode="auto">
                <a:xfrm>
                  <a:off x="319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09" name="Line 146"/>
                <p:cNvSpPr>
                  <a:spLocks noChangeAspect="1" noChangeShapeType="1"/>
                </p:cNvSpPr>
                <p:nvPr/>
              </p:nvSpPr>
              <p:spPr bwMode="auto">
                <a:xfrm>
                  <a:off x="324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0" name="Line 147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1" name="Line 148"/>
                <p:cNvSpPr>
                  <a:spLocks noChangeAspect="1" noChangeShapeType="1"/>
                </p:cNvSpPr>
                <p:nvPr/>
              </p:nvSpPr>
              <p:spPr bwMode="auto">
                <a:xfrm>
                  <a:off x="342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2" name="Line 149"/>
                <p:cNvSpPr>
                  <a:spLocks noChangeAspect="1" noChangeShapeType="1"/>
                </p:cNvSpPr>
                <p:nvPr/>
              </p:nvSpPr>
              <p:spPr bwMode="auto">
                <a:xfrm>
                  <a:off x="346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3" name="Line 150"/>
                <p:cNvSpPr>
                  <a:spLocks noChangeAspect="1" noChangeShapeType="1"/>
                </p:cNvSpPr>
                <p:nvPr/>
              </p:nvSpPr>
              <p:spPr bwMode="auto">
                <a:xfrm>
                  <a:off x="351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4" name="Line 151"/>
                <p:cNvSpPr>
                  <a:spLocks noChangeAspect="1" noChangeShapeType="1"/>
                </p:cNvSpPr>
                <p:nvPr/>
              </p:nvSpPr>
              <p:spPr bwMode="auto">
                <a:xfrm>
                  <a:off x="360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5" name="Line 152"/>
                <p:cNvSpPr>
                  <a:spLocks noChangeAspect="1" noChangeShapeType="1"/>
                </p:cNvSpPr>
                <p:nvPr/>
              </p:nvSpPr>
              <p:spPr bwMode="auto">
                <a:xfrm>
                  <a:off x="365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6" name="Line 153"/>
                <p:cNvSpPr>
                  <a:spLocks noChangeAspect="1" noChangeShapeType="1"/>
                </p:cNvSpPr>
                <p:nvPr/>
              </p:nvSpPr>
              <p:spPr bwMode="auto">
                <a:xfrm>
                  <a:off x="369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7" name="Line 154"/>
                <p:cNvSpPr>
                  <a:spLocks noChangeAspect="1" noChangeShapeType="1"/>
                </p:cNvSpPr>
                <p:nvPr/>
              </p:nvSpPr>
              <p:spPr bwMode="auto">
                <a:xfrm>
                  <a:off x="374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8" name="Line 155"/>
                <p:cNvSpPr>
                  <a:spLocks noChangeAspect="1" noChangeShapeType="1"/>
                </p:cNvSpPr>
                <p:nvPr/>
              </p:nvSpPr>
              <p:spPr bwMode="auto">
                <a:xfrm>
                  <a:off x="383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19" name="Line 156"/>
                <p:cNvSpPr>
                  <a:spLocks noChangeAspect="1" noChangeShapeType="1"/>
                </p:cNvSpPr>
                <p:nvPr/>
              </p:nvSpPr>
              <p:spPr bwMode="auto">
                <a:xfrm>
                  <a:off x="387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0" name="Line 157"/>
                <p:cNvSpPr>
                  <a:spLocks noChangeAspect="1" noChangeShapeType="1"/>
                </p:cNvSpPr>
                <p:nvPr/>
              </p:nvSpPr>
              <p:spPr bwMode="auto">
                <a:xfrm>
                  <a:off x="392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1" name="Line 158"/>
                <p:cNvSpPr>
                  <a:spLocks noChangeAspect="1" noChangeShapeType="1"/>
                </p:cNvSpPr>
                <p:nvPr/>
              </p:nvSpPr>
              <p:spPr bwMode="auto">
                <a:xfrm>
                  <a:off x="396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2" name="Line 159"/>
                <p:cNvSpPr>
                  <a:spLocks noChangeAspect="1" noChangeShapeType="1"/>
                </p:cNvSpPr>
                <p:nvPr/>
              </p:nvSpPr>
              <p:spPr bwMode="auto">
                <a:xfrm>
                  <a:off x="405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3" name="Line 160"/>
                <p:cNvSpPr>
                  <a:spLocks noChangeAspect="1" noChangeShapeType="1"/>
                </p:cNvSpPr>
                <p:nvPr/>
              </p:nvSpPr>
              <p:spPr bwMode="auto">
                <a:xfrm>
                  <a:off x="410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4" name="Line 161"/>
                <p:cNvSpPr>
                  <a:spLocks noChangeAspect="1" noChangeShapeType="1"/>
                </p:cNvSpPr>
                <p:nvPr/>
              </p:nvSpPr>
              <p:spPr bwMode="auto">
                <a:xfrm>
                  <a:off x="415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5" name="Line 162"/>
                <p:cNvSpPr>
                  <a:spLocks noChangeAspect="1" noChangeShapeType="1"/>
                </p:cNvSpPr>
                <p:nvPr/>
              </p:nvSpPr>
              <p:spPr bwMode="auto">
                <a:xfrm>
                  <a:off x="419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6" name="Line 163"/>
                <p:cNvSpPr>
                  <a:spLocks noChangeAspect="1" noChangeShapeType="1"/>
                </p:cNvSpPr>
                <p:nvPr/>
              </p:nvSpPr>
              <p:spPr bwMode="auto">
                <a:xfrm>
                  <a:off x="428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7" name="Line 164"/>
                <p:cNvSpPr>
                  <a:spLocks noChangeAspect="1" noChangeShapeType="1"/>
                </p:cNvSpPr>
                <p:nvPr/>
              </p:nvSpPr>
              <p:spPr bwMode="auto">
                <a:xfrm>
                  <a:off x="433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8" name="Line 165"/>
                <p:cNvSpPr>
                  <a:spLocks noChangeAspect="1" noChangeShapeType="1"/>
                </p:cNvSpPr>
                <p:nvPr/>
              </p:nvSpPr>
              <p:spPr bwMode="auto">
                <a:xfrm>
                  <a:off x="437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29" name="Line 166"/>
                <p:cNvSpPr>
                  <a:spLocks noChangeAspect="1" noChangeShapeType="1"/>
                </p:cNvSpPr>
                <p:nvPr/>
              </p:nvSpPr>
              <p:spPr bwMode="auto">
                <a:xfrm>
                  <a:off x="442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0" name="Line 167"/>
                <p:cNvSpPr>
                  <a:spLocks noChangeAspect="1" noChangeShapeType="1"/>
                </p:cNvSpPr>
                <p:nvPr/>
              </p:nvSpPr>
              <p:spPr bwMode="auto">
                <a:xfrm>
                  <a:off x="451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1" name="Line 168"/>
                <p:cNvSpPr>
                  <a:spLocks noChangeAspect="1" noChangeShapeType="1"/>
                </p:cNvSpPr>
                <p:nvPr/>
              </p:nvSpPr>
              <p:spPr bwMode="auto">
                <a:xfrm>
                  <a:off x="455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2" name="Line 169"/>
                <p:cNvSpPr>
                  <a:spLocks noChangeAspect="1" noChangeShapeType="1"/>
                </p:cNvSpPr>
                <p:nvPr/>
              </p:nvSpPr>
              <p:spPr bwMode="auto">
                <a:xfrm>
                  <a:off x="460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3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464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4" name="Line 171"/>
                <p:cNvSpPr>
                  <a:spLocks noChangeAspect="1" noChangeShapeType="1"/>
                </p:cNvSpPr>
                <p:nvPr/>
              </p:nvSpPr>
              <p:spPr bwMode="auto">
                <a:xfrm>
                  <a:off x="474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5" name="Line 172"/>
                <p:cNvSpPr>
                  <a:spLocks noChangeAspect="1" noChangeShapeType="1"/>
                </p:cNvSpPr>
                <p:nvPr/>
              </p:nvSpPr>
              <p:spPr bwMode="auto">
                <a:xfrm>
                  <a:off x="478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6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483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7" name="Line 174"/>
                <p:cNvSpPr>
                  <a:spLocks noChangeAspect="1" noChangeShapeType="1"/>
                </p:cNvSpPr>
                <p:nvPr/>
              </p:nvSpPr>
              <p:spPr bwMode="auto">
                <a:xfrm>
                  <a:off x="487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8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496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9" name="Line 176"/>
                <p:cNvSpPr>
                  <a:spLocks noChangeAspect="1" noChangeShapeType="1"/>
                </p:cNvSpPr>
                <p:nvPr/>
              </p:nvSpPr>
              <p:spPr bwMode="auto">
                <a:xfrm>
                  <a:off x="501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0" name="Line 177"/>
                <p:cNvSpPr>
                  <a:spLocks noChangeAspect="1" noChangeShapeType="1"/>
                </p:cNvSpPr>
                <p:nvPr/>
              </p:nvSpPr>
              <p:spPr bwMode="auto">
                <a:xfrm>
                  <a:off x="505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510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2" name="Line 179"/>
                <p:cNvSpPr>
                  <a:spLocks noChangeAspect="1" noChangeShapeType="1"/>
                </p:cNvSpPr>
                <p:nvPr/>
              </p:nvSpPr>
              <p:spPr bwMode="auto">
                <a:xfrm>
                  <a:off x="519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523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528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5" name="Line 182"/>
                <p:cNvSpPr>
                  <a:spLocks noChangeAspect="1" noChangeShapeType="1"/>
                </p:cNvSpPr>
                <p:nvPr/>
              </p:nvSpPr>
              <p:spPr bwMode="auto">
                <a:xfrm>
                  <a:off x="532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6" name="Line 183"/>
                <p:cNvSpPr>
                  <a:spLocks noChangeAspect="1" noChangeShapeType="1"/>
                </p:cNvSpPr>
                <p:nvPr/>
              </p:nvSpPr>
              <p:spPr bwMode="auto">
                <a:xfrm>
                  <a:off x="542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7" name="Line 184"/>
                <p:cNvSpPr>
                  <a:spLocks noChangeAspect="1" noChangeShapeType="1"/>
                </p:cNvSpPr>
                <p:nvPr/>
              </p:nvSpPr>
              <p:spPr bwMode="auto">
                <a:xfrm>
                  <a:off x="546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8" name="Line 185"/>
                <p:cNvSpPr>
                  <a:spLocks noChangeAspect="1" noChangeShapeType="1"/>
                </p:cNvSpPr>
                <p:nvPr/>
              </p:nvSpPr>
              <p:spPr bwMode="auto">
                <a:xfrm>
                  <a:off x="551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49" name="Line 186"/>
                <p:cNvSpPr>
                  <a:spLocks noChangeAspect="1" noChangeShapeType="1"/>
                </p:cNvSpPr>
                <p:nvPr/>
              </p:nvSpPr>
              <p:spPr bwMode="auto">
                <a:xfrm>
                  <a:off x="555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0" name="Line 187"/>
                <p:cNvSpPr>
                  <a:spLocks noChangeAspect="1" noChangeShapeType="1"/>
                </p:cNvSpPr>
                <p:nvPr/>
              </p:nvSpPr>
              <p:spPr bwMode="auto">
                <a:xfrm>
                  <a:off x="219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1" name="Line 188"/>
                <p:cNvSpPr>
                  <a:spLocks noChangeAspect="1" noChangeShapeType="1"/>
                </p:cNvSpPr>
                <p:nvPr/>
              </p:nvSpPr>
              <p:spPr bwMode="auto">
                <a:xfrm>
                  <a:off x="2426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2" name="Line 189"/>
                <p:cNvSpPr>
                  <a:spLocks noChangeAspect="1" noChangeShapeType="1"/>
                </p:cNvSpPr>
                <p:nvPr/>
              </p:nvSpPr>
              <p:spPr bwMode="auto">
                <a:xfrm>
                  <a:off x="265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3" name="Line 190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4" name="Line 191"/>
                <p:cNvSpPr>
                  <a:spLocks noChangeAspect="1" noChangeShapeType="1"/>
                </p:cNvSpPr>
                <p:nvPr/>
              </p:nvSpPr>
              <p:spPr bwMode="auto">
                <a:xfrm>
                  <a:off x="337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5" name="Line 192"/>
                <p:cNvSpPr>
                  <a:spLocks noChangeAspect="1" noChangeShapeType="1"/>
                </p:cNvSpPr>
                <p:nvPr/>
              </p:nvSpPr>
              <p:spPr bwMode="auto">
                <a:xfrm>
                  <a:off x="310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6" name="Line 193"/>
                <p:cNvSpPr>
                  <a:spLocks noChangeAspect="1" noChangeShapeType="1"/>
                </p:cNvSpPr>
                <p:nvPr/>
              </p:nvSpPr>
              <p:spPr bwMode="auto">
                <a:xfrm>
                  <a:off x="3561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7" name="Line 194"/>
                <p:cNvSpPr>
                  <a:spLocks noChangeAspect="1" noChangeShapeType="1"/>
                </p:cNvSpPr>
                <p:nvPr/>
              </p:nvSpPr>
              <p:spPr bwMode="auto">
                <a:xfrm>
                  <a:off x="4015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8" name="Line 195"/>
                <p:cNvSpPr>
                  <a:spLocks noChangeAspect="1" noChangeShapeType="1"/>
                </p:cNvSpPr>
                <p:nvPr/>
              </p:nvSpPr>
              <p:spPr bwMode="auto">
                <a:xfrm>
                  <a:off x="446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59" name="Line 196"/>
                <p:cNvSpPr>
                  <a:spLocks noChangeAspect="1" noChangeShapeType="1"/>
                </p:cNvSpPr>
                <p:nvPr/>
              </p:nvSpPr>
              <p:spPr bwMode="auto">
                <a:xfrm>
                  <a:off x="492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60" name="Line 197"/>
                <p:cNvSpPr>
                  <a:spLocks noChangeAspect="1" noChangeShapeType="1"/>
                </p:cNvSpPr>
                <p:nvPr/>
              </p:nvSpPr>
              <p:spPr bwMode="auto">
                <a:xfrm>
                  <a:off x="537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61" name="Line 198"/>
                <p:cNvSpPr>
                  <a:spLocks noChangeAspect="1" noChangeShapeType="1"/>
                </p:cNvSpPr>
                <p:nvPr/>
              </p:nvSpPr>
              <p:spPr bwMode="auto">
                <a:xfrm>
                  <a:off x="3334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62" name="Line 199"/>
                <p:cNvSpPr>
                  <a:spLocks noChangeAspect="1" noChangeShapeType="1"/>
                </p:cNvSpPr>
                <p:nvPr/>
              </p:nvSpPr>
              <p:spPr bwMode="auto">
                <a:xfrm>
                  <a:off x="378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63" name="Line 200"/>
                <p:cNvSpPr>
                  <a:spLocks noChangeAspect="1" noChangeShapeType="1"/>
                </p:cNvSpPr>
                <p:nvPr/>
              </p:nvSpPr>
              <p:spPr bwMode="auto">
                <a:xfrm>
                  <a:off x="4240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64" name="Line 201"/>
                <p:cNvSpPr>
                  <a:spLocks noChangeAspect="1" noChangeShapeType="1"/>
                </p:cNvSpPr>
                <p:nvPr/>
              </p:nvSpPr>
              <p:spPr bwMode="auto">
                <a:xfrm>
                  <a:off x="469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65" name="Line 202"/>
                <p:cNvSpPr>
                  <a:spLocks noChangeAspect="1" noChangeShapeType="1"/>
                </p:cNvSpPr>
                <p:nvPr/>
              </p:nvSpPr>
              <p:spPr bwMode="auto">
                <a:xfrm>
                  <a:off x="5146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66" name="Line 203"/>
                <p:cNvSpPr>
                  <a:spLocks noChangeAspect="1" noChangeShapeType="1"/>
                </p:cNvSpPr>
                <p:nvPr/>
              </p:nvSpPr>
              <p:spPr bwMode="auto">
                <a:xfrm>
                  <a:off x="559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167" name="Text Box 204"/>
            <p:cNvSpPr txBox="1">
              <a:spLocks noChangeAspect="1" noChangeArrowheads="1"/>
            </p:cNvSpPr>
            <p:nvPr/>
          </p:nvSpPr>
          <p:spPr bwMode="auto">
            <a:xfrm>
              <a:off x="1973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1168" name="Text Box 205"/>
            <p:cNvSpPr txBox="1">
              <a:spLocks noChangeAspect="1" noChangeArrowheads="1"/>
            </p:cNvSpPr>
            <p:nvPr/>
          </p:nvSpPr>
          <p:spPr bwMode="auto">
            <a:xfrm>
              <a:off x="2200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1169" name="Text Box 206"/>
            <p:cNvSpPr txBox="1">
              <a:spLocks noChangeAspect="1" noChangeArrowheads="1"/>
            </p:cNvSpPr>
            <p:nvPr/>
          </p:nvSpPr>
          <p:spPr bwMode="auto">
            <a:xfrm>
              <a:off x="2426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1170" name="Text Box 207"/>
            <p:cNvSpPr txBox="1">
              <a:spLocks noChangeAspect="1" noChangeArrowheads="1"/>
            </p:cNvSpPr>
            <p:nvPr/>
          </p:nvSpPr>
          <p:spPr bwMode="auto">
            <a:xfrm>
              <a:off x="2653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1171" name="Text Box 208"/>
            <p:cNvSpPr txBox="1">
              <a:spLocks noChangeAspect="1" noChangeArrowheads="1"/>
            </p:cNvSpPr>
            <p:nvPr/>
          </p:nvSpPr>
          <p:spPr bwMode="auto">
            <a:xfrm>
              <a:off x="2880" y="2697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1172" name="Text Box 209"/>
            <p:cNvSpPr txBox="1">
              <a:spLocks noChangeAspect="1" noChangeArrowheads="1"/>
            </p:cNvSpPr>
            <p:nvPr/>
          </p:nvSpPr>
          <p:spPr bwMode="auto">
            <a:xfrm>
              <a:off x="3107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1173" name="Text Box 210"/>
            <p:cNvSpPr txBox="1">
              <a:spLocks noChangeAspect="1" noChangeArrowheads="1"/>
            </p:cNvSpPr>
            <p:nvPr/>
          </p:nvSpPr>
          <p:spPr bwMode="auto">
            <a:xfrm>
              <a:off x="3334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1174" name="Text Box 211"/>
            <p:cNvSpPr txBox="1">
              <a:spLocks noChangeAspect="1" noChangeArrowheads="1"/>
            </p:cNvSpPr>
            <p:nvPr/>
          </p:nvSpPr>
          <p:spPr bwMode="auto">
            <a:xfrm>
              <a:off x="3560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1175" name="Text Box 212"/>
            <p:cNvSpPr txBox="1">
              <a:spLocks noChangeAspect="1" noChangeArrowheads="1"/>
            </p:cNvSpPr>
            <p:nvPr/>
          </p:nvSpPr>
          <p:spPr bwMode="auto">
            <a:xfrm>
              <a:off x="3788" y="2702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  <p:sp>
          <p:nvSpPr>
            <p:cNvPr id="1176" name="Text Box 213"/>
            <p:cNvSpPr txBox="1">
              <a:spLocks noChangeAspect="1" noChangeArrowheads="1"/>
            </p:cNvSpPr>
            <p:nvPr/>
          </p:nvSpPr>
          <p:spPr bwMode="auto">
            <a:xfrm>
              <a:off x="4014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9</a:t>
              </a:r>
            </a:p>
          </p:txBody>
        </p:sp>
        <p:sp>
          <p:nvSpPr>
            <p:cNvPr id="1177" name="Text Box 214"/>
            <p:cNvSpPr txBox="1">
              <a:spLocks noChangeAspect="1" noChangeArrowheads="1"/>
            </p:cNvSpPr>
            <p:nvPr/>
          </p:nvSpPr>
          <p:spPr bwMode="auto">
            <a:xfrm>
              <a:off x="4219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10</a:t>
              </a:r>
            </a:p>
          </p:txBody>
        </p:sp>
        <p:sp>
          <p:nvSpPr>
            <p:cNvPr id="1178" name="Text Box 215"/>
            <p:cNvSpPr txBox="1">
              <a:spLocks noChangeAspect="1" noChangeArrowheads="1"/>
            </p:cNvSpPr>
            <p:nvPr/>
          </p:nvSpPr>
          <p:spPr bwMode="auto">
            <a:xfrm>
              <a:off x="4446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11</a:t>
              </a:r>
            </a:p>
          </p:txBody>
        </p:sp>
        <p:sp>
          <p:nvSpPr>
            <p:cNvPr id="1179" name="Text Box 216"/>
            <p:cNvSpPr txBox="1">
              <a:spLocks noChangeAspect="1" noChangeArrowheads="1"/>
            </p:cNvSpPr>
            <p:nvPr/>
          </p:nvSpPr>
          <p:spPr bwMode="auto">
            <a:xfrm>
              <a:off x="4671" y="2703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12</a:t>
              </a:r>
            </a:p>
          </p:txBody>
        </p:sp>
        <p:sp>
          <p:nvSpPr>
            <p:cNvPr id="1180" name="Text Box 217"/>
            <p:cNvSpPr txBox="1">
              <a:spLocks noChangeAspect="1" noChangeArrowheads="1"/>
            </p:cNvSpPr>
            <p:nvPr/>
          </p:nvSpPr>
          <p:spPr bwMode="auto">
            <a:xfrm>
              <a:off x="4899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13</a:t>
              </a:r>
            </a:p>
          </p:txBody>
        </p:sp>
        <p:sp>
          <p:nvSpPr>
            <p:cNvPr id="1181" name="Text Box 218"/>
            <p:cNvSpPr txBox="1">
              <a:spLocks noChangeAspect="1" noChangeArrowheads="1"/>
            </p:cNvSpPr>
            <p:nvPr/>
          </p:nvSpPr>
          <p:spPr bwMode="auto">
            <a:xfrm>
              <a:off x="5123" y="2703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14</a:t>
              </a:r>
            </a:p>
          </p:txBody>
        </p:sp>
        <p:sp>
          <p:nvSpPr>
            <p:cNvPr id="1182" name="Text Box 219"/>
            <p:cNvSpPr txBox="1">
              <a:spLocks noChangeAspect="1" noChangeArrowheads="1"/>
            </p:cNvSpPr>
            <p:nvPr/>
          </p:nvSpPr>
          <p:spPr bwMode="auto">
            <a:xfrm>
              <a:off x="5354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15</a:t>
              </a:r>
            </a:p>
          </p:txBody>
        </p:sp>
        <p:sp>
          <p:nvSpPr>
            <p:cNvPr id="1183" name="Text Box 220"/>
            <p:cNvSpPr txBox="1">
              <a:spLocks noChangeAspect="1" noChangeArrowheads="1"/>
            </p:cNvSpPr>
            <p:nvPr/>
          </p:nvSpPr>
          <p:spPr bwMode="auto">
            <a:xfrm>
              <a:off x="5574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16</a:t>
              </a:r>
            </a:p>
          </p:txBody>
        </p:sp>
      </p:grpSp>
      <p:sp>
        <p:nvSpPr>
          <p:cNvPr id="164061" name="Rectangle 221"/>
          <p:cNvSpPr>
            <a:spLocks noChangeArrowheads="1"/>
          </p:cNvSpPr>
          <p:nvPr/>
        </p:nvSpPr>
        <p:spPr bwMode="auto">
          <a:xfrm>
            <a:off x="381000" y="1295400"/>
            <a:ext cx="2125663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x = 10 cm</a:t>
            </a:r>
          </a:p>
        </p:txBody>
      </p:sp>
      <p:sp>
        <p:nvSpPr>
          <p:cNvPr id="164062" name="Line 222"/>
          <p:cNvSpPr>
            <a:spLocks noChangeShapeType="1"/>
          </p:cNvSpPr>
          <p:nvPr/>
        </p:nvSpPr>
        <p:spPr bwMode="auto">
          <a:xfrm>
            <a:off x="3330575" y="4038600"/>
            <a:ext cx="27654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4063" name="Line 223"/>
          <p:cNvSpPr>
            <a:spLocks noChangeShapeType="1"/>
          </p:cNvSpPr>
          <p:nvPr/>
        </p:nvSpPr>
        <p:spPr bwMode="auto">
          <a:xfrm flipV="1">
            <a:off x="3317875" y="1717675"/>
            <a:ext cx="0" cy="23241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4064" name="Text Box 224"/>
          <p:cNvSpPr txBox="1">
            <a:spLocks noChangeArrowheads="1"/>
          </p:cNvSpPr>
          <p:nvPr/>
        </p:nvSpPr>
        <p:spPr bwMode="auto">
          <a:xfrm>
            <a:off x="4572000" y="4097338"/>
            <a:ext cx="79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7,6 cm</a:t>
            </a:r>
          </a:p>
        </p:txBody>
      </p:sp>
      <p:sp>
        <p:nvSpPr>
          <p:cNvPr id="164065" name="Text Box 225"/>
          <p:cNvSpPr txBox="1">
            <a:spLocks noChangeArrowheads="1"/>
          </p:cNvSpPr>
          <p:nvPr/>
        </p:nvSpPr>
        <p:spPr bwMode="auto">
          <a:xfrm>
            <a:off x="2473325" y="2605088"/>
            <a:ext cx="79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6,4 cm</a:t>
            </a:r>
          </a:p>
        </p:txBody>
      </p:sp>
      <p:sp>
        <p:nvSpPr>
          <p:cNvPr id="164066" name="Text Box 226"/>
          <p:cNvSpPr txBox="1">
            <a:spLocks noChangeArrowheads="1"/>
          </p:cNvSpPr>
          <p:nvPr/>
        </p:nvSpPr>
        <p:spPr bwMode="auto">
          <a:xfrm>
            <a:off x="4572000" y="4094163"/>
            <a:ext cx="72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152 N</a:t>
            </a:r>
          </a:p>
        </p:txBody>
      </p:sp>
      <p:sp>
        <p:nvSpPr>
          <p:cNvPr id="164067" name="Text Box 227"/>
          <p:cNvSpPr txBox="1">
            <a:spLocks noChangeArrowheads="1"/>
          </p:cNvSpPr>
          <p:nvPr/>
        </p:nvSpPr>
        <p:spPr bwMode="auto">
          <a:xfrm>
            <a:off x="2517775" y="2619375"/>
            <a:ext cx="72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128 N</a:t>
            </a:r>
          </a:p>
        </p:txBody>
      </p:sp>
      <p:sp>
        <p:nvSpPr>
          <p:cNvPr id="164068" name="Text Box 228"/>
          <p:cNvSpPr txBox="1">
            <a:spLocks noChangeArrowheads="1"/>
          </p:cNvSpPr>
          <p:nvPr/>
        </p:nvSpPr>
        <p:spPr bwMode="auto">
          <a:xfrm>
            <a:off x="4616450" y="2041525"/>
            <a:ext cx="72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200 N</a:t>
            </a:r>
          </a:p>
        </p:txBody>
      </p:sp>
      <p:grpSp>
        <p:nvGrpSpPr>
          <p:cNvPr id="8" name="Group 229"/>
          <p:cNvGrpSpPr>
            <a:grpSpLocks/>
          </p:cNvGrpSpPr>
          <p:nvPr/>
        </p:nvGrpSpPr>
        <p:grpSpPr bwMode="auto">
          <a:xfrm>
            <a:off x="3205163" y="4076700"/>
            <a:ext cx="6048375" cy="295275"/>
            <a:chOff x="1903" y="2614"/>
            <a:chExt cx="3810" cy="186"/>
          </a:xfrm>
        </p:grpSpPr>
        <p:grpSp>
          <p:nvGrpSpPr>
            <p:cNvPr id="1065" name="Group 230"/>
            <p:cNvGrpSpPr>
              <a:grpSpLocks/>
            </p:cNvGrpSpPr>
            <p:nvPr/>
          </p:nvGrpSpPr>
          <p:grpSpPr bwMode="auto">
            <a:xfrm>
              <a:off x="1903" y="2614"/>
              <a:ext cx="3810" cy="181"/>
              <a:chOff x="1882" y="2614"/>
              <a:chExt cx="3810" cy="181"/>
            </a:xfrm>
          </p:grpSpPr>
          <p:sp>
            <p:nvSpPr>
              <p:cNvPr id="1083" name="Rectangle 231"/>
              <p:cNvSpPr>
                <a:spLocks noChangeArrowheads="1"/>
              </p:cNvSpPr>
              <p:nvPr/>
            </p:nvSpPr>
            <p:spPr bwMode="auto">
              <a:xfrm>
                <a:off x="1882" y="2614"/>
                <a:ext cx="3810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ES" sz="1000"/>
              </a:p>
            </p:txBody>
          </p:sp>
          <p:grpSp>
            <p:nvGrpSpPr>
              <p:cNvPr id="1084" name="Group 232"/>
              <p:cNvGrpSpPr>
                <a:grpSpLocks/>
              </p:cNvGrpSpPr>
              <p:nvPr/>
            </p:nvGrpSpPr>
            <p:grpSpPr bwMode="auto">
              <a:xfrm>
                <a:off x="1973" y="2614"/>
                <a:ext cx="3626" cy="90"/>
                <a:chOff x="1973" y="2614"/>
                <a:chExt cx="3626" cy="90"/>
              </a:xfrm>
            </p:grpSpPr>
            <p:sp>
              <p:nvSpPr>
                <p:cNvPr id="1085" name="Line 233"/>
                <p:cNvSpPr>
                  <a:spLocks noChangeShapeType="1"/>
                </p:cNvSpPr>
                <p:nvPr/>
              </p:nvSpPr>
              <p:spPr bwMode="auto">
                <a:xfrm>
                  <a:off x="197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86" name="Line 234"/>
                <p:cNvSpPr>
                  <a:spLocks noChangeShapeType="1"/>
                </p:cNvSpPr>
                <p:nvPr/>
              </p:nvSpPr>
              <p:spPr bwMode="auto">
                <a:xfrm>
                  <a:off x="201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87" name="Line 235"/>
                <p:cNvSpPr>
                  <a:spLocks noChangeShapeType="1"/>
                </p:cNvSpPr>
                <p:nvPr/>
              </p:nvSpPr>
              <p:spPr bwMode="auto">
                <a:xfrm>
                  <a:off x="206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88" name="Line 236"/>
                <p:cNvSpPr>
                  <a:spLocks noChangeShapeType="1"/>
                </p:cNvSpPr>
                <p:nvPr/>
              </p:nvSpPr>
              <p:spPr bwMode="auto">
                <a:xfrm>
                  <a:off x="210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89" name="Line 237"/>
                <p:cNvSpPr>
                  <a:spLocks noChangeShapeType="1"/>
                </p:cNvSpPr>
                <p:nvPr/>
              </p:nvSpPr>
              <p:spPr bwMode="auto">
                <a:xfrm>
                  <a:off x="215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0" name="Line 238"/>
                <p:cNvSpPr>
                  <a:spLocks noChangeShapeType="1"/>
                </p:cNvSpPr>
                <p:nvPr/>
              </p:nvSpPr>
              <p:spPr bwMode="auto">
                <a:xfrm>
                  <a:off x="224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1" name="Line 239"/>
                <p:cNvSpPr>
                  <a:spLocks noChangeShapeType="1"/>
                </p:cNvSpPr>
                <p:nvPr/>
              </p:nvSpPr>
              <p:spPr bwMode="auto">
                <a:xfrm>
                  <a:off x="229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2" name="Line 240"/>
                <p:cNvSpPr>
                  <a:spLocks noChangeShapeType="1"/>
                </p:cNvSpPr>
                <p:nvPr/>
              </p:nvSpPr>
              <p:spPr bwMode="auto">
                <a:xfrm>
                  <a:off x="233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3" name="Line 241"/>
                <p:cNvSpPr>
                  <a:spLocks noChangeShapeType="1"/>
                </p:cNvSpPr>
                <p:nvPr/>
              </p:nvSpPr>
              <p:spPr bwMode="auto">
                <a:xfrm>
                  <a:off x="238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4" name="Line 242"/>
                <p:cNvSpPr>
                  <a:spLocks noChangeShapeType="1"/>
                </p:cNvSpPr>
                <p:nvPr/>
              </p:nvSpPr>
              <p:spPr bwMode="auto">
                <a:xfrm>
                  <a:off x="247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5" name="Line 243"/>
                <p:cNvSpPr>
                  <a:spLocks noChangeShapeType="1"/>
                </p:cNvSpPr>
                <p:nvPr/>
              </p:nvSpPr>
              <p:spPr bwMode="auto">
                <a:xfrm>
                  <a:off x="251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6" name="Line 244"/>
                <p:cNvSpPr>
                  <a:spLocks noChangeShapeType="1"/>
                </p:cNvSpPr>
                <p:nvPr/>
              </p:nvSpPr>
              <p:spPr bwMode="auto">
                <a:xfrm>
                  <a:off x="256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7" name="Line 245"/>
                <p:cNvSpPr>
                  <a:spLocks noChangeShapeType="1"/>
                </p:cNvSpPr>
                <p:nvPr/>
              </p:nvSpPr>
              <p:spPr bwMode="auto">
                <a:xfrm>
                  <a:off x="260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8" name="Line 246"/>
                <p:cNvSpPr>
                  <a:spLocks noChangeShapeType="1"/>
                </p:cNvSpPr>
                <p:nvPr/>
              </p:nvSpPr>
              <p:spPr bwMode="auto">
                <a:xfrm>
                  <a:off x="269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99" name="Line 247"/>
                <p:cNvSpPr>
                  <a:spLocks noChangeShapeType="1"/>
                </p:cNvSpPr>
                <p:nvPr/>
              </p:nvSpPr>
              <p:spPr bwMode="auto">
                <a:xfrm>
                  <a:off x="274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0" name="Line 248"/>
                <p:cNvSpPr>
                  <a:spLocks noChangeShapeType="1"/>
                </p:cNvSpPr>
                <p:nvPr/>
              </p:nvSpPr>
              <p:spPr bwMode="auto">
                <a:xfrm>
                  <a:off x="278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1" name="Line 249"/>
                <p:cNvSpPr>
                  <a:spLocks noChangeShapeType="1"/>
                </p:cNvSpPr>
                <p:nvPr/>
              </p:nvSpPr>
              <p:spPr bwMode="auto">
                <a:xfrm>
                  <a:off x="283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2" name="Line 250"/>
                <p:cNvSpPr>
                  <a:spLocks noChangeShapeType="1"/>
                </p:cNvSpPr>
                <p:nvPr/>
              </p:nvSpPr>
              <p:spPr bwMode="auto">
                <a:xfrm>
                  <a:off x="292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3" name="Line 251"/>
                <p:cNvSpPr>
                  <a:spLocks noChangeShapeType="1"/>
                </p:cNvSpPr>
                <p:nvPr/>
              </p:nvSpPr>
              <p:spPr bwMode="auto">
                <a:xfrm>
                  <a:off x="297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4" name="Line 252"/>
                <p:cNvSpPr>
                  <a:spLocks noChangeShapeType="1"/>
                </p:cNvSpPr>
                <p:nvPr/>
              </p:nvSpPr>
              <p:spPr bwMode="auto">
                <a:xfrm>
                  <a:off x="301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5" name="Line 253"/>
                <p:cNvSpPr>
                  <a:spLocks noChangeShapeType="1"/>
                </p:cNvSpPr>
                <p:nvPr/>
              </p:nvSpPr>
              <p:spPr bwMode="auto">
                <a:xfrm>
                  <a:off x="306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6" name="Line 254"/>
                <p:cNvSpPr>
                  <a:spLocks noChangeShapeType="1"/>
                </p:cNvSpPr>
                <p:nvPr/>
              </p:nvSpPr>
              <p:spPr bwMode="auto">
                <a:xfrm>
                  <a:off x="315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7" name="Line 255"/>
                <p:cNvSpPr>
                  <a:spLocks noChangeShapeType="1"/>
                </p:cNvSpPr>
                <p:nvPr/>
              </p:nvSpPr>
              <p:spPr bwMode="auto">
                <a:xfrm>
                  <a:off x="319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8" name="Line 256"/>
                <p:cNvSpPr>
                  <a:spLocks noChangeShapeType="1"/>
                </p:cNvSpPr>
                <p:nvPr/>
              </p:nvSpPr>
              <p:spPr bwMode="auto">
                <a:xfrm>
                  <a:off x="324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09" name="Line 257"/>
                <p:cNvSpPr>
                  <a:spLocks noChangeShapeType="1"/>
                </p:cNvSpPr>
                <p:nvPr/>
              </p:nvSpPr>
              <p:spPr bwMode="auto">
                <a:xfrm>
                  <a:off x="328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0" name="Line 258"/>
                <p:cNvSpPr>
                  <a:spLocks noChangeShapeType="1"/>
                </p:cNvSpPr>
                <p:nvPr/>
              </p:nvSpPr>
              <p:spPr bwMode="auto">
                <a:xfrm>
                  <a:off x="342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1" name="Line 259"/>
                <p:cNvSpPr>
                  <a:spLocks noChangeShapeType="1"/>
                </p:cNvSpPr>
                <p:nvPr/>
              </p:nvSpPr>
              <p:spPr bwMode="auto">
                <a:xfrm>
                  <a:off x="346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2" name="Line 260"/>
                <p:cNvSpPr>
                  <a:spLocks noChangeShapeType="1"/>
                </p:cNvSpPr>
                <p:nvPr/>
              </p:nvSpPr>
              <p:spPr bwMode="auto">
                <a:xfrm>
                  <a:off x="351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3" name="Line 261"/>
                <p:cNvSpPr>
                  <a:spLocks noChangeShapeType="1"/>
                </p:cNvSpPr>
                <p:nvPr/>
              </p:nvSpPr>
              <p:spPr bwMode="auto">
                <a:xfrm>
                  <a:off x="360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4" name="Line 262"/>
                <p:cNvSpPr>
                  <a:spLocks noChangeShapeType="1"/>
                </p:cNvSpPr>
                <p:nvPr/>
              </p:nvSpPr>
              <p:spPr bwMode="auto">
                <a:xfrm>
                  <a:off x="365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5" name="Line 263"/>
                <p:cNvSpPr>
                  <a:spLocks noChangeShapeType="1"/>
                </p:cNvSpPr>
                <p:nvPr/>
              </p:nvSpPr>
              <p:spPr bwMode="auto">
                <a:xfrm>
                  <a:off x="369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6" name="Line 264"/>
                <p:cNvSpPr>
                  <a:spLocks noChangeShapeType="1"/>
                </p:cNvSpPr>
                <p:nvPr/>
              </p:nvSpPr>
              <p:spPr bwMode="auto">
                <a:xfrm>
                  <a:off x="374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7" name="Line 265"/>
                <p:cNvSpPr>
                  <a:spLocks noChangeShapeType="1"/>
                </p:cNvSpPr>
                <p:nvPr/>
              </p:nvSpPr>
              <p:spPr bwMode="auto">
                <a:xfrm>
                  <a:off x="383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8" name="Line 266"/>
                <p:cNvSpPr>
                  <a:spLocks noChangeShapeType="1"/>
                </p:cNvSpPr>
                <p:nvPr/>
              </p:nvSpPr>
              <p:spPr bwMode="auto">
                <a:xfrm>
                  <a:off x="387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19" name="Line 267"/>
                <p:cNvSpPr>
                  <a:spLocks noChangeShapeType="1"/>
                </p:cNvSpPr>
                <p:nvPr/>
              </p:nvSpPr>
              <p:spPr bwMode="auto">
                <a:xfrm>
                  <a:off x="392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0" name="Line 268"/>
                <p:cNvSpPr>
                  <a:spLocks noChangeShapeType="1"/>
                </p:cNvSpPr>
                <p:nvPr/>
              </p:nvSpPr>
              <p:spPr bwMode="auto">
                <a:xfrm>
                  <a:off x="396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1" name="Line 269"/>
                <p:cNvSpPr>
                  <a:spLocks noChangeShapeType="1"/>
                </p:cNvSpPr>
                <p:nvPr/>
              </p:nvSpPr>
              <p:spPr bwMode="auto">
                <a:xfrm>
                  <a:off x="405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2" name="Line 270"/>
                <p:cNvSpPr>
                  <a:spLocks noChangeShapeType="1"/>
                </p:cNvSpPr>
                <p:nvPr/>
              </p:nvSpPr>
              <p:spPr bwMode="auto">
                <a:xfrm>
                  <a:off x="410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3" name="Line 271"/>
                <p:cNvSpPr>
                  <a:spLocks noChangeShapeType="1"/>
                </p:cNvSpPr>
                <p:nvPr/>
              </p:nvSpPr>
              <p:spPr bwMode="auto">
                <a:xfrm>
                  <a:off x="415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4" name="Line 272"/>
                <p:cNvSpPr>
                  <a:spLocks noChangeShapeType="1"/>
                </p:cNvSpPr>
                <p:nvPr/>
              </p:nvSpPr>
              <p:spPr bwMode="auto">
                <a:xfrm>
                  <a:off x="419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5" name="Line 273"/>
                <p:cNvSpPr>
                  <a:spLocks noChangeShapeType="1"/>
                </p:cNvSpPr>
                <p:nvPr/>
              </p:nvSpPr>
              <p:spPr bwMode="auto">
                <a:xfrm>
                  <a:off x="428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6" name="Line 274"/>
                <p:cNvSpPr>
                  <a:spLocks noChangeShapeType="1"/>
                </p:cNvSpPr>
                <p:nvPr/>
              </p:nvSpPr>
              <p:spPr bwMode="auto">
                <a:xfrm>
                  <a:off x="433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7" name="Line 275"/>
                <p:cNvSpPr>
                  <a:spLocks noChangeShapeType="1"/>
                </p:cNvSpPr>
                <p:nvPr/>
              </p:nvSpPr>
              <p:spPr bwMode="auto">
                <a:xfrm>
                  <a:off x="437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8" name="Line 276"/>
                <p:cNvSpPr>
                  <a:spLocks noChangeShapeType="1"/>
                </p:cNvSpPr>
                <p:nvPr/>
              </p:nvSpPr>
              <p:spPr bwMode="auto">
                <a:xfrm>
                  <a:off x="442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29" name="Line 277"/>
                <p:cNvSpPr>
                  <a:spLocks noChangeShapeType="1"/>
                </p:cNvSpPr>
                <p:nvPr/>
              </p:nvSpPr>
              <p:spPr bwMode="auto">
                <a:xfrm>
                  <a:off x="451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0" name="Line 278"/>
                <p:cNvSpPr>
                  <a:spLocks noChangeShapeType="1"/>
                </p:cNvSpPr>
                <p:nvPr/>
              </p:nvSpPr>
              <p:spPr bwMode="auto">
                <a:xfrm>
                  <a:off x="4558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1" name="Line 279"/>
                <p:cNvSpPr>
                  <a:spLocks noChangeShapeType="1"/>
                </p:cNvSpPr>
                <p:nvPr/>
              </p:nvSpPr>
              <p:spPr bwMode="auto">
                <a:xfrm>
                  <a:off x="460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2" name="Line 280"/>
                <p:cNvSpPr>
                  <a:spLocks noChangeShapeType="1"/>
                </p:cNvSpPr>
                <p:nvPr/>
              </p:nvSpPr>
              <p:spPr bwMode="auto">
                <a:xfrm>
                  <a:off x="464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3" name="Line 281"/>
                <p:cNvSpPr>
                  <a:spLocks noChangeShapeType="1"/>
                </p:cNvSpPr>
                <p:nvPr/>
              </p:nvSpPr>
              <p:spPr bwMode="auto">
                <a:xfrm>
                  <a:off x="474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4" name="Line 282"/>
                <p:cNvSpPr>
                  <a:spLocks noChangeShapeType="1"/>
                </p:cNvSpPr>
                <p:nvPr/>
              </p:nvSpPr>
              <p:spPr bwMode="auto">
                <a:xfrm>
                  <a:off x="478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5" name="Line 283"/>
                <p:cNvSpPr>
                  <a:spLocks noChangeShapeType="1"/>
                </p:cNvSpPr>
                <p:nvPr/>
              </p:nvSpPr>
              <p:spPr bwMode="auto">
                <a:xfrm>
                  <a:off x="483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6" name="Line 284"/>
                <p:cNvSpPr>
                  <a:spLocks noChangeShapeType="1"/>
                </p:cNvSpPr>
                <p:nvPr/>
              </p:nvSpPr>
              <p:spPr bwMode="auto">
                <a:xfrm>
                  <a:off x="487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7" name="Line 285"/>
                <p:cNvSpPr>
                  <a:spLocks noChangeShapeType="1"/>
                </p:cNvSpPr>
                <p:nvPr/>
              </p:nvSpPr>
              <p:spPr bwMode="auto">
                <a:xfrm>
                  <a:off x="496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8" name="Line 286"/>
                <p:cNvSpPr>
                  <a:spLocks noChangeShapeType="1"/>
                </p:cNvSpPr>
                <p:nvPr/>
              </p:nvSpPr>
              <p:spPr bwMode="auto">
                <a:xfrm>
                  <a:off x="5012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39" name="Line 287"/>
                <p:cNvSpPr>
                  <a:spLocks noChangeShapeType="1"/>
                </p:cNvSpPr>
                <p:nvPr/>
              </p:nvSpPr>
              <p:spPr bwMode="auto">
                <a:xfrm>
                  <a:off x="5057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0" name="Line 288"/>
                <p:cNvSpPr>
                  <a:spLocks noChangeShapeType="1"/>
                </p:cNvSpPr>
                <p:nvPr/>
              </p:nvSpPr>
              <p:spPr bwMode="auto">
                <a:xfrm>
                  <a:off x="510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1" name="Line 289"/>
                <p:cNvSpPr>
                  <a:spLocks noChangeShapeType="1"/>
                </p:cNvSpPr>
                <p:nvPr/>
              </p:nvSpPr>
              <p:spPr bwMode="auto">
                <a:xfrm>
                  <a:off x="5193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2" name="Line 290"/>
                <p:cNvSpPr>
                  <a:spLocks noChangeShapeType="1"/>
                </p:cNvSpPr>
                <p:nvPr/>
              </p:nvSpPr>
              <p:spPr bwMode="auto">
                <a:xfrm>
                  <a:off x="523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3" name="Line 291"/>
                <p:cNvSpPr>
                  <a:spLocks noChangeShapeType="1"/>
                </p:cNvSpPr>
                <p:nvPr/>
              </p:nvSpPr>
              <p:spPr bwMode="auto">
                <a:xfrm>
                  <a:off x="5284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4" name="Line 292"/>
                <p:cNvSpPr>
                  <a:spLocks noChangeShapeType="1"/>
                </p:cNvSpPr>
                <p:nvPr/>
              </p:nvSpPr>
              <p:spPr bwMode="auto">
                <a:xfrm>
                  <a:off x="532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5" name="Line 293"/>
                <p:cNvSpPr>
                  <a:spLocks noChangeShapeType="1"/>
                </p:cNvSpPr>
                <p:nvPr/>
              </p:nvSpPr>
              <p:spPr bwMode="auto">
                <a:xfrm>
                  <a:off x="5420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6" name="Line 294"/>
                <p:cNvSpPr>
                  <a:spLocks noChangeShapeType="1"/>
                </p:cNvSpPr>
                <p:nvPr/>
              </p:nvSpPr>
              <p:spPr bwMode="auto">
                <a:xfrm>
                  <a:off x="5465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7" name="Line 295"/>
                <p:cNvSpPr>
                  <a:spLocks noChangeShapeType="1"/>
                </p:cNvSpPr>
                <p:nvPr/>
              </p:nvSpPr>
              <p:spPr bwMode="auto">
                <a:xfrm>
                  <a:off x="5511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8" name="Line 296"/>
                <p:cNvSpPr>
                  <a:spLocks noChangeShapeType="1"/>
                </p:cNvSpPr>
                <p:nvPr/>
              </p:nvSpPr>
              <p:spPr bwMode="auto">
                <a:xfrm>
                  <a:off x="5556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49" name="Line 297"/>
                <p:cNvSpPr>
                  <a:spLocks noChangeShapeType="1"/>
                </p:cNvSpPr>
                <p:nvPr/>
              </p:nvSpPr>
              <p:spPr bwMode="auto">
                <a:xfrm>
                  <a:off x="219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0" name="Line 298"/>
                <p:cNvSpPr>
                  <a:spLocks noChangeShapeType="1"/>
                </p:cNvSpPr>
                <p:nvPr/>
              </p:nvSpPr>
              <p:spPr bwMode="auto">
                <a:xfrm>
                  <a:off x="2426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1" name="Line 299"/>
                <p:cNvSpPr>
                  <a:spLocks noChangeShapeType="1"/>
                </p:cNvSpPr>
                <p:nvPr/>
              </p:nvSpPr>
              <p:spPr bwMode="auto">
                <a:xfrm>
                  <a:off x="265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2" name="Line 300"/>
                <p:cNvSpPr>
                  <a:spLocks noChangeShapeType="1"/>
                </p:cNvSpPr>
                <p:nvPr/>
              </p:nvSpPr>
              <p:spPr bwMode="auto">
                <a:xfrm>
                  <a:off x="2880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3" name="Line 301"/>
                <p:cNvSpPr>
                  <a:spLocks noChangeShapeType="1"/>
                </p:cNvSpPr>
                <p:nvPr/>
              </p:nvSpPr>
              <p:spPr bwMode="auto">
                <a:xfrm>
                  <a:off x="3379" y="2614"/>
                  <a:ext cx="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4" name="Line 302"/>
                <p:cNvSpPr>
                  <a:spLocks noChangeShapeType="1"/>
                </p:cNvSpPr>
                <p:nvPr/>
              </p:nvSpPr>
              <p:spPr bwMode="auto">
                <a:xfrm>
                  <a:off x="310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5" name="Line 303"/>
                <p:cNvSpPr>
                  <a:spLocks noChangeShapeType="1"/>
                </p:cNvSpPr>
                <p:nvPr/>
              </p:nvSpPr>
              <p:spPr bwMode="auto">
                <a:xfrm>
                  <a:off x="3561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6" name="Line 304"/>
                <p:cNvSpPr>
                  <a:spLocks noChangeShapeType="1"/>
                </p:cNvSpPr>
                <p:nvPr/>
              </p:nvSpPr>
              <p:spPr bwMode="auto">
                <a:xfrm>
                  <a:off x="4015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7" name="Line 305"/>
                <p:cNvSpPr>
                  <a:spLocks noChangeShapeType="1"/>
                </p:cNvSpPr>
                <p:nvPr/>
              </p:nvSpPr>
              <p:spPr bwMode="auto">
                <a:xfrm>
                  <a:off x="446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8" name="Line 306"/>
                <p:cNvSpPr>
                  <a:spLocks noChangeShapeType="1"/>
                </p:cNvSpPr>
                <p:nvPr/>
              </p:nvSpPr>
              <p:spPr bwMode="auto">
                <a:xfrm>
                  <a:off x="492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59" name="Line 307"/>
                <p:cNvSpPr>
                  <a:spLocks noChangeShapeType="1"/>
                </p:cNvSpPr>
                <p:nvPr/>
              </p:nvSpPr>
              <p:spPr bwMode="auto">
                <a:xfrm>
                  <a:off x="537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0" name="Line 308"/>
                <p:cNvSpPr>
                  <a:spLocks noChangeShapeType="1"/>
                </p:cNvSpPr>
                <p:nvPr/>
              </p:nvSpPr>
              <p:spPr bwMode="auto">
                <a:xfrm>
                  <a:off x="3334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1" name="Line 309"/>
                <p:cNvSpPr>
                  <a:spLocks noChangeShapeType="1"/>
                </p:cNvSpPr>
                <p:nvPr/>
              </p:nvSpPr>
              <p:spPr bwMode="auto">
                <a:xfrm>
                  <a:off x="3787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2" name="Line 310"/>
                <p:cNvSpPr>
                  <a:spLocks noChangeShapeType="1"/>
                </p:cNvSpPr>
                <p:nvPr/>
              </p:nvSpPr>
              <p:spPr bwMode="auto">
                <a:xfrm>
                  <a:off x="4240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3" name="Line 311"/>
                <p:cNvSpPr>
                  <a:spLocks noChangeShapeType="1"/>
                </p:cNvSpPr>
                <p:nvPr/>
              </p:nvSpPr>
              <p:spPr bwMode="auto">
                <a:xfrm>
                  <a:off x="4693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4" name="Line 312"/>
                <p:cNvSpPr>
                  <a:spLocks noChangeShapeType="1"/>
                </p:cNvSpPr>
                <p:nvPr/>
              </p:nvSpPr>
              <p:spPr bwMode="auto">
                <a:xfrm>
                  <a:off x="5146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165" name="Line 313"/>
                <p:cNvSpPr>
                  <a:spLocks noChangeShapeType="1"/>
                </p:cNvSpPr>
                <p:nvPr/>
              </p:nvSpPr>
              <p:spPr bwMode="auto">
                <a:xfrm>
                  <a:off x="5599" y="2614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066" name="Text Box 314"/>
            <p:cNvSpPr txBox="1">
              <a:spLocks noChangeArrowheads="1"/>
            </p:cNvSpPr>
            <p:nvPr/>
          </p:nvSpPr>
          <p:spPr bwMode="auto">
            <a:xfrm>
              <a:off x="1973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1067" name="Text Box 315"/>
            <p:cNvSpPr txBox="1">
              <a:spLocks noChangeArrowheads="1"/>
            </p:cNvSpPr>
            <p:nvPr/>
          </p:nvSpPr>
          <p:spPr bwMode="auto">
            <a:xfrm>
              <a:off x="2200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1068" name="Text Box 316"/>
            <p:cNvSpPr txBox="1">
              <a:spLocks noChangeArrowheads="1"/>
            </p:cNvSpPr>
            <p:nvPr/>
          </p:nvSpPr>
          <p:spPr bwMode="auto">
            <a:xfrm>
              <a:off x="2426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1069" name="Text Box 317"/>
            <p:cNvSpPr txBox="1">
              <a:spLocks noChangeArrowheads="1"/>
            </p:cNvSpPr>
            <p:nvPr/>
          </p:nvSpPr>
          <p:spPr bwMode="auto">
            <a:xfrm>
              <a:off x="2653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1070" name="Text Box 318"/>
            <p:cNvSpPr txBox="1">
              <a:spLocks noChangeArrowheads="1"/>
            </p:cNvSpPr>
            <p:nvPr/>
          </p:nvSpPr>
          <p:spPr bwMode="auto">
            <a:xfrm>
              <a:off x="2880" y="2697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1071" name="Text Box 319"/>
            <p:cNvSpPr txBox="1">
              <a:spLocks noChangeArrowheads="1"/>
            </p:cNvSpPr>
            <p:nvPr/>
          </p:nvSpPr>
          <p:spPr bwMode="auto">
            <a:xfrm>
              <a:off x="3107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1072" name="Text Box 320"/>
            <p:cNvSpPr txBox="1">
              <a:spLocks noChangeArrowheads="1"/>
            </p:cNvSpPr>
            <p:nvPr/>
          </p:nvSpPr>
          <p:spPr bwMode="auto">
            <a:xfrm>
              <a:off x="3334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1073" name="Text Box 321"/>
            <p:cNvSpPr txBox="1">
              <a:spLocks noChangeArrowheads="1"/>
            </p:cNvSpPr>
            <p:nvPr/>
          </p:nvSpPr>
          <p:spPr bwMode="auto">
            <a:xfrm>
              <a:off x="3560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1074" name="Text Box 322"/>
            <p:cNvSpPr txBox="1">
              <a:spLocks noChangeArrowheads="1"/>
            </p:cNvSpPr>
            <p:nvPr/>
          </p:nvSpPr>
          <p:spPr bwMode="auto">
            <a:xfrm>
              <a:off x="3787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  <p:sp>
          <p:nvSpPr>
            <p:cNvPr id="1075" name="Text Box 323"/>
            <p:cNvSpPr txBox="1">
              <a:spLocks noChangeArrowheads="1"/>
            </p:cNvSpPr>
            <p:nvPr/>
          </p:nvSpPr>
          <p:spPr bwMode="auto">
            <a:xfrm>
              <a:off x="4014" y="270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9</a:t>
              </a:r>
            </a:p>
          </p:txBody>
        </p:sp>
        <p:sp>
          <p:nvSpPr>
            <p:cNvPr id="1076" name="Text Box 324"/>
            <p:cNvSpPr txBox="1">
              <a:spLocks noChangeArrowheads="1"/>
            </p:cNvSpPr>
            <p:nvPr/>
          </p:nvSpPr>
          <p:spPr bwMode="auto">
            <a:xfrm>
              <a:off x="4219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10</a:t>
              </a:r>
            </a:p>
          </p:txBody>
        </p:sp>
        <p:sp>
          <p:nvSpPr>
            <p:cNvPr id="1077" name="Text Box 325"/>
            <p:cNvSpPr txBox="1">
              <a:spLocks noChangeArrowheads="1"/>
            </p:cNvSpPr>
            <p:nvPr/>
          </p:nvSpPr>
          <p:spPr bwMode="auto">
            <a:xfrm>
              <a:off x="4446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11</a:t>
              </a:r>
            </a:p>
          </p:txBody>
        </p:sp>
        <p:sp>
          <p:nvSpPr>
            <p:cNvPr id="1078" name="Text Box 326"/>
            <p:cNvSpPr txBox="1">
              <a:spLocks noChangeArrowheads="1"/>
            </p:cNvSpPr>
            <p:nvPr/>
          </p:nvSpPr>
          <p:spPr bwMode="auto">
            <a:xfrm>
              <a:off x="4672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12</a:t>
              </a:r>
            </a:p>
          </p:txBody>
        </p:sp>
        <p:sp>
          <p:nvSpPr>
            <p:cNvPr id="1079" name="Text Box 327"/>
            <p:cNvSpPr txBox="1">
              <a:spLocks noChangeArrowheads="1"/>
            </p:cNvSpPr>
            <p:nvPr/>
          </p:nvSpPr>
          <p:spPr bwMode="auto">
            <a:xfrm>
              <a:off x="4901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13</a:t>
              </a:r>
            </a:p>
          </p:txBody>
        </p:sp>
        <p:sp>
          <p:nvSpPr>
            <p:cNvPr id="1080" name="Text Box 328"/>
            <p:cNvSpPr txBox="1">
              <a:spLocks noChangeArrowheads="1"/>
            </p:cNvSpPr>
            <p:nvPr/>
          </p:nvSpPr>
          <p:spPr bwMode="auto">
            <a:xfrm>
              <a:off x="5124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14</a:t>
              </a:r>
            </a:p>
          </p:txBody>
        </p:sp>
        <p:sp>
          <p:nvSpPr>
            <p:cNvPr id="1081" name="Text Box 329"/>
            <p:cNvSpPr txBox="1">
              <a:spLocks noChangeArrowheads="1"/>
            </p:cNvSpPr>
            <p:nvPr/>
          </p:nvSpPr>
          <p:spPr bwMode="auto">
            <a:xfrm>
              <a:off x="5355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15</a:t>
              </a:r>
            </a:p>
          </p:txBody>
        </p:sp>
        <p:sp>
          <p:nvSpPr>
            <p:cNvPr id="1082" name="Text Box 330"/>
            <p:cNvSpPr txBox="1">
              <a:spLocks noChangeArrowheads="1"/>
            </p:cNvSpPr>
            <p:nvPr/>
          </p:nvSpPr>
          <p:spPr bwMode="auto">
            <a:xfrm>
              <a:off x="5576" y="2704"/>
              <a:ext cx="8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16</a:t>
              </a:r>
            </a:p>
          </p:txBody>
        </p:sp>
      </p:grpSp>
      <p:grpSp>
        <p:nvGrpSpPr>
          <p:cNvPr id="11" name="Group 331"/>
          <p:cNvGrpSpPr>
            <a:grpSpLocks/>
          </p:cNvGrpSpPr>
          <p:nvPr/>
        </p:nvGrpSpPr>
        <p:grpSpPr bwMode="auto">
          <a:xfrm>
            <a:off x="433388" y="1141413"/>
            <a:ext cx="1911350" cy="717550"/>
            <a:chOff x="145" y="1650"/>
            <a:chExt cx="1204" cy="452"/>
          </a:xfrm>
        </p:grpSpPr>
        <p:sp>
          <p:nvSpPr>
            <p:cNvPr id="164172" name="Rectangle 332"/>
            <p:cNvSpPr>
              <a:spLocks noChangeArrowheads="1"/>
            </p:cNvSpPr>
            <p:nvPr/>
          </p:nvSpPr>
          <p:spPr bwMode="auto">
            <a:xfrm>
              <a:off x="145" y="1650"/>
              <a:ext cx="1204" cy="452"/>
            </a:xfrm>
            <a:prstGeom prst="rect">
              <a:avLst/>
            </a:prstGeom>
            <a:solidFill>
              <a:srgbClr val="FFE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>
                <a:ea typeface="+mn-ea"/>
              </a:endParaRPr>
            </a:p>
          </p:txBody>
        </p:sp>
        <p:grpSp>
          <p:nvGrpSpPr>
            <p:cNvPr id="1055" name="Group 333"/>
            <p:cNvGrpSpPr>
              <a:grpSpLocks/>
            </p:cNvGrpSpPr>
            <p:nvPr/>
          </p:nvGrpSpPr>
          <p:grpSpPr bwMode="auto">
            <a:xfrm>
              <a:off x="256" y="1693"/>
              <a:ext cx="982" cy="367"/>
              <a:chOff x="248" y="1693"/>
              <a:chExt cx="982" cy="367"/>
            </a:xfrm>
          </p:grpSpPr>
          <p:grpSp>
            <p:nvGrpSpPr>
              <p:cNvPr id="1056" name="Group 334"/>
              <p:cNvGrpSpPr>
                <a:grpSpLocks/>
              </p:cNvGrpSpPr>
              <p:nvPr/>
            </p:nvGrpSpPr>
            <p:grpSpPr bwMode="auto">
              <a:xfrm>
                <a:off x="248" y="1693"/>
                <a:ext cx="357" cy="367"/>
                <a:chOff x="248" y="1691"/>
                <a:chExt cx="357" cy="367"/>
              </a:xfrm>
            </p:grpSpPr>
            <p:sp>
              <p:nvSpPr>
                <p:cNvPr id="1062" name="Text Box 335"/>
                <p:cNvSpPr txBox="1">
                  <a:spLocks noChangeArrowheads="1"/>
                </p:cNvSpPr>
                <p:nvPr/>
              </p:nvSpPr>
              <p:spPr bwMode="auto">
                <a:xfrm>
                  <a:off x="280" y="1691"/>
                  <a:ext cx="292" cy="168"/>
                </a:xfrm>
                <a:prstGeom prst="rect">
                  <a:avLst/>
                </a:prstGeom>
                <a:solidFill>
                  <a:srgbClr val="FFEE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000" tIns="10800" rIns="18000" bIns="10800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u-ES"/>
                    <a:t>20 N</a:t>
                  </a:r>
                </a:p>
              </p:txBody>
            </p:sp>
            <p:sp>
              <p:nvSpPr>
                <p:cNvPr id="1063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276" y="1890"/>
                  <a:ext cx="299" cy="168"/>
                </a:xfrm>
                <a:prstGeom prst="rect">
                  <a:avLst/>
                </a:prstGeom>
                <a:solidFill>
                  <a:srgbClr val="FFEE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000" tIns="10800" rIns="18000" bIns="10800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u-ES"/>
                    <a:t>1 cm</a:t>
                  </a:r>
                </a:p>
              </p:txBody>
            </p:sp>
            <p:sp>
              <p:nvSpPr>
                <p:cNvPr id="1064" name="Line 337"/>
                <p:cNvSpPr>
                  <a:spLocks noChangeShapeType="1"/>
                </p:cNvSpPr>
                <p:nvPr/>
              </p:nvSpPr>
              <p:spPr bwMode="auto">
                <a:xfrm>
                  <a:off x="248" y="1874"/>
                  <a:ext cx="35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grpSp>
            <p:nvGrpSpPr>
              <p:cNvPr id="1057" name="Group 338"/>
              <p:cNvGrpSpPr>
                <a:grpSpLocks/>
              </p:cNvGrpSpPr>
              <p:nvPr/>
            </p:nvGrpSpPr>
            <p:grpSpPr bwMode="auto">
              <a:xfrm>
                <a:off x="784" y="1693"/>
                <a:ext cx="446" cy="367"/>
                <a:chOff x="682" y="1674"/>
                <a:chExt cx="446" cy="367"/>
              </a:xfrm>
            </p:grpSpPr>
            <p:sp>
              <p:nvSpPr>
                <p:cNvPr id="1059" name="Text Box 339"/>
                <p:cNvSpPr txBox="1">
                  <a:spLocks noChangeArrowheads="1"/>
                </p:cNvSpPr>
                <p:nvPr/>
              </p:nvSpPr>
              <p:spPr bwMode="auto">
                <a:xfrm>
                  <a:off x="724" y="1674"/>
                  <a:ext cx="364" cy="168"/>
                </a:xfrm>
                <a:prstGeom prst="rect">
                  <a:avLst/>
                </a:prstGeom>
                <a:solidFill>
                  <a:srgbClr val="FFEE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000" tIns="10800" rIns="18000" bIns="10800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u-ES"/>
                    <a:t>200 N</a:t>
                  </a:r>
                </a:p>
              </p:txBody>
            </p:sp>
            <p:sp>
              <p:nvSpPr>
                <p:cNvPr id="1060" name="Text Box 340"/>
                <p:cNvSpPr txBox="1">
                  <a:spLocks noChangeArrowheads="1"/>
                </p:cNvSpPr>
                <p:nvPr/>
              </p:nvSpPr>
              <p:spPr bwMode="auto">
                <a:xfrm>
                  <a:off x="758" y="1873"/>
                  <a:ext cx="292" cy="168"/>
                </a:xfrm>
                <a:prstGeom prst="rect">
                  <a:avLst/>
                </a:prstGeom>
                <a:solidFill>
                  <a:srgbClr val="FFEE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000" tIns="10800" rIns="18000" bIns="10800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u-ES"/>
                    <a:t>x cm</a:t>
                  </a:r>
                </a:p>
              </p:txBody>
            </p:sp>
            <p:sp>
              <p:nvSpPr>
                <p:cNvPr id="1061" name="Line 341"/>
                <p:cNvSpPr>
                  <a:spLocks noChangeShapeType="1"/>
                </p:cNvSpPr>
                <p:nvPr/>
              </p:nvSpPr>
              <p:spPr bwMode="auto">
                <a:xfrm>
                  <a:off x="682" y="1857"/>
                  <a:ext cx="44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1058" name="Text Box 342"/>
              <p:cNvSpPr txBox="1">
                <a:spLocks noChangeArrowheads="1"/>
              </p:cNvSpPr>
              <p:nvPr/>
            </p:nvSpPr>
            <p:spPr bwMode="auto">
              <a:xfrm>
                <a:off x="643" y="1781"/>
                <a:ext cx="113" cy="168"/>
              </a:xfrm>
              <a:prstGeom prst="rect">
                <a:avLst/>
              </a:prstGeom>
              <a:solidFill>
                <a:srgbClr val="FFEE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000" tIns="10800" rIns="18000" bIns="1080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u-ES">
                    <a:cs typeface="Arial" charset="0"/>
                  </a:rPr>
                  <a:t>═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1098667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63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6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64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6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6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6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6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64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64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6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6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nimBg="1" autoUpdateAnimBg="0"/>
      <p:bldP spid="163843" grpId="0" animBg="1" autoUpdateAnimBg="0"/>
      <p:bldP spid="163843" grpId="1" animBg="1"/>
      <p:bldP spid="163844" grpId="0" animBg="1" autoUpdateAnimBg="0"/>
      <p:bldP spid="163844" grpId="1" animBg="1"/>
      <p:bldP spid="163952" grpId="0" animBg="1" autoUpdateAnimBg="0"/>
      <p:bldP spid="163953" grpId="0" animBg="1"/>
      <p:bldP spid="163954" grpId="0" animBg="1"/>
      <p:bldP spid="163955" grpId="0" animBg="1"/>
      <p:bldP spid="163958" grpId="0" animBg="1" autoUpdateAnimBg="0"/>
      <p:bldP spid="163958" grpId="1" animBg="1"/>
      <p:bldP spid="164061" grpId="0" animBg="1" autoUpdateAnimBg="0"/>
      <p:bldP spid="164061" grpId="1" animBg="1"/>
      <p:bldP spid="164062" grpId="0" animBg="1"/>
      <p:bldP spid="164063" grpId="0" animBg="1"/>
      <p:bldP spid="164064" grpId="0"/>
      <p:bldP spid="164064" grpId="1"/>
      <p:bldP spid="164065" grpId="0"/>
      <p:bldP spid="164065" grpId="1"/>
      <p:bldP spid="164066" grpId="0"/>
      <p:bldP spid="164067" grpId="0"/>
      <p:bldP spid="1640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8C1C2A-55CF-E24D-AF6F-5CF3673410BB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0" y="1443283"/>
            <a:ext cx="9144000" cy="452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b="1" dirty="0" smtClean="0"/>
              <a:t>II ATALA. ELKARREKINTZAK</a:t>
            </a:r>
            <a:r>
              <a:rPr lang="eu-ES" b="1" dirty="0"/>
              <a:t>. ENERGIA.</a:t>
            </a:r>
          </a:p>
          <a:p>
            <a:r>
              <a:rPr lang="eu-ES" b="1" dirty="0">
                <a:hlinkClick r:id="rId2"/>
              </a:rPr>
              <a:t>Material teorikoa</a:t>
            </a:r>
            <a:endParaRPr lang="eu-ES" b="1" dirty="0"/>
          </a:p>
          <a:p>
            <a:endParaRPr lang="eu-ES" b="1" dirty="0" smtClean="0"/>
          </a:p>
          <a:p>
            <a:r>
              <a:rPr lang="eu-ES" b="1" dirty="0" smtClean="0"/>
              <a:t>4. ELKARREKINTZAK</a:t>
            </a:r>
            <a:endParaRPr lang="eu-ES" b="1" dirty="0"/>
          </a:p>
          <a:p>
            <a:endParaRPr lang="eu-ES" dirty="0"/>
          </a:p>
          <a:p>
            <a:r>
              <a:rPr lang="eu-ES" dirty="0"/>
              <a:t>1. Egin esaldiak "INDARRA" hitzarekin. </a:t>
            </a:r>
          </a:p>
          <a:p>
            <a:r>
              <a:rPr lang="eu-ES" dirty="0"/>
              <a:t>Zein da, zure ustez, "INDARRA" hitzak duen esanahia? </a:t>
            </a:r>
          </a:p>
          <a:p>
            <a:endParaRPr lang="eu-ES" dirty="0"/>
          </a:p>
          <a:p>
            <a:r>
              <a:rPr lang="eu-ES" dirty="0"/>
              <a:t>2. </a:t>
            </a:r>
            <a:r>
              <a:rPr lang="ja-JP" altLang="eu-ES" dirty="0"/>
              <a:t>“</a:t>
            </a:r>
            <a:r>
              <a:rPr lang="eu-ES" dirty="0"/>
              <a:t>Iñaki Perurenak indar handia du" esaldia komentatu. Ondorengo gorputzen artean zeintzuk duten indarra adierazi: a) Gizon bat ; b) haur bat ; c) iman bat ; d) burdin puska bat ; e) kotoizko pakete bat ; f) bonba atomiko bat. </a:t>
            </a:r>
          </a:p>
          <a:p>
            <a:endParaRPr lang="eu-ES" dirty="0"/>
          </a:p>
          <a:p>
            <a:r>
              <a:rPr lang="eu-ES" dirty="0"/>
              <a:t>Esan nola jakin dezakezun gorputz batek indarrik duen ala ez. </a:t>
            </a:r>
          </a:p>
          <a:p>
            <a:endParaRPr lang="eu-ES" dirty="0"/>
          </a:p>
          <a:p>
            <a:r>
              <a:rPr lang="eu-ES" dirty="0"/>
              <a:t>3. a) Imanak iltzea erakartzen du. Eta iltzeak imana? </a:t>
            </a:r>
          </a:p>
          <a:p>
            <a:endParaRPr lang="eu-ES" dirty="0"/>
          </a:p>
          <a:p>
            <a:r>
              <a:rPr lang="eu-ES" dirty="0"/>
              <a:t>b) Bi mutiko sokatiran ari dira. Suposa dezagun ezkerrekoak irabazten duela. Zein da, Zure ustez, sokaren bidez bi mutikoen gain egiten diren indar- sistema adierazten duen marrazkia? </a:t>
            </a:r>
          </a:p>
        </p:txBody>
      </p:sp>
      <p:pic>
        <p:nvPicPr>
          <p:cNvPr id="4" name="Imagen 9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80" y="6061075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492875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8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224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E85A33-7744-D349-AD59-4D9F094593FA}" type="slidenum">
              <a:rPr lang="eu-ES" sz="1400">
                <a:latin typeface="Times" charset="0"/>
              </a:rPr>
              <a:pPr/>
              <a:t>3</a:t>
            </a:fld>
            <a:endParaRPr lang="eu-ES" sz="1400">
              <a:latin typeface="Times" charset="0"/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762000" y="993704"/>
            <a:ext cx="7696200" cy="410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1800" dirty="0"/>
              <a:t>4. Materiak ba al du pisurik? </a:t>
            </a:r>
          </a:p>
          <a:p>
            <a:endParaRPr lang="eu-ES" sz="1800" dirty="0"/>
          </a:p>
          <a:p>
            <a:r>
              <a:rPr lang="eu-ES" sz="1800" dirty="0"/>
              <a:t>Pisua, materiaren propietate bat al da? </a:t>
            </a:r>
          </a:p>
          <a:p>
            <a:endParaRPr lang="eu-ES" sz="1800" dirty="0"/>
          </a:p>
          <a:p>
            <a:r>
              <a:rPr lang="eu-ES" sz="1800" dirty="0"/>
              <a:t>5. Gorputz baten gainean indar batek eragiten badu, zer gertatzen zaio gorputzari? Eta indarra desagertzen denean? </a:t>
            </a:r>
          </a:p>
          <a:p>
            <a:endParaRPr lang="eu-ES" sz="1800" dirty="0"/>
          </a:p>
          <a:p>
            <a:r>
              <a:rPr lang="eu-ES" sz="1800" dirty="0"/>
              <a:t>6. Pilota bat bertikalki jaurtikitzen dugu gorantz. Marraztu gorputzaren gainean eragiten duten indarrak:</a:t>
            </a:r>
          </a:p>
          <a:p>
            <a:endParaRPr lang="eu-ES" sz="1800" dirty="0"/>
          </a:p>
          <a:p>
            <a:r>
              <a:rPr lang="eu-ES" sz="1800" dirty="0"/>
              <a:t>a) igotzen ari denean </a:t>
            </a:r>
          </a:p>
          <a:p>
            <a:r>
              <a:rPr lang="eu-ES" sz="1800" dirty="0"/>
              <a:t>b) punturik altuenean dagoenean </a:t>
            </a:r>
          </a:p>
          <a:p>
            <a:r>
              <a:rPr lang="eu-ES" sz="1800" dirty="0"/>
              <a:t>c) jaisten ari denean </a:t>
            </a:r>
          </a:p>
          <a:p>
            <a:pPr>
              <a:spcBef>
                <a:spcPct val="50000"/>
              </a:spcBef>
            </a:pPr>
            <a:endParaRPr lang="eu-ES" sz="1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827584" y="530120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dituzun</a:t>
            </a:r>
            <a:r>
              <a:rPr lang="es-ES" dirty="0" smtClean="0"/>
              <a:t> </a:t>
            </a:r>
            <a:r>
              <a:rPr lang="es-ES" dirty="0" err="1" smtClean="0"/>
              <a:t>ariketa</a:t>
            </a:r>
            <a:r>
              <a:rPr lang="es-ES" dirty="0" smtClean="0"/>
              <a:t> </a:t>
            </a:r>
            <a:r>
              <a:rPr lang="es-ES" dirty="0" err="1" smtClean="0"/>
              <a:t>guztiak</a:t>
            </a:r>
            <a:r>
              <a:rPr lang="es-ES" dirty="0" smtClean="0"/>
              <a:t> </a:t>
            </a:r>
            <a:r>
              <a:rPr lang="es-ES" dirty="0" err="1" smtClean="0"/>
              <a:t>matematikoki</a:t>
            </a:r>
            <a:r>
              <a:rPr lang="es-ES" dirty="0" smtClean="0"/>
              <a:t> </a:t>
            </a:r>
            <a:r>
              <a:rPr lang="es-ES" dirty="0" err="1" smtClean="0"/>
              <a:t>adierazteko</a:t>
            </a:r>
            <a:r>
              <a:rPr lang="es-ES" dirty="0" smtClean="0"/>
              <a:t> </a:t>
            </a:r>
            <a:r>
              <a:rPr lang="es-ES" dirty="0" err="1" smtClean="0"/>
              <a:t>bektoreak</a:t>
            </a:r>
            <a:r>
              <a:rPr lang="es-ES" dirty="0" smtClean="0"/>
              <a:t> </a:t>
            </a:r>
            <a:r>
              <a:rPr lang="es-ES" dirty="0" err="1" smtClean="0"/>
              <a:t>erabiltzen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. </a:t>
            </a:r>
            <a:r>
              <a:rPr lang="es-ES" dirty="0" err="1" smtClean="0"/>
              <a:t>Hurrengo</a:t>
            </a:r>
            <a:r>
              <a:rPr lang="es-ES" dirty="0" smtClean="0"/>
              <a:t> </a:t>
            </a:r>
            <a:r>
              <a:rPr lang="es-ES" dirty="0" err="1" smtClean="0"/>
              <a:t>atala</a:t>
            </a:r>
            <a:r>
              <a:rPr lang="es-ES" dirty="0" smtClean="0"/>
              <a:t> </a:t>
            </a:r>
            <a:r>
              <a:rPr lang="es-ES" dirty="0" err="1" smtClean="0"/>
              <a:t>bektoreei</a:t>
            </a:r>
            <a:r>
              <a:rPr lang="es-ES" dirty="0" smtClean="0"/>
              <a:t> </a:t>
            </a:r>
            <a:r>
              <a:rPr lang="es-ES" dirty="0" err="1" smtClean="0"/>
              <a:t>buruz</a:t>
            </a:r>
            <a:r>
              <a:rPr lang="es-ES" dirty="0" smtClean="0"/>
              <a:t> da.</a:t>
            </a:r>
            <a:endParaRPr lang="es-ES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68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9B8408-57FC-C54B-B7B5-EEFA05D7907D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0688" y="1990725"/>
            <a:ext cx="5761037" cy="4321175"/>
            <a:chOff x="1519" y="799"/>
            <a:chExt cx="3629" cy="2722"/>
          </a:xfrm>
        </p:grpSpPr>
        <p:sp>
          <p:nvSpPr>
            <p:cNvPr id="89109" name="Line 3"/>
            <p:cNvSpPr>
              <a:spLocks noChangeShapeType="1"/>
            </p:cNvSpPr>
            <p:nvPr/>
          </p:nvSpPr>
          <p:spPr bwMode="auto">
            <a:xfrm>
              <a:off x="1519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0" name="Line 4"/>
            <p:cNvSpPr>
              <a:spLocks noChangeShapeType="1"/>
            </p:cNvSpPr>
            <p:nvPr/>
          </p:nvSpPr>
          <p:spPr bwMode="auto">
            <a:xfrm>
              <a:off x="1610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1" name="Line 5"/>
            <p:cNvSpPr>
              <a:spLocks noChangeShapeType="1"/>
            </p:cNvSpPr>
            <p:nvPr/>
          </p:nvSpPr>
          <p:spPr bwMode="auto">
            <a:xfrm>
              <a:off x="1701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2" name="Line 6"/>
            <p:cNvSpPr>
              <a:spLocks noChangeShapeType="1"/>
            </p:cNvSpPr>
            <p:nvPr/>
          </p:nvSpPr>
          <p:spPr bwMode="auto">
            <a:xfrm>
              <a:off x="1882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3" name="Line 7"/>
            <p:cNvSpPr>
              <a:spLocks noChangeShapeType="1"/>
            </p:cNvSpPr>
            <p:nvPr/>
          </p:nvSpPr>
          <p:spPr bwMode="auto">
            <a:xfrm>
              <a:off x="1973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4" name="Line 8"/>
            <p:cNvSpPr>
              <a:spLocks noChangeShapeType="1"/>
            </p:cNvSpPr>
            <p:nvPr/>
          </p:nvSpPr>
          <p:spPr bwMode="auto">
            <a:xfrm>
              <a:off x="2064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5" name="Line 9"/>
            <p:cNvSpPr>
              <a:spLocks noChangeShapeType="1"/>
            </p:cNvSpPr>
            <p:nvPr/>
          </p:nvSpPr>
          <p:spPr bwMode="auto">
            <a:xfrm>
              <a:off x="2154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6" name="Line 10"/>
            <p:cNvSpPr>
              <a:spLocks noChangeShapeType="1"/>
            </p:cNvSpPr>
            <p:nvPr/>
          </p:nvSpPr>
          <p:spPr bwMode="auto">
            <a:xfrm>
              <a:off x="1791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7" name="Line 11"/>
            <p:cNvSpPr>
              <a:spLocks noChangeShapeType="1"/>
            </p:cNvSpPr>
            <p:nvPr/>
          </p:nvSpPr>
          <p:spPr bwMode="auto">
            <a:xfrm>
              <a:off x="2336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8" name="Line 12"/>
            <p:cNvSpPr>
              <a:spLocks noChangeShapeType="1"/>
            </p:cNvSpPr>
            <p:nvPr/>
          </p:nvSpPr>
          <p:spPr bwMode="auto">
            <a:xfrm>
              <a:off x="2427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19" name="Line 13"/>
            <p:cNvSpPr>
              <a:spLocks noChangeShapeType="1"/>
            </p:cNvSpPr>
            <p:nvPr/>
          </p:nvSpPr>
          <p:spPr bwMode="auto">
            <a:xfrm>
              <a:off x="2518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0" name="Line 14"/>
            <p:cNvSpPr>
              <a:spLocks noChangeShapeType="1"/>
            </p:cNvSpPr>
            <p:nvPr/>
          </p:nvSpPr>
          <p:spPr bwMode="auto">
            <a:xfrm>
              <a:off x="2699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1" name="Line 15"/>
            <p:cNvSpPr>
              <a:spLocks noChangeShapeType="1"/>
            </p:cNvSpPr>
            <p:nvPr/>
          </p:nvSpPr>
          <p:spPr bwMode="auto">
            <a:xfrm>
              <a:off x="2790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2" name="Line 16"/>
            <p:cNvSpPr>
              <a:spLocks noChangeShapeType="1"/>
            </p:cNvSpPr>
            <p:nvPr/>
          </p:nvSpPr>
          <p:spPr bwMode="auto">
            <a:xfrm>
              <a:off x="2881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3" name="Line 17"/>
            <p:cNvSpPr>
              <a:spLocks noChangeShapeType="1"/>
            </p:cNvSpPr>
            <p:nvPr/>
          </p:nvSpPr>
          <p:spPr bwMode="auto">
            <a:xfrm>
              <a:off x="2245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4" name="Line 18"/>
            <p:cNvSpPr>
              <a:spLocks noChangeShapeType="1"/>
            </p:cNvSpPr>
            <p:nvPr/>
          </p:nvSpPr>
          <p:spPr bwMode="auto">
            <a:xfrm>
              <a:off x="2608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5" name="Line 19"/>
            <p:cNvSpPr>
              <a:spLocks noChangeShapeType="1"/>
            </p:cNvSpPr>
            <p:nvPr/>
          </p:nvSpPr>
          <p:spPr bwMode="auto">
            <a:xfrm>
              <a:off x="2970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6" name="Line 20"/>
            <p:cNvSpPr>
              <a:spLocks noChangeShapeType="1"/>
            </p:cNvSpPr>
            <p:nvPr/>
          </p:nvSpPr>
          <p:spPr bwMode="auto">
            <a:xfrm>
              <a:off x="3061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7" name="Line 21"/>
            <p:cNvSpPr>
              <a:spLocks noChangeShapeType="1"/>
            </p:cNvSpPr>
            <p:nvPr/>
          </p:nvSpPr>
          <p:spPr bwMode="auto">
            <a:xfrm>
              <a:off x="3152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8" name="Line 22"/>
            <p:cNvSpPr>
              <a:spLocks noChangeShapeType="1"/>
            </p:cNvSpPr>
            <p:nvPr/>
          </p:nvSpPr>
          <p:spPr bwMode="auto">
            <a:xfrm>
              <a:off x="3333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29" name="Line 23"/>
            <p:cNvSpPr>
              <a:spLocks noChangeShapeType="1"/>
            </p:cNvSpPr>
            <p:nvPr/>
          </p:nvSpPr>
          <p:spPr bwMode="auto">
            <a:xfrm>
              <a:off x="3424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0" name="Line 24"/>
            <p:cNvSpPr>
              <a:spLocks noChangeShapeType="1"/>
            </p:cNvSpPr>
            <p:nvPr/>
          </p:nvSpPr>
          <p:spPr bwMode="auto">
            <a:xfrm>
              <a:off x="3515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1" name="Line 25"/>
            <p:cNvSpPr>
              <a:spLocks noChangeShapeType="1"/>
            </p:cNvSpPr>
            <p:nvPr/>
          </p:nvSpPr>
          <p:spPr bwMode="auto">
            <a:xfrm>
              <a:off x="3605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2" name="Line 26"/>
            <p:cNvSpPr>
              <a:spLocks noChangeShapeType="1"/>
            </p:cNvSpPr>
            <p:nvPr/>
          </p:nvSpPr>
          <p:spPr bwMode="auto">
            <a:xfrm>
              <a:off x="3242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3" name="Line 27"/>
            <p:cNvSpPr>
              <a:spLocks noChangeShapeType="1"/>
            </p:cNvSpPr>
            <p:nvPr/>
          </p:nvSpPr>
          <p:spPr bwMode="auto">
            <a:xfrm>
              <a:off x="3787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4" name="Line 28"/>
            <p:cNvSpPr>
              <a:spLocks noChangeShapeType="1"/>
            </p:cNvSpPr>
            <p:nvPr/>
          </p:nvSpPr>
          <p:spPr bwMode="auto">
            <a:xfrm>
              <a:off x="3878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5" name="Line 29"/>
            <p:cNvSpPr>
              <a:spLocks noChangeShapeType="1"/>
            </p:cNvSpPr>
            <p:nvPr/>
          </p:nvSpPr>
          <p:spPr bwMode="auto">
            <a:xfrm>
              <a:off x="3969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6" name="Line 30"/>
            <p:cNvSpPr>
              <a:spLocks noChangeShapeType="1"/>
            </p:cNvSpPr>
            <p:nvPr/>
          </p:nvSpPr>
          <p:spPr bwMode="auto">
            <a:xfrm>
              <a:off x="4150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7" name="Line 31"/>
            <p:cNvSpPr>
              <a:spLocks noChangeShapeType="1"/>
            </p:cNvSpPr>
            <p:nvPr/>
          </p:nvSpPr>
          <p:spPr bwMode="auto">
            <a:xfrm>
              <a:off x="4241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8" name="Line 32"/>
            <p:cNvSpPr>
              <a:spLocks noChangeShapeType="1"/>
            </p:cNvSpPr>
            <p:nvPr/>
          </p:nvSpPr>
          <p:spPr bwMode="auto">
            <a:xfrm>
              <a:off x="4332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39" name="Line 33"/>
            <p:cNvSpPr>
              <a:spLocks noChangeShapeType="1"/>
            </p:cNvSpPr>
            <p:nvPr/>
          </p:nvSpPr>
          <p:spPr bwMode="auto">
            <a:xfrm>
              <a:off x="3696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0" name="Line 34"/>
            <p:cNvSpPr>
              <a:spLocks noChangeShapeType="1"/>
            </p:cNvSpPr>
            <p:nvPr/>
          </p:nvSpPr>
          <p:spPr bwMode="auto">
            <a:xfrm>
              <a:off x="4059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1" name="Line 35"/>
            <p:cNvSpPr>
              <a:spLocks noChangeShapeType="1"/>
            </p:cNvSpPr>
            <p:nvPr/>
          </p:nvSpPr>
          <p:spPr bwMode="auto">
            <a:xfrm>
              <a:off x="4422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2" name="Line 36"/>
            <p:cNvSpPr>
              <a:spLocks noChangeShapeType="1"/>
            </p:cNvSpPr>
            <p:nvPr/>
          </p:nvSpPr>
          <p:spPr bwMode="auto">
            <a:xfrm>
              <a:off x="4513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3" name="Line 37"/>
            <p:cNvSpPr>
              <a:spLocks noChangeShapeType="1"/>
            </p:cNvSpPr>
            <p:nvPr/>
          </p:nvSpPr>
          <p:spPr bwMode="auto">
            <a:xfrm>
              <a:off x="4694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4" name="Line 38"/>
            <p:cNvSpPr>
              <a:spLocks noChangeShapeType="1"/>
            </p:cNvSpPr>
            <p:nvPr/>
          </p:nvSpPr>
          <p:spPr bwMode="auto">
            <a:xfrm>
              <a:off x="4785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5" name="Line 39"/>
            <p:cNvSpPr>
              <a:spLocks noChangeShapeType="1"/>
            </p:cNvSpPr>
            <p:nvPr/>
          </p:nvSpPr>
          <p:spPr bwMode="auto">
            <a:xfrm>
              <a:off x="4876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6" name="Line 40"/>
            <p:cNvSpPr>
              <a:spLocks noChangeShapeType="1"/>
            </p:cNvSpPr>
            <p:nvPr/>
          </p:nvSpPr>
          <p:spPr bwMode="auto">
            <a:xfrm>
              <a:off x="4603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7" name="Line 41"/>
            <p:cNvSpPr>
              <a:spLocks noChangeShapeType="1"/>
            </p:cNvSpPr>
            <p:nvPr/>
          </p:nvSpPr>
          <p:spPr bwMode="auto">
            <a:xfrm>
              <a:off x="5057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8" name="Line 42"/>
            <p:cNvSpPr>
              <a:spLocks noChangeShapeType="1"/>
            </p:cNvSpPr>
            <p:nvPr/>
          </p:nvSpPr>
          <p:spPr bwMode="auto">
            <a:xfrm>
              <a:off x="5148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49" name="Line 43"/>
            <p:cNvSpPr>
              <a:spLocks noChangeShapeType="1"/>
            </p:cNvSpPr>
            <p:nvPr/>
          </p:nvSpPr>
          <p:spPr bwMode="auto">
            <a:xfrm>
              <a:off x="4966" y="799"/>
              <a:ext cx="0" cy="2722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0" name="Line 44"/>
            <p:cNvSpPr>
              <a:spLocks noChangeShapeType="1"/>
            </p:cNvSpPr>
            <p:nvPr/>
          </p:nvSpPr>
          <p:spPr bwMode="auto">
            <a:xfrm>
              <a:off x="1519" y="800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1" name="Line 45"/>
            <p:cNvSpPr>
              <a:spLocks noChangeShapeType="1"/>
            </p:cNvSpPr>
            <p:nvPr/>
          </p:nvSpPr>
          <p:spPr bwMode="auto">
            <a:xfrm>
              <a:off x="1519" y="980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2" name="Line 46"/>
            <p:cNvSpPr>
              <a:spLocks noChangeShapeType="1"/>
            </p:cNvSpPr>
            <p:nvPr/>
          </p:nvSpPr>
          <p:spPr bwMode="auto">
            <a:xfrm>
              <a:off x="1519" y="890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3" name="Line 47"/>
            <p:cNvSpPr>
              <a:spLocks noChangeShapeType="1"/>
            </p:cNvSpPr>
            <p:nvPr/>
          </p:nvSpPr>
          <p:spPr bwMode="auto">
            <a:xfrm>
              <a:off x="1519" y="1162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4" name="Line 48"/>
            <p:cNvSpPr>
              <a:spLocks noChangeShapeType="1"/>
            </p:cNvSpPr>
            <p:nvPr/>
          </p:nvSpPr>
          <p:spPr bwMode="auto">
            <a:xfrm>
              <a:off x="1519" y="1072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5" name="Line 49"/>
            <p:cNvSpPr>
              <a:spLocks noChangeShapeType="1"/>
            </p:cNvSpPr>
            <p:nvPr/>
          </p:nvSpPr>
          <p:spPr bwMode="auto">
            <a:xfrm>
              <a:off x="1519" y="1344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6" name="Line 50"/>
            <p:cNvSpPr>
              <a:spLocks noChangeShapeType="1"/>
            </p:cNvSpPr>
            <p:nvPr/>
          </p:nvSpPr>
          <p:spPr bwMode="auto">
            <a:xfrm>
              <a:off x="1519" y="1254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7" name="Line 51"/>
            <p:cNvSpPr>
              <a:spLocks noChangeShapeType="1"/>
            </p:cNvSpPr>
            <p:nvPr/>
          </p:nvSpPr>
          <p:spPr bwMode="auto">
            <a:xfrm>
              <a:off x="1519" y="1524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8" name="Line 52"/>
            <p:cNvSpPr>
              <a:spLocks noChangeShapeType="1"/>
            </p:cNvSpPr>
            <p:nvPr/>
          </p:nvSpPr>
          <p:spPr bwMode="auto">
            <a:xfrm>
              <a:off x="1519" y="1434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59" name="Line 53"/>
            <p:cNvSpPr>
              <a:spLocks noChangeShapeType="1"/>
            </p:cNvSpPr>
            <p:nvPr/>
          </p:nvSpPr>
          <p:spPr bwMode="auto">
            <a:xfrm>
              <a:off x="1519" y="1706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0" name="Line 54"/>
            <p:cNvSpPr>
              <a:spLocks noChangeShapeType="1"/>
            </p:cNvSpPr>
            <p:nvPr/>
          </p:nvSpPr>
          <p:spPr bwMode="auto">
            <a:xfrm>
              <a:off x="1519" y="1616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1" name="Line 55"/>
            <p:cNvSpPr>
              <a:spLocks noChangeShapeType="1"/>
            </p:cNvSpPr>
            <p:nvPr/>
          </p:nvSpPr>
          <p:spPr bwMode="auto">
            <a:xfrm>
              <a:off x="1519" y="1888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2" name="Line 56"/>
            <p:cNvSpPr>
              <a:spLocks noChangeShapeType="1"/>
            </p:cNvSpPr>
            <p:nvPr/>
          </p:nvSpPr>
          <p:spPr bwMode="auto">
            <a:xfrm>
              <a:off x="1519" y="1798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3" name="Line 57"/>
            <p:cNvSpPr>
              <a:spLocks noChangeShapeType="1"/>
            </p:cNvSpPr>
            <p:nvPr/>
          </p:nvSpPr>
          <p:spPr bwMode="auto">
            <a:xfrm>
              <a:off x="1519" y="2068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4" name="Line 58"/>
            <p:cNvSpPr>
              <a:spLocks noChangeShapeType="1"/>
            </p:cNvSpPr>
            <p:nvPr/>
          </p:nvSpPr>
          <p:spPr bwMode="auto">
            <a:xfrm>
              <a:off x="1519" y="1978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5" name="Line 59"/>
            <p:cNvSpPr>
              <a:spLocks noChangeShapeType="1"/>
            </p:cNvSpPr>
            <p:nvPr/>
          </p:nvSpPr>
          <p:spPr bwMode="auto">
            <a:xfrm>
              <a:off x="1519" y="2250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6" name="Line 60"/>
            <p:cNvSpPr>
              <a:spLocks noChangeShapeType="1"/>
            </p:cNvSpPr>
            <p:nvPr/>
          </p:nvSpPr>
          <p:spPr bwMode="auto">
            <a:xfrm>
              <a:off x="1519" y="2160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7" name="Line 61"/>
            <p:cNvSpPr>
              <a:spLocks noChangeShapeType="1"/>
            </p:cNvSpPr>
            <p:nvPr/>
          </p:nvSpPr>
          <p:spPr bwMode="auto">
            <a:xfrm>
              <a:off x="1519" y="2432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8" name="Line 62"/>
            <p:cNvSpPr>
              <a:spLocks noChangeShapeType="1"/>
            </p:cNvSpPr>
            <p:nvPr/>
          </p:nvSpPr>
          <p:spPr bwMode="auto">
            <a:xfrm>
              <a:off x="1519" y="2342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69" name="Line 63"/>
            <p:cNvSpPr>
              <a:spLocks noChangeShapeType="1"/>
            </p:cNvSpPr>
            <p:nvPr/>
          </p:nvSpPr>
          <p:spPr bwMode="auto">
            <a:xfrm>
              <a:off x="1519" y="2613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0" name="Line 64"/>
            <p:cNvSpPr>
              <a:spLocks noChangeShapeType="1"/>
            </p:cNvSpPr>
            <p:nvPr/>
          </p:nvSpPr>
          <p:spPr bwMode="auto">
            <a:xfrm>
              <a:off x="1519" y="2523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1" name="Line 65"/>
            <p:cNvSpPr>
              <a:spLocks noChangeShapeType="1"/>
            </p:cNvSpPr>
            <p:nvPr/>
          </p:nvSpPr>
          <p:spPr bwMode="auto">
            <a:xfrm>
              <a:off x="1519" y="2795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2" name="Line 66"/>
            <p:cNvSpPr>
              <a:spLocks noChangeShapeType="1"/>
            </p:cNvSpPr>
            <p:nvPr/>
          </p:nvSpPr>
          <p:spPr bwMode="auto">
            <a:xfrm>
              <a:off x="1519" y="2705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3" name="Line 67"/>
            <p:cNvSpPr>
              <a:spLocks noChangeShapeType="1"/>
            </p:cNvSpPr>
            <p:nvPr/>
          </p:nvSpPr>
          <p:spPr bwMode="auto">
            <a:xfrm>
              <a:off x="1519" y="2977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4" name="Line 68"/>
            <p:cNvSpPr>
              <a:spLocks noChangeShapeType="1"/>
            </p:cNvSpPr>
            <p:nvPr/>
          </p:nvSpPr>
          <p:spPr bwMode="auto">
            <a:xfrm>
              <a:off x="1519" y="2887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5" name="Line 69"/>
            <p:cNvSpPr>
              <a:spLocks noChangeShapeType="1"/>
            </p:cNvSpPr>
            <p:nvPr/>
          </p:nvSpPr>
          <p:spPr bwMode="auto">
            <a:xfrm>
              <a:off x="1519" y="3157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6" name="Line 70"/>
            <p:cNvSpPr>
              <a:spLocks noChangeShapeType="1"/>
            </p:cNvSpPr>
            <p:nvPr/>
          </p:nvSpPr>
          <p:spPr bwMode="auto">
            <a:xfrm>
              <a:off x="1519" y="3067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7" name="Line 71"/>
            <p:cNvSpPr>
              <a:spLocks noChangeShapeType="1"/>
            </p:cNvSpPr>
            <p:nvPr/>
          </p:nvSpPr>
          <p:spPr bwMode="auto">
            <a:xfrm>
              <a:off x="1519" y="3339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8" name="Line 72"/>
            <p:cNvSpPr>
              <a:spLocks noChangeShapeType="1"/>
            </p:cNvSpPr>
            <p:nvPr/>
          </p:nvSpPr>
          <p:spPr bwMode="auto">
            <a:xfrm>
              <a:off x="1519" y="3249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79" name="Line 73"/>
            <p:cNvSpPr>
              <a:spLocks noChangeShapeType="1"/>
            </p:cNvSpPr>
            <p:nvPr/>
          </p:nvSpPr>
          <p:spPr bwMode="auto">
            <a:xfrm>
              <a:off x="1519" y="3521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9180" name="Line 74"/>
            <p:cNvSpPr>
              <a:spLocks noChangeShapeType="1"/>
            </p:cNvSpPr>
            <p:nvPr/>
          </p:nvSpPr>
          <p:spPr bwMode="auto">
            <a:xfrm>
              <a:off x="1519" y="3431"/>
              <a:ext cx="3629" cy="0"/>
            </a:xfrm>
            <a:prstGeom prst="line">
              <a:avLst/>
            </a:prstGeom>
            <a:noFill/>
            <a:ln w="63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0363" name="Line 75"/>
          <p:cNvSpPr>
            <a:spLocks noChangeShapeType="1"/>
          </p:cNvSpPr>
          <p:nvPr/>
        </p:nvSpPr>
        <p:spPr bwMode="auto">
          <a:xfrm rot="21567286" flipV="1">
            <a:off x="3287713" y="2990850"/>
            <a:ext cx="2279650" cy="1874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0364" name="Rectangle 76"/>
          <p:cNvSpPr>
            <a:spLocks noChangeArrowheads="1"/>
          </p:cNvSpPr>
          <p:nvPr/>
        </p:nvSpPr>
        <p:spPr bwMode="auto">
          <a:xfrm>
            <a:off x="2090738" y="1201737"/>
            <a:ext cx="5032375" cy="771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u-ES" sz="2000"/>
              <a:t>Bektorea planoan segmentu orientatu gisa </a:t>
            </a:r>
          </a:p>
          <a:p>
            <a:pPr algn="ctr" eaLnBrk="1" hangingPunct="1">
              <a:spcBef>
                <a:spcPct val="20000"/>
              </a:spcBef>
            </a:pPr>
            <a:r>
              <a:rPr lang="eu-ES" sz="2000"/>
              <a:t>adierazten den objektu matematikoa da</a:t>
            </a:r>
          </a:p>
        </p:txBody>
      </p:sp>
      <p:sp>
        <p:nvSpPr>
          <p:cNvPr id="140365" name="Rectangle 77"/>
          <p:cNvSpPr>
            <a:spLocks noChangeArrowheads="1"/>
          </p:cNvSpPr>
          <p:nvPr/>
        </p:nvSpPr>
        <p:spPr bwMode="auto">
          <a:xfrm>
            <a:off x="1085850" y="2097088"/>
            <a:ext cx="3144838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sz="2000">
                <a:ea typeface="+mn-ea"/>
              </a:rPr>
              <a:t>Bere osagaiak hauek dira:</a:t>
            </a:r>
          </a:p>
        </p:txBody>
      </p:sp>
      <p:sp>
        <p:nvSpPr>
          <p:cNvPr id="140366" name="Rectangle 78"/>
          <p:cNvSpPr>
            <a:spLocks noChangeArrowheads="1"/>
          </p:cNvSpPr>
          <p:nvPr/>
        </p:nvSpPr>
        <p:spPr bwMode="auto">
          <a:xfrm>
            <a:off x="5286375" y="3810000"/>
            <a:ext cx="3101975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u-ES" sz="2000"/>
              <a:t>Modulua edo intentsitatea</a:t>
            </a:r>
          </a:p>
        </p:txBody>
      </p: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3276600" y="4868863"/>
            <a:ext cx="2097088" cy="496887"/>
            <a:chOff x="2035" y="3049"/>
            <a:chExt cx="1321" cy="313"/>
          </a:xfrm>
        </p:grpSpPr>
        <p:sp>
          <p:nvSpPr>
            <p:cNvPr id="89107" name="Rectangle 80"/>
            <p:cNvSpPr>
              <a:spLocks noChangeArrowheads="1"/>
            </p:cNvSpPr>
            <p:nvPr/>
          </p:nvSpPr>
          <p:spPr bwMode="auto">
            <a:xfrm>
              <a:off x="2060" y="3049"/>
              <a:ext cx="1296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u-ES" sz="2000"/>
                <a:t>Aplikazio puntua</a:t>
              </a:r>
            </a:p>
          </p:txBody>
        </p:sp>
        <p:sp>
          <p:nvSpPr>
            <p:cNvPr id="89108" name="Freeform 81"/>
            <p:cNvSpPr>
              <a:spLocks/>
            </p:cNvSpPr>
            <p:nvPr/>
          </p:nvSpPr>
          <p:spPr bwMode="auto">
            <a:xfrm>
              <a:off x="2035" y="3099"/>
              <a:ext cx="254" cy="263"/>
            </a:xfrm>
            <a:custGeom>
              <a:avLst/>
              <a:gdLst>
                <a:gd name="T0" fmla="*/ 254 w 254"/>
                <a:gd name="T1" fmla="*/ 248 h 263"/>
                <a:gd name="T2" fmla="*/ 21 w 254"/>
                <a:gd name="T3" fmla="*/ 240 h 263"/>
                <a:gd name="T4" fmla="*/ 130 w 254"/>
                <a:gd name="T5" fmla="*/ 109 h 263"/>
                <a:gd name="T6" fmla="*/ 43 w 254"/>
                <a:gd name="T7" fmla="*/ 0 h 2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"/>
                <a:gd name="T13" fmla="*/ 0 h 263"/>
                <a:gd name="T14" fmla="*/ 254 w 254"/>
                <a:gd name="T15" fmla="*/ 263 h 2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" h="263">
                  <a:moveTo>
                    <a:pt x="254" y="248"/>
                  </a:moveTo>
                  <a:cubicBezTo>
                    <a:pt x="148" y="255"/>
                    <a:pt x="42" y="263"/>
                    <a:pt x="21" y="240"/>
                  </a:cubicBezTo>
                  <a:cubicBezTo>
                    <a:pt x="0" y="217"/>
                    <a:pt x="126" y="149"/>
                    <a:pt x="130" y="109"/>
                  </a:cubicBezTo>
                  <a:cubicBezTo>
                    <a:pt x="134" y="69"/>
                    <a:pt x="57" y="18"/>
                    <a:pt x="43" y="0"/>
                  </a:cubicBez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1411288" y="1355725"/>
            <a:ext cx="6084887" cy="4883150"/>
            <a:chOff x="889" y="854"/>
            <a:chExt cx="3833" cy="3076"/>
          </a:xfrm>
        </p:grpSpPr>
        <p:sp>
          <p:nvSpPr>
            <p:cNvPr id="89103" name="Line 83"/>
            <p:cNvSpPr>
              <a:spLocks noChangeShapeType="1"/>
            </p:cNvSpPr>
            <p:nvPr/>
          </p:nvSpPr>
          <p:spPr bwMode="auto">
            <a:xfrm flipV="1">
              <a:off x="1038" y="854"/>
              <a:ext cx="3684" cy="30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89104" name="Group 84"/>
            <p:cNvGrpSpPr>
              <a:grpSpLocks/>
            </p:cNvGrpSpPr>
            <p:nvPr/>
          </p:nvGrpSpPr>
          <p:grpSpPr bwMode="auto">
            <a:xfrm>
              <a:off x="889" y="2772"/>
              <a:ext cx="860" cy="771"/>
              <a:chOff x="889" y="2772"/>
              <a:chExt cx="860" cy="771"/>
            </a:xfrm>
          </p:grpSpPr>
          <p:sp>
            <p:nvSpPr>
              <p:cNvPr id="89105" name="Rectangle 85"/>
              <p:cNvSpPr>
                <a:spLocks noChangeArrowheads="1"/>
              </p:cNvSpPr>
              <p:nvPr/>
            </p:nvSpPr>
            <p:spPr bwMode="auto">
              <a:xfrm>
                <a:off x="889" y="2772"/>
                <a:ext cx="860" cy="25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u-ES" sz="2000"/>
                  <a:t>Norabidea</a:t>
                </a:r>
              </a:p>
            </p:txBody>
          </p:sp>
          <p:sp>
            <p:nvSpPr>
              <p:cNvPr id="89106" name="Freeform 86"/>
              <p:cNvSpPr>
                <a:spLocks/>
              </p:cNvSpPr>
              <p:nvPr/>
            </p:nvSpPr>
            <p:spPr bwMode="auto">
              <a:xfrm>
                <a:off x="1167" y="3099"/>
                <a:ext cx="277" cy="444"/>
              </a:xfrm>
              <a:custGeom>
                <a:avLst/>
                <a:gdLst>
                  <a:gd name="T0" fmla="*/ 29 w 277"/>
                  <a:gd name="T1" fmla="*/ 0 h 444"/>
                  <a:gd name="T2" fmla="*/ 29 w 277"/>
                  <a:gd name="T3" fmla="*/ 270 h 444"/>
                  <a:gd name="T4" fmla="*/ 204 w 277"/>
                  <a:gd name="T5" fmla="*/ 189 h 444"/>
                  <a:gd name="T6" fmla="*/ 277 w 277"/>
                  <a:gd name="T7" fmla="*/ 444 h 4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7"/>
                  <a:gd name="T13" fmla="*/ 0 h 444"/>
                  <a:gd name="T14" fmla="*/ 277 w 277"/>
                  <a:gd name="T15" fmla="*/ 444 h 4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7" h="444">
                    <a:moveTo>
                      <a:pt x="29" y="0"/>
                    </a:moveTo>
                    <a:cubicBezTo>
                      <a:pt x="14" y="119"/>
                      <a:pt x="0" y="239"/>
                      <a:pt x="29" y="270"/>
                    </a:cubicBezTo>
                    <a:cubicBezTo>
                      <a:pt x="58" y="301"/>
                      <a:pt x="163" y="160"/>
                      <a:pt x="204" y="189"/>
                    </a:cubicBezTo>
                    <a:cubicBezTo>
                      <a:pt x="245" y="218"/>
                      <a:pt x="266" y="406"/>
                      <a:pt x="277" y="444"/>
                    </a:cubicBez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5578475" y="2759075"/>
            <a:ext cx="1833563" cy="406400"/>
            <a:chOff x="3514" y="1738"/>
            <a:chExt cx="1155" cy="256"/>
          </a:xfrm>
        </p:grpSpPr>
        <p:sp>
          <p:nvSpPr>
            <p:cNvPr id="89101" name="Rectangle 88"/>
            <p:cNvSpPr>
              <a:spLocks noChangeArrowheads="1"/>
            </p:cNvSpPr>
            <p:nvPr/>
          </p:nvSpPr>
          <p:spPr bwMode="auto">
            <a:xfrm>
              <a:off x="3898" y="1738"/>
              <a:ext cx="771" cy="2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sz="2000"/>
                <a:t>Norantza</a:t>
              </a:r>
            </a:p>
          </p:txBody>
        </p:sp>
        <p:sp>
          <p:nvSpPr>
            <p:cNvPr id="89102" name="Freeform 89"/>
            <p:cNvSpPr>
              <a:spLocks/>
            </p:cNvSpPr>
            <p:nvPr/>
          </p:nvSpPr>
          <p:spPr bwMode="auto">
            <a:xfrm>
              <a:off x="3514" y="1814"/>
              <a:ext cx="343" cy="175"/>
            </a:xfrm>
            <a:custGeom>
              <a:avLst/>
              <a:gdLst>
                <a:gd name="T0" fmla="*/ 343 w 343"/>
                <a:gd name="T1" fmla="*/ 23 h 175"/>
                <a:gd name="T2" fmla="*/ 175 w 343"/>
                <a:gd name="T3" fmla="*/ 23 h 175"/>
                <a:gd name="T4" fmla="*/ 204 w 343"/>
                <a:gd name="T5" fmla="*/ 162 h 175"/>
                <a:gd name="T6" fmla="*/ 0 w 343"/>
                <a:gd name="T7" fmla="*/ 104 h 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3"/>
                <a:gd name="T13" fmla="*/ 0 h 175"/>
                <a:gd name="T14" fmla="*/ 343 w 343"/>
                <a:gd name="T15" fmla="*/ 175 h 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3" h="175">
                  <a:moveTo>
                    <a:pt x="343" y="23"/>
                  </a:moveTo>
                  <a:cubicBezTo>
                    <a:pt x="270" y="11"/>
                    <a:pt x="198" y="0"/>
                    <a:pt x="175" y="23"/>
                  </a:cubicBezTo>
                  <a:cubicBezTo>
                    <a:pt x="152" y="46"/>
                    <a:pt x="233" y="149"/>
                    <a:pt x="204" y="162"/>
                  </a:cubicBezTo>
                  <a:cubicBezTo>
                    <a:pt x="175" y="175"/>
                    <a:pt x="87" y="139"/>
                    <a:pt x="0" y="104"/>
                  </a:cubicBez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0378" name="Freeform 90"/>
          <p:cNvSpPr>
            <a:spLocks/>
          </p:cNvSpPr>
          <p:nvPr/>
        </p:nvSpPr>
        <p:spPr bwMode="auto">
          <a:xfrm>
            <a:off x="4629150" y="3819525"/>
            <a:ext cx="603250" cy="282575"/>
          </a:xfrm>
          <a:custGeom>
            <a:avLst/>
            <a:gdLst>
              <a:gd name="T0" fmla="*/ 603250 w 380"/>
              <a:gd name="T1" fmla="*/ 254000 h 178"/>
              <a:gd name="T2" fmla="*/ 185737 w 380"/>
              <a:gd name="T3" fmla="*/ 254000 h 178"/>
              <a:gd name="T4" fmla="*/ 325437 w 380"/>
              <a:gd name="T5" fmla="*/ 80962 h 178"/>
              <a:gd name="T6" fmla="*/ 0 w 380"/>
              <a:gd name="T7" fmla="*/ 0 h 178"/>
              <a:gd name="T8" fmla="*/ 0 60000 65536"/>
              <a:gd name="T9" fmla="*/ 0 60000 65536"/>
              <a:gd name="T10" fmla="*/ 0 60000 65536"/>
              <a:gd name="T11" fmla="*/ 0 60000 65536"/>
              <a:gd name="T12" fmla="*/ 0 w 380"/>
              <a:gd name="T13" fmla="*/ 0 h 178"/>
              <a:gd name="T14" fmla="*/ 380 w 380"/>
              <a:gd name="T15" fmla="*/ 178 h 1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0" h="178">
                <a:moveTo>
                  <a:pt x="380" y="160"/>
                </a:moveTo>
                <a:cubicBezTo>
                  <a:pt x="263" y="169"/>
                  <a:pt x="146" y="178"/>
                  <a:pt x="117" y="160"/>
                </a:cubicBezTo>
                <a:cubicBezTo>
                  <a:pt x="88" y="142"/>
                  <a:pt x="224" y="78"/>
                  <a:pt x="205" y="51"/>
                </a:cubicBezTo>
                <a:cubicBezTo>
                  <a:pt x="186" y="24"/>
                  <a:pt x="93" y="12"/>
                  <a:pt x="0" y="0"/>
                </a:cubicBezTo>
              </a:path>
            </a:pathLst>
          </a:custGeom>
          <a:noFill/>
          <a:ln w="190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0379" name="Text Box 91"/>
          <p:cNvSpPr txBox="1">
            <a:spLocks noChangeArrowheads="1"/>
          </p:cNvSpPr>
          <p:nvPr/>
        </p:nvSpPr>
        <p:spPr bwMode="auto">
          <a:xfrm>
            <a:off x="526178" y="795337"/>
            <a:ext cx="5481638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000"/>
              <a:t>Indarrak bektore (gezi) moduan adierazten dira</a:t>
            </a:r>
          </a:p>
        </p:txBody>
      </p:sp>
      <p:pic>
        <p:nvPicPr>
          <p:cNvPr id="9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380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63" grpId="0" animBg="1"/>
      <p:bldP spid="140364" grpId="0" animBg="1"/>
      <p:bldP spid="140365" grpId="0" animBg="1"/>
      <p:bldP spid="140366" grpId="0" animBg="1"/>
      <p:bldP spid="140378" grpId="0" animBg="1"/>
      <p:bldP spid="1403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1D7DAF-EB15-D148-8D89-6BA9353316B3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838200" y="1371600"/>
            <a:ext cx="7424738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Paralelogramoaren metodoan bektore bakoitzarekiko lerro paraleloak marrazten dira eta bestearen muturretik pasa arazten da.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143000" y="1600200"/>
            <a:ext cx="6154738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Bektoreen jatorria lerro paraleloen ebakidurarekin elkartzen dugu..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5325" y="3705225"/>
            <a:ext cx="1871663" cy="366713"/>
            <a:chOff x="2244" y="1975"/>
            <a:chExt cx="1179" cy="231"/>
          </a:xfrm>
        </p:grpSpPr>
        <p:sp>
          <p:nvSpPr>
            <p:cNvPr id="90138" name="Line 5"/>
            <p:cNvSpPr>
              <a:spLocks noChangeShapeType="1"/>
            </p:cNvSpPr>
            <p:nvPr/>
          </p:nvSpPr>
          <p:spPr bwMode="auto">
            <a:xfrm rot="-2115299">
              <a:off x="2244" y="2010"/>
              <a:ext cx="1179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0139" name="Text Box 6"/>
            <p:cNvSpPr txBox="1">
              <a:spLocks noChangeArrowheads="1"/>
            </p:cNvSpPr>
            <p:nvPr/>
          </p:nvSpPr>
          <p:spPr bwMode="auto">
            <a:xfrm>
              <a:off x="2939" y="197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 i="1"/>
                <a:t>B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36913" y="3703638"/>
            <a:ext cx="1871662" cy="366712"/>
            <a:chOff x="2244" y="1975"/>
            <a:chExt cx="1179" cy="231"/>
          </a:xfrm>
        </p:grpSpPr>
        <p:sp>
          <p:nvSpPr>
            <p:cNvPr id="90136" name="Line 8"/>
            <p:cNvSpPr>
              <a:spLocks noChangeShapeType="1"/>
            </p:cNvSpPr>
            <p:nvPr/>
          </p:nvSpPr>
          <p:spPr bwMode="auto">
            <a:xfrm rot="-2115299">
              <a:off x="2244" y="2010"/>
              <a:ext cx="1179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0137" name="Text Box 9"/>
            <p:cNvSpPr txBox="1">
              <a:spLocks noChangeArrowheads="1"/>
            </p:cNvSpPr>
            <p:nvPr/>
          </p:nvSpPr>
          <p:spPr bwMode="auto">
            <a:xfrm>
              <a:off x="2939" y="197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 i="1"/>
                <a:t>B</a:t>
              </a:r>
            </a:p>
          </p:txBody>
        </p:sp>
      </p:grpSp>
      <p:sp>
        <p:nvSpPr>
          <p:cNvPr id="90119" name="Text Box 10"/>
          <p:cNvSpPr txBox="1">
            <a:spLocks noChangeArrowheads="1"/>
          </p:cNvSpPr>
          <p:nvPr/>
        </p:nvSpPr>
        <p:spPr bwMode="auto">
          <a:xfrm>
            <a:off x="2869276" y="957263"/>
            <a:ext cx="33623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b="1" i="1"/>
              <a:t>A</a:t>
            </a:r>
            <a:r>
              <a:rPr lang="eu-ES"/>
              <a:t> + </a:t>
            </a:r>
            <a:r>
              <a:rPr lang="eu-ES" b="1" i="1"/>
              <a:t>B batura kalkulatu nahi dugu</a:t>
            </a:r>
            <a:endParaRPr lang="eu-ES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11538" y="4294188"/>
            <a:ext cx="1439862" cy="511175"/>
            <a:chOff x="2351" y="2356"/>
            <a:chExt cx="907" cy="322"/>
          </a:xfrm>
        </p:grpSpPr>
        <p:sp>
          <p:nvSpPr>
            <p:cNvPr id="90134" name="Text Box 12"/>
            <p:cNvSpPr txBox="1">
              <a:spLocks noChangeArrowheads="1"/>
            </p:cNvSpPr>
            <p:nvPr/>
          </p:nvSpPr>
          <p:spPr bwMode="auto">
            <a:xfrm>
              <a:off x="2759" y="244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 i="1"/>
                <a:t>A</a:t>
              </a:r>
            </a:p>
          </p:txBody>
        </p:sp>
        <p:sp>
          <p:nvSpPr>
            <p:cNvPr id="90135" name="Line 13"/>
            <p:cNvSpPr>
              <a:spLocks noChangeShapeType="1"/>
            </p:cNvSpPr>
            <p:nvPr/>
          </p:nvSpPr>
          <p:spPr bwMode="auto">
            <a:xfrm>
              <a:off x="2351" y="2356"/>
              <a:ext cx="907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1326" name="Line 14"/>
          <p:cNvSpPr>
            <a:spLocks noChangeShapeType="1"/>
          </p:cNvSpPr>
          <p:nvPr/>
        </p:nvSpPr>
        <p:spPr bwMode="auto">
          <a:xfrm flipV="1">
            <a:off x="3416300" y="3216275"/>
            <a:ext cx="2949575" cy="10795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132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050" y="5451475"/>
            <a:ext cx="1082675" cy="56991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u-ES"/>
              <a:t>BATU</a:t>
            </a:r>
          </a:p>
          <a:p>
            <a:pPr algn="ctr" eaLnBrk="1" hangingPunct="1"/>
            <a:r>
              <a:rPr lang="eu-ES" sz="1000"/>
              <a:t>poligonoa</a:t>
            </a:r>
          </a:p>
        </p:txBody>
      </p:sp>
      <p:sp>
        <p:nvSpPr>
          <p:cNvPr id="14132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11863" y="5453063"/>
            <a:ext cx="1100137" cy="5683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u-ES"/>
              <a:t>BATU</a:t>
            </a:r>
          </a:p>
          <a:p>
            <a:pPr algn="ctr" eaLnBrk="1" hangingPunct="1"/>
            <a:r>
              <a:rPr lang="eu-ES" sz="1000"/>
              <a:t>paralelogramoa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1371600" y="1524000"/>
            <a:ext cx="5559425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Poligonoaren metodoan, bata bestearen atzetik ipintzen da.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1773238" y="2205038"/>
            <a:ext cx="4803775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Lortutako orientatutako segmentua da bien batura. </a:t>
            </a:r>
          </a:p>
          <a:p>
            <a:pPr eaLnBrk="1" hangingPunct="1"/>
            <a:r>
              <a:rPr lang="eu-ES"/>
              <a:t>Bektorea da eta gezi moduan adierazten da.</a:t>
            </a:r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5233988" y="2570163"/>
            <a:ext cx="368300" cy="901700"/>
          </a:xfrm>
          <a:custGeom>
            <a:avLst/>
            <a:gdLst>
              <a:gd name="T0" fmla="*/ 44450 w 232"/>
              <a:gd name="T1" fmla="*/ 0 h 568"/>
              <a:gd name="T2" fmla="*/ 44450 w 232"/>
              <a:gd name="T3" fmla="*/ 577850 h 568"/>
              <a:gd name="T4" fmla="*/ 309563 w 232"/>
              <a:gd name="T5" fmla="*/ 334962 h 568"/>
              <a:gd name="T6" fmla="*/ 368300 w 232"/>
              <a:gd name="T7" fmla="*/ 901700 h 56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568"/>
              <a:gd name="T14" fmla="*/ 232 w 232"/>
              <a:gd name="T15" fmla="*/ 568 h 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568">
                <a:moveTo>
                  <a:pt x="28" y="0"/>
                </a:moveTo>
                <a:cubicBezTo>
                  <a:pt x="14" y="164"/>
                  <a:pt x="0" y="329"/>
                  <a:pt x="28" y="364"/>
                </a:cubicBezTo>
                <a:cubicBezTo>
                  <a:pt x="56" y="399"/>
                  <a:pt x="161" y="177"/>
                  <a:pt x="195" y="211"/>
                </a:cubicBezTo>
                <a:cubicBezTo>
                  <a:pt x="229" y="245"/>
                  <a:pt x="230" y="406"/>
                  <a:pt x="232" y="568"/>
                </a:cubicBezTo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>
            <a:off x="4676775" y="3217863"/>
            <a:ext cx="1965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1333" name="Line 21"/>
          <p:cNvSpPr>
            <a:spLocks noChangeShapeType="1"/>
          </p:cNvSpPr>
          <p:nvPr/>
        </p:nvSpPr>
        <p:spPr bwMode="auto">
          <a:xfrm flipV="1">
            <a:off x="4572000" y="3138488"/>
            <a:ext cx="1922463" cy="1357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3978275" y="3271838"/>
            <a:ext cx="118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S = A + B</a:t>
            </a: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5651500" y="3605213"/>
            <a:ext cx="118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S = A + B</a:t>
            </a:r>
          </a:p>
        </p:txBody>
      </p:sp>
      <p:sp>
        <p:nvSpPr>
          <p:cNvPr id="90131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524625"/>
            <a:ext cx="360362" cy="217488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3890963" y="5516563"/>
            <a:ext cx="1362075" cy="3746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900"/>
              <a:t>SAKATU DAGOKION BOTOIAN</a:t>
            </a:r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1143000" y="1600200"/>
            <a:ext cx="6494463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Lehenengoaren jatorria azkenengoaren muturrarekin elkartuko ditugu.</a:t>
            </a:r>
          </a:p>
        </p:txBody>
      </p:sp>
      <p:pic>
        <p:nvPicPr>
          <p:cNvPr id="2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734032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1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7 5.92593E-6 L 0.15625 5.92593E-6 " pathEditMode="relative" ptsTypes="AA">
                                      <p:cBhvr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41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4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2" presetClass="entr" presetSubtype="8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4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32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1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4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22" presetClass="entr" presetSubtype="8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22" presetClass="entr" presetSubtype="8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33" presetID="22" presetClass="entr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37" presetID="22" presetClass="entr" presetSubtype="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14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328"/>
                  </p:tgtEl>
                </p:cond>
              </p:nextCondLst>
            </p:seq>
          </p:childTnLst>
        </p:cTn>
      </p:par>
    </p:tnLst>
    <p:bldLst>
      <p:bldP spid="141314" grpId="0" animBg="1"/>
      <p:bldP spid="141314" grpId="1" animBg="1"/>
      <p:bldP spid="141314" grpId="2" animBg="1"/>
      <p:bldP spid="141314" grpId="3" animBg="1"/>
      <p:bldP spid="141315" grpId="0" animBg="1"/>
      <p:bldP spid="141315" grpId="1" animBg="1"/>
      <p:bldP spid="141315" grpId="2" animBg="1"/>
      <p:bldP spid="141326" grpId="0" animBg="1"/>
      <p:bldP spid="141326" grpId="1" animBg="1"/>
      <p:bldP spid="141326" grpId="2" animBg="1"/>
      <p:bldP spid="141326" grpId="3" animBg="1"/>
      <p:bldP spid="141326" grpId="4" animBg="1"/>
      <p:bldP spid="141329" grpId="0" animBg="1"/>
      <p:bldP spid="141329" grpId="1" animBg="1"/>
      <p:bldP spid="141330" grpId="0" animBg="1"/>
      <p:bldP spid="141330" grpId="1" animBg="1"/>
      <p:bldP spid="141330" grpId="2" animBg="1"/>
      <p:bldP spid="141330" grpId="3" animBg="1"/>
      <p:bldP spid="141330" grpId="4" animBg="1"/>
      <p:bldP spid="141330" grpId="5" animBg="1"/>
      <p:bldP spid="141331" grpId="0" animBg="1"/>
      <p:bldP spid="141331" grpId="1" animBg="1"/>
      <p:bldP spid="141331" grpId="2" animBg="1"/>
      <p:bldP spid="141331" grpId="3" animBg="1"/>
      <p:bldP spid="141331" grpId="4" animBg="1"/>
      <p:bldP spid="141332" grpId="0" animBg="1"/>
      <p:bldP spid="141332" grpId="1" animBg="1"/>
      <p:bldP spid="141332" grpId="2" animBg="1"/>
      <p:bldP spid="141333" grpId="0" animBg="1"/>
      <p:bldP spid="141333" grpId="1" animBg="1"/>
      <p:bldP spid="141333" grpId="2" animBg="1"/>
      <p:bldP spid="141334" grpId="0"/>
      <p:bldP spid="141334" grpId="1"/>
      <p:bldP spid="141334" grpId="2"/>
      <p:bldP spid="141335" grpId="0"/>
      <p:bldP spid="141335" grpId="1"/>
      <p:bldP spid="141335" grpId="2"/>
      <p:bldP spid="141337" grpId="0" animBg="1"/>
      <p:bldP spid="141338" grpId="0" animBg="1"/>
      <p:bldP spid="1413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3E6402-B84F-4B44-A59B-A6A9ACAC01F5}" type="slidenum">
              <a:rPr lang="eu-ES" sz="1400">
                <a:latin typeface="Times" charset="0"/>
              </a:rPr>
              <a:pPr/>
              <a:t>6</a:t>
            </a:fld>
            <a:endParaRPr lang="eu-ES" sz="1400">
              <a:latin typeface="Times" charset="0"/>
            </a:endParaRPr>
          </a:p>
        </p:txBody>
      </p:sp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4859338" y="2060575"/>
            <a:ext cx="3749675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 i="1"/>
              <a:t>A</a:t>
            </a:r>
            <a:r>
              <a:rPr lang="eu-ES"/>
              <a:t> eta </a:t>
            </a:r>
            <a:r>
              <a:rPr lang="eu-ES" b="1" i="1"/>
              <a:t>B</a:t>
            </a:r>
            <a:r>
              <a:rPr lang="eu-ES"/>
              <a:t> bektoreak ditugu. </a:t>
            </a:r>
          </a:p>
          <a:p>
            <a:pPr algn="ctr" eaLnBrk="1" hangingPunct="1"/>
            <a:r>
              <a:rPr lang="eu-ES" b="1" i="1"/>
              <a:t>B</a:t>
            </a:r>
            <a:r>
              <a:rPr lang="eu-ES"/>
              <a:t> indarrari </a:t>
            </a:r>
            <a:r>
              <a:rPr lang="eu-ES" b="1" i="1"/>
              <a:t>A </a:t>
            </a:r>
            <a:r>
              <a:rPr lang="eu-ES" i="1"/>
              <a:t>indarra kendu nahi diogu</a:t>
            </a:r>
            <a:r>
              <a:rPr lang="eu-ES"/>
              <a:t>. </a:t>
            </a:r>
            <a:endParaRPr lang="eu-ES" b="1" i="1"/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2192338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Ari</a:t>
            </a:r>
            <a:r>
              <a:rPr lang="eu-ES"/>
              <a:t> </a:t>
            </a:r>
            <a:r>
              <a:rPr lang="eu-ES" i="1"/>
              <a:t>B kentzea</a:t>
            </a:r>
            <a:r>
              <a:rPr lang="eu-ES"/>
              <a:t> </a:t>
            </a:r>
            <a:r>
              <a:rPr lang="eu-ES" i="1"/>
              <a:t>Ari</a:t>
            </a:r>
            <a:r>
              <a:rPr lang="eu-ES"/>
              <a:t> </a:t>
            </a:r>
            <a:r>
              <a:rPr lang="eu-ES" i="1"/>
              <a:t>Bren</a:t>
            </a:r>
          </a:p>
          <a:p>
            <a:pPr algn="ctr" eaLnBrk="1" hangingPunct="1"/>
            <a:r>
              <a:rPr lang="eu-ES" i="1"/>
              <a:t>aurkakoa batzea da.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2498725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b="1" i="1"/>
              <a:t>A</a:t>
            </a:r>
            <a:r>
              <a:rPr lang="eu-ES"/>
              <a:t> eta </a:t>
            </a:r>
            <a:r>
              <a:rPr lang="eu-ES" b="1" i="1"/>
              <a:t>B</a:t>
            </a:r>
            <a:r>
              <a:rPr lang="eu-ES"/>
              <a:t> bektoreak ditugu.</a:t>
            </a:r>
          </a:p>
          <a:p>
            <a:pPr algn="ctr" eaLnBrk="1" hangingPunct="1"/>
            <a:r>
              <a:rPr lang="eu-ES" b="1" i="1"/>
              <a:t>A</a:t>
            </a:r>
            <a:r>
              <a:rPr lang="eu-ES" i="1"/>
              <a:t>ri</a:t>
            </a:r>
            <a:r>
              <a:rPr lang="eu-ES"/>
              <a:t> </a:t>
            </a:r>
            <a:r>
              <a:rPr lang="eu-ES" b="1" i="1"/>
              <a:t>B</a:t>
            </a:r>
            <a:r>
              <a:rPr lang="eu-ES"/>
              <a:t>.kendu nahi diogu </a:t>
            </a:r>
            <a:endParaRPr lang="eu-ES" b="1" i="1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5334000" y="2057400"/>
            <a:ext cx="3121025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Aurkakoa modulu berdinekoa</a:t>
            </a:r>
          </a:p>
          <a:p>
            <a:pPr algn="ctr" eaLnBrk="1" hangingPunct="1"/>
            <a:r>
              <a:rPr lang="eu-ES"/>
              <a:t> eta aurkako norantza duena da.</a:t>
            </a:r>
            <a:endParaRPr lang="eu-ES" b="1" i="1"/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4859338" y="2205038"/>
            <a:ext cx="3448050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Orain </a:t>
            </a:r>
            <a:r>
              <a:rPr lang="eu-ES" b="1" i="1"/>
              <a:t>– A</a:t>
            </a:r>
            <a:r>
              <a:rPr lang="eu-ES"/>
              <a:t> </a:t>
            </a:r>
            <a:r>
              <a:rPr lang="eu-ES" i="1"/>
              <a:t>Bren ondoren ipintzen da.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755650" y="2060575"/>
            <a:ext cx="3392488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Aurkakoa modulu berdinekoa</a:t>
            </a:r>
          </a:p>
          <a:p>
            <a:pPr algn="ctr" eaLnBrk="1" hangingPunct="1"/>
            <a:r>
              <a:rPr lang="eu-ES"/>
              <a:t> baina kontrako norantza duena da.</a:t>
            </a:r>
            <a:endParaRPr lang="eu-ES" b="1" i="1"/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381000" y="2133600"/>
            <a:ext cx="3627438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Orain </a:t>
            </a:r>
            <a:r>
              <a:rPr lang="eu-ES" b="1" i="1"/>
              <a:t>– B</a:t>
            </a:r>
            <a:r>
              <a:rPr lang="eu-ES"/>
              <a:t> </a:t>
            </a:r>
            <a:r>
              <a:rPr lang="eu-ES" b="1" i="1"/>
              <a:t>Aren ondoren ipintzen da</a:t>
            </a:r>
            <a:r>
              <a:rPr lang="eu-ES" i="1"/>
              <a:t>.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755650" y="2060575"/>
            <a:ext cx="3308350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Azkenik, </a:t>
            </a:r>
            <a:r>
              <a:rPr lang="eu-ES" b="1" i="1"/>
              <a:t>A</a:t>
            </a:r>
            <a:r>
              <a:rPr lang="eu-ES" i="1"/>
              <a:t>ren jatorria </a:t>
            </a:r>
            <a:r>
              <a:rPr lang="eu-ES" b="1" i="1"/>
              <a:t>–B</a:t>
            </a:r>
            <a:r>
              <a:rPr lang="eu-ES" i="1"/>
              <a:t>ren muturrarekin elkartzen da.</a:t>
            </a:r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5076825" y="2060575"/>
            <a:ext cx="3308350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Azkenik, </a:t>
            </a:r>
            <a:r>
              <a:rPr lang="eu-ES" i="1"/>
              <a:t>Bren jatorria</a:t>
            </a:r>
            <a:r>
              <a:rPr lang="eu-ES" b="1" i="1"/>
              <a:t> - </a:t>
            </a:r>
            <a:r>
              <a:rPr lang="eu-ES" i="1"/>
              <a:t>Aren muturrarekin elkartzen da.</a:t>
            </a: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2855913" y="40179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A</a:t>
            </a:r>
          </a:p>
        </p:txBody>
      </p:sp>
      <p:sp>
        <p:nvSpPr>
          <p:cNvPr id="142348" name="Text Box 12"/>
          <p:cNvSpPr txBox="1">
            <a:spLocks noChangeArrowheads="1"/>
          </p:cNvSpPr>
          <p:nvPr/>
        </p:nvSpPr>
        <p:spPr bwMode="auto">
          <a:xfrm>
            <a:off x="1163638" y="415607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- B</a:t>
            </a:r>
          </a:p>
        </p:txBody>
      </p:sp>
      <p:sp>
        <p:nvSpPr>
          <p:cNvPr id="142349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08138" y="781050"/>
            <a:ext cx="1042987" cy="7080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u-ES"/>
              <a:t>KENKETA</a:t>
            </a:r>
          </a:p>
          <a:p>
            <a:pPr algn="ctr" eaLnBrk="1" hangingPunct="1"/>
            <a:r>
              <a:rPr lang="eu-ES" b="1" i="1"/>
              <a:t>A – B</a:t>
            </a:r>
          </a:p>
        </p:txBody>
      </p:sp>
      <p:sp>
        <p:nvSpPr>
          <p:cNvPr id="142350" name="Line 14"/>
          <p:cNvSpPr>
            <a:spLocks noChangeShapeType="1"/>
          </p:cNvSpPr>
          <p:nvPr/>
        </p:nvSpPr>
        <p:spPr bwMode="auto">
          <a:xfrm>
            <a:off x="6727825" y="4764088"/>
            <a:ext cx="14398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51" name="Line 15"/>
          <p:cNvSpPr>
            <a:spLocks noChangeShapeType="1"/>
          </p:cNvSpPr>
          <p:nvPr/>
        </p:nvSpPr>
        <p:spPr bwMode="auto">
          <a:xfrm rot="-2115299">
            <a:off x="6567488" y="4219575"/>
            <a:ext cx="18716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 flipH="1">
            <a:off x="5292725" y="4764088"/>
            <a:ext cx="14398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53" name="Line 17"/>
          <p:cNvSpPr>
            <a:spLocks noChangeShapeType="1"/>
          </p:cNvSpPr>
          <p:nvPr/>
        </p:nvSpPr>
        <p:spPr bwMode="auto">
          <a:xfrm>
            <a:off x="2393950" y="4017963"/>
            <a:ext cx="14398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54" name="Line 18"/>
          <p:cNvSpPr>
            <a:spLocks noChangeShapeType="1"/>
          </p:cNvSpPr>
          <p:nvPr/>
        </p:nvSpPr>
        <p:spPr bwMode="auto">
          <a:xfrm rot="-2115299">
            <a:off x="2233613" y="3473450"/>
            <a:ext cx="18716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 rot="-2115299" flipH="1" flipV="1">
            <a:off x="704850" y="4560888"/>
            <a:ext cx="18716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56" name="Text Box 20"/>
          <p:cNvSpPr txBox="1">
            <a:spLocks noChangeArrowheads="1"/>
          </p:cNvSpPr>
          <p:nvPr/>
        </p:nvSpPr>
        <p:spPr bwMode="auto">
          <a:xfrm>
            <a:off x="7450138" y="47640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A</a:t>
            </a:r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5703888" y="476885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- A</a:t>
            </a:r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2947988" y="29797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B</a:t>
            </a:r>
          </a:p>
        </p:txBody>
      </p: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7253288" y="37385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B</a:t>
            </a:r>
          </a:p>
        </p:txBody>
      </p:sp>
      <p:sp>
        <p:nvSpPr>
          <p:cNvPr id="142360" name="Line 24"/>
          <p:cNvSpPr>
            <a:spLocks noChangeShapeType="1"/>
          </p:cNvSpPr>
          <p:nvPr/>
        </p:nvSpPr>
        <p:spPr bwMode="auto">
          <a:xfrm rot="-2115299" flipH="1" flipV="1">
            <a:off x="2139950" y="4564063"/>
            <a:ext cx="18716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 flipH="1">
            <a:off x="2320925" y="4014788"/>
            <a:ext cx="92075" cy="11112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62" name="Text Box 26"/>
          <p:cNvSpPr txBox="1">
            <a:spLocks noChangeArrowheads="1"/>
          </p:cNvSpPr>
          <p:nvPr/>
        </p:nvSpPr>
        <p:spPr bwMode="auto">
          <a:xfrm>
            <a:off x="1185863" y="4437063"/>
            <a:ext cx="114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R = A - B</a:t>
            </a:r>
          </a:p>
        </p:txBody>
      </p:sp>
      <p:sp>
        <p:nvSpPr>
          <p:cNvPr id="142363" name="Text Box 27"/>
          <p:cNvSpPr txBox="1">
            <a:spLocks noChangeArrowheads="1"/>
          </p:cNvSpPr>
          <p:nvPr/>
        </p:nvSpPr>
        <p:spPr bwMode="auto">
          <a:xfrm>
            <a:off x="815975" y="5700713"/>
            <a:ext cx="3086100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Orientazioa duen segmentu hori</a:t>
            </a:r>
          </a:p>
          <a:p>
            <a:pPr algn="ctr" eaLnBrk="1" hangingPunct="1"/>
            <a:r>
              <a:rPr lang="eu-ES" b="1" i="1"/>
              <a:t>A</a:t>
            </a:r>
            <a:r>
              <a:rPr lang="eu-ES" i="1"/>
              <a:t>ri</a:t>
            </a:r>
            <a:r>
              <a:rPr lang="eu-ES" b="1" i="1"/>
              <a:t> B </a:t>
            </a:r>
            <a:r>
              <a:rPr lang="eu-ES" i="1"/>
              <a:t>kentzea da.</a:t>
            </a:r>
          </a:p>
        </p:txBody>
      </p:sp>
      <p:sp>
        <p:nvSpPr>
          <p:cNvPr id="142364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5250" y="781050"/>
            <a:ext cx="1042988" cy="7080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u-ES"/>
              <a:t>KENKETA</a:t>
            </a:r>
          </a:p>
          <a:p>
            <a:pPr algn="ctr" eaLnBrk="1" hangingPunct="1"/>
            <a:r>
              <a:rPr lang="eu-ES" b="1" i="1"/>
              <a:t>B – A</a:t>
            </a:r>
          </a:p>
        </p:txBody>
      </p:sp>
      <p:sp>
        <p:nvSpPr>
          <p:cNvPr id="142365" name="Text Box 29"/>
          <p:cNvSpPr txBox="1">
            <a:spLocks noChangeArrowheads="1"/>
          </p:cNvSpPr>
          <p:nvPr/>
        </p:nvSpPr>
        <p:spPr bwMode="auto">
          <a:xfrm>
            <a:off x="5402263" y="5694363"/>
            <a:ext cx="3086100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Orientazioa duen segmentu hori</a:t>
            </a:r>
          </a:p>
          <a:p>
            <a:pPr algn="ctr" eaLnBrk="1" hangingPunct="1"/>
            <a:r>
              <a:rPr lang="eu-ES" b="1" i="1"/>
              <a:t>B</a:t>
            </a:r>
            <a:r>
              <a:rPr lang="eu-ES" i="1"/>
              <a:t>ri</a:t>
            </a:r>
            <a:r>
              <a:rPr lang="eu-ES" b="1" i="1"/>
              <a:t> A </a:t>
            </a:r>
            <a:r>
              <a:rPr lang="eu-ES" i="1"/>
              <a:t>kentzea da.</a:t>
            </a:r>
          </a:p>
        </p:txBody>
      </p:sp>
      <p:sp>
        <p:nvSpPr>
          <p:cNvPr id="142366" name="Text Box 30"/>
          <p:cNvSpPr txBox="1">
            <a:spLocks noChangeArrowheads="1"/>
          </p:cNvSpPr>
          <p:nvPr/>
        </p:nvSpPr>
        <p:spPr bwMode="auto">
          <a:xfrm>
            <a:off x="3890963" y="1301750"/>
            <a:ext cx="1362075" cy="3746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900"/>
              <a:t>SAKATU DAGOKION BOTOIAN</a:t>
            </a:r>
          </a:p>
        </p:txBody>
      </p:sp>
      <p:sp>
        <p:nvSpPr>
          <p:cNvPr id="91168" name="Text Box 31"/>
          <p:cNvSpPr txBox="1">
            <a:spLocks noChangeArrowheads="1"/>
          </p:cNvSpPr>
          <p:nvPr/>
        </p:nvSpPr>
        <p:spPr bwMode="auto">
          <a:xfrm>
            <a:off x="3205163" y="781050"/>
            <a:ext cx="2938462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Bektoreen edo gezien kenketa</a:t>
            </a:r>
          </a:p>
        </p:txBody>
      </p:sp>
      <p:sp>
        <p:nvSpPr>
          <p:cNvPr id="142368" name="Text Box 32"/>
          <p:cNvSpPr txBox="1">
            <a:spLocks noChangeArrowheads="1"/>
          </p:cNvSpPr>
          <p:nvPr/>
        </p:nvSpPr>
        <p:spPr bwMode="auto">
          <a:xfrm>
            <a:off x="5224463" y="2058988"/>
            <a:ext cx="3176587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B A bektoreari kentzea</a:t>
            </a:r>
            <a:r>
              <a:rPr lang="eu-ES"/>
              <a:t> </a:t>
            </a:r>
            <a:r>
              <a:rPr lang="eu-ES" i="1"/>
              <a:t>Bri</a:t>
            </a:r>
            <a:r>
              <a:rPr lang="eu-ES"/>
              <a:t> </a:t>
            </a:r>
          </a:p>
          <a:p>
            <a:pPr algn="ctr" eaLnBrk="1" hangingPunct="1"/>
            <a:r>
              <a:rPr lang="eu-ES" i="1"/>
              <a:t>Aren aurkakoa batzea bezala da.</a:t>
            </a:r>
          </a:p>
        </p:txBody>
      </p:sp>
      <p:sp>
        <p:nvSpPr>
          <p:cNvPr id="142369" name="Line 33"/>
          <p:cNvSpPr>
            <a:spLocks noChangeShapeType="1"/>
          </p:cNvSpPr>
          <p:nvPr/>
        </p:nvSpPr>
        <p:spPr bwMode="auto">
          <a:xfrm flipH="1">
            <a:off x="6815138" y="3678238"/>
            <a:ext cx="14398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70" name="Text Box 34"/>
          <p:cNvSpPr txBox="1">
            <a:spLocks noChangeArrowheads="1"/>
          </p:cNvSpPr>
          <p:nvPr/>
        </p:nvSpPr>
        <p:spPr bwMode="auto">
          <a:xfrm>
            <a:off x="3319463" y="431165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- B</a:t>
            </a:r>
          </a:p>
        </p:txBody>
      </p:sp>
      <p:sp>
        <p:nvSpPr>
          <p:cNvPr id="142371" name="Freeform 35"/>
          <p:cNvSpPr>
            <a:spLocks/>
          </p:cNvSpPr>
          <p:nvPr/>
        </p:nvSpPr>
        <p:spPr bwMode="auto">
          <a:xfrm>
            <a:off x="1309688" y="4714875"/>
            <a:ext cx="1006475" cy="944563"/>
          </a:xfrm>
          <a:custGeom>
            <a:avLst/>
            <a:gdLst>
              <a:gd name="T0" fmla="*/ 0 w 710"/>
              <a:gd name="T1" fmla="*/ 944563 h 531"/>
              <a:gd name="T2" fmla="*/ 416766 w 710"/>
              <a:gd name="T3" fmla="*/ 158317 h 531"/>
              <a:gd name="T4" fmla="*/ 598215 w 710"/>
              <a:gd name="T5" fmla="*/ 432258 h 531"/>
              <a:gd name="T6" fmla="*/ 1006475 w 710"/>
              <a:gd name="T7" fmla="*/ 0 h 531"/>
              <a:gd name="T8" fmla="*/ 0 60000 65536"/>
              <a:gd name="T9" fmla="*/ 0 60000 65536"/>
              <a:gd name="T10" fmla="*/ 0 60000 65536"/>
              <a:gd name="T11" fmla="*/ 0 60000 65536"/>
              <a:gd name="T12" fmla="*/ 0 w 710"/>
              <a:gd name="T13" fmla="*/ 0 h 531"/>
              <a:gd name="T14" fmla="*/ 710 w 710"/>
              <a:gd name="T15" fmla="*/ 531 h 5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0" h="531">
                <a:moveTo>
                  <a:pt x="0" y="531"/>
                </a:moveTo>
                <a:cubicBezTo>
                  <a:pt x="112" y="334"/>
                  <a:pt x="224" y="137"/>
                  <a:pt x="294" y="89"/>
                </a:cubicBezTo>
                <a:cubicBezTo>
                  <a:pt x="364" y="41"/>
                  <a:pt x="353" y="258"/>
                  <a:pt x="422" y="243"/>
                </a:cubicBezTo>
                <a:cubicBezTo>
                  <a:pt x="491" y="228"/>
                  <a:pt x="662" y="40"/>
                  <a:pt x="710" y="0"/>
                </a:cubicBezTo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72" name="Text Box 36"/>
          <p:cNvSpPr txBox="1">
            <a:spLocks noChangeArrowheads="1"/>
          </p:cNvSpPr>
          <p:nvPr/>
        </p:nvSpPr>
        <p:spPr bwMode="auto">
          <a:xfrm>
            <a:off x="7302500" y="3257550"/>
            <a:ext cx="522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- A</a:t>
            </a:r>
          </a:p>
        </p:txBody>
      </p:sp>
      <p:sp>
        <p:nvSpPr>
          <p:cNvPr id="142373" name="Line 37"/>
          <p:cNvSpPr>
            <a:spLocks noChangeShapeType="1"/>
          </p:cNvSpPr>
          <p:nvPr/>
        </p:nvSpPr>
        <p:spPr bwMode="auto">
          <a:xfrm flipV="1">
            <a:off x="6724650" y="3679825"/>
            <a:ext cx="107950" cy="108108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74" name="Freeform 38"/>
          <p:cNvSpPr>
            <a:spLocks/>
          </p:cNvSpPr>
          <p:nvPr/>
        </p:nvSpPr>
        <p:spPr bwMode="auto">
          <a:xfrm>
            <a:off x="5811838" y="4181475"/>
            <a:ext cx="923925" cy="1487488"/>
          </a:xfrm>
          <a:custGeom>
            <a:avLst/>
            <a:gdLst>
              <a:gd name="T0" fmla="*/ 0 w 582"/>
              <a:gd name="T1" fmla="*/ 1487488 h 937"/>
              <a:gd name="T2" fmla="*/ 436563 w 582"/>
              <a:gd name="T3" fmla="*/ 166688 h 937"/>
              <a:gd name="T4" fmla="*/ 720725 w 582"/>
              <a:gd name="T5" fmla="*/ 482600 h 937"/>
              <a:gd name="T6" fmla="*/ 923925 w 582"/>
              <a:gd name="T7" fmla="*/ 166688 h 937"/>
              <a:gd name="T8" fmla="*/ 0 60000 65536"/>
              <a:gd name="T9" fmla="*/ 0 60000 65536"/>
              <a:gd name="T10" fmla="*/ 0 60000 65536"/>
              <a:gd name="T11" fmla="*/ 0 60000 65536"/>
              <a:gd name="T12" fmla="*/ 0 w 582"/>
              <a:gd name="T13" fmla="*/ 0 h 937"/>
              <a:gd name="T14" fmla="*/ 582 w 582"/>
              <a:gd name="T15" fmla="*/ 937 h 9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2" h="937">
                <a:moveTo>
                  <a:pt x="0" y="937"/>
                </a:moveTo>
                <a:cubicBezTo>
                  <a:pt x="99" y="573"/>
                  <a:pt x="199" y="210"/>
                  <a:pt x="275" y="105"/>
                </a:cubicBezTo>
                <a:cubicBezTo>
                  <a:pt x="351" y="0"/>
                  <a:pt x="403" y="304"/>
                  <a:pt x="454" y="304"/>
                </a:cubicBezTo>
                <a:cubicBezTo>
                  <a:pt x="505" y="304"/>
                  <a:pt x="543" y="204"/>
                  <a:pt x="582" y="105"/>
                </a:cubicBezTo>
              </a:path>
            </a:pathLst>
          </a:custGeom>
          <a:noFill/>
          <a:ln w="190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2375" name="Text Box 39"/>
          <p:cNvSpPr txBox="1">
            <a:spLocks noChangeArrowheads="1"/>
          </p:cNvSpPr>
          <p:nvPr/>
        </p:nvSpPr>
        <p:spPr bwMode="auto">
          <a:xfrm>
            <a:off x="5475288" y="3951288"/>
            <a:ext cx="114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i="1"/>
              <a:t>R = B - A</a:t>
            </a:r>
          </a:p>
        </p:txBody>
      </p:sp>
      <p:pic>
        <p:nvPicPr>
          <p:cNvPr id="4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04491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2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" presetClass="exit" presetSubtype="16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1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10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22" presetClass="exit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1000"/>
                                        <p:tgtEl>
                                          <p:spTgt spid="14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42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55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42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10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4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10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10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10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1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34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42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10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1000"/>
                                        <p:tgtEl>
                                          <p:spTgt spid="14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6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142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1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56" presetID="2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7" dur="10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0" dur="10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6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10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1000"/>
                                        <p:tgtEl>
                                          <p:spTgt spid="14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55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1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8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8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1000"/>
                                        <p:tgtEl>
                                          <p:spTgt spid="14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1000"/>
                                        <p:tgtEl>
                                          <p:spTgt spid="1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95" presetID="55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01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10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1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1000"/>
                                        <p:tgtEl>
                                          <p:spTgt spid="1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1000"/>
                                        <p:tgtEl>
                                          <p:spTgt spid="1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364"/>
                  </p:tgtEl>
                </p:cond>
              </p:nextCondLst>
            </p:seq>
          </p:childTnLst>
        </p:cTn>
      </p:par>
    </p:tnLst>
    <p:bldLst>
      <p:bldP spid="142338" grpId="0" animBg="1"/>
      <p:bldP spid="142338" grpId="1" animBg="1"/>
      <p:bldP spid="142339" grpId="0" animBg="1"/>
      <p:bldP spid="142339" grpId="1" animBg="1"/>
      <p:bldP spid="142340" grpId="0" animBg="1"/>
      <p:bldP spid="142340" grpId="1" animBg="1"/>
      <p:bldP spid="142341" grpId="0" animBg="1"/>
      <p:bldP spid="142341" grpId="1" animBg="1"/>
      <p:bldP spid="142342" grpId="0" animBg="1"/>
      <p:bldP spid="142342" grpId="1" animBg="1"/>
      <p:bldP spid="142342" grpId="2" animBg="1"/>
      <p:bldP spid="142343" grpId="0" animBg="1"/>
      <p:bldP spid="142343" grpId="1" animBg="1"/>
      <p:bldP spid="142344" grpId="0" animBg="1"/>
      <p:bldP spid="142344" grpId="1" animBg="1"/>
      <p:bldP spid="142345" grpId="0" animBg="1"/>
      <p:bldP spid="142345" grpId="1" animBg="1"/>
      <p:bldP spid="142346" grpId="0" animBg="1"/>
      <p:bldP spid="142346" grpId="1" animBg="1"/>
      <p:bldP spid="142347" grpId="0"/>
      <p:bldP spid="142348" grpId="0"/>
      <p:bldP spid="142348" grpId="1"/>
      <p:bldP spid="142350" grpId="0" animBg="1"/>
      <p:bldP spid="142350" grpId="1" animBg="1"/>
      <p:bldP spid="142351" grpId="0" animBg="1"/>
      <p:bldP spid="142352" grpId="0" animBg="1"/>
      <p:bldP spid="142352" grpId="1" animBg="1"/>
      <p:bldP spid="142353" grpId="0" animBg="1"/>
      <p:bldP spid="142354" grpId="0" animBg="1"/>
      <p:bldP spid="142354" grpId="1" animBg="1"/>
      <p:bldP spid="142355" grpId="0" animBg="1"/>
      <p:bldP spid="142355" grpId="1" animBg="1"/>
      <p:bldP spid="142356" grpId="0"/>
      <p:bldP spid="142356" grpId="1"/>
      <p:bldP spid="142357" grpId="0"/>
      <p:bldP spid="142357" grpId="1"/>
      <p:bldP spid="142358" grpId="0"/>
      <p:bldP spid="142358" grpId="1"/>
      <p:bldP spid="142359" grpId="0"/>
      <p:bldP spid="142360" grpId="0" animBg="1"/>
      <p:bldP spid="142361" grpId="0" animBg="1"/>
      <p:bldP spid="142362" grpId="0"/>
      <p:bldP spid="142363" grpId="0" animBg="1"/>
      <p:bldP spid="142365" grpId="0" animBg="1"/>
      <p:bldP spid="142366" grpId="0" animBg="1"/>
      <p:bldP spid="142368" grpId="0" animBg="1"/>
      <p:bldP spid="142368" grpId="1" animBg="1"/>
      <p:bldP spid="142369" grpId="0" animBg="1"/>
      <p:bldP spid="142370" grpId="0"/>
      <p:bldP spid="142371" grpId="0" animBg="1"/>
      <p:bldP spid="142372" grpId="0"/>
      <p:bldP spid="142372" grpId="1"/>
      <p:bldP spid="142373" grpId="0" animBg="1"/>
      <p:bldP spid="142374" grpId="0" animBg="1"/>
      <p:bldP spid="1423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143763-677E-CC44-BE78-736397F0F6B6}" type="slidenum">
              <a:rPr lang="eu-ES" sz="1400">
                <a:latin typeface="Times" charset="0"/>
              </a:rPr>
              <a:pPr/>
              <a:t>7</a:t>
            </a:fld>
            <a:endParaRPr lang="eu-ES" sz="1400">
              <a:latin typeface="Times" charset="0"/>
            </a:endParaRPr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1436688" y="1387475"/>
            <a:ext cx="6326187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5 N-eko bektorea 5 cm-tako segmentuaren bitartez adieraziko dugu.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1828800" y="1295400"/>
            <a:ext cx="5365750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1:1 eskala erabiliko dugu. </a:t>
            </a:r>
          </a:p>
          <a:p>
            <a:pPr algn="ctr" eaLnBrk="1" hangingPunct="1"/>
            <a:r>
              <a:rPr lang="eu-ES"/>
              <a:t>1 cm-ko luzera 1 N-eko indarrari dagokiola adierazten du.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1600200" y="1295400"/>
            <a:ext cx="578643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3 N bektorea bestearen ondoren ipiniko dugu, </a:t>
            </a:r>
          </a:p>
          <a:p>
            <a:pPr algn="ctr" eaLnBrk="1" hangingPunct="1"/>
            <a:r>
              <a:rPr lang="eu-ES"/>
              <a:t>ondoren baten jatorria bestearen muturrarekin elkartuko dugu.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362200" y="1371600"/>
            <a:ext cx="4475163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3 N bektorea 3 cm-en bitartez adieraziko dugu. </a:t>
            </a: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1676400" y="1371600"/>
            <a:ext cx="5842000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cm bakoitza 1 N denez, batura bektorea 8 N-etakoa izango da.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598738" y="4548188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1689100" y="4886325"/>
            <a:ext cx="359568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981075" y="863600"/>
            <a:ext cx="71818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0º osatzen dituzten 3 N eta 5 N dituzten bi indar batu itzazu.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6310313" y="4937125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4318000" y="4473575"/>
            <a:ext cx="519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8 cm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3343275" y="4933950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 N</a:t>
            </a: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2514600" y="1371600"/>
            <a:ext cx="3956050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Batura bektorearen luzera neurtzen dugu.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4340225" y="4491038"/>
            <a:ext cx="4270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8 N</a:t>
            </a:r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>
            <a:off x="1695450" y="4827588"/>
            <a:ext cx="21526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>
            <a:off x="5287963" y="4886325"/>
            <a:ext cx="21526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377" name="Line 17"/>
          <p:cNvSpPr>
            <a:spLocks noChangeShapeType="1"/>
          </p:cNvSpPr>
          <p:nvPr/>
        </p:nvSpPr>
        <p:spPr bwMode="auto">
          <a:xfrm flipV="1">
            <a:off x="1682750" y="4876800"/>
            <a:ext cx="5749925" cy="63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159750" y="1209675"/>
            <a:ext cx="723900" cy="693738"/>
            <a:chOff x="5140" y="1018"/>
            <a:chExt cx="456" cy="437"/>
          </a:xfrm>
        </p:grpSpPr>
        <p:sp>
          <p:nvSpPr>
            <p:cNvPr id="92273" name="Line 19"/>
            <p:cNvSpPr>
              <a:spLocks noChangeShapeType="1"/>
            </p:cNvSpPr>
            <p:nvPr/>
          </p:nvSpPr>
          <p:spPr bwMode="auto">
            <a:xfrm>
              <a:off x="5140" y="1236"/>
              <a:ext cx="45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2274" name="Text Box 20"/>
            <p:cNvSpPr txBox="1">
              <a:spLocks noChangeArrowheads="1"/>
            </p:cNvSpPr>
            <p:nvPr/>
          </p:nvSpPr>
          <p:spPr bwMode="auto">
            <a:xfrm>
              <a:off x="5249" y="1018"/>
              <a:ext cx="2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N</a:t>
              </a:r>
            </a:p>
          </p:txBody>
        </p:sp>
        <p:sp>
          <p:nvSpPr>
            <p:cNvPr id="92275" name="Text Box 21"/>
            <p:cNvSpPr txBox="1">
              <a:spLocks noChangeArrowheads="1"/>
            </p:cNvSpPr>
            <p:nvPr/>
          </p:nvSpPr>
          <p:spPr bwMode="auto">
            <a:xfrm>
              <a:off x="5217" y="1301"/>
              <a:ext cx="3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cm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547813" y="4927600"/>
            <a:ext cx="6048375" cy="295275"/>
            <a:chOff x="975" y="3061"/>
            <a:chExt cx="3810" cy="186"/>
          </a:xfrm>
        </p:grpSpPr>
        <p:sp>
          <p:nvSpPr>
            <p:cNvPr id="92181" name="Rectangle 23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2182" name="Group 24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2192" name="Line 25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93" name="Line 26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94" name="Line 27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95" name="Line 28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96" name="Line 29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97" name="Line 30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98" name="Line 31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199" name="Line 32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0" name="Line 33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1" name="Line 34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2" name="Line 35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3" name="Line 36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4" name="Line 37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5" name="Line 38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6" name="Line 39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7" name="Line 40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8" name="Line 41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09" name="Line 42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0" name="Line 43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1" name="Line 44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2" name="Line 45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3" name="Line 46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4" name="Line 47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5" name="Line 48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6" name="Line 49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7" name="Line 50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8" name="Line 51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19" name="Line 52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0" name="Line 53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1" name="Line 54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2" name="Line 55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3" name="Line 56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4" name="Line 57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5" name="Line 58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6" name="Line 59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7" name="Line 60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8" name="Line 61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29" name="Line 62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0" name="Line 63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1" name="Line 64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2" name="Line 65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3" name="Line 66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4" name="Line 67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5" name="Line 68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6" name="Line 69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7" name="Line 70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8" name="Line 71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39" name="Line 72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0" name="Line 73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1" name="Line 74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2" name="Line 75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3" name="Line 76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4" name="Line 77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5" name="Line 78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6" name="Line 79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7" name="Line 80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8" name="Line 81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49" name="Line 82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0" name="Line 83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1" name="Line 84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2" name="Line 85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3" name="Line 86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4" name="Line 87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5" name="Line 88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6" name="Line 89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7" name="Line 90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8" name="Line 91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59" name="Line 92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0" name="Line 93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1" name="Line 94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2" name="Line 95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3" name="Line 96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4" name="Line 97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5" name="Line 98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6" name="Line 99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7" name="Line 100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8" name="Line 101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69" name="Line 102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70" name="Line 103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71" name="Line 104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272" name="Line 105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2183" name="Text Box 106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2184" name="Text Box 107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2185" name="Text Box 108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2186" name="Text Box 109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2187" name="Text Box 110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2188" name="Text Box 111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2189" name="Text Box 112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2190" name="Text Box 113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2191" name="Text Box 114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pic>
        <p:nvPicPr>
          <p:cNvPr id="11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05590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07 L 0.39445 -0.0007 L 0.39445 0.00717 " pathEditMode="relative" ptsTypes="AAA">
                                      <p:cBhvr>
                                        <p:cTn id="85" dur="2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14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 autoUpdateAnimBg="0"/>
      <p:bldP spid="143362" grpId="1" animBg="1"/>
      <p:bldP spid="143363" grpId="0" animBg="1" autoUpdateAnimBg="0"/>
      <p:bldP spid="143363" grpId="1" animBg="1"/>
      <p:bldP spid="143364" grpId="0" animBg="1" autoUpdateAnimBg="0"/>
      <p:bldP spid="143364" grpId="1" animBg="1"/>
      <p:bldP spid="143365" grpId="0" animBg="1" autoUpdateAnimBg="0"/>
      <p:bldP spid="143365" grpId="1" animBg="1"/>
      <p:bldP spid="143366" grpId="0" animBg="1" autoUpdateAnimBg="0"/>
      <p:bldP spid="143367" grpId="0" autoUpdateAnimBg="0"/>
      <p:bldP spid="143367" grpId="1"/>
      <p:bldP spid="143368" grpId="0" animBg="1"/>
      <p:bldP spid="143369" grpId="0" animBg="1" autoUpdateAnimBg="0"/>
      <p:bldP spid="143370" grpId="0" autoUpdateAnimBg="0"/>
      <p:bldP spid="143371" grpId="0" autoUpdateAnimBg="0"/>
      <p:bldP spid="143371" grpId="1"/>
      <p:bldP spid="143372" grpId="0"/>
      <p:bldP spid="143373" grpId="0" animBg="1" autoUpdateAnimBg="0"/>
      <p:bldP spid="143373" grpId="1" animBg="1"/>
      <p:bldP spid="143374" grpId="0"/>
      <p:bldP spid="143375" grpId="0" animBg="1"/>
      <p:bldP spid="143375" grpId="1" animBg="1"/>
      <p:bldP spid="143375" grpId="2" animBg="1"/>
      <p:bldP spid="143376" grpId="0" animBg="1"/>
      <p:bldP spid="1433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39B6D9-18D6-9044-8A60-AED0C6D37E81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47813" y="4927600"/>
            <a:ext cx="6003925" cy="295275"/>
            <a:chOff x="975" y="3061"/>
            <a:chExt cx="3810" cy="186"/>
          </a:xfrm>
        </p:grpSpPr>
        <p:sp>
          <p:nvSpPr>
            <p:cNvPr id="93396" name="Rectangle 3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3397" name="Group 4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3407" name="Line 5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08" name="Line 6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09" name="Line 7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0" name="Line 8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1" name="Line 9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2" name="Line 10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3" name="Line 11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4" name="Line 12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5" name="Line 13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6" name="Line 14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7" name="Line 15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8" name="Line 16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9" name="Line 17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0" name="Line 18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1" name="Line 19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2" name="Line 20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3" name="Line 21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4" name="Line 22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5" name="Line 23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6" name="Line 24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7" name="Line 25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8" name="Line 26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9" name="Line 27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0" name="Line 28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1" name="Line 29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2" name="Line 30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3" name="Line 31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4" name="Line 32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5" name="Line 33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6" name="Line 34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7" name="Line 35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8" name="Line 36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9" name="Line 37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0" name="Line 38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1" name="Line 39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2" name="Line 40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3" name="Line 41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4" name="Line 42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5" name="Line 43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6" name="Line 44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7" name="Line 45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8" name="Line 46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9" name="Line 47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0" name="Line 48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1" name="Line 49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2" name="Line 50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3" name="Line 51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4" name="Line 52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5" name="Line 53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6" name="Line 54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7" name="Line 55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8" name="Line 56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9" name="Line 57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0" name="Line 58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1" name="Line 59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2" name="Line 60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3" name="Line 61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4" name="Line 62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5" name="Line 63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6" name="Line 64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7" name="Line 65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8" name="Line 66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9" name="Line 67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0" name="Line 68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1" name="Line 69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2" name="Line 70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3" name="Line 71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4" name="Line 72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5" name="Line 73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6" name="Line 74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7" name="Line 75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8" name="Line 76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9" name="Line 77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0" name="Line 78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1" name="Line 79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2" name="Line 80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3" name="Line 81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4" name="Line 82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5" name="Line 83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6" name="Line 84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7" name="Line 85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3398" name="Text Box 86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3399" name="Text Box 87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3400" name="Text Box 88"/>
            <p:cNvSpPr txBox="1">
              <a:spLocks noChangeArrowheads="1"/>
            </p:cNvSpPr>
            <p:nvPr/>
          </p:nvSpPr>
          <p:spPr bwMode="auto">
            <a:xfrm>
              <a:off x="1952" y="3144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3401" name="Text Box 89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3402" name="Text Box 90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3403" name="Text Box 91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3404" name="Text Box 92"/>
            <p:cNvSpPr txBox="1">
              <a:spLocks noChangeArrowheads="1"/>
            </p:cNvSpPr>
            <p:nvPr/>
          </p:nvSpPr>
          <p:spPr bwMode="auto">
            <a:xfrm>
              <a:off x="3744" y="3151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3405" name="Text Box 93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3406" name="Text Box 94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sp>
        <p:nvSpPr>
          <p:cNvPr id="145503" name="Rectangle 95"/>
          <p:cNvSpPr>
            <a:spLocks noChangeArrowheads="1"/>
          </p:cNvSpPr>
          <p:nvPr/>
        </p:nvSpPr>
        <p:spPr bwMode="auto">
          <a:xfrm>
            <a:off x="2000250" y="1247775"/>
            <a:ext cx="507523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3 N-eko bektorea 3 cm-ko segmentuak adieraziko du. </a:t>
            </a:r>
          </a:p>
          <a:p>
            <a:pPr algn="ctr" eaLnBrk="1" hangingPunct="1"/>
            <a:r>
              <a:rPr lang="eu-ES"/>
              <a:t>Erreglak 30º osatu behar ditu beste bektorearekin.</a:t>
            </a:r>
          </a:p>
        </p:txBody>
      </p:sp>
      <p:sp>
        <p:nvSpPr>
          <p:cNvPr id="145504" name="Rectangle 96"/>
          <p:cNvSpPr>
            <a:spLocks noChangeArrowheads="1"/>
          </p:cNvSpPr>
          <p:nvPr/>
        </p:nvSpPr>
        <p:spPr bwMode="auto">
          <a:xfrm>
            <a:off x="1981200" y="1295400"/>
            <a:ext cx="523398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3 N-eko bektorea bestearen ondoren ipintzen dugu eta baten jatorria bestearen muturrarekin elkartzen dugu.</a:t>
            </a:r>
          </a:p>
        </p:txBody>
      </p:sp>
      <p:sp>
        <p:nvSpPr>
          <p:cNvPr id="145505" name="Rectangle 97"/>
          <p:cNvSpPr>
            <a:spLocks noChangeArrowheads="1"/>
          </p:cNvSpPr>
          <p:nvPr/>
        </p:nvSpPr>
        <p:spPr bwMode="auto">
          <a:xfrm>
            <a:off x="1981200" y="1371600"/>
            <a:ext cx="5233988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Batura bektorearen luzera beurtzen dugu.</a:t>
            </a:r>
          </a:p>
        </p:txBody>
      </p:sp>
      <p:sp>
        <p:nvSpPr>
          <p:cNvPr id="145506" name="Rectangle 98"/>
          <p:cNvSpPr>
            <a:spLocks noChangeArrowheads="1"/>
          </p:cNvSpPr>
          <p:nvPr/>
        </p:nvSpPr>
        <p:spPr bwMode="auto">
          <a:xfrm>
            <a:off x="1600200" y="1295400"/>
            <a:ext cx="5935663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cm bakoitzari 1 N dagokionez, batura bektorea 7,7 N izango da.</a:t>
            </a:r>
          </a:p>
        </p:txBody>
      </p:sp>
      <p:sp>
        <p:nvSpPr>
          <p:cNvPr id="145507" name="Rectangle 99"/>
          <p:cNvSpPr>
            <a:spLocks noChangeArrowheads="1"/>
          </p:cNvSpPr>
          <p:nvPr/>
        </p:nvSpPr>
        <p:spPr bwMode="auto">
          <a:xfrm>
            <a:off x="2209800" y="1219200"/>
            <a:ext cx="4756150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1:1 eskala erabiliko dugu.</a:t>
            </a:r>
          </a:p>
          <a:p>
            <a:pPr algn="ctr" eaLnBrk="1" hangingPunct="1"/>
            <a:r>
              <a:rPr lang="eu-ES"/>
              <a:t>1 cm-ko bektore luzerak 1 N-eko indarrari dagokio.</a:t>
            </a:r>
          </a:p>
        </p:txBody>
      </p:sp>
      <p:sp>
        <p:nvSpPr>
          <p:cNvPr id="145508" name="Text Box 100"/>
          <p:cNvSpPr txBox="1">
            <a:spLocks noChangeArrowheads="1"/>
          </p:cNvSpPr>
          <p:nvPr/>
        </p:nvSpPr>
        <p:spPr bwMode="auto">
          <a:xfrm>
            <a:off x="4348163" y="3917950"/>
            <a:ext cx="6556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7,7 N</a:t>
            </a:r>
          </a:p>
        </p:txBody>
      </p:sp>
      <p:sp>
        <p:nvSpPr>
          <p:cNvPr id="145509" name="Text Box 101"/>
          <p:cNvSpPr txBox="1">
            <a:spLocks noChangeArrowheads="1"/>
          </p:cNvSpPr>
          <p:nvPr/>
        </p:nvSpPr>
        <p:spPr bwMode="auto">
          <a:xfrm>
            <a:off x="2414588" y="3892550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5510" name="Line 102"/>
          <p:cNvSpPr>
            <a:spLocks noChangeShapeType="1"/>
          </p:cNvSpPr>
          <p:nvPr/>
        </p:nvSpPr>
        <p:spPr bwMode="auto">
          <a:xfrm rot="-1800000">
            <a:off x="1560513" y="4341813"/>
            <a:ext cx="214471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5511" name="Line 103"/>
          <p:cNvSpPr>
            <a:spLocks noChangeShapeType="1"/>
          </p:cNvSpPr>
          <p:nvPr/>
        </p:nvSpPr>
        <p:spPr bwMode="auto">
          <a:xfrm>
            <a:off x="1689100" y="4886325"/>
            <a:ext cx="357663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5512" name="Text Box 104"/>
          <p:cNvSpPr txBox="1">
            <a:spLocks noChangeArrowheads="1"/>
          </p:cNvSpPr>
          <p:nvPr/>
        </p:nvSpPr>
        <p:spPr bwMode="auto">
          <a:xfrm>
            <a:off x="981075" y="828899"/>
            <a:ext cx="71818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30º osatzen dituzten 3 N eta 5 N-eko bi indar grafikoki batu itzazu.</a:t>
            </a:r>
          </a:p>
        </p:txBody>
      </p:sp>
      <p:sp>
        <p:nvSpPr>
          <p:cNvPr id="145513" name="Text Box 105"/>
          <p:cNvSpPr txBox="1">
            <a:spLocks noChangeArrowheads="1"/>
          </p:cNvSpPr>
          <p:nvPr/>
        </p:nvSpPr>
        <p:spPr bwMode="auto">
          <a:xfrm>
            <a:off x="6450013" y="4313238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5514" name="Text Box 106"/>
          <p:cNvSpPr txBox="1">
            <a:spLocks noChangeArrowheads="1"/>
          </p:cNvSpPr>
          <p:nvPr/>
        </p:nvSpPr>
        <p:spPr bwMode="auto">
          <a:xfrm>
            <a:off x="4329113" y="3924300"/>
            <a:ext cx="6556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7,7 cm</a:t>
            </a:r>
          </a:p>
        </p:txBody>
      </p:sp>
      <p:sp>
        <p:nvSpPr>
          <p:cNvPr id="145515" name="Line 107"/>
          <p:cNvSpPr>
            <a:spLocks noChangeShapeType="1"/>
          </p:cNvSpPr>
          <p:nvPr/>
        </p:nvSpPr>
        <p:spPr bwMode="auto">
          <a:xfrm rot="-1800000">
            <a:off x="5127625" y="4351338"/>
            <a:ext cx="21447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5516" name="Rectangle 108"/>
          <p:cNvSpPr>
            <a:spLocks noChangeArrowheads="1"/>
          </p:cNvSpPr>
          <p:nvPr/>
        </p:nvSpPr>
        <p:spPr bwMode="auto">
          <a:xfrm>
            <a:off x="2819400" y="1295400"/>
            <a:ext cx="3503613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5 N-ekoa 5 cm-takoak adieraziko du.</a:t>
            </a:r>
          </a:p>
        </p:txBody>
      </p:sp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3300413" y="4924425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 N</a:t>
            </a:r>
          </a:p>
        </p:txBody>
      </p:sp>
      <p:sp>
        <p:nvSpPr>
          <p:cNvPr id="145518" name="Arc 110"/>
          <p:cNvSpPr>
            <a:spLocks/>
          </p:cNvSpPr>
          <p:nvPr/>
        </p:nvSpPr>
        <p:spPr bwMode="auto">
          <a:xfrm>
            <a:off x="1684338" y="4165600"/>
            <a:ext cx="1439862" cy="728663"/>
          </a:xfrm>
          <a:custGeom>
            <a:avLst/>
            <a:gdLst>
              <a:gd name="T0" fmla="*/ 83095173 w 21600"/>
              <a:gd name="T1" fmla="*/ 0 h 10810"/>
              <a:gd name="T2" fmla="*/ 95981599 w 21600"/>
              <a:gd name="T3" fmla="*/ 49116536 h 10810"/>
              <a:gd name="T4" fmla="*/ 0 w 21600"/>
              <a:gd name="T5" fmla="*/ 49116536 h 10810"/>
              <a:gd name="T6" fmla="*/ 0 60000 65536"/>
              <a:gd name="T7" fmla="*/ 0 60000 65536"/>
              <a:gd name="T8" fmla="*/ 0 60000 65536"/>
              <a:gd name="T9" fmla="*/ 0 w 21600"/>
              <a:gd name="T10" fmla="*/ 0 h 10810"/>
              <a:gd name="T11" fmla="*/ 21600 w 21600"/>
              <a:gd name="T12" fmla="*/ 10810 h 108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10" fill="none" extrusionOk="0">
                <a:moveTo>
                  <a:pt x="18700" y="-1"/>
                </a:moveTo>
                <a:cubicBezTo>
                  <a:pt x="20599" y="3285"/>
                  <a:pt x="21600" y="7014"/>
                  <a:pt x="21600" y="10810"/>
                </a:cubicBezTo>
              </a:path>
              <a:path w="21600" h="10810" stroke="0" extrusionOk="0">
                <a:moveTo>
                  <a:pt x="18700" y="-1"/>
                </a:moveTo>
                <a:cubicBezTo>
                  <a:pt x="20599" y="3285"/>
                  <a:pt x="21600" y="7014"/>
                  <a:pt x="21600" y="10810"/>
                </a:cubicBezTo>
                <a:lnTo>
                  <a:pt x="0" y="1081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 rot="-660000">
            <a:off x="1535113" y="4349750"/>
            <a:ext cx="6045200" cy="295275"/>
            <a:chOff x="975" y="3061"/>
            <a:chExt cx="3810" cy="186"/>
          </a:xfrm>
        </p:grpSpPr>
        <p:sp>
          <p:nvSpPr>
            <p:cNvPr id="93304" name="Rectangle 112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3305" name="Group 113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3315" name="Line 114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16" name="Line 115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17" name="Line 116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18" name="Line 117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19" name="Line 118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0" name="Line 119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1" name="Line 120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2" name="Line 121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3" name="Line 122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4" name="Line 123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5" name="Line 124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6" name="Line 125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7" name="Line 126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8" name="Line 127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9" name="Line 128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0" name="Line 129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1" name="Line 130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2" name="Line 131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3" name="Line 132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4" name="Line 133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5" name="Line 134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6" name="Line 135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7" name="Line 136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8" name="Line 137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9" name="Line 138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0" name="Line 139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1" name="Line 140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2" name="Line 141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3" name="Line 142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4" name="Line 143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5" name="Line 144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6" name="Line 145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7" name="Line 146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8" name="Line 147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9" name="Line 148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0" name="Line 149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1" name="Line 150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2" name="Line 151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3" name="Line 152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4" name="Line 153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5" name="Line 154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6" name="Line 155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7" name="Line 156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8" name="Line 157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9" name="Line 158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0" name="Line 159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1" name="Line 160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2" name="Line 161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3" name="Line 162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4" name="Line 163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5" name="Line 164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6" name="Line 165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7" name="Line 166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8" name="Line 167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9" name="Line 168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0" name="Line 169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1" name="Line 170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2" name="Line 171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3" name="Line 172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4" name="Line 173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5" name="Line 174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6" name="Line 175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7" name="Line 176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8" name="Line 177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9" name="Line 178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0" name="Line 179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1" name="Line 180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2" name="Line 181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3" name="Line 182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4" name="Line 183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5" name="Line 184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6" name="Line 185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7" name="Line 186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8" name="Line 187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9" name="Line 188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90" name="Line 189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91" name="Line 190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92" name="Line 191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93" name="Line 192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94" name="Line 193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95" name="Line 194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3306" name="Text Box 195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3307" name="Text Box 196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3308" name="Text Box 197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3309" name="Text Box 198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3310" name="Text Box 199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3311" name="Text Box 200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3312" name="Text Box 201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3313" name="Text Box 202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3314" name="Text Box 203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sp>
        <p:nvSpPr>
          <p:cNvPr id="145612" name="Text Box 204"/>
          <p:cNvSpPr txBox="1">
            <a:spLocks noChangeArrowheads="1"/>
          </p:cNvSpPr>
          <p:nvPr/>
        </p:nvSpPr>
        <p:spPr bwMode="auto">
          <a:xfrm>
            <a:off x="3194050" y="4330700"/>
            <a:ext cx="409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200"/>
              <a:t>30º</a:t>
            </a:r>
          </a:p>
        </p:txBody>
      </p:sp>
      <p:grpSp>
        <p:nvGrpSpPr>
          <p:cNvPr id="6" name="Group 205"/>
          <p:cNvGrpSpPr>
            <a:grpSpLocks/>
          </p:cNvGrpSpPr>
          <p:nvPr/>
        </p:nvGrpSpPr>
        <p:grpSpPr bwMode="auto">
          <a:xfrm rot="-1800000">
            <a:off x="1274763" y="3449638"/>
            <a:ext cx="6000750" cy="295275"/>
            <a:chOff x="975" y="3061"/>
            <a:chExt cx="3810" cy="186"/>
          </a:xfrm>
        </p:grpSpPr>
        <p:sp>
          <p:nvSpPr>
            <p:cNvPr id="93212" name="Rectangle 206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3213" name="Group 207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3223" name="Line 208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24" name="Line 209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25" name="Line 210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26" name="Line 211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27" name="Line 212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28" name="Line 213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29" name="Line 214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0" name="Line 215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1" name="Line 216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2" name="Line 217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3" name="Line 218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4" name="Line 219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5" name="Line 220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6" name="Line 221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7" name="Line 222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8" name="Line 223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9" name="Line 224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0" name="Line 225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1" name="Line 226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2" name="Line 227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3" name="Line 228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4" name="Line 229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5" name="Line 230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6" name="Line 231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7" name="Line 232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8" name="Line 233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9" name="Line 234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0" name="Line 235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1" name="Line 236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2" name="Line 237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3" name="Line 238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4" name="Line 239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5" name="Line 240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6" name="Line 241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7" name="Line 242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8" name="Line 243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9" name="Line 244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0" name="Line 245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1" name="Line 246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2" name="Line 247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3" name="Line 248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4" name="Line 249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5" name="Line 250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6" name="Line 251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7" name="Line 252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8" name="Line 253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9" name="Line 254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0" name="Line 255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1" name="Line 256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2" name="Line 257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3" name="Line 258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4" name="Line 259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5" name="Line 260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6" name="Line 261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7" name="Line 262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8" name="Line 263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9" name="Line 264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0" name="Line 265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1" name="Line 266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2" name="Line 267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3" name="Line 268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4" name="Line 269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5" name="Line 270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6" name="Line 271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7" name="Line 272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8" name="Line 273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9" name="Line 274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0" name="Line 275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1" name="Line 276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2" name="Line 277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3" name="Line 278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4" name="Line 279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5" name="Line 280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6" name="Line 281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7" name="Line 282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8" name="Line 283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9" name="Line 284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00" name="Line 285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01" name="Line 286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02" name="Line 287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03" name="Line 288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3214" name="Text Box 289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3215" name="Text Box 290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3216" name="Text Box 291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3217" name="Text Box 292"/>
            <p:cNvSpPr txBox="1">
              <a:spLocks noChangeArrowheads="1"/>
            </p:cNvSpPr>
            <p:nvPr/>
          </p:nvSpPr>
          <p:spPr bwMode="auto">
            <a:xfrm>
              <a:off x="2407" y="3149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3218" name="Text Box 293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3219" name="Text Box 294"/>
            <p:cNvSpPr txBox="1">
              <a:spLocks noChangeArrowheads="1"/>
            </p:cNvSpPr>
            <p:nvPr/>
          </p:nvSpPr>
          <p:spPr bwMode="auto">
            <a:xfrm>
              <a:off x="3291" y="3149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3220" name="Text Box 295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3221" name="Text Box 296"/>
            <p:cNvSpPr txBox="1">
              <a:spLocks noChangeArrowheads="1"/>
            </p:cNvSpPr>
            <p:nvPr/>
          </p:nvSpPr>
          <p:spPr bwMode="auto">
            <a:xfrm>
              <a:off x="4196" y="3149"/>
              <a:ext cx="4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3222" name="Text Box 297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grpSp>
        <p:nvGrpSpPr>
          <p:cNvPr id="93207" name="Group 298"/>
          <p:cNvGrpSpPr>
            <a:grpSpLocks/>
          </p:cNvGrpSpPr>
          <p:nvPr/>
        </p:nvGrpSpPr>
        <p:grpSpPr bwMode="auto">
          <a:xfrm>
            <a:off x="8159750" y="1209675"/>
            <a:ext cx="723900" cy="693738"/>
            <a:chOff x="5140" y="1018"/>
            <a:chExt cx="456" cy="437"/>
          </a:xfrm>
        </p:grpSpPr>
        <p:sp>
          <p:nvSpPr>
            <p:cNvPr id="93209" name="Line 299"/>
            <p:cNvSpPr>
              <a:spLocks noChangeShapeType="1"/>
            </p:cNvSpPr>
            <p:nvPr/>
          </p:nvSpPr>
          <p:spPr bwMode="auto">
            <a:xfrm>
              <a:off x="5140" y="1236"/>
              <a:ext cx="45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3210" name="Text Box 300"/>
            <p:cNvSpPr txBox="1">
              <a:spLocks noChangeArrowheads="1"/>
            </p:cNvSpPr>
            <p:nvPr/>
          </p:nvSpPr>
          <p:spPr bwMode="auto">
            <a:xfrm>
              <a:off x="5249" y="1018"/>
              <a:ext cx="2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N</a:t>
              </a:r>
            </a:p>
          </p:txBody>
        </p:sp>
        <p:sp>
          <p:nvSpPr>
            <p:cNvPr id="93211" name="Text Box 301"/>
            <p:cNvSpPr txBox="1">
              <a:spLocks noChangeArrowheads="1"/>
            </p:cNvSpPr>
            <p:nvPr/>
          </p:nvSpPr>
          <p:spPr bwMode="auto">
            <a:xfrm>
              <a:off x="5217" y="1301"/>
              <a:ext cx="3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cm</a:t>
              </a:r>
            </a:p>
          </p:txBody>
        </p:sp>
      </p:grpSp>
      <p:sp>
        <p:nvSpPr>
          <p:cNvPr id="145710" name="Line 302"/>
          <p:cNvSpPr>
            <a:spLocks noChangeShapeType="1"/>
          </p:cNvSpPr>
          <p:nvPr/>
        </p:nvSpPr>
        <p:spPr bwMode="auto">
          <a:xfrm flipV="1">
            <a:off x="1682750" y="3816350"/>
            <a:ext cx="5446713" cy="1066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30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94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45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5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4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4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5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4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45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45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45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45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4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14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45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4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45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4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145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4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03" grpId="0" animBg="1" autoUpdateAnimBg="0"/>
      <p:bldP spid="145503" grpId="1" animBg="1"/>
      <p:bldP spid="145504" grpId="0" animBg="1" autoUpdateAnimBg="0"/>
      <p:bldP spid="145504" grpId="1" animBg="1"/>
      <p:bldP spid="145505" grpId="0" animBg="1" autoUpdateAnimBg="0"/>
      <p:bldP spid="145505" grpId="1" animBg="1"/>
      <p:bldP spid="145506" grpId="0" animBg="1" autoUpdateAnimBg="0"/>
      <p:bldP spid="145507" grpId="0" animBg="1" autoUpdateAnimBg="0"/>
      <p:bldP spid="145507" grpId="1" animBg="1"/>
      <p:bldP spid="145508" grpId="0"/>
      <p:bldP spid="145509" grpId="0" autoUpdateAnimBg="0"/>
      <p:bldP spid="145509" grpId="1"/>
      <p:bldP spid="145510" grpId="0" animBg="1"/>
      <p:bldP spid="145510" grpId="1" animBg="1"/>
      <p:bldP spid="145511" grpId="0" animBg="1"/>
      <p:bldP spid="145512" grpId="0" animBg="1" autoUpdateAnimBg="0"/>
      <p:bldP spid="145513" grpId="0" autoUpdateAnimBg="0"/>
      <p:bldP spid="145514" grpId="0" autoUpdateAnimBg="0"/>
      <p:bldP spid="145514" grpId="1"/>
      <p:bldP spid="145515" grpId="0" animBg="1"/>
      <p:bldP spid="145516" grpId="0" animBg="1" autoUpdateAnimBg="0"/>
      <p:bldP spid="145516" grpId="1" animBg="1"/>
      <p:bldP spid="145517" grpId="0"/>
      <p:bldP spid="145518" grpId="0" animBg="1"/>
      <p:bldP spid="145518" grpId="1" animBg="1"/>
      <p:bldP spid="145612" grpId="0"/>
      <p:bldP spid="145612" grpId="1"/>
      <p:bldP spid="1457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9B700F-0489-EE4C-A009-3AEA511DCB05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2209800" y="1219200"/>
            <a:ext cx="4678363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1:1 eskala erabiliko dugu.</a:t>
            </a:r>
          </a:p>
          <a:p>
            <a:pPr algn="ctr" eaLnBrk="1" hangingPunct="1"/>
            <a:r>
              <a:rPr lang="eu-ES"/>
              <a:t>Ondorioz 1 cm luzera 1 N-eko bektoreari dagokio.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2211388" y="1357313"/>
            <a:ext cx="4757737" cy="339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5 cmko segmentuak adieraziko du 5Neko indarra.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874838" y="1187450"/>
            <a:ext cx="5297487" cy="5857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3 N-eko bektorea 3 cm-ko segmentuak ordezkatuko du. </a:t>
            </a:r>
          </a:p>
          <a:p>
            <a:pPr algn="ctr" eaLnBrk="1" hangingPunct="1"/>
            <a:r>
              <a:rPr lang="eu-ES"/>
              <a:t>Erreglak 90º beste bektorearekin osatu behar du.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1981200" y="1254125"/>
            <a:ext cx="5233988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3 N-eko bektorea bestearen ondoren ipintzen dugu eta baten jatorria bestearen muturrarekin elkartzen dugu.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592388" y="1290638"/>
            <a:ext cx="3957637" cy="3381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Batura bektorearen luzera neurtzen dugu.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1627188" y="1354138"/>
            <a:ext cx="5932487" cy="346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cm bakoitzari 1 N dagokionez, batura bektorea 5,8 N izango da.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47813" y="4927600"/>
            <a:ext cx="6048375" cy="295275"/>
            <a:chOff x="975" y="3061"/>
            <a:chExt cx="3810" cy="186"/>
          </a:xfrm>
        </p:grpSpPr>
        <p:sp>
          <p:nvSpPr>
            <p:cNvPr id="94420" name="Rectangle 9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4421" name="Group 10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4431" name="Line 11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2" name="Line 12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3" name="Line 13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4" name="Line 14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5" name="Line 15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6" name="Line 16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7" name="Line 17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8" name="Line 18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39" name="Line 19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0" name="Line 20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1" name="Line 21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2" name="Line 22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3" name="Line 23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4" name="Line 24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5" name="Line 25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6" name="Line 26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7" name="Line 27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8" name="Line 28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49" name="Line 29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0" name="Line 30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1" name="Line 31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2" name="Line 32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3" name="Line 33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4" name="Line 34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5" name="Line 35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6" name="Line 36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7" name="Line 37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8" name="Line 38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59" name="Line 39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0" name="Line 40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1" name="Line 41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2" name="Line 42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3" name="Line 43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4" name="Line 44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5" name="Line 45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6" name="Line 46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7" name="Line 47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8" name="Line 48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69" name="Line 49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0" name="Line 50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1" name="Line 51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2" name="Line 52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3" name="Line 53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4" name="Line 54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5" name="Line 55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6" name="Line 56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7" name="Line 57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8" name="Line 58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79" name="Line 59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0" name="Line 60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1" name="Line 61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2" name="Line 62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3" name="Line 63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4" name="Line 64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5" name="Line 65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6" name="Line 66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7" name="Line 67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8" name="Line 68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89" name="Line 69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0" name="Line 70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1" name="Line 71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2" name="Line 72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3" name="Line 73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4" name="Line 74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5" name="Line 75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6" name="Line 76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7" name="Line 77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8" name="Line 78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99" name="Line 79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0" name="Line 80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1" name="Line 81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2" name="Line 82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3" name="Line 83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4" name="Line 84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5" name="Line 85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6" name="Line 86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7" name="Line 87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8" name="Line 88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09" name="Line 89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10" name="Line 90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511" name="Line 91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4422" name="Text Box 92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4423" name="Text Box 93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4424" name="Text Box 94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4425" name="Text Box 95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4426" name="Text Box 96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4427" name="Text Box 97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4428" name="Text Box 98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4429" name="Text Box 99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4430" name="Text Box 100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sp>
        <p:nvSpPr>
          <p:cNvPr id="147557" name="Text Box 101"/>
          <p:cNvSpPr txBox="1">
            <a:spLocks noChangeArrowheads="1"/>
          </p:cNvSpPr>
          <p:nvPr/>
        </p:nvSpPr>
        <p:spPr bwMode="auto">
          <a:xfrm>
            <a:off x="1252538" y="3606800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7558" name="Line 102"/>
          <p:cNvSpPr>
            <a:spLocks noChangeShapeType="1"/>
          </p:cNvSpPr>
          <p:nvPr/>
        </p:nvSpPr>
        <p:spPr bwMode="auto">
          <a:xfrm rot="19800000" flipV="1">
            <a:off x="1162050" y="2865438"/>
            <a:ext cx="1069975" cy="18684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7559" name="Line 103"/>
          <p:cNvSpPr>
            <a:spLocks noChangeShapeType="1"/>
          </p:cNvSpPr>
          <p:nvPr/>
        </p:nvSpPr>
        <p:spPr bwMode="auto">
          <a:xfrm>
            <a:off x="1689100" y="4886325"/>
            <a:ext cx="357663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7560" name="Text Box 104"/>
          <p:cNvSpPr txBox="1">
            <a:spLocks noChangeArrowheads="1"/>
          </p:cNvSpPr>
          <p:nvPr/>
        </p:nvSpPr>
        <p:spPr bwMode="auto">
          <a:xfrm>
            <a:off x="981075" y="542925"/>
            <a:ext cx="71818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90º osatzen dituzten 3 N eta 5 N-eko bi indar grafikoki batu itzazu.</a:t>
            </a:r>
          </a:p>
        </p:txBody>
      </p:sp>
      <p:sp>
        <p:nvSpPr>
          <p:cNvPr id="147561" name="Text Box 105"/>
          <p:cNvSpPr txBox="1">
            <a:spLocks noChangeArrowheads="1"/>
          </p:cNvSpPr>
          <p:nvPr/>
        </p:nvSpPr>
        <p:spPr bwMode="auto">
          <a:xfrm>
            <a:off x="5341938" y="3570288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 N</a:t>
            </a:r>
          </a:p>
        </p:txBody>
      </p:sp>
      <p:sp>
        <p:nvSpPr>
          <p:cNvPr id="147562" name="Line 106"/>
          <p:cNvSpPr>
            <a:spLocks noChangeShapeType="1"/>
          </p:cNvSpPr>
          <p:nvPr/>
        </p:nvSpPr>
        <p:spPr bwMode="auto">
          <a:xfrm flipV="1">
            <a:off x="1682750" y="2711450"/>
            <a:ext cx="3605213" cy="2171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7563" name="Text Box 107"/>
          <p:cNvSpPr txBox="1">
            <a:spLocks noChangeArrowheads="1"/>
          </p:cNvSpPr>
          <p:nvPr/>
        </p:nvSpPr>
        <p:spPr bwMode="auto">
          <a:xfrm>
            <a:off x="3433763" y="3089275"/>
            <a:ext cx="6556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5,8 cm</a:t>
            </a:r>
          </a:p>
        </p:txBody>
      </p:sp>
      <p:sp>
        <p:nvSpPr>
          <p:cNvPr id="147564" name="Line 108"/>
          <p:cNvSpPr>
            <a:spLocks noChangeShapeType="1"/>
          </p:cNvSpPr>
          <p:nvPr/>
        </p:nvSpPr>
        <p:spPr bwMode="auto">
          <a:xfrm rot="19800000" flipV="1">
            <a:off x="4727575" y="2859088"/>
            <a:ext cx="1101725" cy="187483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7565" name="Text Box 109"/>
          <p:cNvSpPr txBox="1">
            <a:spLocks noChangeArrowheads="1"/>
          </p:cNvSpPr>
          <p:nvPr/>
        </p:nvSpPr>
        <p:spPr bwMode="auto">
          <a:xfrm>
            <a:off x="3300413" y="4930775"/>
            <a:ext cx="377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 N</a:t>
            </a:r>
          </a:p>
        </p:txBody>
      </p:sp>
      <p:sp>
        <p:nvSpPr>
          <p:cNvPr id="147566" name="Arc 110"/>
          <p:cNvSpPr>
            <a:spLocks/>
          </p:cNvSpPr>
          <p:nvPr/>
        </p:nvSpPr>
        <p:spPr bwMode="auto">
          <a:xfrm>
            <a:off x="1684338" y="3438525"/>
            <a:ext cx="1439862" cy="1455738"/>
          </a:xfrm>
          <a:custGeom>
            <a:avLst/>
            <a:gdLst>
              <a:gd name="T0" fmla="*/ 635406 w 21600"/>
              <a:gd name="T1" fmla="*/ 0 h 21600"/>
              <a:gd name="T2" fmla="*/ 95981599 w 21600"/>
              <a:gd name="T3" fmla="*/ 98109865 h 21600"/>
              <a:gd name="T4" fmla="*/ 0 w 21600"/>
              <a:gd name="T5" fmla="*/ 9810986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142" y="0"/>
                </a:moveTo>
                <a:cubicBezTo>
                  <a:pt x="12016" y="79"/>
                  <a:pt x="21600" y="9726"/>
                  <a:pt x="21600" y="21600"/>
                </a:cubicBezTo>
              </a:path>
              <a:path w="21600" h="21600" stroke="0" extrusionOk="0">
                <a:moveTo>
                  <a:pt x="142" y="0"/>
                </a:moveTo>
                <a:cubicBezTo>
                  <a:pt x="12016" y="79"/>
                  <a:pt x="21600" y="9726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 rot="-1860000">
            <a:off x="1243013" y="3378200"/>
            <a:ext cx="6048375" cy="295275"/>
            <a:chOff x="975" y="3061"/>
            <a:chExt cx="3810" cy="186"/>
          </a:xfrm>
        </p:grpSpPr>
        <p:sp>
          <p:nvSpPr>
            <p:cNvPr id="94328" name="Rectangle 112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4329" name="Group 113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4339" name="Line 114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0" name="Line 115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1" name="Line 116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2" name="Line 117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3" name="Line 118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4" name="Line 119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5" name="Line 120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6" name="Line 121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7" name="Line 122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8" name="Line 123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9" name="Line 124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0" name="Line 125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1" name="Line 126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2" name="Line 127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3" name="Line 128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4" name="Line 129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5" name="Line 130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6" name="Line 131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7" name="Line 132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8" name="Line 133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9" name="Line 134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0" name="Line 135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1" name="Line 136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2" name="Line 137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3" name="Line 138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4" name="Line 139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5" name="Line 140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6" name="Line 141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7" name="Line 142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8" name="Line 143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69" name="Line 144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0" name="Line 145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1" name="Line 146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2" name="Line 147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3" name="Line 148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4" name="Line 149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5" name="Line 150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6" name="Line 151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7" name="Line 152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8" name="Line 153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79" name="Line 154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0" name="Line 155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1" name="Line 156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2" name="Line 157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3" name="Line 158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4" name="Line 159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5" name="Line 160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6" name="Line 161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7" name="Line 162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8" name="Line 163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89" name="Line 164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0" name="Line 165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1" name="Line 166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2" name="Line 167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3" name="Line 168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4" name="Line 169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5" name="Line 170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6" name="Line 171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7" name="Line 172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8" name="Line 173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99" name="Line 174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0" name="Line 175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1" name="Line 176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2" name="Line 177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3" name="Line 178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4" name="Line 179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5" name="Line 180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6" name="Line 181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7" name="Line 182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8" name="Line 183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09" name="Line 184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0" name="Line 185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1" name="Line 186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2" name="Line 187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3" name="Line 188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4" name="Line 189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5" name="Line 190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6" name="Line 191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7" name="Line 192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8" name="Line 193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419" name="Line 194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4330" name="Text Box 195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4331" name="Text Box 196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4332" name="Text Box 197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4333" name="Text Box 198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4334" name="Text Box 199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4335" name="Text Box 200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4336" name="Text Box 201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4337" name="Text Box 202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4338" name="Text Box 203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sp>
        <p:nvSpPr>
          <p:cNvPr id="147660" name="Text Box 204"/>
          <p:cNvSpPr txBox="1">
            <a:spLocks noChangeArrowheads="1"/>
          </p:cNvSpPr>
          <p:nvPr/>
        </p:nvSpPr>
        <p:spPr bwMode="auto">
          <a:xfrm>
            <a:off x="2789238" y="3678238"/>
            <a:ext cx="409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200"/>
              <a:t>90º</a:t>
            </a:r>
          </a:p>
        </p:txBody>
      </p:sp>
      <p:sp>
        <p:nvSpPr>
          <p:cNvPr id="147661" name="Text Box 205"/>
          <p:cNvSpPr txBox="1">
            <a:spLocks noChangeArrowheads="1"/>
          </p:cNvSpPr>
          <p:nvPr/>
        </p:nvSpPr>
        <p:spPr bwMode="auto">
          <a:xfrm>
            <a:off x="3556000" y="3068638"/>
            <a:ext cx="655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5,8 N</a:t>
            </a:r>
          </a:p>
        </p:txBody>
      </p:sp>
      <p:grpSp>
        <p:nvGrpSpPr>
          <p:cNvPr id="6" name="Group 206"/>
          <p:cNvGrpSpPr>
            <a:grpSpLocks/>
          </p:cNvGrpSpPr>
          <p:nvPr/>
        </p:nvGrpSpPr>
        <p:grpSpPr bwMode="auto">
          <a:xfrm rot="-5400000">
            <a:off x="-1152525" y="1854200"/>
            <a:ext cx="6048375" cy="295275"/>
            <a:chOff x="975" y="3061"/>
            <a:chExt cx="3810" cy="186"/>
          </a:xfrm>
        </p:grpSpPr>
        <p:sp>
          <p:nvSpPr>
            <p:cNvPr id="94236" name="Rectangle 207"/>
            <p:cNvSpPr>
              <a:spLocks noChangeArrowheads="1"/>
            </p:cNvSpPr>
            <p:nvPr/>
          </p:nvSpPr>
          <p:spPr bwMode="auto">
            <a:xfrm>
              <a:off x="975" y="3061"/>
              <a:ext cx="381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1" hangingPunct="1"/>
              <a:endParaRPr lang="es-ES" sz="1000"/>
            </a:p>
          </p:txBody>
        </p:sp>
        <p:grpSp>
          <p:nvGrpSpPr>
            <p:cNvPr id="94237" name="Group 208"/>
            <p:cNvGrpSpPr>
              <a:grpSpLocks/>
            </p:cNvGrpSpPr>
            <p:nvPr/>
          </p:nvGrpSpPr>
          <p:grpSpPr bwMode="auto">
            <a:xfrm>
              <a:off x="1066" y="3061"/>
              <a:ext cx="3626" cy="90"/>
              <a:chOff x="1973" y="2614"/>
              <a:chExt cx="3626" cy="90"/>
            </a:xfrm>
          </p:grpSpPr>
          <p:sp>
            <p:nvSpPr>
              <p:cNvPr id="94247" name="Line 209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48" name="Line 210"/>
              <p:cNvSpPr>
                <a:spLocks noChangeShapeType="1"/>
              </p:cNvSpPr>
              <p:nvPr/>
            </p:nvSpPr>
            <p:spPr bwMode="auto">
              <a:xfrm>
                <a:off x="201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49" name="Line 211"/>
              <p:cNvSpPr>
                <a:spLocks noChangeShapeType="1"/>
              </p:cNvSpPr>
              <p:nvPr/>
            </p:nvSpPr>
            <p:spPr bwMode="auto">
              <a:xfrm>
                <a:off x="206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0" name="Line 212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1" name="Line 213"/>
              <p:cNvSpPr>
                <a:spLocks noChangeShapeType="1"/>
              </p:cNvSpPr>
              <p:nvPr/>
            </p:nvSpPr>
            <p:spPr bwMode="auto">
              <a:xfrm>
                <a:off x="215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2" name="Line 214"/>
              <p:cNvSpPr>
                <a:spLocks noChangeShapeType="1"/>
              </p:cNvSpPr>
              <p:nvPr/>
            </p:nvSpPr>
            <p:spPr bwMode="auto">
              <a:xfrm>
                <a:off x="224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3" name="Line 215"/>
              <p:cNvSpPr>
                <a:spLocks noChangeShapeType="1"/>
              </p:cNvSpPr>
              <p:nvPr/>
            </p:nvSpPr>
            <p:spPr bwMode="auto">
              <a:xfrm>
                <a:off x="229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4" name="Line 216"/>
              <p:cNvSpPr>
                <a:spLocks noChangeShapeType="1"/>
              </p:cNvSpPr>
              <p:nvPr/>
            </p:nvSpPr>
            <p:spPr bwMode="auto">
              <a:xfrm>
                <a:off x="233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5" name="Line 217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6" name="Line 218"/>
              <p:cNvSpPr>
                <a:spLocks noChangeShapeType="1"/>
              </p:cNvSpPr>
              <p:nvPr/>
            </p:nvSpPr>
            <p:spPr bwMode="auto">
              <a:xfrm>
                <a:off x="247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7" name="Line 219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8" name="Line 220"/>
              <p:cNvSpPr>
                <a:spLocks noChangeShapeType="1"/>
              </p:cNvSpPr>
              <p:nvPr/>
            </p:nvSpPr>
            <p:spPr bwMode="auto">
              <a:xfrm>
                <a:off x="256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9" name="Line 221"/>
              <p:cNvSpPr>
                <a:spLocks noChangeShapeType="1"/>
              </p:cNvSpPr>
              <p:nvPr/>
            </p:nvSpPr>
            <p:spPr bwMode="auto">
              <a:xfrm>
                <a:off x="260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0" name="Line 222"/>
              <p:cNvSpPr>
                <a:spLocks noChangeShapeType="1"/>
              </p:cNvSpPr>
              <p:nvPr/>
            </p:nvSpPr>
            <p:spPr bwMode="auto">
              <a:xfrm>
                <a:off x="269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1" name="Line 223"/>
              <p:cNvSpPr>
                <a:spLocks noChangeShapeType="1"/>
              </p:cNvSpPr>
              <p:nvPr/>
            </p:nvSpPr>
            <p:spPr bwMode="auto">
              <a:xfrm>
                <a:off x="274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2" name="Line 224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3" name="Line 225"/>
              <p:cNvSpPr>
                <a:spLocks noChangeShapeType="1"/>
              </p:cNvSpPr>
              <p:nvPr/>
            </p:nvSpPr>
            <p:spPr bwMode="auto">
              <a:xfrm>
                <a:off x="283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4" name="Line 226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5" name="Line 227"/>
              <p:cNvSpPr>
                <a:spLocks noChangeShapeType="1"/>
              </p:cNvSpPr>
              <p:nvPr/>
            </p:nvSpPr>
            <p:spPr bwMode="auto">
              <a:xfrm>
                <a:off x="297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6" name="Line 228"/>
              <p:cNvSpPr>
                <a:spLocks noChangeShapeType="1"/>
              </p:cNvSpPr>
              <p:nvPr/>
            </p:nvSpPr>
            <p:spPr bwMode="auto">
              <a:xfrm>
                <a:off x="301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7" name="Line 229"/>
              <p:cNvSpPr>
                <a:spLocks noChangeShapeType="1"/>
              </p:cNvSpPr>
              <p:nvPr/>
            </p:nvSpPr>
            <p:spPr bwMode="auto">
              <a:xfrm>
                <a:off x="306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8" name="Line 230"/>
              <p:cNvSpPr>
                <a:spLocks noChangeShapeType="1"/>
              </p:cNvSpPr>
              <p:nvPr/>
            </p:nvSpPr>
            <p:spPr bwMode="auto">
              <a:xfrm>
                <a:off x="315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9" name="Line 231"/>
              <p:cNvSpPr>
                <a:spLocks noChangeShapeType="1"/>
              </p:cNvSpPr>
              <p:nvPr/>
            </p:nvSpPr>
            <p:spPr bwMode="auto">
              <a:xfrm>
                <a:off x="319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0" name="Line 232"/>
              <p:cNvSpPr>
                <a:spLocks noChangeShapeType="1"/>
              </p:cNvSpPr>
              <p:nvPr/>
            </p:nvSpPr>
            <p:spPr bwMode="auto">
              <a:xfrm>
                <a:off x="324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1" name="Line 233"/>
              <p:cNvSpPr>
                <a:spLocks noChangeShapeType="1"/>
              </p:cNvSpPr>
              <p:nvPr/>
            </p:nvSpPr>
            <p:spPr bwMode="auto">
              <a:xfrm>
                <a:off x="328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2" name="Line 234"/>
              <p:cNvSpPr>
                <a:spLocks noChangeShapeType="1"/>
              </p:cNvSpPr>
              <p:nvPr/>
            </p:nvSpPr>
            <p:spPr bwMode="auto">
              <a:xfrm>
                <a:off x="342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3" name="Line 235"/>
              <p:cNvSpPr>
                <a:spLocks noChangeShapeType="1"/>
              </p:cNvSpPr>
              <p:nvPr/>
            </p:nvSpPr>
            <p:spPr bwMode="auto">
              <a:xfrm>
                <a:off x="346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4" name="Line 236"/>
              <p:cNvSpPr>
                <a:spLocks noChangeShapeType="1"/>
              </p:cNvSpPr>
              <p:nvPr/>
            </p:nvSpPr>
            <p:spPr bwMode="auto">
              <a:xfrm>
                <a:off x="351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5" name="Line 237"/>
              <p:cNvSpPr>
                <a:spLocks noChangeShapeType="1"/>
              </p:cNvSpPr>
              <p:nvPr/>
            </p:nvSpPr>
            <p:spPr bwMode="auto">
              <a:xfrm>
                <a:off x="360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6" name="Line 238"/>
              <p:cNvSpPr>
                <a:spLocks noChangeShapeType="1"/>
              </p:cNvSpPr>
              <p:nvPr/>
            </p:nvSpPr>
            <p:spPr bwMode="auto">
              <a:xfrm>
                <a:off x="365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7" name="Line 239"/>
              <p:cNvSpPr>
                <a:spLocks noChangeShapeType="1"/>
              </p:cNvSpPr>
              <p:nvPr/>
            </p:nvSpPr>
            <p:spPr bwMode="auto">
              <a:xfrm>
                <a:off x="369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8" name="Line 240"/>
              <p:cNvSpPr>
                <a:spLocks noChangeShapeType="1"/>
              </p:cNvSpPr>
              <p:nvPr/>
            </p:nvSpPr>
            <p:spPr bwMode="auto">
              <a:xfrm>
                <a:off x="374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9" name="Line 241"/>
              <p:cNvSpPr>
                <a:spLocks noChangeShapeType="1"/>
              </p:cNvSpPr>
              <p:nvPr/>
            </p:nvSpPr>
            <p:spPr bwMode="auto">
              <a:xfrm>
                <a:off x="383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0" name="Line 242"/>
              <p:cNvSpPr>
                <a:spLocks noChangeShapeType="1"/>
              </p:cNvSpPr>
              <p:nvPr/>
            </p:nvSpPr>
            <p:spPr bwMode="auto">
              <a:xfrm>
                <a:off x="387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1" name="Line 243"/>
              <p:cNvSpPr>
                <a:spLocks noChangeShapeType="1"/>
              </p:cNvSpPr>
              <p:nvPr/>
            </p:nvSpPr>
            <p:spPr bwMode="auto">
              <a:xfrm>
                <a:off x="392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2" name="Line 244"/>
              <p:cNvSpPr>
                <a:spLocks noChangeShapeType="1"/>
              </p:cNvSpPr>
              <p:nvPr/>
            </p:nvSpPr>
            <p:spPr bwMode="auto">
              <a:xfrm>
                <a:off x="396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3" name="Line 245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4" name="Line 246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5" name="Line 247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6" name="Line 248"/>
              <p:cNvSpPr>
                <a:spLocks noChangeShapeType="1"/>
              </p:cNvSpPr>
              <p:nvPr/>
            </p:nvSpPr>
            <p:spPr bwMode="auto">
              <a:xfrm>
                <a:off x="419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7" name="Line 249"/>
              <p:cNvSpPr>
                <a:spLocks noChangeShapeType="1"/>
              </p:cNvSpPr>
              <p:nvPr/>
            </p:nvSpPr>
            <p:spPr bwMode="auto">
              <a:xfrm>
                <a:off x="428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8" name="Line 250"/>
              <p:cNvSpPr>
                <a:spLocks noChangeShapeType="1"/>
              </p:cNvSpPr>
              <p:nvPr/>
            </p:nvSpPr>
            <p:spPr bwMode="auto">
              <a:xfrm>
                <a:off x="433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9" name="Line 251"/>
              <p:cNvSpPr>
                <a:spLocks noChangeShapeType="1"/>
              </p:cNvSpPr>
              <p:nvPr/>
            </p:nvSpPr>
            <p:spPr bwMode="auto">
              <a:xfrm>
                <a:off x="437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0" name="Line 252"/>
              <p:cNvSpPr>
                <a:spLocks noChangeShapeType="1"/>
              </p:cNvSpPr>
              <p:nvPr/>
            </p:nvSpPr>
            <p:spPr bwMode="auto">
              <a:xfrm>
                <a:off x="442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1" name="Line 253"/>
              <p:cNvSpPr>
                <a:spLocks noChangeShapeType="1"/>
              </p:cNvSpPr>
              <p:nvPr/>
            </p:nvSpPr>
            <p:spPr bwMode="auto">
              <a:xfrm>
                <a:off x="451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2" name="Line 254"/>
              <p:cNvSpPr>
                <a:spLocks noChangeShapeType="1"/>
              </p:cNvSpPr>
              <p:nvPr/>
            </p:nvSpPr>
            <p:spPr bwMode="auto">
              <a:xfrm>
                <a:off x="4558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3" name="Line 255"/>
              <p:cNvSpPr>
                <a:spLocks noChangeShapeType="1"/>
              </p:cNvSpPr>
              <p:nvPr/>
            </p:nvSpPr>
            <p:spPr bwMode="auto">
              <a:xfrm>
                <a:off x="460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4" name="Line 256"/>
              <p:cNvSpPr>
                <a:spLocks noChangeShapeType="1"/>
              </p:cNvSpPr>
              <p:nvPr/>
            </p:nvSpPr>
            <p:spPr bwMode="auto">
              <a:xfrm>
                <a:off x="464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5" name="Line 257"/>
              <p:cNvSpPr>
                <a:spLocks noChangeShapeType="1"/>
              </p:cNvSpPr>
              <p:nvPr/>
            </p:nvSpPr>
            <p:spPr bwMode="auto">
              <a:xfrm>
                <a:off x="474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6" name="Line 258"/>
              <p:cNvSpPr>
                <a:spLocks noChangeShapeType="1"/>
              </p:cNvSpPr>
              <p:nvPr/>
            </p:nvSpPr>
            <p:spPr bwMode="auto">
              <a:xfrm>
                <a:off x="478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7" name="Line 259"/>
              <p:cNvSpPr>
                <a:spLocks noChangeShapeType="1"/>
              </p:cNvSpPr>
              <p:nvPr/>
            </p:nvSpPr>
            <p:spPr bwMode="auto">
              <a:xfrm>
                <a:off x="483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8" name="Line 260"/>
              <p:cNvSpPr>
                <a:spLocks noChangeShapeType="1"/>
              </p:cNvSpPr>
              <p:nvPr/>
            </p:nvSpPr>
            <p:spPr bwMode="auto">
              <a:xfrm>
                <a:off x="487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9" name="Line 261"/>
              <p:cNvSpPr>
                <a:spLocks noChangeShapeType="1"/>
              </p:cNvSpPr>
              <p:nvPr/>
            </p:nvSpPr>
            <p:spPr bwMode="auto">
              <a:xfrm>
                <a:off x="496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0" name="Line 262"/>
              <p:cNvSpPr>
                <a:spLocks noChangeShapeType="1"/>
              </p:cNvSpPr>
              <p:nvPr/>
            </p:nvSpPr>
            <p:spPr bwMode="auto">
              <a:xfrm>
                <a:off x="5012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1" name="Line 263"/>
              <p:cNvSpPr>
                <a:spLocks noChangeShapeType="1"/>
              </p:cNvSpPr>
              <p:nvPr/>
            </p:nvSpPr>
            <p:spPr bwMode="auto">
              <a:xfrm>
                <a:off x="5057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2" name="Line 264"/>
              <p:cNvSpPr>
                <a:spLocks noChangeShapeType="1"/>
              </p:cNvSpPr>
              <p:nvPr/>
            </p:nvSpPr>
            <p:spPr bwMode="auto">
              <a:xfrm>
                <a:off x="510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3" name="Line 265"/>
              <p:cNvSpPr>
                <a:spLocks noChangeShapeType="1"/>
              </p:cNvSpPr>
              <p:nvPr/>
            </p:nvSpPr>
            <p:spPr bwMode="auto">
              <a:xfrm>
                <a:off x="5193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4" name="Line 266"/>
              <p:cNvSpPr>
                <a:spLocks noChangeShapeType="1"/>
              </p:cNvSpPr>
              <p:nvPr/>
            </p:nvSpPr>
            <p:spPr bwMode="auto">
              <a:xfrm>
                <a:off x="523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5" name="Line 267"/>
              <p:cNvSpPr>
                <a:spLocks noChangeShapeType="1"/>
              </p:cNvSpPr>
              <p:nvPr/>
            </p:nvSpPr>
            <p:spPr bwMode="auto">
              <a:xfrm>
                <a:off x="5284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6" name="Line 268"/>
              <p:cNvSpPr>
                <a:spLocks noChangeShapeType="1"/>
              </p:cNvSpPr>
              <p:nvPr/>
            </p:nvSpPr>
            <p:spPr bwMode="auto">
              <a:xfrm>
                <a:off x="532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7" name="Line 269"/>
              <p:cNvSpPr>
                <a:spLocks noChangeShapeType="1"/>
              </p:cNvSpPr>
              <p:nvPr/>
            </p:nvSpPr>
            <p:spPr bwMode="auto">
              <a:xfrm>
                <a:off x="5420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8" name="Line 270"/>
              <p:cNvSpPr>
                <a:spLocks noChangeShapeType="1"/>
              </p:cNvSpPr>
              <p:nvPr/>
            </p:nvSpPr>
            <p:spPr bwMode="auto">
              <a:xfrm>
                <a:off x="5465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9" name="Line 271"/>
              <p:cNvSpPr>
                <a:spLocks noChangeShapeType="1"/>
              </p:cNvSpPr>
              <p:nvPr/>
            </p:nvSpPr>
            <p:spPr bwMode="auto">
              <a:xfrm>
                <a:off x="5511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0" name="Line 272"/>
              <p:cNvSpPr>
                <a:spLocks noChangeShapeType="1"/>
              </p:cNvSpPr>
              <p:nvPr/>
            </p:nvSpPr>
            <p:spPr bwMode="auto">
              <a:xfrm>
                <a:off x="5556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1" name="Line 273"/>
              <p:cNvSpPr>
                <a:spLocks noChangeShapeType="1"/>
              </p:cNvSpPr>
              <p:nvPr/>
            </p:nvSpPr>
            <p:spPr bwMode="auto">
              <a:xfrm>
                <a:off x="21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2" name="Line 274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3" name="Line 275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4" name="Line 276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5" name="Line 277"/>
              <p:cNvSpPr>
                <a:spLocks noChangeShapeType="1"/>
              </p:cNvSpPr>
              <p:nvPr/>
            </p:nvSpPr>
            <p:spPr bwMode="auto">
              <a:xfrm>
                <a:off x="3379" y="261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6" name="Line 278"/>
              <p:cNvSpPr>
                <a:spLocks noChangeShapeType="1"/>
              </p:cNvSpPr>
              <p:nvPr/>
            </p:nvSpPr>
            <p:spPr bwMode="auto">
              <a:xfrm>
                <a:off x="310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7" name="Line 279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8" name="Line 280"/>
              <p:cNvSpPr>
                <a:spLocks noChangeShapeType="1"/>
              </p:cNvSpPr>
              <p:nvPr/>
            </p:nvSpPr>
            <p:spPr bwMode="auto">
              <a:xfrm>
                <a:off x="4015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9" name="Line 281"/>
              <p:cNvSpPr>
                <a:spLocks noChangeShapeType="1"/>
              </p:cNvSpPr>
              <p:nvPr/>
            </p:nvSpPr>
            <p:spPr bwMode="auto">
              <a:xfrm>
                <a:off x="446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0" name="Line 282"/>
              <p:cNvSpPr>
                <a:spLocks noChangeShapeType="1"/>
              </p:cNvSpPr>
              <p:nvPr/>
            </p:nvSpPr>
            <p:spPr bwMode="auto">
              <a:xfrm>
                <a:off x="492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1" name="Line 283"/>
              <p:cNvSpPr>
                <a:spLocks noChangeShapeType="1"/>
              </p:cNvSpPr>
              <p:nvPr/>
            </p:nvSpPr>
            <p:spPr bwMode="auto">
              <a:xfrm>
                <a:off x="537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2" name="Line 284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3" name="Line 285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4" name="Line 286"/>
              <p:cNvSpPr>
                <a:spLocks noChangeShapeType="1"/>
              </p:cNvSpPr>
              <p:nvPr/>
            </p:nvSpPr>
            <p:spPr bwMode="auto">
              <a:xfrm>
                <a:off x="4240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5" name="Line 287"/>
              <p:cNvSpPr>
                <a:spLocks noChangeShapeType="1"/>
              </p:cNvSpPr>
              <p:nvPr/>
            </p:nvSpPr>
            <p:spPr bwMode="auto">
              <a:xfrm>
                <a:off x="4693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6" name="Line 288"/>
              <p:cNvSpPr>
                <a:spLocks noChangeShapeType="1"/>
              </p:cNvSpPr>
              <p:nvPr/>
            </p:nvSpPr>
            <p:spPr bwMode="auto">
              <a:xfrm>
                <a:off x="5146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7" name="Line 289"/>
              <p:cNvSpPr>
                <a:spLocks noChangeShapeType="1"/>
              </p:cNvSpPr>
              <p:nvPr/>
            </p:nvSpPr>
            <p:spPr bwMode="auto">
              <a:xfrm>
                <a:off x="5599" y="261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4238" name="Text Box 290"/>
            <p:cNvSpPr txBox="1">
              <a:spLocks noChangeArrowheads="1"/>
            </p:cNvSpPr>
            <p:nvPr/>
          </p:nvSpPr>
          <p:spPr bwMode="auto">
            <a:xfrm>
              <a:off x="1045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0</a:t>
              </a:r>
            </a:p>
          </p:txBody>
        </p:sp>
        <p:sp>
          <p:nvSpPr>
            <p:cNvPr id="94239" name="Text Box 291"/>
            <p:cNvSpPr txBox="1">
              <a:spLocks noChangeArrowheads="1"/>
            </p:cNvSpPr>
            <p:nvPr/>
          </p:nvSpPr>
          <p:spPr bwMode="auto">
            <a:xfrm>
              <a:off x="149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1</a:t>
              </a:r>
            </a:p>
          </p:txBody>
        </p:sp>
        <p:sp>
          <p:nvSpPr>
            <p:cNvPr id="94240" name="Text Box 292"/>
            <p:cNvSpPr txBox="1">
              <a:spLocks noChangeArrowheads="1"/>
            </p:cNvSpPr>
            <p:nvPr/>
          </p:nvSpPr>
          <p:spPr bwMode="auto">
            <a:xfrm>
              <a:off x="1952" y="3144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2</a:t>
              </a:r>
            </a:p>
          </p:txBody>
        </p:sp>
        <p:sp>
          <p:nvSpPr>
            <p:cNvPr id="94241" name="Text Box 293"/>
            <p:cNvSpPr txBox="1">
              <a:spLocks noChangeArrowheads="1"/>
            </p:cNvSpPr>
            <p:nvPr/>
          </p:nvSpPr>
          <p:spPr bwMode="auto">
            <a:xfrm>
              <a:off x="240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3</a:t>
              </a:r>
            </a:p>
          </p:txBody>
        </p:sp>
        <p:sp>
          <p:nvSpPr>
            <p:cNvPr id="94242" name="Text Box 294"/>
            <p:cNvSpPr txBox="1">
              <a:spLocks noChangeArrowheads="1"/>
            </p:cNvSpPr>
            <p:nvPr/>
          </p:nvSpPr>
          <p:spPr bwMode="auto">
            <a:xfrm>
              <a:off x="2859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4</a:t>
              </a:r>
            </a:p>
          </p:txBody>
        </p:sp>
        <p:sp>
          <p:nvSpPr>
            <p:cNvPr id="94243" name="Text Box 295"/>
            <p:cNvSpPr txBox="1">
              <a:spLocks noChangeArrowheads="1"/>
            </p:cNvSpPr>
            <p:nvPr/>
          </p:nvSpPr>
          <p:spPr bwMode="auto">
            <a:xfrm>
              <a:off x="3291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5</a:t>
              </a:r>
            </a:p>
          </p:txBody>
        </p:sp>
        <p:sp>
          <p:nvSpPr>
            <p:cNvPr id="94244" name="Text Box 296"/>
            <p:cNvSpPr txBox="1">
              <a:spLocks noChangeArrowheads="1"/>
            </p:cNvSpPr>
            <p:nvPr/>
          </p:nvSpPr>
          <p:spPr bwMode="auto">
            <a:xfrm>
              <a:off x="3744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6</a:t>
              </a:r>
            </a:p>
          </p:txBody>
        </p:sp>
        <p:sp>
          <p:nvSpPr>
            <p:cNvPr id="94245" name="Text Box 297"/>
            <p:cNvSpPr txBox="1">
              <a:spLocks noChangeArrowheads="1"/>
            </p:cNvSpPr>
            <p:nvPr/>
          </p:nvSpPr>
          <p:spPr bwMode="auto">
            <a:xfrm>
              <a:off x="4196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7</a:t>
              </a:r>
            </a:p>
          </p:txBody>
        </p:sp>
        <p:sp>
          <p:nvSpPr>
            <p:cNvPr id="94246" name="Text Box 298"/>
            <p:cNvSpPr txBox="1">
              <a:spLocks noChangeArrowheads="1"/>
            </p:cNvSpPr>
            <p:nvPr/>
          </p:nvSpPr>
          <p:spPr bwMode="auto">
            <a:xfrm>
              <a:off x="4648" y="3151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000"/>
                <a:t>8</a:t>
              </a:r>
            </a:p>
          </p:txBody>
        </p:sp>
      </p:grpSp>
      <p:grpSp>
        <p:nvGrpSpPr>
          <p:cNvPr id="8" name="Group 299"/>
          <p:cNvGrpSpPr>
            <a:grpSpLocks/>
          </p:cNvGrpSpPr>
          <p:nvPr/>
        </p:nvGrpSpPr>
        <p:grpSpPr bwMode="auto">
          <a:xfrm>
            <a:off x="8159750" y="1209675"/>
            <a:ext cx="723900" cy="693738"/>
            <a:chOff x="5140" y="1018"/>
            <a:chExt cx="456" cy="437"/>
          </a:xfrm>
        </p:grpSpPr>
        <p:sp>
          <p:nvSpPr>
            <p:cNvPr id="94233" name="Line 300"/>
            <p:cNvSpPr>
              <a:spLocks noChangeShapeType="1"/>
            </p:cNvSpPr>
            <p:nvPr/>
          </p:nvSpPr>
          <p:spPr bwMode="auto">
            <a:xfrm>
              <a:off x="5140" y="1236"/>
              <a:ext cx="45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4234" name="Text Box 301"/>
            <p:cNvSpPr txBox="1">
              <a:spLocks noChangeArrowheads="1"/>
            </p:cNvSpPr>
            <p:nvPr/>
          </p:nvSpPr>
          <p:spPr bwMode="auto">
            <a:xfrm>
              <a:off x="5249" y="1018"/>
              <a:ext cx="2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N</a:t>
              </a:r>
            </a:p>
          </p:txBody>
        </p:sp>
        <p:sp>
          <p:nvSpPr>
            <p:cNvPr id="94235" name="Text Box 302"/>
            <p:cNvSpPr txBox="1">
              <a:spLocks noChangeArrowheads="1"/>
            </p:cNvSpPr>
            <p:nvPr/>
          </p:nvSpPr>
          <p:spPr bwMode="auto">
            <a:xfrm>
              <a:off x="5217" y="1301"/>
              <a:ext cx="3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 cm</a:t>
              </a:r>
            </a:p>
          </p:txBody>
        </p:sp>
      </p:grpSp>
      <p:pic>
        <p:nvPicPr>
          <p:cNvPr id="30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-55642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1" y="14169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1" y="-36512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94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4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4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47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47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47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47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4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14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147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4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 autoUpdateAnimBg="0"/>
      <p:bldP spid="147458" grpId="1" animBg="1"/>
      <p:bldP spid="147459" grpId="0" animBg="1" autoUpdateAnimBg="0"/>
      <p:bldP spid="147459" grpId="1" animBg="1"/>
      <p:bldP spid="147460" grpId="0" animBg="1" autoUpdateAnimBg="0"/>
      <p:bldP spid="147460" grpId="1" animBg="1"/>
      <p:bldP spid="147461" grpId="0" animBg="1" autoUpdateAnimBg="0"/>
      <p:bldP spid="147461" grpId="1" animBg="1"/>
      <p:bldP spid="147462" grpId="0" animBg="1" autoUpdateAnimBg="0"/>
      <p:bldP spid="147462" grpId="1" animBg="1"/>
      <p:bldP spid="147463" grpId="0" animBg="1" autoUpdateAnimBg="0"/>
      <p:bldP spid="147557" grpId="0" autoUpdateAnimBg="0"/>
      <p:bldP spid="147557" grpId="1"/>
      <p:bldP spid="147558" grpId="0" animBg="1"/>
      <p:bldP spid="147558" grpId="1" animBg="1"/>
      <p:bldP spid="147559" grpId="0" animBg="1"/>
      <p:bldP spid="147560" grpId="0" animBg="1" autoUpdateAnimBg="0"/>
      <p:bldP spid="147561" grpId="0" autoUpdateAnimBg="0"/>
      <p:bldP spid="147562" grpId="0" animBg="1"/>
      <p:bldP spid="147563" grpId="0" autoUpdateAnimBg="0"/>
      <p:bldP spid="147563" grpId="1"/>
      <p:bldP spid="147564" grpId="0" animBg="1"/>
      <p:bldP spid="147565" grpId="0"/>
      <p:bldP spid="147566" grpId="0" animBg="1"/>
      <p:bldP spid="147566" grpId="1" animBg="1"/>
      <p:bldP spid="147660" grpId="0"/>
      <p:bldP spid="147660" grpId="1"/>
      <p:bldP spid="14766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1644</Words>
  <Application>Microsoft Macintosh PowerPoint</Application>
  <PresentationFormat>Presentación en pantalla (4:3)</PresentationFormat>
  <Paragraphs>501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5</cp:revision>
  <dcterms:created xsi:type="dcterms:W3CDTF">2015-04-13T20:07:02Z</dcterms:created>
  <dcterms:modified xsi:type="dcterms:W3CDTF">2015-06-10T16:01:49Z</dcterms:modified>
</cp:coreProperties>
</file>