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EB4-67AA-644E-87BE-3052AA78BEBD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34DA-8EE5-4D48-BEFE-01E6F5AD40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44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EB4-67AA-644E-87BE-3052AA78BEBD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34DA-8EE5-4D48-BEFE-01E6F5AD40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18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EB4-67AA-644E-87BE-3052AA78BEBD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34DA-8EE5-4D48-BEFE-01E6F5AD40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60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EB4-67AA-644E-87BE-3052AA78BEBD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34DA-8EE5-4D48-BEFE-01E6F5AD40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80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EB4-67AA-644E-87BE-3052AA78BEBD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34DA-8EE5-4D48-BEFE-01E6F5AD40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567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EB4-67AA-644E-87BE-3052AA78BEBD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34DA-8EE5-4D48-BEFE-01E6F5AD40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54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EB4-67AA-644E-87BE-3052AA78BEBD}" type="datetimeFigureOut">
              <a:rPr lang="es-ES" smtClean="0"/>
              <a:t>10/6/15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34DA-8EE5-4D48-BEFE-01E6F5AD40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72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EB4-67AA-644E-87BE-3052AA78BEBD}" type="datetimeFigureOut">
              <a:rPr lang="es-ES" smtClean="0"/>
              <a:t>10/6/15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34DA-8EE5-4D48-BEFE-01E6F5AD40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25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EB4-67AA-644E-87BE-3052AA78BEBD}" type="datetimeFigureOut">
              <a:rPr lang="es-ES" smtClean="0"/>
              <a:t>10/6/15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34DA-8EE5-4D48-BEFE-01E6F5AD40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2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EB4-67AA-644E-87BE-3052AA78BEBD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34DA-8EE5-4D48-BEFE-01E6F5AD40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EB4-67AA-644E-87BE-3052AA78BEBD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34DA-8EE5-4D48-BEFE-01E6F5AD40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25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92EB4-67AA-644E-87BE-3052AA78BEBD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34DA-8EE5-4D48-BEFE-01E6F5AD40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583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reativecommons.org/licenses/by-nc-sa/2.5/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reativecommons.org/licenses/by-nc-sa/2.5/e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.uam.es/docencia/elementos/spv21/conmarcos/elementos/periodico.html%23lan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di.uam.es/docencia/elementos/spv21/conmarcos/elementos/periodico.html%23a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A01AB-89E9-B24D-9910-ACEA6D1C8012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  <p:sp>
        <p:nvSpPr>
          <p:cNvPr id="169986" name="CuadroTexto 2"/>
          <p:cNvSpPr txBox="1">
            <a:spLocks noChangeArrowheads="1"/>
          </p:cNvSpPr>
          <p:nvPr/>
        </p:nvSpPr>
        <p:spPr bwMode="auto">
          <a:xfrm>
            <a:off x="971550" y="1052513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b="1">
                <a:solidFill>
                  <a:srgbClr val="72BFC5"/>
                </a:solidFill>
              </a:rPr>
              <a:t>2.4.4. Elementuen taula periodikoa</a:t>
            </a:r>
          </a:p>
        </p:txBody>
      </p:sp>
      <p:pic>
        <p:nvPicPr>
          <p:cNvPr id="4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7369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812131" y="1900237"/>
            <a:ext cx="41306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b="1">
                <a:solidFill>
                  <a:srgbClr val="000000"/>
                </a:solidFill>
                <a:cs typeface="+mn-cs"/>
              </a:rPr>
              <a:t>Elementuen taula periodikoa</a:t>
            </a:r>
            <a:endParaRPr lang="eu-ES">
              <a:cs typeface="+mn-cs"/>
            </a:endParaRPr>
          </a:p>
        </p:txBody>
      </p:sp>
      <p:grpSp>
        <p:nvGrpSpPr>
          <p:cNvPr id="90115" name="Group 3"/>
          <p:cNvGrpSpPr>
            <a:grpSpLocks/>
          </p:cNvGrpSpPr>
          <p:nvPr/>
        </p:nvGrpSpPr>
        <p:grpSpPr bwMode="auto">
          <a:xfrm>
            <a:off x="6129338" y="1865313"/>
            <a:ext cx="2832100" cy="2997200"/>
            <a:chOff x="3861" y="1175"/>
            <a:chExt cx="1784" cy="1888"/>
          </a:xfrm>
        </p:grpSpPr>
        <p:grpSp>
          <p:nvGrpSpPr>
            <p:cNvPr id="154745" name="Group 4"/>
            <p:cNvGrpSpPr>
              <a:grpSpLocks/>
            </p:cNvGrpSpPr>
            <p:nvPr/>
          </p:nvGrpSpPr>
          <p:grpSpPr bwMode="auto">
            <a:xfrm>
              <a:off x="5031" y="2752"/>
              <a:ext cx="614" cy="311"/>
              <a:chOff x="5031" y="2752"/>
              <a:chExt cx="614" cy="311"/>
            </a:xfrm>
          </p:grpSpPr>
          <p:sp>
            <p:nvSpPr>
              <p:cNvPr id="90117" name="Rectangle 5"/>
              <p:cNvSpPr>
                <a:spLocks noChangeAspect="1" noChangeArrowheads="1"/>
              </p:cNvSpPr>
              <p:nvPr/>
            </p:nvSpPr>
            <p:spPr bwMode="auto">
              <a:xfrm>
                <a:off x="5347" y="2752"/>
                <a:ext cx="298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18" name="Rectangle 6"/>
              <p:cNvSpPr>
                <a:spLocks noChangeAspect="1" noChangeArrowheads="1"/>
              </p:cNvSpPr>
              <p:nvPr/>
            </p:nvSpPr>
            <p:spPr bwMode="auto">
              <a:xfrm>
                <a:off x="5031" y="2752"/>
                <a:ext cx="316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At</a:t>
                </a:r>
                <a:endParaRPr lang="eu-ES" sz="1600" b="1">
                  <a:cs typeface="+mn-cs"/>
                </a:endParaRPr>
              </a:p>
            </p:txBody>
          </p:sp>
        </p:grpSp>
        <p:grpSp>
          <p:nvGrpSpPr>
            <p:cNvPr id="154746" name="Group 7"/>
            <p:cNvGrpSpPr>
              <a:grpSpLocks/>
            </p:cNvGrpSpPr>
            <p:nvPr/>
          </p:nvGrpSpPr>
          <p:grpSpPr bwMode="auto">
            <a:xfrm>
              <a:off x="4728" y="2440"/>
              <a:ext cx="917" cy="312"/>
              <a:chOff x="4728" y="2440"/>
              <a:chExt cx="917" cy="312"/>
            </a:xfrm>
          </p:grpSpPr>
          <p:sp>
            <p:nvSpPr>
              <p:cNvPr id="90120" name="Rectangle 8"/>
              <p:cNvSpPr>
                <a:spLocks noChangeAspect="1" noChangeArrowheads="1"/>
              </p:cNvSpPr>
              <p:nvPr/>
            </p:nvSpPr>
            <p:spPr bwMode="auto">
              <a:xfrm>
                <a:off x="5347" y="2440"/>
                <a:ext cx="298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Xe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21" name="Rectangle 9"/>
              <p:cNvSpPr>
                <a:spLocks noChangeAspect="1" noChangeArrowheads="1"/>
              </p:cNvSpPr>
              <p:nvPr/>
            </p:nvSpPr>
            <p:spPr bwMode="auto">
              <a:xfrm>
                <a:off x="5031" y="2440"/>
                <a:ext cx="316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22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728" y="2440"/>
                <a:ext cx="303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Te</a:t>
                </a:r>
                <a:endParaRPr lang="eu-ES" sz="1600" b="1">
                  <a:cs typeface="+mn-cs"/>
                </a:endParaRPr>
              </a:p>
            </p:txBody>
          </p:sp>
        </p:grpSp>
        <p:grpSp>
          <p:nvGrpSpPr>
            <p:cNvPr id="154747" name="Group 11"/>
            <p:cNvGrpSpPr>
              <a:grpSpLocks/>
            </p:cNvGrpSpPr>
            <p:nvPr/>
          </p:nvGrpSpPr>
          <p:grpSpPr bwMode="auto">
            <a:xfrm>
              <a:off x="4439" y="2129"/>
              <a:ext cx="1206" cy="311"/>
              <a:chOff x="4439" y="2129"/>
              <a:chExt cx="1206" cy="311"/>
            </a:xfrm>
          </p:grpSpPr>
          <p:sp>
            <p:nvSpPr>
              <p:cNvPr id="90124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5347" y="2129"/>
                <a:ext cx="298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Kr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25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5031" y="2129"/>
                <a:ext cx="316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Br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26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4728" y="2129"/>
                <a:ext cx="303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27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4439" y="2129"/>
                <a:ext cx="289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As</a:t>
                </a:r>
                <a:endParaRPr lang="eu-ES" sz="1600" b="1">
                  <a:cs typeface="+mn-cs"/>
                </a:endParaRPr>
              </a:p>
            </p:txBody>
          </p:sp>
        </p:grpSp>
        <p:grpSp>
          <p:nvGrpSpPr>
            <p:cNvPr id="154748" name="Group 16"/>
            <p:cNvGrpSpPr>
              <a:grpSpLocks/>
            </p:cNvGrpSpPr>
            <p:nvPr/>
          </p:nvGrpSpPr>
          <p:grpSpPr bwMode="auto">
            <a:xfrm>
              <a:off x="4153" y="1817"/>
              <a:ext cx="1492" cy="312"/>
              <a:chOff x="4153" y="1817"/>
              <a:chExt cx="1492" cy="312"/>
            </a:xfrm>
          </p:grpSpPr>
          <p:sp>
            <p:nvSpPr>
              <p:cNvPr id="90129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5347" y="1817"/>
                <a:ext cx="298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30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5031" y="1817"/>
                <a:ext cx="316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Cl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31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4728" y="1817"/>
                <a:ext cx="303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 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                    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0132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4439" y="1817"/>
                <a:ext cx="289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33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4153" y="1817"/>
                <a:ext cx="286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Si</a:t>
                </a:r>
                <a:endParaRPr lang="eu-ES" sz="1600" b="1">
                  <a:cs typeface="+mn-cs"/>
                </a:endParaRPr>
              </a:p>
            </p:txBody>
          </p:sp>
        </p:grpSp>
        <p:grpSp>
          <p:nvGrpSpPr>
            <p:cNvPr id="154749" name="Group 22"/>
            <p:cNvGrpSpPr>
              <a:grpSpLocks/>
            </p:cNvGrpSpPr>
            <p:nvPr/>
          </p:nvGrpSpPr>
          <p:grpSpPr bwMode="auto">
            <a:xfrm>
              <a:off x="3861" y="1506"/>
              <a:ext cx="1784" cy="311"/>
              <a:chOff x="3861" y="1506"/>
              <a:chExt cx="1784" cy="311"/>
            </a:xfrm>
          </p:grpSpPr>
          <p:sp>
            <p:nvSpPr>
              <p:cNvPr id="90135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5347" y="1506"/>
                <a:ext cx="298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36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5031" y="1506"/>
                <a:ext cx="316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F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37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4728" y="1506"/>
                <a:ext cx="303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38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4439" y="1506"/>
                <a:ext cx="289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39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4153" y="1506"/>
                <a:ext cx="286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40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3861" y="1506"/>
                <a:ext cx="292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B</a:t>
                </a:r>
                <a:endParaRPr lang="eu-ES" sz="1600" b="1">
                  <a:cs typeface="+mn-cs"/>
                </a:endParaRPr>
              </a:p>
            </p:txBody>
          </p:sp>
        </p:grpSp>
        <p:sp>
          <p:nvSpPr>
            <p:cNvPr id="90141" name="Rectangle 29"/>
            <p:cNvSpPr>
              <a:spLocks noChangeAspect="1" noChangeArrowheads="1"/>
            </p:cNvSpPr>
            <p:nvPr/>
          </p:nvSpPr>
          <p:spPr bwMode="auto">
            <a:xfrm>
              <a:off x="5347" y="1175"/>
              <a:ext cx="298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He</a:t>
              </a:r>
              <a:endParaRPr lang="eu-ES" sz="1600" b="1">
                <a:cs typeface="+mn-cs"/>
              </a:endParaRPr>
            </a:p>
          </p:txBody>
        </p:sp>
      </p:grpSp>
      <p:sp>
        <p:nvSpPr>
          <p:cNvPr id="90142" name="Rectangle 30"/>
          <p:cNvSpPr>
            <a:spLocks noChangeAspect="1" noChangeArrowheads="1"/>
          </p:cNvSpPr>
          <p:nvPr/>
        </p:nvSpPr>
        <p:spPr bwMode="auto">
          <a:xfrm>
            <a:off x="8488363" y="1341438"/>
            <a:ext cx="4730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VIIIA</a:t>
            </a:r>
            <a:endParaRPr lang="eu-ES" sz="1000">
              <a:cs typeface="+mn-cs"/>
            </a:endParaRPr>
          </a:p>
        </p:txBody>
      </p:sp>
      <p:sp>
        <p:nvSpPr>
          <p:cNvPr id="90143" name="Rectangle 31"/>
          <p:cNvSpPr>
            <a:spLocks noChangeAspect="1" noChangeArrowheads="1"/>
          </p:cNvSpPr>
          <p:nvPr/>
        </p:nvSpPr>
        <p:spPr bwMode="auto">
          <a:xfrm>
            <a:off x="7986713" y="1341438"/>
            <a:ext cx="501650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VIIA</a:t>
            </a:r>
            <a:endParaRPr lang="eu-ES" sz="1000">
              <a:cs typeface="+mn-cs"/>
            </a:endParaRPr>
          </a:p>
        </p:txBody>
      </p:sp>
      <p:sp>
        <p:nvSpPr>
          <p:cNvPr id="90144" name="Rectangle 32"/>
          <p:cNvSpPr>
            <a:spLocks noChangeAspect="1" noChangeArrowheads="1"/>
          </p:cNvSpPr>
          <p:nvPr/>
        </p:nvSpPr>
        <p:spPr bwMode="auto">
          <a:xfrm>
            <a:off x="7505700" y="1341438"/>
            <a:ext cx="481013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VIA</a:t>
            </a:r>
            <a:endParaRPr lang="eu-ES" sz="1000">
              <a:cs typeface="+mn-cs"/>
            </a:endParaRPr>
          </a:p>
        </p:txBody>
      </p:sp>
      <p:sp>
        <p:nvSpPr>
          <p:cNvPr id="90145" name="Rectangle 33"/>
          <p:cNvSpPr>
            <a:spLocks noChangeAspect="1" noChangeArrowheads="1"/>
          </p:cNvSpPr>
          <p:nvPr/>
        </p:nvSpPr>
        <p:spPr bwMode="auto">
          <a:xfrm>
            <a:off x="7046913" y="1341438"/>
            <a:ext cx="458787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VA</a:t>
            </a:r>
            <a:endParaRPr lang="eu-ES" sz="1000">
              <a:cs typeface="+mn-cs"/>
            </a:endParaRPr>
          </a:p>
        </p:txBody>
      </p:sp>
      <p:sp>
        <p:nvSpPr>
          <p:cNvPr id="90146" name="Rectangle 34"/>
          <p:cNvSpPr>
            <a:spLocks noChangeAspect="1" noChangeArrowheads="1"/>
          </p:cNvSpPr>
          <p:nvPr/>
        </p:nvSpPr>
        <p:spPr bwMode="auto">
          <a:xfrm>
            <a:off x="6592888" y="1341438"/>
            <a:ext cx="4540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IVA</a:t>
            </a:r>
            <a:endParaRPr lang="eu-ES" sz="1000">
              <a:cs typeface="+mn-cs"/>
            </a:endParaRPr>
          </a:p>
        </p:txBody>
      </p:sp>
      <p:sp>
        <p:nvSpPr>
          <p:cNvPr id="90147" name="Rectangle 35"/>
          <p:cNvSpPr>
            <a:spLocks noChangeAspect="1" noChangeArrowheads="1"/>
          </p:cNvSpPr>
          <p:nvPr/>
        </p:nvSpPr>
        <p:spPr bwMode="auto">
          <a:xfrm>
            <a:off x="6129338" y="1341438"/>
            <a:ext cx="463550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IIIA</a:t>
            </a:r>
            <a:endParaRPr lang="eu-ES" sz="1000">
              <a:cs typeface="+mn-cs"/>
            </a:endParaRPr>
          </a:p>
        </p:txBody>
      </p:sp>
      <p:sp>
        <p:nvSpPr>
          <p:cNvPr id="90148" name="Rectangle 36"/>
          <p:cNvSpPr>
            <a:spLocks noChangeAspect="1" noChangeArrowheads="1"/>
          </p:cNvSpPr>
          <p:nvPr/>
        </p:nvSpPr>
        <p:spPr bwMode="auto">
          <a:xfrm>
            <a:off x="8488363" y="815975"/>
            <a:ext cx="47307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18</a:t>
            </a:r>
            <a:endParaRPr lang="eu-ES">
              <a:cs typeface="+mn-cs"/>
            </a:endParaRPr>
          </a:p>
        </p:txBody>
      </p:sp>
      <p:sp>
        <p:nvSpPr>
          <p:cNvPr id="90149" name="Rectangle 37"/>
          <p:cNvSpPr>
            <a:spLocks noChangeAspect="1" noChangeArrowheads="1"/>
          </p:cNvSpPr>
          <p:nvPr/>
        </p:nvSpPr>
        <p:spPr bwMode="auto">
          <a:xfrm>
            <a:off x="7986713" y="815975"/>
            <a:ext cx="5016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17</a:t>
            </a:r>
            <a:endParaRPr lang="eu-ES">
              <a:cs typeface="+mn-cs"/>
            </a:endParaRPr>
          </a:p>
        </p:txBody>
      </p:sp>
      <p:sp>
        <p:nvSpPr>
          <p:cNvPr id="90150" name="Rectangle 38"/>
          <p:cNvSpPr>
            <a:spLocks noChangeAspect="1" noChangeArrowheads="1"/>
          </p:cNvSpPr>
          <p:nvPr/>
        </p:nvSpPr>
        <p:spPr bwMode="auto">
          <a:xfrm>
            <a:off x="7505700" y="815975"/>
            <a:ext cx="481013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16</a:t>
            </a:r>
            <a:endParaRPr lang="eu-ES">
              <a:cs typeface="+mn-cs"/>
            </a:endParaRPr>
          </a:p>
        </p:txBody>
      </p:sp>
      <p:sp>
        <p:nvSpPr>
          <p:cNvPr id="90151" name="Rectangle 39"/>
          <p:cNvSpPr>
            <a:spLocks noChangeAspect="1" noChangeArrowheads="1"/>
          </p:cNvSpPr>
          <p:nvPr/>
        </p:nvSpPr>
        <p:spPr bwMode="auto">
          <a:xfrm>
            <a:off x="7046913" y="815975"/>
            <a:ext cx="458787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15</a:t>
            </a:r>
            <a:endParaRPr lang="eu-ES">
              <a:cs typeface="+mn-cs"/>
            </a:endParaRPr>
          </a:p>
        </p:txBody>
      </p:sp>
      <p:sp>
        <p:nvSpPr>
          <p:cNvPr id="90152" name="Rectangle 40"/>
          <p:cNvSpPr>
            <a:spLocks noChangeAspect="1" noChangeArrowheads="1"/>
          </p:cNvSpPr>
          <p:nvPr/>
        </p:nvSpPr>
        <p:spPr bwMode="auto">
          <a:xfrm>
            <a:off x="6592888" y="815975"/>
            <a:ext cx="4540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14</a:t>
            </a:r>
            <a:endParaRPr lang="eu-ES">
              <a:cs typeface="+mn-cs"/>
            </a:endParaRPr>
          </a:p>
        </p:txBody>
      </p:sp>
      <p:sp>
        <p:nvSpPr>
          <p:cNvPr id="90153" name="Rectangle 41"/>
          <p:cNvSpPr>
            <a:spLocks noChangeAspect="1" noChangeArrowheads="1"/>
          </p:cNvSpPr>
          <p:nvPr/>
        </p:nvSpPr>
        <p:spPr bwMode="auto">
          <a:xfrm>
            <a:off x="6129338" y="815975"/>
            <a:ext cx="4635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13</a:t>
            </a:r>
            <a:endParaRPr lang="eu-ES">
              <a:cs typeface="+mn-cs"/>
            </a:endParaRPr>
          </a:p>
        </p:txBody>
      </p:sp>
      <p:sp>
        <p:nvSpPr>
          <p:cNvPr id="90154" name="Rectangle 42"/>
          <p:cNvSpPr>
            <a:spLocks noChangeAspect="1" noChangeArrowheads="1"/>
          </p:cNvSpPr>
          <p:nvPr/>
        </p:nvSpPr>
        <p:spPr bwMode="auto">
          <a:xfrm>
            <a:off x="5670550" y="1341438"/>
            <a:ext cx="45878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IIB</a:t>
            </a:r>
            <a:endParaRPr lang="eu-ES" sz="1000">
              <a:cs typeface="+mn-cs"/>
            </a:endParaRPr>
          </a:p>
        </p:txBody>
      </p:sp>
      <p:sp>
        <p:nvSpPr>
          <p:cNvPr id="90155" name="Rectangle 43"/>
          <p:cNvSpPr>
            <a:spLocks noChangeAspect="1" noChangeArrowheads="1"/>
          </p:cNvSpPr>
          <p:nvPr/>
        </p:nvSpPr>
        <p:spPr bwMode="auto">
          <a:xfrm>
            <a:off x="5165725" y="1341438"/>
            <a:ext cx="5048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IB</a:t>
            </a:r>
            <a:endParaRPr lang="eu-ES" sz="1000">
              <a:cs typeface="+mn-cs"/>
            </a:endParaRPr>
          </a:p>
        </p:txBody>
      </p:sp>
      <p:sp>
        <p:nvSpPr>
          <p:cNvPr id="90156" name="Rectangle 44"/>
          <p:cNvSpPr>
            <a:spLocks noChangeAspect="1" noChangeArrowheads="1"/>
          </p:cNvSpPr>
          <p:nvPr/>
        </p:nvSpPr>
        <p:spPr bwMode="auto">
          <a:xfrm>
            <a:off x="3778250" y="1341438"/>
            <a:ext cx="13874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VIIIB</a:t>
            </a:r>
            <a:endParaRPr lang="eu-ES" sz="1000">
              <a:cs typeface="+mn-cs"/>
            </a:endParaRPr>
          </a:p>
        </p:txBody>
      </p:sp>
      <p:sp>
        <p:nvSpPr>
          <p:cNvPr id="90157" name="Rectangle 45"/>
          <p:cNvSpPr>
            <a:spLocks noChangeAspect="1" noChangeArrowheads="1"/>
          </p:cNvSpPr>
          <p:nvPr/>
        </p:nvSpPr>
        <p:spPr bwMode="auto">
          <a:xfrm>
            <a:off x="3254375" y="1341438"/>
            <a:ext cx="5238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VIIB</a:t>
            </a:r>
            <a:endParaRPr lang="eu-ES" sz="1000">
              <a:cs typeface="+mn-cs"/>
            </a:endParaRPr>
          </a:p>
        </p:txBody>
      </p:sp>
      <p:sp>
        <p:nvSpPr>
          <p:cNvPr id="90158" name="Rectangle 46"/>
          <p:cNvSpPr>
            <a:spLocks noChangeAspect="1" noChangeArrowheads="1"/>
          </p:cNvSpPr>
          <p:nvPr/>
        </p:nvSpPr>
        <p:spPr bwMode="auto">
          <a:xfrm>
            <a:off x="2770188" y="1341438"/>
            <a:ext cx="484187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VIB</a:t>
            </a:r>
            <a:endParaRPr lang="eu-ES" sz="1000">
              <a:cs typeface="+mn-cs"/>
            </a:endParaRPr>
          </a:p>
        </p:txBody>
      </p:sp>
      <p:sp>
        <p:nvSpPr>
          <p:cNvPr id="90159" name="Rectangle 47"/>
          <p:cNvSpPr>
            <a:spLocks noChangeAspect="1" noChangeArrowheads="1"/>
          </p:cNvSpPr>
          <p:nvPr/>
        </p:nvSpPr>
        <p:spPr bwMode="auto">
          <a:xfrm>
            <a:off x="2290763" y="1341438"/>
            <a:ext cx="4794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VB</a:t>
            </a:r>
            <a:endParaRPr lang="eu-ES" sz="1000">
              <a:cs typeface="+mn-cs"/>
            </a:endParaRPr>
          </a:p>
        </p:txBody>
      </p:sp>
      <p:sp>
        <p:nvSpPr>
          <p:cNvPr id="90160" name="Rectangle 48"/>
          <p:cNvSpPr>
            <a:spLocks noChangeAspect="1" noChangeArrowheads="1"/>
          </p:cNvSpPr>
          <p:nvPr/>
        </p:nvSpPr>
        <p:spPr bwMode="auto">
          <a:xfrm>
            <a:off x="1819275" y="1341438"/>
            <a:ext cx="47148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IVB</a:t>
            </a:r>
            <a:endParaRPr lang="eu-ES" sz="1000">
              <a:cs typeface="+mn-cs"/>
            </a:endParaRPr>
          </a:p>
        </p:txBody>
      </p:sp>
      <p:sp>
        <p:nvSpPr>
          <p:cNvPr id="90161" name="Rectangle 49"/>
          <p:cNvSpPr>
            <a:spLocks noChangeAspect="1" noChangeArrowheads="1"/>
          </p:cNvSpPr>
          <p:nvPr/>
        </p:nvSpPr>
        <p:spPr bwMode="auto">
          <a:xfrm>
            <a:off x="1344613" y="1341438"/>
            <a:ext cx="474662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IIIB</a:t>
            </a:r>
            <a:endParaRPr lang="eu-ES" sz="1000">
              <a:cs typeface="+mn-cs"/>
            </a:endParaRPr>
          </a:p>
        </p:txBody>
      </p:sp>
      <p:sp>
        <p:nvSpPr>
          <p:cNvPr id="90162" name="Rectangle 50"/>
          <p:cNvSpPr>
            <a:spLocks noChangeAspect="1" noChangeArrowheads="1"/>
          </p:cNvSpPr>
          <p:nvPr/>
        </p:nvSpPr>
        <p:spPr bwMode="auto">
          <a:xfrm>
            <a:off x="5670550" y="815975"/>
            <a:ext cx="458788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12</a:t>
            </a:r>
            <a:endParaRPr lang="eu-ES">
              <a:cs typeface="+mn-cs"/>
            </a:endParaRPr>
          </a:p>
        </p:txBody>
      </p:sp>
      <p:sp>
        <p:nvSpPr>
          <p:cNvPr id="90163" name="Rectangle 51"/>
          <p:cNvSpPr>
            <a:spLocks noChangeAspect="1" noChangeArrowheads="1"/>
          </p:cNvSpPr>
          <p:nvPr/>
        </p:nvSpPr>
        <p:spPr bwMode="auto">
          <a:xfrm>
            <a:off x="5165725" y="815975"/>
            <a:ext cx="5048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11</a:t>
            </a:r>
            <a:endParaRPr lang="eu-ES">
              <a:cs typeface="+mn-cs"/>
            </a:endParaRPr>
          </a:p>
        </p:txBody>
      </p:sp>
      <p:sp>
        <p:nvSpPr>
          <p:cNvPr id="90164" name="Rectangle 52"/>
          <p:cNvSpPr>
            <a:spLocks noChangeAspect="1" noChangeArrowheads="1"/>
          </p:cNvSpPr>
          <p:nvPr/>
        </p:nvSpPr>
        <p:spPr bwMode="auto">
          <a:xfrm>
            <a:off x="4706938" y="815975"/>
            <a:ext cx="458787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</a:t>
            </a:r>
            <a:endParaRPr lang="eu-ES">
              <a:cs typeface="+mn-cs"/>
            </a:endParaRPr>
          </a:p>
        </p:txBody>
      </p:sp>
      <p:sp>
        <p:nvSpPr>
          <p:cNvPr id="90165" name="Rectangle 53"/>
          <p:cNvSpPr>
            <a:spLocks noChangeAspect="1" noChangeArrowheads="1"/>
          </p:cNvSpPr>
          <p:nvPr/>
        </p:nvSpPr>
        <p:spPr bwMode="auto">
          <a:xfrm>
            <a:off x="4246563" y="815975"/>
            <a:ext cx="46037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</a:t>
            </a:r>
            <a:endParaRPr lang="eu-ES">
              <a:cs typeface="+mn-cs"/>
            </a:endParaRPr>
          </a:p>
        </p:txBody>
      </p:sp>
      <p:sp>
        <p:nvSpPr>
          <p:cNvPr id="90166" name="Rectangle 54"/>
          <p:cNvSpPr>
            <a:spLocks noChangeAspect="1" noChangeArrowheads="1"/>
          </p:cNvSpPr>
          <p:nvPr/>
        </p:nvSpPr>
        <p:spPr bwMode="auto">
          <a:xfrm>
            <a:off x="3778250" y="815975"/>
            <a:ext cx="468313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</a:t>
            </a:r>
            <a:endParaRPr lang="eu-ES">
              <a:cs typeface="+mn-cs"/>
            </a:endParaRPr>
          </a:p>
        </p:txBody>
      </p:sp>
      <p:sp>
        <p:nvSpPr>
          <p:cNvPr id="90167" name="Rectangle 55"/>
          <p:cNvSpPr>
            <a:spLocks noChangeAspect="1" noChangeArrowheads="1"/>
          </p:cNvSpPr>
          <p:nvPr/>
        </p:nvSpPr>
        <p:spPr bwMode="auto">
          <a:xfrm>
            <a:off x="3254375" y="815975"/>
            <a:ext cx="52387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</a:t>
            </a:r>
            <a:endParaRPr lang="eu-ES">
              <a:cs typeface="+mn-cs"/>
            </a:endParaRPr>
          </a:p>
        </p:txBody>
      </p:sp>
      <p:sp>
        <p:nvSpPr>
          <p:cNvPr id="90168" name="Rectangle 56"/>
          <p:cNvSpPr>
            <a:spLocks noChangeAspect="1" noChangeArrowheads="1"/>
          </p:cNvSpPr>
          <p:nvPr/>
        </p:nvSpPr>
        <p:spPr bwMode="auto">
          <a:xfrm>
            <a:off x="2770188" y="815975"/>
            <a:ext cx="484187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</a:t>
            </a:r>
            <a:endParaRPr lang="eu-ES">
              <a:cs typeface="+mn-cs"/>
            </a:endParaRPr>
          </a:p>
        </p:txBody>
      </p:sp>
      <p:sp>
        <p:nvSpPr>
          <p:cNvPr id="90169" name="Rectangle 57"/>
          <p:cNvSpPr>
            <a:spLocks noChangeAspect="1" noChangeArrowheads="1"/>
          </p:cNvSpPr>
          <p:nvPr/>
        </p:nvSpPr>
        <p:spPr bwMode="auto">
          <a:xfrm>
            <a:off x="2290763" y="815975"/>
            <a:ext cx="4794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</a:t>
            </a:r>
            <a:endParaRPr lang="eu-ES">
              <a:cs typeface="+mn-cs"/>
            </a:endParaRPr>
          </a:p>
        </p:txBody>
      </p:sp>
      <p:sp>
        <p:nvSpPr>
          <p:cNvPr id="90170" name="Rectangle 58"/>
          <p:cNvSpPr>
            <a:spLocks noChangeAspect="1" noChangeArrowheads="1"/>
          </p:cNvSpPr>
          <p:nvPr/>
        </p:nvSpPr>
        <p:spPr bwMode="auto">
          <a:xfrm>
            <a:off x="1819275" y="815975"/>
            <a:ext cx="471488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</a:t>
            </a:r>
            <a:endParaRPr lang="eu-ES">
              <a:cs typeface="+mn-cs"/>
            </a:endParaRPr>
          </a:p>
        </p:txBody>
      </p:sp>
      <p:sp>
        <p:nvSpPr>
          <p:cNvPr id="90171" name="Rectangle 59"/>
          <p:cNvSpPr>
            <a:spLocks noChangeAspect="1" noChangeArrowheads="1"/>
          </p:cNvSpPr>
          <p:nvPr/>
        </p:nvSpPr>
        <p:spPr bwMode="auto">
          <a:xfrm>
            <a:off x="1344613" y="815975"/>
            <a:ext cx="474662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</a:t>
            </a:r>
            <a:endParaRPr lang="eu-ES">
              <a:cs typeface="+mn-cs"/>
            </a:endParaRPr>
          </a:p>
        </p:txBody>
      </p:sp>
      <p:sp>
        <p:nvSpPr>
          <p:cNvPr id="90172" name="Rectangle 60"/>
          <p:cNvSpPr>
            <a:spLocks noChangeAspect="1" noChangeArrowheads="1"/>
          </p:cNvSpPr>
          <p:nvPr/>
        </p:nvSpPr>
        <p:spPr bwMode="auto">
          <a:xfrm>
            <a:off x="852488" y="1341438"/>
            <a:ext cx="4921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IIA</a:t>
            </a:r>
            <a:endParaRPr lang="eu-ES" sz="1000">
              <a:cs typeface="+mn-cs"/>
            </a:endParaRPr>
          </a:p>
        </p:txBody>
      </p:sp>
      <p:sp>
        <p:nvSpPr>
          <p:cNvPr id="90173" name="Rectangle 61"/>
          <p:cNvSpPr>
            <a:spLocks noChangeAspect="1" noChangeArrowheads="1"/>
          </p:cNvSpPr>
          <p:nvPr/>
        </p:nvSpPr>
        <p:spPr bwMode="auto">
          <a:xfrm>
            <a:off x="852488" y="815975"/>
            <a:ext cx="4921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</a:t>
            </a:r>
            <a:endParaRPr lang="eu-ES">
              <a:cs typeface="+mn-cs"/>
            </a:endParaRPr>
          </a:p>
        </p:txBody>
      </p:sp>
      <p:grpSp>
        <p:nvGrpSpPr>
          <p:cNvPr id="90174" name="Group 62"/>
          <p:cNvGrpSpPr>
            <a:grpSpLocks/>
          </p:cNvGrpSpPr>
          <p:nvPr/>
        </p:nvGrpSpPr>
        <p:grpSpPr bwMode="auto">
          <a:xfrm>
            <a:off x="374650" y="2390775"/>
            <a:ext cx="7612063" cy="2965450"/>
            <a:chOff x="236" y="1506"/>
            <a:chExt cx="4795" cy="1868"/>
          </a:xfrm>
        </p:grpSpPr>
        <p:grpSp>
          <p:nvGrpSpPr>
            <p:cNvPr id="154680" name="Group 63"/>
            <p:cNvGrpSpPr>
              <a:grpSpLocks/>
            </p:cNvGrpSpPr>
            <p:nvPr/>
          </p:nvGrpSpPr>
          <p:grpSpPr bwMode="auto">
            <a:xfrm>
              <a:off x="3861" y="1817"/>
              <a:ext cx="1170" cy="1246"/>
              <a:chOff x="3861" y="1817"/>
              <a:chExt cx="1170" cy="1246"/>
            </a:xfrm>
          </p:grpSpPr>
          <p:grpSp>
            <p:nvGrpSpPr>
              <p:cNvPr id="154732" name="Group 64"/>
              <p:cNvGrpSpPr>
                <a:grpSpLocks/>
              </p:cNvGrpSpPr>
              <p:nvPr/>
            </p:nvGrpSpPr>
            <p:grpSpPr bwMode="auto">
              <a:xfrm>
                <a:off x="3861" y="2752"/>
                <a:ext cx="1170" cy="311"/>
                <a:chOff x="3861" y="2752"/>
                <a:chExt cx="1170" cy="311"/>
              </a:xfrm>
            </p:grpSpPr>
            <p:sp>
              <p:nvSpPr>
                <p:cNvPr id="90177" name="Rectangle 65"/>
                <p:cNvSpPr>
                  <a:spLocks noChangeAspect="1" noChangeArrowheads="1"/>
                </p:cNvSpPr>
                <p:nvPr/>
              </p:nvSpPr>
              <p:spPr bwMode="auto">
                <a:xfrm>
                  <a:off x="4728" y="2752"/>
                  <a:ext cx="303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Po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0178" name="Rectangle 66"/>
                <p:cNvSpPr>
                  <a:spLocks noChangeAspect="1" noChangeArrowheads="1"/>
                </p:cNvSpPr>
                <p:nvPr/>
              </p:nvSpPr>
              <p:spPr bwMode="auto">
                <a:xfrm>
                  <a:off x="4439" y="2752"/>
                  <a:ext cx="289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Bi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0179" name="Rectangle 67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2752"/>
                  <a:ext cx="286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Pb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0180" name="Rectangle 68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2752"/>
                  <a:ext cx="292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Tl</a:t>
                  </a:r>
                  <a:endParaRPr lang="eu-ES" sz="1600" b="1">
                    <a:cs typeface="+mn-cs"/>
                  </a:endParaRPr>
                </a:p>
              </p:txBody>
            </p:sp>
          </p:grpSp>
          <p:grpSp>
            <p:nvGrpSpPr>
              <p:cNvPr id="154733" name="Group 69"/>
              <p:cNvGrpSpPr>
                <a:grpSpLocks/>
              </p:cNvGrpSpPr>
              <p:nvPr/>
            </p:nvGrpSpPr>
            <p:grpSpPr bwMode="auto">
              <a:xfrm>
                <a:off x="3861" y="2440"/>
                <a:ext cx="867" cy="312"/>
                <a:chOff x="3861" y="2440"/>
                <a:chExt cx="867" cy="312"/>
              </a:xfrm>
            </p:grpSpPr>
            <p:sp>
              <p:nvSpPr>
                <p:cNvPr id="90182" name="Rectangle 70"/>
                <p:cNvSpPr>
                  <a:spLocks noChangeAspect="1" noChangeArrowheads="1"/>
                </p:cNvSpPr>
                <p:nvPr/>
              </p:nvSpPr>
              <p:spPr bwMode="auto">
                <a:xfrm>
                  <a:off x="4439" y="2440"/>
                  <a:ext cx="289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0183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2440"/>
                  <a:ext cx="286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50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Sn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0184" name="Rectangl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2440"/>
                  <a:ext cx="292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49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In</a:t>
                  </a:r>
                  <a:endParaRPr lang="eu-ES" sz="1600" b="1">
                    <a:cs typeface="+mn-cs"/>
                  </a:endParaRPr>
                </a:p>
              </p:txBody>
            </p:sp>
          </p:grpSp>
          <p:grpSp>
            <p:nvGrpSpPr>
              <p:cNvPr id="154734" name="Group 73"/>
              <p:cNvGrpSpPr>
                <a:grpSpLocks/>
              </p:cNvGrpSpPr>
              <p:nvPr/>
            </p:nvGrpSpPr>
            <p:grpSpPr bwMode="auto">
              <a:xfrm>
                <a:off x="3861" y="2129"/>
                <a:ext cx="578" cy="311"/>
                <a:chOff x="3861" y="2129"/>
                <a:chExt cx="578" cy="311"/>
              </a:xfrm>
            </p:grpSpPr>
            <p:sp>
              <p:nvSpPr>
                <p:cNvPr id="90186" name="Rectangl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2129"/>
                  <a:ext cx="286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Ge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0187" name="Rectangle 75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2129"/>
                  <a:ext cx="292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Ga</a:t>
                  </a:r>
                  <a:endParaRPr lang="eu-ES" sz="1600" b="1">
                    <a:cs typeface="+mn-cs"/>
                  </a:endParaRPr>
                </a:p>
              </p:txBody>
            </p:sp>
          </p:grpSp>
          <p:sp>
            <p:nvSpPr>
              <p:cNvPr id="90188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3861" y="1817"/>
                <a:ext cx="29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Al</a:t>
                </a:r>
                <a:endParaRPr lang="eu-ES" sz="1600" b="1">
                  <a:cs typeface="+mn-cs"/>
                </a:endParaRPr>
              </a:p>
            </p:txBody>
          </p:sp>
        </p:grpSp>
        <p:grpSp>
          <p:nvGrpSpPr>
            <p:cNvPr id="154681" name="Group 77"/>
            <p:cNvGrpSpPr>
              <a:grpSpLocks/>
            </p:cNvGrpSpPr>
            <p:nvPr/>
          </p:nvGrpSpPr>
          <p:grpSpPr bwMode="auto">
            <a:xfrm>
              <a:off x="847" y="2129"/>
              <a:ext cx="3014" cy="1245"/>
              <a:chOff x="847" y="2129"/>
              <a:chExt cx="3014" cy="1245"/>
            </a:xfrm>
          </p:grpSpPr>
          <p:sp>
            <p:nvSpPr>
              <p:cNvPr id="90190" name="Rectangle 78"/>
              <p:cNvSpPr>
                <a:spLocks noChangeAspect="1" noChangeArrowheads="1"/>
              </p:cNvSpPr>
              <p:nvPr/>
            </p:nvSpPr>
            <p:spPr bwMode="auto">
              <a:xfrm>
                <a:off x="2675" y="3063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Mt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91" name="Rectangle 79"/>
              <p:cNvSpPr>
                <a:spLocks noChangeAspect="1" noChangeArrowheads="1"/>
              </p:cNvSpPr>
              <p:nvPr/>
            </p:nvSpPr>
            <p:spPr bwMode="auto">
              <a:xfrm>
                <a:off x="2380" y="3063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Hs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92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2050" y="3063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Bh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93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1745" y="3063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94" name="Rectangle 82"/>
              <p:cNvSpPr>
                <a:spLocks noChangeAspect="1" noChangeArrowheads="1"/>
              </p:cNvSpPr>
              <p:nvPr/>
            </p:nvSpPr>
            <p:spPr bwMode="auto">
              <a:xfrm>
                <a:off x="1443" y="3063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Db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95" name="Rectangle 83"/>
              <p:cNvSpPr>
                <a:spLocks noChangeAspect="1" noChangeArrowheads="1"/>
              </p:cNvSpPr>
              <p:nvPr/>
            </p:nvSpPr>
            <p:spPr bwMode="auto">
              <a:xfrm>
                <a:off x="1146" y="3063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Rf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96" name="Rectangle 84"/>
              <p:cNvSpPr>
                <a:spLocks noChangeAspect="1" noChangeArrowheads="1"/>
              </p:cNvSpPr>
              <p:nvPr/>
            </p:nvSpPr>
            <p:spPr bwMode="auto">
              <a:xfrm>
                <a:off x="847" y="3063"/>
                <a:ext cx="29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89 </a:t>
                </a:r>
                <a:r>
                  <a:rPr lang="eu-ES" sz="1000">
                    <a:solidFill>
                      <a:srgbClr val="FF0000"/>
                    </a:solidFill>
                    <a:latin typeface="Times New Roman" charset="0"/>
                    <a:cs typeface="Times New Roman" charset="0"/>
                    <a:hlinkClick r:id="rId2"/>
                  </a:rPr>
                  <a:t>*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Ac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97" name="Rectangle 85"/>
              <p:cNvSpPr>
                <a:spLocks noChangeAspect="1" noChangeArrowheads="1"/>
              </p:cNvSpPr>
              <p:nvPr/>
            </p:nvSpPr>
            <p:spPr bwMode="auto">
              <a:xfrm>
                <a:off x="3572" y="2752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98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3254" y="2752"/>
                <a:ext cx="318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199" name="Rectangle 87"/>
              <p:cNvSpPr>
                <a:spLocks noChangeAspect="1" noChangeArrowheads="1"/>
              </p:cNvSpPr>
              <p:nvPr/>
            </p:nvSpPr>
            <p:spPr bwMode="auto">
              <a:xfrm>
                <a:off x="2965" y="2752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Pt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00" name="Rectangle 88"/>
              <p:cNvSpPr>
                <a:spLocks noChangeAspect="1" noChangeArrowheads="1"/>
              </p:cNvSpPr>
              <p:nvPr/>
            </p:nvSpPr>
            <p:spPr bwMode="auto">
              <a:xfrm>
                <a:off x="2675" y="2752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Ir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01" name="Rectangle 89"/>
              <p:cNvSpPr>
                <a:spLocks noChangeAspect="1" noChangeArrowheads="1"/>
              </p:cNvSpPr>
              <p:nvPr/>
            </p:nvSpPr>
            <p:spPr bwMode="auto">
              <a:xfrm>
                <a:off x="2380" y="2752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Os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02" name="Rectangle 90"/>
              <p:cNvSpPr>
                <a:spLocks noChangeAspect="1" noChangeArrowheads="1"/>
              </p:cNvSpPr>
              <p:nvPr/>
            </p:nvSpPr>
            <p:spPr bwMode="auto">
              <a:xfrm>
                <a:off x="2050" y="2752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03" name="Rectangle 91"/>
              <p:cNvSpPr>
                <a:spLocks noChangeAspect="1" noChangeArrowheads="1"/>
              </p:cNvSpPr>
              <p:nvPr/>
            </p:nvSpPr>
            <p:spPr bwMode="auto">
              <a:xfrm>
                <a:off x="1745" y="2752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W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04" name="Rectangle 92"/>
              <p:cNvSpPr>
                <a:spLocks noChangeAspect="1" noChangeArrowheads="1"/>
              </p:cNvSpPr>
              <p:nvPr/>
            </p:nvSpPr>
            <p:spPr bwMode="auto">
              <a:xfrm>
                <a:off x="1443" y="2752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Ta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05" name="Rectangle 93"/>
              <p:cNvSpPr>
                <a:spLocks noChangeAspect="1" noChangeArrowheads="1"/>
              </p:cNvSpPr>
              <p:nvPr/>
            </p:nvSpPr>
            <p:spPr bwMode="auto">
              <a:xfrm>
                <a:off x="1146" y="2752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Hf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06" name="Rectangle 94"/>
              <p:cNvSpPr>
                <a:spLocks noChangeAspect="1" noChangeArrowheads="1"/>
              </p:cNvSpPr>
              <p:nvPr/>
            </p:nvSpPr>
            <p:spPr bwMode="auto">
              <a:xfrm>
                <a:off x="847" y="2752"/>
                <a:ext cx="29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57 </a:t>
                </a:r>
                <a:r>
                  <a:rPr lang="eu-ES" sz="1000">
                    <a:solidFill>
                      <a:srgbClr val="FF0000"/>
                    </a:solidFill>
                    <a:latin typeface="Times New Roman" charset="0"/>
                    <a:cs typeface="Times New Roman" charset="0"/>
                    <a:hlinkClick r:id="rId3"/>
                  </a:rPr>
                  <a:t>*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La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07" name="Rectangle 95"/>
              <p:cNvSpPr>
                <a:spLocks noChangeAspect="1" noChangeArrowheads="1"/>
              </p:cNvSpPr>
              <p:nvPr/>
            </p:nvSpPr>
            <p:spPr bwMode="auto">
              <a:xfrm>
                <a:off x="3572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08" name="Rectangle 96"/>
              <p:cNvSpPr>
                <a:spLocks noChangeAspect="1" noChangeArrowheads="1"/>
              </p:cNvSpPr>
              <p:nvPr/>
            </p:nvSpPr>
            <p:spPr bwMode="auto">
              <a:xfrm>
                <a:off x="3254" y="2440"/>
                <a:ext cx="318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09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2965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10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2675" y="2440"/>
                <a:ext cx="29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11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2380" y="2440"/>
                <a:ext cx="29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12" name="Rectangle 100"/>
              <p:cNvSpPr>
                <a:spLocks noChangeAspect="1" noChangeArrowheads="1"/>
              </p:cNvSpPr>
              <p:nvPr/>
            </p:nvSpPr>
            <p:spPr bwMode="auto">
              <a:xfrm>
                <a:off x="2050" y="2440"/>
                <a:ext cx="33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Tc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13" name="Rectangle 101"/>
              <p:cNvSpPr>
                <a:spLocks noChangeAspect="1" noChangeArrowheads="1"/>
              </p:cNvSpPr>
              <p:nvPr/>
            </p:nvSpPr>
            <p:spPr bwMode="auto">
              <a:xfrm>
                <a:off x="1745" y="2440"/>
                <a:ext cx="30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14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1443" y="2440"/>
                <a:ext cx="30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15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1146" y="2440"/>
                <a:ext cx="297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16" name="Rectangle 104"/>
              <p:cNvSpPr>
                <a:spLocks noChangeAspect="1" noChangeArrowheads="1"/>
              </p:cNvSpPr>
              <p:nvPr/>
            </p:nvSpPr>
            <p:spPr bwMode="auto">
              <a:xfrm>
                <a:off x="847" y="2440"/>
                <a:ext cx="29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Y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17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3572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18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3254" y="2129"/>
                <a:ext cx="318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19" name="Rectangle 107"/>
              <p:cNvSpPr>
                <a:spLocks noChangeAspect="1" noChangeArrowheads="1"/>
              </p:cNvSpPr>
              <p:nvPr/>
            </p:nvSpPr>
            <p:spPr bwMode="auto">
              <a:xfrm>
                <a:off x="2965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20" name="Rectangle 108"/>
              <p:cNvSpPr>
                <a:spLocks noChangeAspect="1" noChangeArrowheads="1"/>
              </p:cNvSpPr>
              <p:nvPr/>
            </p:nvSpPr>
            <p:spPr bwMode="auto">
              <a:xfrm>
                <a:off x="2675" y="2129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21" name="Rectangle 109"/>
              <p:cNvSpPr>
                <a:spLocks noChangeAspect="1" noChangeArrowheads="1"/>
              </p:cNvSpPr>
              <p:nvPr/>
            </p:nvSpPr>
            <p:spPr bwMode="auto">
              <a:xfrm>
                <a:off x="2380" y="2129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Fe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22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2050" y="2129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23" name="Rectangle 111"/>
              <p:cNvSpPr>
                <a:spLocks noChangeAspect="1" noChangeArrowheads="1"/>
              </p:cNvSpPr>
              <p:nvPr/>
            </p:nvSpPr>
            <p:spPr bwMode="auto">
              <a:xfrm>
                <a:off x="1745" y="2129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24" name="Rectangle 112"/>
              <p:cNvSpPr>
                <a:spLocks noChangeAspect="1" noChangeArrowheads="1"/>
              </p:cNvSpPr>
              <p:nvPr/>
            </p:nvSpPr>
            <p:spPr bwMode="auto">
              <a:xfrm>
                <a:off x="1443" y="2129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V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25" name="Rectangle 113"/>
              <p:cNvSpPr>
                <a:spLocks noChangeAspect="1" noChangeArrowheads="1"/>
              </p:cNvSpPr>
              <p:nvPr/>
            </p:nvSpPr>
            <p:spPr bwMode="auto">
              <a:xfrm>
                <a:off x="1146" y="2129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26" name="Rectangle 114"/>
              <p:cNvSpPr>
                <a:spLocks noChangeAspect="1" noChangeArrowheads="1"/>
              </p:cNvSpPr>
              <p:nvPr/>
            </p:nvSpPr>
            <p:spPr bwMode="auto">
              <a:xfrm>
                <a:off x="847" y="2129"/>
                <a:ext cx="29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Sc</a:t>
                </a:r>
                <a:endParaRPr lang="eu-ES" sz="1600" b="1">
                  <a:cs typeface="+mn-cs"/>
                </a:endParaRPr>
              </a:p>
            </p:txBody>
          </p:sp>
        </p:grpSp>
        <p:grpSp>
          <p:nvGrpSpPr>
            <p:cNvPr id="154682" name="Group 115"/>
            <p:cNvGrpSpPr>
              <a:grpSpLocks/>
            </p:cNvGrpSpPr>
            <p:nvPr/>
          </p:nvGrpSpPr>
          <p:grpSpPr bwMode="auto">
            <a:xfrm>
              <a:off x="236" y="1506"/>
              <a:ext cx="611" cy="1868"/>
              <a:chOff x="236" y="1506"/>
              <a:chExt cx="611" cy="1868"/>
            </a:xfrm>
          </p:grpSpPr>
          <p:sp>
            <p:nvSpPr>
              <p:cNvPr id="90228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537" y="3063"/>
                <a:ext cx="31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Ra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29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537" y="2752"/>
                <a:ext cx="31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Ba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30" name="Rectangle 118"/>
              <p:cNvSpPr>
                <a:spLocks noChangeAspect="1" noChangeArrowheads="1"/>
              </p:cNvSpPr>
              <p:nvPr/>
            </p:nvSpPr>
            <p:spPr bwMode="auto">
              <a:xfrm>
                <a:off x="537" y="2440"/>
                <a:ext cx="31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31" name="Rectangle 119"/>
              <p:cNvSpPr>
                <a:spLocks noChangeAspect="1" noChangeArrowheads="1"/>
              </p:cNvSpPr>
              <p:nvPr/>
            </p:nvSpPr>
            <p:spPr bwMode="auto">
              <a:xfrm>
                <a:off x="537" y="2129"/>
                <a:ext cx="31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Ca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32" name="Rectangle 120"/>
              <p:cNvSpPr>
                <a:spLocks noChangeAspect="1" noChangeArrowheads="1"/>
              </p:cNvSpPr>
              <p:nvPr/>
            </p:nvSpPr>
            <p:spPr bwMode="auto">
              <a:xfrm>
                <a:off x="537" y="1817"/>
                <a:ext cx="31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33" name="Rectangle 121"/>
              <p:cNvSpPr>
                <a:spLocks noChangeAspect="1" noChangeArrowheads="1"/>
              </p:cNvSpPr>
              <p:nvPr/>
            </p:nvSpPr>
            <p:spPr bwMode="auto">
              <a:xfrm>
                <a:off x="537" y="1506"/>
                <a:ext cx="31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Be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34" name="Rectangle 122"/>
              <p:cNvSpPr>
                <a:spLocks noChangeAspect="1" noChangeArrowheads="1"/>
              </p:cNvSpPr>
              <p:nvPr/>
            </p:nvSpPr>
            <p:spPr bwMode="auto">
              <a:xfrm>
                <a:off x="236" y="3063"/>
                <a:ext cx="301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Fr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35" name="Rectangle 123"/>
              <p:cNvSpPr>
                <a:spLocks noChangeAspect="1" noChangeArrowheads="1"/>
              </p:cNvSpPr>
              <p:nvPr/>
            </p:nvSpPr>
            <p:spPr bwMode="auto">
              <a:xfrm>
                <a:off x="236" y="2752"/>
                <a:ext cx="301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Cs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36" name="Rectangle 124"/>
              <p:cNvSpPr>
                <a:spLocks noChangeAspect="1" noChangeArrowheads="1"/>
              </p:cNvSpPr>
              <p:nvPr/>
            </p:nvSpPr>
            <p:spPr bwMode="auto">
              <a:xfrm>
                <a:off x="236" y="2440"/>
                <a:ext cx="301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37" name="Rectangle 125"/>
              <p:cNvSpPr>
                <a:spLocks noChangeAspect="1" noChangeArrowheads="1"/>
              </p:cNvSpPr>
              <p:nvPr/>
            </p:nvSpPr>
            <p:spPr bwMode="auto">
              <a:xfrm>
                <a:off x="236" y="2129"/>
                <a:ext cx="301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K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38" name="Rectangle 126"/>
              <p:cNvSpPr>
                <a:spLocks noChangeAspect="1" noChangeArrowheads="1"/>
              </p:cNvSpPr>
              <p:nvPr/>
            </p:nvSpPr>
            <p:spPr bwMode="auto">
              <a:xfrm>
                <a:off x="236" y="1817"/>
                <a:ext cx="301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Na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0239" name="Rectangle 127"/>
              <p:cNvSpPr>
                <a:spLocks noChangeAspect="1" noChangeArrowheads="1"/>
              </p:cNvSpPr>
              <p:nvPr/>
            </p:nvSpPr>
            <p:spPr bwMode="auto">
              <a:xfrm>
                <a:off x="236" y="1506"/>
                <a:ext cx="301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Li</a:t>
                </a:r>
                <a:endParaRPr lang="eu-ES" sz="1600" b="1">
                  <a:cs typeface="+mn-cs"/>
                </a:endParaRPr>
              </a:p>
            </p:txBody>
          </p:sp>
        </p:grpSp>
      </p:grpSp>
      <p:sp>
        <p:nvSpPr>
          <p:cNvPr id="90240" name="Rectangle 128"/>
          <p:cNvSpPr>
            <a:spLocks noChangeAspect="1" noChangeArrowheads="1"/>
          </p:cNvSpPr>
          <p:nvPr/>
        </p:nvSpPr>
        <p:spPr bwMode="auto">
          <a:xfrm>
            <a:off x="374650" y="1865313"/>
            <a:ext cx="477838" cy="52546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</a:t>
            </a:r>
            <a:endParaRPr lang="eu-ES" sz="1600" b="1">
              <a:cs typeface="+mn-cs"/>
            </a:endParaRPr>
          </a:p>
        </p:txBody>
      </p:sp>
      <p:sp>
        <p:nvSpPr>
          <p:cNvPr id="90241" name="Rectangle 129"/>
          <p:cNvSpPr>
            <a:spLocks noChangeAspect="1" noChangeArrowheads="1"/>
          </p:cNvSpPr>
          <p:nvPr/>
        </p:nvSpPr>
        <p:spPr bwMode="auto">
          <a:xfrm>
            <a:off x="374650" y="1341438"/>
            <a:ext cx="47783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IA</a:t>
            </a:r>
            <a:endParaRPr lang="eu-ES" sz="1000">
              <a:cs typeface="+mn-cs"/>
            </a:endParaRPr>
          </a:p>
        </p:txBody>
      </p:sp>
      <p:grpSp>
        <p:nvGrpSpPr>
          <p:cNvPr id="154663" name="Group 130"/>
          <p:cNvGrpSpPr>
            <a:grpSpLocks/>
          </p:cNvGrpSpPr>
          <p:nvPr/>
        </p:nvGrpSpPr>
        <p:grpSpPr bwMode="auto">
          <a:xfrm>
            <a:off x="127000" y="1341438"/>
            <a:ext cx="247650" cy="4014787"/>
            <a:chOff x="80" y="845"/>
            <a:chExt cx="156" cy="2529"/>
          </a:xfrm>
        </p:grpSpPr>
        <p:sp>
          <p:nvSpPr>
            <p:cNvPr id="90243" name="Rectangle 131"/>
            <p:cNvSpPr>
              <a:spLocks noChangeAspect="1" noChangeArrowheads="1"/>
            </p:cNvSpPr>
            <p:nvPr/>
          </p:nvSpPr>
          <p:spPr bwMode="auto">
            <a:xfrm>
              <a:off x="80" y="3063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90244" name="Rectangle 132"/>
            <p:cNvSpPr>
              <a:spLocks noChangeAspect="1" noChangeArrowheads="1"/>
            </p:cNvSpPr>
            <p:nvPr/>
          </p:nvSpPr>
          <p:spPr bwMode="auto">
            <a:xfrm>
              <a:off x="80" y="2752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90245" name="Rectangle 133"/>
            <p:cNvSpPr>
              <a:spLocks noChangeAspect="1" noChangeArrowheads="1"/>
            </p:cNvSpPr>
            <p:nvPr/>
          </p:nvSpPr>
          <p:spPr bwMode="auto">
            <a:xfrm>
              <a:off x="80" y="2440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90246" name="Rectangle 134"/>
            <p:cNvSpPr>
              <a:spLocks noChangeAspect="1" noChangeArrowheads="1"/>
            </p:cNvSpPr>
            <p:nvPr/>
          </p:nvSpPr>
          <p:spPr bwMode="auto">
            <a:xfrm>
              <a:off x="80" y="2129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90247" name="Rectangle 135"/>
            <p:cNvSpPr>
              <a:spLocks noChangeAspect="1" noChangeArrowheads="1"/>
            </p:cNvSpPr>
            <p:nvPr/>
          </p:nvSpPr>
          <p:spPr bwMode="auto">
            <a:xfrm>
              <a:off x="80" y="1817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  <p:sp>
          <p:nvSpPr>
            <p:cNvPr id="90248" name="Rectangle 136"/>
            <p:cNvSpPr>
              <a:spLocks noChangeAspect="1" noChangeArrowheads="1"/>
            </p:cNvSpPr>
            <p:nvPr/>
          </p:nvSpPr>
          <p:spPr bwMode="auto">
            <a:xfrm>
              <a:off x="80" y="1506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  <p:sp>
          <p:nvSpPr>
            <p:cNvPr id="90249" name="Rectangle 137"/>
            <p:cNvSpPr>
              <a:spLocks noChangeAspect="1" noChangeArrowheads="1"/>
            </p:cNvSpPr>
            <p:nvPr/>
          </p:nvSpPr>
          <p:spPr bwMode="auto">
            <a:xfrm>
              <a:off x="80" y="1175"/>
              <a:ext cx="156" cy="33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  <p:sp>
          <p:nvSpPr>
            <p:cNvPr id="90250" name="Rectangle 138"/>
            <p:cNvSpPr>
              <a:spLocks noChangeAspect="1" noChangeArrowheads="1"/>
            </p:cNvSpPr>
            <p:nvPr/>
          </p:nvSpPr>
          <p:spPr bwMode="auto">
            <a:xfrm>
              <a:off x="80" y="845"/>
              <a:ext cx="15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endParaRPr lang="eu-ES" sz="2800">
                <a:cs typeface="+mn-cs"/>
              </a:endParaRPr>
            </a:p>
          </p:txBody>
        </p:sp>
      </p:grpSp>
      <p:sp>
        <p:nvSpPr>
          <p:cNvPr id="90251" name="Rectangle 139"/>
          <p:cNvSpPr>
            <a:spLocks noChangeAspect="1" noChangeArrowheads="1"/>
          </p:cNvSpPr>
          <p:nvPr/>
        </p:nvSpPr>
        <p:spPr bwMode="auto">
          <a:xfrm>
            <a:off x="374650" y="815975"/>
            <a:ext cx="477838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</a:t>
            </a:r>
            <a:endParaRPr lang="eu-ES">
              <a:cs typeface="+mn-cs"/>
            </a:endParaRPr>
          </a:p>
        </p:txBody>
      </p:sp>
      <p:sp>
        <p:nvSpPr>
          <p:cNvPr id="90252" name="Rectangle 140"/>
          <p:cNvSpPr>
            <a:spLocks noChangeAspect="1" noChangeArrowheads="1"/>
          </p:cNvSpPr>
          <p:nvPr/>
        </p:nvSpPr>
        <p:spPr bwMode="auto">
          <a:xfrm>
            <a:off x="127000" y="815975"/>
            <a:ext cx="2476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eu-ES" sz="2800">
              <a:cs typeface="+mn-cs"/>
            </a:endParaRPr>
          </a:p>
        </p:txBody>
      </p:sp>
      <p:sp>
        <p:nvSpPr>
          <p:cNvPr id="90253" name="Line 141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0254" name="Line 142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0255" name="Rectangle 143"/>
          <p:cNvSpPr>
            <a:spLocks noChangeArrowheads="1"/>
          </p:cNvSpPr>
          <p:nvPr/>
        </p:nvSpPr>
        <p:spPr bwMode="auto">
          <a:xfrm>
            <a:off x="0" y="56546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u-ES" sz="1200">
                <a:solidFill>
                  <a:srgbClr val="000000"/>
                </a:solidFill>
                <a:cs typeface="Times New Roman" charset="0"/>
              </a:rPr>
              <a:t>  </a:t>
            </a:r>
            <a:endParaRPr lang="eu-ES" sz="1100">
              <a:cs typeface="+mn-cs"/>
            </a:endParaRPr>
          </a:p>
          <a:p>
            <a:pPr eaLnBrk="0" hangingPunct="0">
              <a:defRPr/>
            </a:pPr>
            <a:endParaRPr lang="eu-ES">
              <a:cs typeface="+mn-cs"/>
            </a:endParaRPr>
          </a:p>
        </p:txBody>
      </p:sp>
      <p:sp>
        <p:nvSpPr>
          <p:cNvPr id="90256" name="Text Box 144"/>
          <p:cNvSpPr txBox="1">
            <a:spLocks noChangeArrowheads="1"/>
          </p:cNvSpPr>
          <p:nvPr/>
        </p:nvSpPr>
        <p:spPr bwMode="auto">
          <a:xfrm>
            <a:off x="539750" y="5805488"/>
            <a:ext cx="4824413" cy="3603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700" b="1">
                <a:solidFill>
                  <a:srgbClr val="3333CC"/>
                </a:solidFill>
                <a:cs typeface="+mn-cs"/>
              </a:rPr>
              <a:t>Metalak</a:t>
            </a:r>
            <a:r>
              <a:rPr lang="eu-ES" sz="1600" b="1">
                <a:solidFill>
                  <a:srgbClr val="6600FF"/>
                </a:solidFill>
                <a:cs typeface="+mn-cs"/>
              </a:rPr>
              <a:t> </a:t>
            </a:r>
            <a:r>
              <a:rPr lang="eu-ES" sz="1600">
                <a:cs typeface="+mn-cs"/>
              </a:rPr>
              <a:t>ezkerrean eta erdian...</a:t>
            </a:r>
            <a:endParaRPr lang="eu-ES" sz="1600" b="1">
              <a:solidFill>
                <a:srgbClr val="CC3300"/>
              </a:solidFill>
              <a:cs typeface="+mn-cs"/>
            </a:endParaRPr>
          </a:p>
        </p:txBody>
      </p:sp>
      <p:sp>
        <p:nvSpPr>
          <p:cNvPr id="90257" name="Text Box 145"/>
          <p:cNvSpPr txBox="1">
            <a:spLocks noChangeArrowheads="1"/>
          </p:cNvSpPr>
          <p:nvPr/>
        </p:nvSpPr>
        <p:spPr bwMode="auto">
          <a:xfrm>
            <a:off x="5688013" y="5805488"/>
            <a:ext cx="3260725" cy="360362"/>
          </a:xfrm>
          <a:prstGeom prst="rect">
            <a:avLst/>
          </a:prstGeom>
          <a:solidFill>
            <a:srgbClr val="FFEA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...</a:t>
            </a:r>
            <a:r>
              <a:rPr lang="eu-ES" sz="1700" b="1">
                <a:solidFill>
                  <a:srgbClr val="CC3300"/>
                </a:solidFill>
                <a:cs typeface="+mn-cs"/>
              </a:rPr>
              <a:t>ez metalak</a:t>
            </a:r>
            <a:r>
              <a:rPr lang="eu-ES" sz="1600" b="1">
                <a:solidFill>
                  <a:srgbClr val="FF3300"/>
                </a:solidFill>
                <a:cs typeface="+mn-cs"/>
              </a:rPr>
              <a:t> </a:t>
            </a:r>
            <a:r>
              <a:rPr lang="eu-ES" sz="1600">
                <a:cs typeface="+mn-cs"/>
              </a:rPr>
              <a:t>eskuinean</a:t>
            </a:r>
          </a:p>
        </p:txBody>
      </p:sp>
      <p:sp>
        <p:nvSpPr>
          <p:cNvPr id="90258" name="Text Box 146"/>
          <p:cNvSpPr txBox="1">
            <a:spLocks noChangeArrowheads="1"/>
          </p:cNvSpPr>
          <p:nvPr/>
        </p:nvSpPr>
        <p:spPr bwMode="auto">
          <a:xfrm>
            <a:off x="3635375" y="2276475"/>
            <a:ext cx="2286000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Hidrogenoa kokatzea oso zaila da</a:t>
            </a:r>
          </a:p>
        </p:txBody>
      </p:sp>
      <p:pic>
        <p:nvPicPr>
          <p:cNvPr id="149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429381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mph" presetSubtype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902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9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90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901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9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65987E-6 C -3.88889E-6 0.04681 0.02796 0.08272 0.06198 0.08272 C 0.09705 0.08272 0.125 0.04681 0.125 -2.65987E-6 C 0.125 -0.0468 0.15296 -0.08271 0.18785 -0.08271 C 0.22205 -0.08271 0.24723 0.02966 0.24723 0.07646 " pathEditMode="relative" rAng="0" ptsTypes="fffff">
                                      <p:cBhvr>
                                        <p:cTn id="33" dur="2000" fill="hold"/>
                                        <p:tgtEl>
                                          <p:spTgt spid="90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40" grpId="0" animBg="1"/>
      <p:bldP spid="90240" grpId="1" animBg="1"/>
      <p:bldP spid="90256" grpId="0" animBg="1"/>
      <p:bldP spid="90256" grpId="1" animBg="1"/>
      <p:bldP spid="90257" grpId="0" animBg="1" autoUpdateAnimBg="0"/>
      <p:bldP spid="902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2316386" y="1823106"/>
            <a:ext cx="41306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b="1">
                <a:solidFill>
                  <a:srgbClr val="000000"/>
                </a:solidFill>
                <a:cs typeface="+mn-cs"/>
              </a:rPr>
              <a:t>Elementuen taula periodikoa</a:t>
            </a:r>
          </a:p>
        </p:txBody>
      </p:sp>
      <p:sp>
        <p:nvSpPr>
          <p:cNvPr id="91139" name="Rectangle 3"/>
          <p:cNvSpPr>
            <a:spLocks noChangeAspect="1" noChangeArrowheads="1"/>
          </p:cNvSpPr>
          <p:nvPr/>
        </p:nvSpPr>
        <p:spPr bwMode="auto">
          <a:xfrm>
            <a:off x="8488363" y="1341438"/>
            <a:ext cx="4730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VIIIA</a:t>
            </a:r>
            <a:endParaRPr lang="eu-ES" sz="1000">
              <a:cs typeface="+mn-cs"/>
            </a:endParaRPr>
          </a:p>
        </p:txBody>
      </p:sp>
      <p:sp>
        <p:nvSpPr>
          <p:cNvPr id="91140" name="Rectangle 4"/>
          <p:cNvSpPr>
            <a:spLocks noChangeAspect="1" noChangeArrowheads="1"/>
          </p:cNvSpPr>
          <p:nvPr/>
        </p:nvSpPr>
        <p:spPr bwMode="auto">
          <a:xfrm>
            <a:off x="7986713" y="1341438"/>
            <a:ext cx="501650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VIIA</a:t>
            </a:r>
            <a:endParaRPr lang="eu-ES" sz="1000">
              <a:cs typeface="+mn-cs"/>
            </a:endParaRPr>
          </a:p>
        </p:txBody>
      </p:sp>
      <p:sp>
        <p:nvSpPr>
          <p:cNvPr id="91141" name="Rectangle 5"/>
          <p:cNvSpPr>
            <a:spLocks noChangeAspect="1" noChangeArrowheads="1"/>
          </p:cNvSpPr>
          <p:nvPr/>
        </p:nvSpPr>
        <p:spPr bwMode="auto">
          <a:xfrm>
            <a:off x="7505700" y="1341438"/>
            <a:ext cx="481013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VIA</a:t>
            </a:r>
            <a:endParaRPr lang="eu-ES" sz="1000">
              <a:cs typeface="+mn-cs"/>
            </a:endParaRPr>
          </a:p>
        </p:txBody>
      </p:sp>
      <p:sp>
        <p:nvSpPr>
          <p:cNvPr id="91142" name="Rectangle 6"/>
          <p:cNvSpPr>
            <a:spLocks noChangeAspect="1" noChangeArrowheads="1"/>
          </p:cNvSpPr>
          <p:nvPr/>
        </p:nvSpPr>
        <p:spPr bwMode="auto">
          <a:xfrm>
            <a:off x="7046913" y="1341438"/>
            <a:ext cx="458787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VA</a:t>
            </a:r>
            <a:endParaRPr lang="eu-ES" sz="1000">
              <a:cs typeface="+mn-cs"/>
            </a:endParaRPr>
          </a:p>
        </p:txBody>
      </p:sp>
      <p:sp>
        <p:nvSpPr>
          <p:cNvPr id="91143" name="Rectangle 7"/>
          <p:cNvSpPr>
            <a:spLocks noChangeAspect="1" noChangeArrowheads="1"/>
          </p:cNvSpPr>
          <p:nvPr/>
        </p:nvSpPr>
        <p:spPr bwMode="auto">
          <a:xfrm>
            <a:off x="6592888" y="1341438"/>
            <a:ext cx="4540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IVA</a:t>
            </a:r>
            <a:endParaRPr lang="eu-ES" sz="1000">
              <a:cs typeface="+mn-cs"/>
            </a:endParaRPr>
          </a:p>
        </p:txBody>
      </p:sp>
      <p:sp>
        <p:nvSpPr>
          <p:cNvPr id="91144" name="Rectangle 8"/>
          <p:cNvSpPr>
            <a:spLocks noChangeAspect="1" noChangeArrowheads="1"/>
          </p:cNvSpPr>
          <p:nvPr/>
        </p:nvSpPr>
        <p:spPr bwMode="auto">
          <a:xfrm>
            <a:off x="6129338" y="1341438"/>
            <a:ext cx="463550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IIIA</a:t>
            </a:r>
            <a:endParaRPr lang="eu-ES" sz="1000">
              <a:cs typeface="+mn-cs"/>
            </a:endParaRPr>
          </a:p>
        </p:txBody>
      </p:sp>
      <p:sp>
        <p:nvSpPr>
          <p:cNvPr id="91145" name="Rectangle 9"/>
          <p:cNvSpPr>
            <a:spLocks noChangeAspect="1" noChangeArrowheads="1"/>
          </p:cNvSpPr>
          <p:nvPr/>
        </p:nvSpPr>
        <p:spPr bwMode="auto">
          <a:xfrm>
            <a:off x="8488363" y="815975"/>
            <a:ext cx="47307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18</a:t>
            </a:r>
            <a:endParaRPr lang="eu-ES">
              <a:cs typeface="+mn-cs"/>
            </a:endParaRPr>
          </a:p>
        </p:txBody>
      </p:sp>
      <p:sp>
        <p:nvSpPr>
          <p:cNvPr id="91146" name="Rectangle 10"/>
          <p:cNvSpPr>
            <a:spLocks noChangeAspect="1" noChangeArrowheads="1"/>
          </p:cNvSpPr>
          <p:nvPr/>
        </p:nvSpPr>
        <p:spPr bwMode="auto">
          <a:xfrm>
            <a:off x="7986713" y="815975"/>
            <a:ext cx="5016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17</a:t>
            </a:r>
            <a:endParaRPr lang="eu-ES">
              <a:cs typeface="+mn-cs"/>
            </a:endParaRPr>
          </a:p>
        </p:txBody>
      </p:sp>
      <p:sp>
        <p:nvSpPr>
          <p:cNvPr id="91147" name="Rectangle 11"/>
          <p:cNvSpPr>
            <a:spLocks noChangeAspect="1" noChangeArrowheads="1"/>
          </p:cNvSpPr>
          <p:nvPr/>
        </p:nvSpPr>
        <p:spPr bwMode="auto">
          <a:xfrm>
            <a:off x="7505700" y="815975"/>
            <a:ext cx="481013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16</a:t>
            </a:r>
            <a:endParaRPr lang="eu-ES">
              <a:cs typeface="+mn-cs"/>
            </a:endParaRPr>
          </a:p>
        </p:txBody>
      </p:sp>
      <p:sp>
        <p:nvSpPr>
          <p:cNvPr id="91148" name="Rectangle 12"/>
          <p:cNvSpPr>
            <a:spLocks noChangeAspect="1" noChangeArrowheads="1"/>
          </p:cNvSpPr>
          <p:nvPr/>
        </p:nvSpPr>
        <p:spPr bwMode="auto">
          <a:xfrm>
            <a:off x="7046913" y="815975"/>
            <a:ext cx="458787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15</a:t>
            </a:r>
            <a:endParaRPr lang="eu-ES">
              <a:cs typeface="+mn-cs"/>
            </a:endParaRPr>
          </a:p>
        </p:txBody>
      </p:sp>
      <p:sp>
        <p:nvSpPr>
          <p:cNvPr id="91149" name="Rectangle 13"/>
          <p:cNvSpPr>
            <a:spLocks noChangeAspect="1" noChangeArrowheads="1"/>
          </p:cNvSpPr>
          <p:nvPr/>
        </p:nvSpPr>
        <p:spPr bwMode="auto">
          <a:xfrm>
            <a:off x="6592888" y="815975"/>
            <a:ext cx="4540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14</a:t>
            </a:r>
            <a:endParaRPr lang="eu-ES">
              <a:cs typeface="+mn-cs"/>
            </a:endParaRPr>
          </a:p>
        </p:txBody>
      </p:sp>
      <p:sp>
        <p:nvSpPr>
          <p:cNvPr id="91150" name="Rectangle 14"/>
          <p:cNvSpPr>
            <a:spLocks noChangeAspect="1" noChangeArrowheads="1"/>
          </p:cNvSpPr>
          <p:nvPr/>
        </p:nvSpPr>
        <p:spPr bwMode="auto">
          <a:xfrm>
            <a:off x="6129338" y="815975"/>
            <a:ext cx="4635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13</a:t>
            </a:r>
            <a:endParaRPr lang="eu-ES">
              <a:cs typeface="+mn-cs"/>
            </a:endParaRPr>
          </a:p>
        </p:txBody>
      </p:sp>
      <p:sp>
        <p:nvSpPr>
          <p:cNvPr id="91151" name="Rectangle 15"/>
          <p:cNvSpPr>
            <a:spLocks noChangeAspect="1" noChangeArrowheads="1"/>
          </p:cNvSpPr>
          <p:nvPr/>
        </p:nvSpPr>
        <p:spPr bwMode="auto">
          <a:xfrm>
            <a:off x="5670550" y="1341438"/>
            <a:ext cx="45878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IIB</a:t>
            </a:r>
            <a:endParaRPr lang="eu-ES" sz="1000">
              <a:cs typeface="+mn-cs"/>
            </a:endParaRPr>
          </a:p>
        </p:txBody>
      </p:sp>
      <p:sp>
        <p:nvSpPr>
          <p:cNvPr id="91152" name="Rectangle 16"/>
          <p:cNvSpPr>
            <a:spLocks noChangeAspect="1" noChangeArrowheads="1"/>
          </p:cNvSpPr>
          <p:nvPr/>
        </p:nvSpPr>
        <p:spPr bwMode="auto">
          <a:xfrm>
            <a:off x="5165725" y="1341438"/>
            <a:ext cx="5048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IB</a:t>
            </a:r>
            <a:endParaRPr lang="eu-ES" sz="1000">
              <a:cs typeface="+mn-cs"/>
            </a:endParaRPr>
          </a:p>
        </p:txBody>
      </p:sp>
      <p:sp>
        <p:nvSpPr>
          <p:cNvPr id="91153" name="Rectangle 17"/>
          <p:cNvSpPr>
            <a:spLocks noChangeAspect="1" noChangeArrowheads="1"/>
          </p:cNvSpPr>
          <p:nvPr/>
        </p:nvSpPr>
        <p:spPr bwMode="auto">
          <a:xfrm>
            <a:off x="3778250" y="1341438"/>
            <a:ext cx="13874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VIIIB</a:t>
            </a:r>
            <a:endParaRPr lang="eu-ES" sz="1000">
              <a:cs typeface="+mn-cs"/>
            </a:endParaRPr>
          </a:p>
        </p:txBody>
      </p:sp>
      <p:sp>
        <p:nvSpPr>
          <p:cNvPr id="91154" name="Rectangle 18"/>
          <p:cNvSpPr>
            <a:spLocks noChangeAspect="1" noChangeArrowheads="1"/>
          </p:cNvSpPr>
          <p:nvPr/>
        </p:nvSpPr>
        <p:spPr bwMode="auto">
          <a:xfrm>
            <a:off x="3254375" y="1341438"/>
            <a:ext cx="5238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VIIB</a:t>
            </a:r>
            <a:endParaRPr lang="eu-ES" sz="1000">
              <a:cs typeface="+mn-cs"/>
            </a:endParaRPr>
          </a:p>
        </p:txBody>
      </p:sp>
      <p:sp>
        <p:nvSpPr>
          <p:cNvPr id="91155" name="Rectangle 19"/>
          <p:cNvSpPr>
            <a:spLocks noChangeAspect="1" noChangeArrowheads="1"/>
          </p:cNvSpPr>
          <p:nvPr/>
        </p:nvSpPr>
        <p:spPr bwMode="auto">
          <a:xfrm>
            <a:off x="2770188" y="1341438"/>
            <a:ext cx="484187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VIB</a:t>
            </a:r>
            <a:endParaRPr lang="eu-ES" sz="1000">
              <a:cs typeface="+mn-cs"/>
            </a:endParaRPr>
          </a:p>
        </p:txBody>
      </p:sp>
      <p:sp>
        <p:nvSpPr>
          <p:cNvPr id="91156" name="Rectangle 20"/>
          <p:cNvSpPr>
            <a:spLocks noChangeAspect="1" noChangeArrowheads="1"/>
          </p:cNvSpPr>
          <p:nvPr/>
        </p:nvSpPr>
        <p:spPr bwMode="auto">
          <a:xfrm>
            <a:off x="2290763" y="1341438"/>
            <a:ext cx="4794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VB</a:t>
            </a:r>
            <a:endParaRPr lang="eu-ES" sz="1000">
              <a:cs typeface="+mn-cs"/>
            </a:endParaRPr>
          </a:p>
        </p:txBody>
      </p:sp>
      <p:sp>
        <p:nvSpPr>
          <p:cNvPr id="91157" name="Rectangle 21"/>
          <p:cNvSpPr>
            <a:spLocks noChangeAspect="1" noChangeArrowheads="1"/>
          </p:cNvSpPr>
          <p:nvPr/>
        </p:nvSpPr>
        <p:spPr bwMode="auto">
          <a:xfrm>
            <a:off x="1819275" y="1341438"/>
            <a:ext cx="47148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IVB</a:t>
            </a:r>
            <a:endParaRPr lang="eu-ES" sz="1000">
              <a:cs typeface="+mn-cs"/>
            </a:endParaRPr>
          </a:p>
        </p:txBody>
      </p:sp>
      <p:sp>
        <p:nvSpPr>
          <p:cNvPr id="91158" name="Rectangle 22"/>
          <p:cNvSpPr>
            <a:spLocks noChangeAspect="1" noChangeArrowheads="1"/>
          </p:cNvSpPr>
          <p:nvPr/>
        </p:nvSpPr>
        <p:spPr bwMode="auto">
          <a:xfrm>
            <a:off x="1344613" y="1341438"/>
            <a:ext cx="474662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IIIB</a:t>
            </a:r>
            <a:endParaRPr lang="eu-ES" sz="1000">
              <a:cs typeface="+mn-cs"/>
            </a:endParaRPr>
          </a:p>
        </p:txBody>
      </p:sp>
      <p:sp>
        <p:nvSpPr>
          <p:cNvPr id="91159" name="Rectangle 23"/>
          <p:cNvSpPr>
            <a:spLocks noChangeAspect="1" noChangeArrowheads="1"/>
          </p:cNvSpPr>
          <p:nvPr/>
        </p:nvSpPr>
        <p:spPr bwMode="auto">
          <a:xfrm>
            <a:off x="5670550" y="815975"/>
            <a:ext cx="458788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12</a:t>
            </a:r>
            <a:endParaRPr lang="eu-ES">
              <a:cs typeface="+mn-cs"/>
            </a:endParaRPr>
          </a:p>
        </p:txBody>
      </p:sp>
      <p:sp>
        <p:nvSpPr>
          <p:cNvPr id="91160" name="Rectangle 24"/>
          <p:cNvSpPr>
            <a:spLocks noChangeAspect="1" noChangeArrowheads="1"/>
          </p:cNvSpPr>
          <p:nvPr/>
        </p:nvSpPr>
        <p:spPr bwMode="auto">
          <a:xfrm>
            <a:off x="5165725" y="815975"/>
            <a:ext cx="5048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11</a:t>
            </a:r>
            <a:endParaRPr lang="eu-ES">
              <a:cs typeface="+mn-cs"/>
            </a:endParaRPr>
          </a:p>
        </p:txBody>
      </p:sp>
      <p:sp>
        <p:nvSpPr>
          <p:cNvPr id="91161" name="Rectangle 25"/>
          <p:cNvSpPr>
            <a:spLocks noChangeAspect="1" noChangeArrowheads="1"/>
          </p:cNvSpPr>
          <p:nvPr/>
        </p:nvSpPr>
        <p:spPr bwMode="auto">
          <a:xfrm>
            <a:off x="4706938" y="815975"/>
            <a:ext cx="458787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</a:t>
            </a:r>
            <a:endParaRPr lang="eu-ES">
              <a:cs typeface="+mn-cs"/>
            </a:endParaRPr>
          </a:p>
        </p:txBody>
      </p:sp>
      <p:sp>
        <p:nvSpPr>
          <p:cNvPr id="91162" name="Rectangle 26"/>
          <p:cNvSpPr>
            <a:spLocks noChangeAspect="1" noChangeArrowheads="1"/>
          </p:cNvSpPr>
          <p:nvPr/>
        </p:nvSpPr>
        <p:spPr bwMode="auto">
          <a:xfrm>
            <a:off x="4246563" y="815975"/>
            <a:ext cx="46037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</a:t>
            </a:r>
            <a:endParaRPr lang="eu-ES">
              <a:cs typeface="+mn-cs"/>
            </a:endParaRPr>
          </a:p>
        </p:txBody>
      </p:sp>
      <p:sp>
        <p:nvSpPr>
          <p:cNvPr id="91163" name="Rectangle 27"/>
          <p:cNvSpPr>
            <a:spLocks noChangeAspect="1" noChangeArrowheads="1"/>
          </p:cNvSpPr>
          <p:nvPr/>
        </p:nvSpPr>
        <p:spPr bwMode="auto">
          <a:xfrm>
            <a:off x="3778250" y="815975"/>
            <a:ext cx="468313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</a:t>
            </a:r>
            <a:endParaRPr lang="eu-ES">
              <a:cs typeface="+mn-cs"/>
            </a:endParaRPr>
          </a:p>
        </p:txBody>
      </p:sp>
      <p:sp>
        <p:nvSpPr>
          <p:cNvPr id="91164" name="Rectangle 28"/>
          <p:cNvSpPr>
            <a:spLocks noChangeAspect="1" noChangeArrowheads="1"/>
          </p:cNvSpPr>
          <p:nvPr/>
        </p:nvSpPr>
        <p:spPr bwMode="auto">
          <a:xfrm>
            <a:off x="3254375" y="815975"/>
            <a:ext cx="52387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</a:t>
            </a:r>
            <a:endParaRPr lang="eu-ES">
              <a:cs typeface="+mn-cs"/>
            </a:endParaRPr>
          </a:p>
        </p:txBody>
      </p:sp>
      <p:sp>
        <p:nvSpPr>
          <p:cNvPr id="91165" name="Rectangle 29"/>
          <p:cNvSpPr>
            <a:spLocks noChangeAspect="1" noChangeArrowheads="1"/>
          </p:cNvSpPr>
          <p:nvPr/>
        </p:nvSpPr>
        <p:spPr bwMode="auto">
          <a:xfrm>
            <a:off x="2770188" y="815975"/>
            <a:ext cx="484187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</a:t>
            </a:r>
            <a:endParaRPr lang="eu-ES">
              <a:cs typeface="+mn-cs"/>
            </a:endParaRPr>
          </a:p>
        </p:txBody>
      </p:sp>
      <p:sp>
        <p:nvSpPr>
          <p:cNvPr id="91166" name="Rectangle 30"/>
          <p:cNvSpPr>
            <a:spLocks noChangeAspect="1" noChangeArrowheads="1"/>
          </p:cNvSpPr>
          <p:nvPr/>
        </p:nvSpPr>
        <p:spPr bwMode="auto">
          <a:xfrm>
            <a:off x="2290763" y="815975"/>
            <a:ext cx="4794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</a:t>
            </a:r>
            <a:endParaRPr lang="eu-ES">
              <a:cs typeface="+mn-cs"/>
            </a:endParaRPr>
          </a:p>
        </p:txBody>
      </p:sp>
      <p:sp>
        <p:nvSpPr>
          <p:cNvPr id="91167" name="Rectangle 31"/>
          <p:cNvSpPr>
            <a:spLocks noChangeAspect="1" noChangeArrowheads="1"/>
          </p:cNvSpPr>
          <p:nvPr/>
        </p:nvSpPr>
        <p:spPr bwMode="auto">
          <a:xfrm>
            <a:off x="1819275" y="815975"/>
            <a:ext cx="471488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</a:t>
            </a:r>
            <a:endParaRPr lang="eu-ES">
              <a:cs typeface="+mn-cs"/>
            </a:endParaRPr>
          </a:p>
        </p:txBody>
      </p:sp>
      <p:sp>
        <p:nvSpPr>
          <p:cNvPr id="91168" name="Rectangle 32"/>
          <p:cNvSpPr>
            <a:spLocks noChangeAspect="1" noChangeArrowheads="1"/>
          </p:cNvSpPr>
          <p:nvPr/>
        </p:nvSpPr>
        <p:spPr bwMode="auto">
          <a:xfrm>
            <a:off x="1344613" y="815975"/>
            <a:ext cx="474662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</a:t>
            </a:r>
            <a:endParaRPr lang="eu-ES">
              <a:cs typeface="+mn-cs"/>
            </a:endParaRPr>
          </a:p>
        </p:txBody>
      </p:sp>
      <p:sp>
        <p:nvSpPr>
          <p:cNvPr id="91169" name="Rectangle 33"/>
          <p:cNvSpPr>
            <a:spLocks noChangeAspect="1" noChangeArrowheads="1"/>
          </p:cNvSpPr>
          <p:nvPr/>
        </p:nvSpPr>
        <p:spPr bwMode="auto">
          <a:xfrm>
            <a:off x="852488" y="1341438"/>
            <a:ext cx="4921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IIA</a:t>
            </a:r>
            <a:endParaRPr lang="eu-ES" sz="1000">
              <a:cs typeface="+mn-cs"/>
            </a:endParaRPr>
          </a:p>
        </p:txBody>
      </p:sp>
      <p:sp>
        <p:nvSpPr>
          <p:cNvPr id="91170" name="Rectangle 34"/>
          <p:cNvSpPr>
            <a:spLocks noChangeAspect="1" noChangeArrowheads="1"/>
          </p:cNvSpPr>
          <p:nvPr/>
        </p:nvSpPr>
        <p:spPr bwMode="auto">
          <a:xfrm>
            <a:off x="852488" y="815975"/>
            <a:ext cx="4921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</a:t>
            </a:r>
            <a:endParaRPr lang="eu-ES">
              <a:cs typeface="+mn-cs"/>
            </a:endParaRPr>
          </a:p>
        </p:txBody>
      </p:sp>
      <p:sp>
        <p:nvSpPr>
          <p:cNvPr id="91171" name="Rectangle 35"/>
          <p:cNvSpPr>
            <a:spLocks noChangeAspect="1" noChangeArrowheads="1"/>
          </p:cNvSpPr>
          <p:nvPr/>
        </p:nvSpPr>
        <p:spPr bwMode="auto">
          <a:xfrm>
            <a:off x="1344613" y="4862513"/>
            <a:ext cx="474662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89 </a:t>
            </a:r>
            <a:r>
              <a:rPr lang="eu-ES" sz="1000">
                <a:solidFill>
                  <a:srgbClr val="FF0000"/>
                </a:solidFill>
                <a:latin typeface="Times New Roman" charset="0"/>
                <a:cs typeface="Times New Roman" charset="0"/>
                <a:hlinkClick r:id="rId2"/>
              </a:rPr>
              <a:t>*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Ac</a:t>
            </a:r>
            <a:endParaRPr lang="eu-ES" sz="1600" b="1">
              <a:cs typeface="+mn-cs"/>
            </a:endParaRPr>
          </a:p>
        </p:txBody>
      </p:sp>
      <p:sp>
        <p:nvSpPr>
          <p:cNvPr id="91172" name="Rectangle 36"/>
          <p:cNvSpPr>
            <a:spLocks noChangeAspect="1" noChangeArrowheads="1"/>
          </p:cNvSpPr>
          <p:nvPr/>
        </p:nvSpPr>
        <p:spPr bwMode="auto">
          <a:xfrm>
            <a:off x="1344613" y="4368800"/>
            <a:ext cx="474662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57 </a:t>
            </a:r>
            <a:r>
              <a:rPr lang="eu-ES" sz="1000">
                <a:solidFill>
                  <a:srgbClr val="FF0000"/>
                </a:solidFill>
                <a:latin typeface="Times New Roman" charset="0"/>
                <a:cs typeface="Times New Roman" charset="0"/>
                <a:hlinkClick r:id="rId3"/>
              </a:rPr>
              <a:t>*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La</a:t>
            </a:r>
            <a:endParaRPr lang="eu-ES" sz="1600" b="1">
              <a:cs typeface="+mn-cs"/>
            </a:endParaRPr>
          </a:p>
        </p:txBody>
      </p:sp>
      <p:grpSp>
        <p:nvGrpSpPr>
          <p:cNvPr id="91173" name="Group 37"/>
          <p:cNvGrpSpPr>
            <a:grpSpLocks/>
          </p:cNvGrpSpPr>
          <p:nvPr/>
        </p:nvGrpSpPr>
        <p:grpSpPr bwMode="auto">
          <a:xfrm>
            <a:off x="374650" y="1865313"/>
            <a:ext cx="8586788" cy="3490912"/>
            <a:chOff x="236" y="1175"/>
            <a:chExt cx="5409" cy="2199"/>
          </a:xfrm>
        </p:grpSpPr>
        <p:grpSp>
          <p:nvGrpSpPr>
            <p:cNvPr id="155733" name="Group 38"/>
            <p:cNvGrpSpPr>
              <a:grpSpLocks/>
            </p:cNvGrpSpPr>
            <p:nvPr/>
          </p:nvGrpSpPr>
          <p:grpSpPr bwMode="auto">
            <a:xfrm>
              <a:off x="1146" y="1175"/>
              <a:ext cx="4499" cy="2199"/>
              <a:chOff x="1146" y="1175"/>
              <a:chExt cx="4499" cy="2199"/>
            </a:xfrm>
          </p:grpSpPr>
          <p:grpSp>
            <p:nvGrpSpPr>
              <p:cNvPr id="155770" name="Group 39"/>
              <p:cNvGrpSpPr>
                <a:grpSpLocks/>
              </p:cNvGrpSpPr>
              <p:nvPr/>
            </p:nvGrpSpPr>
            <p:grpSpPr bwMode="auto">
              <a:xfrm>
                <a:off x="3861" y="1175"/>
                <a:ext cx="1784" cy="1888"/>
                <a:chOff x="3861" y="1175"/>
                <a:chExt cx="1784" cy="1888"/>
              </a:xfrm>
            </p:grpSpPr>
            <p:grpSp>
              <p:nvGrpSpPr>
                <p:cNvPr id="155801" name="Group 40"/>
                <p:cNvGrpSpPr>
                  <a:grpSpLocks/>
                </p:cNvGrpSpPr>
                <p:nvPr/>
              </p:nvGrpSpPr>
              <p:grpSpPr bwMode="auto">
                <a:xfrm>
                  <a:off x="5031" y="2752"/>
                  <a:ext cx="614" cy="311"/>
                  <a:chOff x="5031" y="2752"/>
                  <a:chExt cx="614" cy="311"/>
                </a:xfrm>
              </p:grpSpPr>
              <p:sp>
                <p:nvSpPr>
                  <p:cNvPr id="91177" name="Rectangle 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47" y="2752"/>
                    <a:ext cx="298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86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Rn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178" name="Rectangle 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1" y="2752"/>
                    <a:ext cx="316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85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At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grpSp>
              <p:nvGrpSpPr>
                <p:cNvPr id="155802" name="Group 43"/>
                <p:cNvGrpSpPr>
                  <a:grpSpLocks/>
                </p:cNvGrpSpPr>
                <p:nvPr/>
              </p:nvGrpSpPr>
              <p:grpSpPr bwMode="auto">
                <a:xfrm>
                  <a:off x="4728" y="2440"/>
                  <a:ext cx="917" cy="312"/>
                  <a:chOff x="4728" y="2440"/>
                  <a:chExt cx="917" cy="312"/>
                </a:xfrm>
              </p:grpSpPr>
              <p:sp>
                <p:nvSpPr>
                  <p:cNvPr id="91180" name="Rectangle 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47" y="2440"/>
                    <a:ext cx="298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54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Xe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181" name="Rectangle 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1" y="2440"/>
                    <a:ext cx="316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53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I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182" name="Rectangle 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28" y="2440"/>
                    <a:ext cx="303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52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Te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grpSp>
              <p:nvGrpSpPr>
                <p:cNvPr id="155803" name="Group 47"/>
                <p:cNvGrpSpPr>
                  <a:grpSpLocks/>
                </p:cNvGrpSpPr>
                <p:nvPr/>
              </p:nvGrpSpPr>
              <p:grpSpPr bwMode="auto">
                <a:xfrm>
                  <a:off x="4439" y="2129"/>
                  <a:ext cx="1206" cy="311"/>
                  <a:chOff x="4439" y="2129"/>
                  <a:chExt cx="1206" cy="311"/>
                </a:xfrm>
              </p:grpSpPr>
              <p:sp>
                <p:nvSpPr>
                  <p:cNvPr id="91184" name="Rectangle 4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47" y="2129"/>
                    <a:ext cx="298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36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Kr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185" name="Rectangle 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1" y="2129"/>
                    <a:ext cx="316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35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Br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186" name="Rectangle 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28" y="2129"/>
                    <a:ext cx="303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34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Se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187" name="Rectangle 5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39" y="2129"/>
                    <a:ext cx="289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33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As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grpSp>
              <p:nvGrpSpPr>
                <p:cNvPr id="155804" name="Group 52"/>
                <p:cNvGrpSpPr>
                  <a:grpSpLocks/>
                </p:cNvGrpSpPr>
                <p:nvPr/>
              </p:nvGrpSpPr>
              <p:grpSpPr bwMode="auto">
                <a:xfrm>
                  <a:off x="4153" y="1817"/>
                  <a:ext cx="1492" cy="312"/>
                  <a:chOff x="4153" y="1817"/>
                  <a:chExt cx="1492" cy="312"/>
                </a:xfrm>
              </p:grpSpPr>
              <p:sp>
                <p:nvSpPr>
                  <p:cNvPr id="91189" name="Rectangl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47" y="1817"/>
                    <a:ext cx="298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18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Ar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190" name="Rectangl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1" y="1817"/>
                    <a:ext cx="316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17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Cl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191" name="Rectangle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28" y="1817"/>
                    <a:ext cx="303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16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S 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                    </a:t>
                    </a:r>
                    <a:endParaRPr lang="eu-ES">
                      <a:cs typeface="+mn-cs"/>
                    </a:endParaRPr>
                  </a:p>
                </p:txBody>
              </p:sp>
              <p:sp>
                <p:nvSpPr>
                  <p:cNvPr id="91192" name="Rectangle 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39" y="1817"/>
                    <a:ext cx="289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15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P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193" name="Rectangle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1817"/>
                    <a:ext cx="286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14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Si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grpSp>
              <p:nvGrpSpPr>
                <p:cNvPr id="155805" name="Group 58"/>
                <p:cNvGrpSpPr>
                  <a:grpSpLocks/>
                </p:cNvGrpSpPr>
                <p:nvPr/>
              </p:nvGrpSpPr>
              <p:grpSpPr bwMode="auto">
                <a:xfrm>
                  <a:off x="3861" y="1506"/>
                  <a:ext cx="1784" cy="311"/>
                  <a:chOff x="3861" y="1506"/>
                  <a:chExt cx="1784" cy="311"/>
                </a:xfrm>
              </p:grpSpPr>
              <p:sp>
                <p:nvSpPr>
                  <p:cNvPr id="91195" name="Rectangle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47" y="1506"/>
                    <a:ext cx="298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10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Ne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196" name="Rectangle 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1" y="1506"/>
                    <a:ext cx="316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9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F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197" name="Rectangle 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28" y="1506"/>
                    <a:ext cx="303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O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198" name="Rectangle 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39" y="1506"/>
                    <a:ext cx="289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7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N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199" name="Rectangle 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1506"/>
                    <a:ext cx="286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6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C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200" name="Rectangle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61" y="1506"/>
                    <a:ext cx="292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B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sp>
              <p:nvSpPr>
                <p:cNvPr id="91201" name="Rectangle 65"/>
                <p:cNvSpPr>
                  <a:spLocks noChangeAspect="1" noChangeArrowheads="1"/>
                </p:cNvSpPr>
                <p:nvPr/>
              </p:nvSpPr>
              <p:spPr bwMode="auto">
                <a:xfrm>
                  <a:off x="5347" y="1175"/>
                  <a:ext cx="298" cy="331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He</a:t>
                  </a:r>
                  <a:endParaRPr lang="eu-ES" sz="1600" b="1">
                    <a:cs typeface="+mn-cs"/>
                  </a:endParaRPr>
                </a:p>
              </p:txBody>
            </p:sp>
          </p:grpSp>
          <p:grpSp>
            <p:nvGrpSpPr>
              <p:cNvPr id="155771" name="Group 66"/>
              <p:cNvGrpSpPr>
                <a:grpSpLocks/>
              </p:cNvGrpSpPr>
              <p:nvPr/>
            </p:nvGrpSpPr>
            <p:grpSpPr bwMode="auto">
              <a:xfrm>
                <a:off x="3861" y="1817"/>
                <a:ext cx="1170" cy="1246"/>
                <a:chOff x="3861" y="1817"/>
                <a:chExt cx="1170" cy="1246"/>
              </a:xfrm>
            </p:grpSpPr>
            <p:grpSp>
              <p:nvGrpSpPr>
                <p:cNvPr id="155788" name="Group 67"/>
                <p:cNvGrpSpPr>
                  <a:grpSpLocks/>
                </p:cNvGrpSpPr>
                <p:nvPr/>
              </p:nvGrpSpPr>
              <p:grpSpPr bwMode="auto">
                <a:xfrm>
                  <a:off x="3861" y="2752"/>
                  <a:ext cx="1170" cy="311"/>
                  <a:chOff x="3861" y="2752"/>
                  <a:chExt cx="1170" cy="311"/>
                </a:xfrm>
              </p:grpSpPr>
              <p:sp>
                <p:nvSpPr>
                  <p:cNvPr id="91204" name="Rectangle 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28" y="2752"/>
                    <a:ext cx="303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84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Po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205" name="Rectangle 6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39" y="2752"/>
                    <a:ext cx="289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83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Bi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206" name="Rectangle 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2752"/>
                    <a:ext cx="286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82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Pb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207" name="Rectangle 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61" y="2752"/>
                    <a:ext cx="292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81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Tl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grpSp>
              <p:nvGrpSpPr>
                <p:cNvPr id="155789" name="Group 72"/>
                <p:cNvGrpSpPr>
                  <a:grpSpLocks/>
                </p:cNvGrpSpPr>
                <p:nvPr/>
              </p:nvGrpSpPr>
              <p:grpSpPr bwMode="auto">
                <a:xfrm>
                  <a:off x="3861" y="2440"/>
                  <a:ext cx="867" cy="312"/>
                  <a:chOff x="3861" y="2440"/>
                  <a:chExt cx="867" cy="312"/>
                </a:xfrm>
              </p:grpSpPr>
              <p:sp>
                <p:nvSpPr>
                  <p:cNvPr id="91209" name="Rectangle 7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39" y="2440"/>
                    <a:ext cx="289" cy="312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51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Sb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210" name="Rectangle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2440"/>
                    <a:ext cx="286" cy="312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50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Sn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211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61" y="2440"/>
                    <a:ext cx="292" cy="312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49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In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grpSp>
              <p:nvGrpSpPr>
                <p:cNvPr id="155790" name="Group 76"/>
                <p:cNvGrpSpPr>
                  <a:grpSpLocks/>
                </p:cNvGrpSpPr>
                <p:nvPr/>
              </p:nvGrpSpPr>
              <p:grpSpPr bwMode="auto">
                <a:xfrm>
                  <a:off x="3861" y="2129"/>
                  <a:ext cx="578" cy="311"/>
                  <a:chOff x="3861" y="2129"/>
                  <a:chExt cx="578" cy="311"/>
                </a:xfrm>
              </p:grpSpPr>
              <p:sp>
                <p:nvSpPr>
                  <p:cNvPr id="91213" name="Rectangle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2129"/>
                    <a:ext cx="286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32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Ge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1214" name="Rectangl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61" y="2129"/>
                    <a:ext cx="292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31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Ga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sp>
              <p:nvSpPr>
                <p:cNvPr id="91215" name="Rectangl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1817"/>
                  <a:ext cx="292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Al</a:t>
                  </a:r>
                  <a:endParaRPr lang="eu-ES" sz="1600" b="1">
                    <a:cs typeface="+mn-cs"/>
                  </a:endParaRPr>
                </a:p>
              </p:txBody>
            </p:sp>
          </p:grpSp>
          <p:sp>
            <p:nvSpPr>
              <p:cNvPr id="91216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3572" y="2752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17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3254" y="2752"/>
                <a:ext cx="318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Au</a:t>
                </a:r>
                <a:endParaRPr lang="eu-ES" sz="1600" b="1">
                  <a:cs typeface="+mn-cs"/>
                </a:endParaRPr>
              </a:p>
            </p:txBody>
          </p:sp>
          <p:grpSp>
            <p:nvGrpSpPr>
              <p:cNvPr id="155774" name="Group 82"/>
              <p:cNvGrpSpPr>
                <a:grpSpLocks/>
              </p:cNvGrpSpPr>
              <p:nvPr/>
            </p:nvGrpSpPr>
            <p:grpSpPr bwMode="auto">
              <a:xfrm>
                <a:off x="1146" y="2752"/>
                <a:ext cx="2108" cy="622"/>
                <a:chOff x="1146" y="2752"/>
                <a:chExt cx="2108" cy="622"/>
              </a:xfrm>
            </p:grpSpPr>
            <p:sp>
              <p:nvSpPr>
                <p:cNvPr id="91219" name="Rectangl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2675" y="3063"/>
                  <a:ext cx="29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109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Mt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20" name="Rectangle 84"/>
                <p:cNvSpPr>
                  <a:spLocks noChangeAspect="1" noChangeArrowheads="1"/>
                </p:cNvSpPr>
                <p:nvPr/>
              </p:nvSpPr>
              <p:spPr bwMode="auto">
                <a:xfrm>
                  <a:off x="2380" y="3063"/>
                  <a:ext cx="295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Hs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21" name="Rectangle 85"/>
                <p:cNvSpPr>
                  <a:spLocks noChangeAspect="1" noChangeArrowheads="1"/>
                </p:cNvSpPr>
                <p:nvPr/>
              </p:nvSpPr>
              <p:spPr bwMode="auto">
                <a:xfrm>
                  <a:off x="2050" y="3063"/>
                  <a:ext cx="33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Bh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22" name="Rectangle 86"/>
                <p:cNvSpPr>
                  <a:spLocks noChangeAspect="1" noChangeArrowheads="1"/>
                </p:cNvSpPr>
                <p:nvPr/>
              </p:nvSpPr>
              <p:spPr bwMode="auto">
                <a:xfrm>
                  <a:off x="1745" y="3063"/>
                  <a:ext cx="305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106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Sg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23" name="Rectangle 87"/>
                <p:cNvSpPr>
                  <a:spLocks noChangeAspect="1" noChangeArrowheads="1"/>
                </p:cNvSpPr>
                <p:nvPr/>
              </p:nvSpPr>
              <p:spPr bwMode="auto">
                <a:xfrm>
                  <a:off x="1443" y="3063"/>
                  <a:ext cx="302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105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Db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24" name="Rectangle 88"/>
                <p:cNvSpPr>
                  <a:spLocks noChangeAspect="1" noChangeArrowheads="1"/>
                </p:cNvSpPr>
                <p:nvPr/>
              </p:nvSpPr>
              <p:spPr bwMode="auto">
                <a:xfrm>
                  <a:off x="1146" y="3063"/>
                  <a:ext cx="297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Rf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25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5" y="2752"/>
                  <a:ext cx="289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Pt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26" name="Rectangl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2675" y="2752"/>
                  <a:ext cx="29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Ir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27" name="Rectangle 91"/>
                <p:cNvSpPr>
                  <a:spLocks noChangeAspect="1" noChangeArrowheads="1"/>
                </p:cNvSpPr>
                <p:nvPr/>
              </p:nvSpPr>
              <p:spPr bwMode="auto">
                <a:xfrm>
                  <a:off x="2380" y="2752"/>
                  <a:ext cx="295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76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Os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28" name="Rectangle 92"/>
                <p:cNvSpPr>
                  <a:spLocks noChangeAspect="1" noChangeArrowheads="1"/>
                </p:cNvSpPr>
                <p:nvPr/>
              </p:nvSpPr>
              <p:spPr bwMode="auto">
                <a:xfrm>
                  <a:off x="2050" y="2752"/>
                  <a:ext cx="33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75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Re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29" name="Rectangle 93"/>
                <p:cNvSpPr>
                  <a:spLocks noChangeAspect="1" noChangeArrowheads="1"/>
                </p:cNvSpPr>
                <p:nvPr/>
              </p:nvSpPr>
              <p:spPr bwMode="auto">
                <a:xfrm>
                  <a:off x="1745" y="2752"/>
                  <a:ext cx="305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W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30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1443" y="2752"/>
                  <a:ext cx="302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Ta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31" name="Rectangle 95"/>
                <p:cNvSpPr>
                  <a:spLocks noChangeAspect="1" noChangeArrowheads="1"/>
                </p:cNvSpPr>
                <p:nvPr/>
              </p:nvSpPr>
              <p:spPr bwMode="auto">
                <a:xfrm>
                  <a:off x="1146" y="2752"/>
                  <a:ext cx="297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Hf</a:t>
                  </a:r>
                  <a:endParaRPr lang="eu-ES" sz="1600" b="1">
                    <a:cs typeface="+mn-cs"/>
                  </a:endParaRPr>
                </a:p>
              </p:txBody>
            </p:sp>
          </p:grpSp>
        </p:grpSp>
        <p:grpSp>
          <p:nvGrpSpPr>
            <p:cNvPr id="155734" name="Group 96"/>
            <p:cNvGrpSpPr>
              <a:grpSpLocks/>
            </p:cNvGrpSpPr>
            <p:nvPr/>
          </p:nvGrpSpPr>
          <p:grpSpPr bwMode="auto">
            <a:xfrm>
              <a:off x="847" y="2129"/>
              <a:ext cx="3014" cy="623"/>
              <a:chOff x="847" y="2129"/>
              <a:chExt cx="3014" cy="623"/>
            </a:xfrm>
          </p:grpSpPr>
          <p:sp>
            <p:nvSpPr>
              <p:cNvPr id="91233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3572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34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3254" y="2440"/>
                <a:ext cx="318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35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2965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36" name="Rectangle 100"/>
              <p:cNvSpPr>
                <a:spLocks noChangeAspect="1" noChangeArrowheads="1"/>
              </p:cNvSpPr>
              <p:nvPr/>
            </p:nvSpPr>
            <p:spPr bwMode="auto">
              <a:xfrm>
                <a:off x="2675" y="2440"/>
                <a:ext cx="29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37" name="Rectangle 101"/>
              <p:cNvSpPr>
                <a:spLocks noChangeAspect="1" noChangeArrowheads="1"/>
              </p:cNvSpPr>
              <p:nvPr/>
            </p:nvSpPr>
            <p:spPr bwMode="auto">
              <a:xfrm>
                <a:off x="2380" y="2440"/>
                <a:ext cx="29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38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2050" y="2440"/>
                <a:ext cx="33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Tc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39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1745" y="2440"/>
                <a:ext cx="30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40" name="Rectangle 104"/>
              <p:cNvSpPr>
                <a:spLocks noChangeAspect="1" noChangeArrowheads="1"/>
              </p:cNvSpPr>
              <p:nvPr/>
            </p:nvSpPr>
            <p:spPr bwMode="auto">
              <a:xfrm>
                <a:off x="1443" y="2440"/>
                <a:ext cx="30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41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1146" y="2440"/>
                <a:ext cx="297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42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847" y="2440"/>
                <a:ext cx="29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Y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43" name="Rectangle 107"/>
              <p:cNvSpPr>
                <a:spLocks noChangeAspect="1" noChangeArrowheads="1"/>
              </p:cNvSpPr>
              <p:nvPr/>
            </p:nvSpPr>
            <p:spPr bwMode="auto">
              <a:xfrm>
                <a:off x="3572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44" name="Rectangle 108"/>
              <p:cNvSpPr>
                <a:spLocks noChangeAspect="1" noChangeArrowheads="1"/>
              </p:cNvSpPr>
              <p:nvPr/>
            </p:nvSpPr>
            <p:spPr bwMode="auto">
              <a:xfrm>
                <a:off x="3254" y="2129"/>
                <a:ext cx="318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45" name="Rectangle 109"/>
              <p:cNvSpPr>
                <a:spLocks noChangeAspect="1" noChangeArrowheads="1"/>
              </p:cNvSpPr>
              <p:nvPr/>
            </p:nvSpPr>
            <p:spPr bwMode="auto">
              <a:xfrm>
                <a:off x="2965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46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2675" y="2129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47" name="Rectangle 111"/>
              <p:cNvSpPr>
                <a:spLocks noChangeAspect="1" noChangeArrowheads="1"/>
              </p:cNvSpPr>
              <p:nvPr/>
            </p:nvSpPr>
            <p:spPr bwMode="auto">
              <a:xfrm>
                <a:off x="2380" y="2129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Fe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48" name="Rectangle 112"/>
              <p:cNvSpPr>
                <a:spLocks noChangeAspect="1" noChangeArrowheads="1"/>
              </p:cNvSpPr>
              <p:nvPr/>
            </p:nvSpPr>
            <p:spPr bwMode="auto">
              <a:xfrm>
                <a:off x="2050" y="2129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49" name="Rectangle 113"/>
              <p:cNvSpPr>
                <a:spLocks noChangeAspect="1" noChangeArrowheads="1"/>
              </p:cNvSpPr>
              <p:nvPr/>
            </p:nvSpPr>
            <p:spPr bwMode="auto">
              <a:xfrm>
                <a:off x="1745" y="2129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50" name="Rectangle 114"/>
              <p:cNvSpPr>
                <a:spLocks noChangeAspect="1" noChangeArrowheads="1"/>
              </p:cNvSpPr>
              <p:nvPr/>
            </p:nvSpPr>
            <p:spPr bwMode="auto">
              <a:xfrm>
                <a:off x="1443" y="2129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V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51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1146" y="2129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1252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847" y="2129"/>
                <a:ext cx="29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Sc</a:t>
                </a:r>
                <a:endParaRPr lang="eu-ES" sz="1600" b="1">
                  <a:cs typeface="+mn-cs"/>
                </a:endParaRPr>
              </a:p>
            </p:txBody>
          </p:sp>
        </p:grpSp>
        <p:grpSp>
          <p:nvGrpSpPr>
            <p:cNvPr id="155735" name="Group 117"/>
            <p:cNvGrpSpPr>
              <a:grpSpLocks/>
            </p:cNvGrpSpPr>
            <p:nvPr/>
          </p:nvGrpSpPr>
          <p:grpSpPr bwMode="auto">
            <a:xfrm>
              <a:off x="236" y="1175"/>
              <a:ext cx="611" cy="2199"/>
              <a:chOff x="236" y="1175"/>
              <a:chExt cx="611" cy="2199"/>
            </a:xfrm>
          </p:grpSpPr>
          <p:grpSp>
            <p:nvGrpSpPr>
              <p:cNvPr id="155736" name="Group 118"/>
              <p:cNvGrpSpPr>
                <a:grpSpLocks/>
              </p:cNvGrpSpPr>
              <p:nvPr/>
            </p:nvGrpSpPr>
            <p:grpSpPr bwMode="auto">
              <a:xfrm>
                <a:off x="236" y="1506"/>
                <a:ext cx="611" cy="1868"/>
                <a:chOff x="236" y="1506"/>
                <a:chExt cx="611" cy="1868"/>
              </a:xfrm>
            </p:grpSpPr>
            <p:sp>
              <p:nvSpPr>
                <p:cNvPr id="91255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3063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Ra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56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2752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56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57" name="Rectangl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2440"/>
                  <a:ext cx="310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Sr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58" name="Rectangl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2129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20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Ca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59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1817"/>
                  <a:ext cx="310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Mg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60" name="Rectangle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1506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Be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61" name="Rectangl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3063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Fr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62" name="Rectangl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2752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55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Cs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63" name="Rectangl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2440"/>
                  <a:ext cx="301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Rb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64" name="Rectangl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2129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19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K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65" name="Rectangl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1817"/>
                  <a:ext cx="301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Na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1266" name="Rectangle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1506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Li</a:t>
                  </a:r>
                  <a:endParaRPr lang="eu-ES" sz="1600" b="1">
                    <a:cs typeface="+mn-cs"/>
                  </a:endParaRPr>
                </a:p>
              </p:txBody>
            </p:sp>
          </p:grpSp>
          <p:sp>
            <p:nvSpPr>
              <p:cNvPr id="91267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236" y="1175"/>
                <a:ext cx="301" cy="33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</a:t>
                </a:r>
                <a:endParaRPr lang="eu-ES" sz="1600" b="1">
                  <a:cs typeface="+mn-cs"/>
                </a:endParaRPr>
              </a:p>
            </p:txBody>
          </p:sp>
        </p:grpSp>
      </p:grpSp>
      <p:sp>
        <p:nvSpPr>
          <p:cNvPr id="91268" name="Rectangle 132"/>
          <p:cNvSpPr>
            <a:spLocks noChangeAspect="1" noChangeArrowheads="1"/>
          </p:cNvSpPr>
          <p:nvPr/>
        </p:nvSpPr>
        <p:spPr bwMode="auto">
          <a:xfrm>
            <a:off x="374650" y="1341438"/>
            <a:ext cx="47783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IA</a:t>
            </a:r>
            <a:endParaRPr lang="eu-ES" sz="1000">
              <a:cs typeface="+mn-cs"/>
            </a:endParaRPr>
          </a:p>
        </p:txBody>
      </p:sp>
      <p:grpSp>
        <p:nvGrpSpPr>
          <p:cNvPr id="155687" name="Group 133"/>
          <p:cNvGrpSpPr>
            <a:grpSpLocks/>
          </p:cNvGrpSpPr>
          <p:nvPr/>
        </p:nvGrpSpPr>
        <p:grpSpPr bwMode="auto">
          <a:xfrm>
            <a:off x="127000" y="1341438"/>
            <a:ext cx="247650" cy="4014787"/>
            <a:chOff x="80" y="845"/>
            <a:chExt cx="156" cy="2529"/>
          </a:xfrm>
        </p:grpSpPr>
        <p:sp>
          <p:nvSpPr>
            <p:cNvPr id="91270" name="Rectangle 134"/>
            <p:cNvSpPr>
              <a:spLocks noChangeAspect="1" noChangeArrowheads="1"/>
            </p:cNvSpPr>
            <p:nvPr/>
          </p:nvSpPr>
          <p:spPr bwMode="auto">
            <a:xfrm>
              <a:off x="80" y="3063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91271" name="Rectangle 135"/>
            <p:cNvSpPr>
              <a:spLocks noChangeAspect="1" noChangeArrowheads="1"/>
            </p:cNvSpPr>
            <p:nvPr/>
          </p:nvSpPr>
          <p:spPr bwMode="auto">
            <a:xfrm>
              <a:off x="80" y="2752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91272" name="Rectangle 136"/>
            <p:cNvSpPr>
              <a:spLocks noChangeAspect="1" noChangeArrowheads="1"/>
            </p:cNvSpPr>
            <p:nvPr/>
          </p:nvSpPr>
          <p:spPr bwMode="auto">
            <a:xfrm>
              <a:off x="80" y="2440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91273" name="Rectangle 137"/>
            <p:cNvSpPr>
              <a:spLocks noChangeAspect="1" noChangeArrowheads="1"/>
            </p:cNvSpPr>
            <p:nvPr/>
          </p:nvSpPr>
          <p:spPr bwMode="auto">
            <a:xfrm>
              <a:off x="80" y="2129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91274" name="Rectangle 138"/>
            <p:cNvSpPr>
              <a:spLocks noChangeAspect="1" noChangeArrowheads="1"/>
            </p:cNvSpPr>
            <p:nvPr/>
          </p:nvSpPr>
          <p:spPr bwMode="auto">
            <a:xfrm>
              <a:off x="80" y="1817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  <p:sp>
          <p:nvSpPr>
            <p:cNvPr id="91275" name="Rectangle 139"/>
            <p:cNvSpPr>
              <a:spLocks noChangeAspect="1" noChangeArrowheads="1"/>
            </p:cNvSpPr>
            <p:nvPr/>
          </p:nvSpPr>
          <p:spPr bwMode="auto">
            <a:xfrm>
              <a:off x="80" y="1506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  <p:sp>
          <p:nvSpPr>
            <p:cNvPr id="91276" name="Rectangle 140"/>
            <p:cNvSpPr>
              <a:spLocks noChangeAspect="1" noChangeArrowheads="1"/>
            </p:cNvSpPr>
            <p:nvPr/>
          </p:nvSpPr>
          <p:spPr bwMode="auto">
            <a:xfrm>
              <a:off x="80" y="1175"/>
              <a:ext cx="156" cy="33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  <p:sp>
          <p:nvSpPr>
            <p:cNvPr id="91277" name="Rectangle 141"/>
            <p:cNvSpPr>
              <a:spLocks noChangeAspect="1" noChangeArrowheads="1"/>
            </p:cNvSpPr>
            <p:nvPr/>
          </p:nvSpPr>
          <p:spPr bwMode="auto">
            <a:xfrm>
              <a:off x="80" y="845"/>
              <a:ext cx="15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endParaRPr lang="eu-ES" sz="2800">
                <a:cs typeface="+mn-cs"/>
              </a:endParaRPr>
            </a:p>
          </p:txBody>
        </p:sp>
      </p:grpSp>
      <p:sp>
        <p:nvSpPr>
          <p:cNvPr id="91278" name="Rectangle 142"/>
          <p:cNvSpPr>
            <a:spLocks noChangeAspect="1" noChangeArrowheads="1"/>
          </p:cNvSpPr>
          <p:nvPr/>
        </p:nvSpPr>
        <p:spPr bwMode="auto">
          <a:xfrm>
            <a:off x="374650" y="815975"/>
            <a:ext cx="477838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</a:t>
            </a:r>
            <a:endParaRPr lang="eu-ES">
              <a:cs typeface="+mn-cs"/>
            </a:endParaRPr>
          </a:p>
        </p:txBody>
      </p:sp>
      <p:sp>
        <p:nvSpPr>
          <p:cNvPr id="91279" name="Rectangle 143"/>
          <p:cNvSpPr>
            <a:spLocks noChangeAspect="1" noChangeArrowheads="1"/>
          </p:cNvSpPr>
          <p:nvPr/>
        </p:nvSpPr>
        <p:spPr bwMode="auto">
          <a:xfrm>
            <a:off x="127000" y="815975"/>
            <a:ext cx="2476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eu-ES" sz="2800">
              <a:cs typeface="+mn-cs"/>
            </a:endParaRPr>
          </a:p>
        </p:txBody>
      </p:sp>
      <p:sp>
        <p:nvSpPr>
          <p:cNvPr id="91280" name="Line 144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1281" name="Line 145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1282" name="Rectangle 146"/>
          <p:cNvSpPr>
            <a:spLocks noChangeArrowheads="1"/>
          </p:cNvSpPr>
          <p:nvPr/>
        </p:nvSpPr>
        <p:spPr bwMode="auto">
          <a:xfrm>
            <a:off x="775811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Lu</a:t>
            </a:r>
            <a:endParaRPr lang="eu-ES" sz="1600" b="1">
              <a:cs typeface="+mn-cs"/>
            </a:endParaRPr>
          </a:p>
        </p:txBody>
      </p:sp>
      <p:sp>
        <p:nvSpPr>
          <p:cNvPr id="91283" name="Rectangle 147"/>
          <p:cNvSpPr>
            <a:spLocks noChangeArrowheads="1"/>
          </p:cNvSpPr>
          <p:nvPr/>
        </p:nvSpPr>
        <p:spPr bwMode="auto">
          <a:xfrm>
            <a:off x="726916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Yb</a:t>
            </a:r>
            <a:endParaRPr lang="eu-ES" sz="1600" b="1">
              <a:cs typeface="+mn-cs"/>
            </a:endParaRPr>
          </a:p>
        </p:txBody>
      </p:sp>
      <p:sp>
        <p:nvSpPr>
          <p:cNvPr id="91284" name="Rectangle 148"/>
          <p:cNvSpPr>
            <a:spLocks noChangeArrowheads="1"/>
          </p:cNvSpPr>
          <p:nvPr/>
        </p:nvSpPr>
        <p:spPr bwMode="auto">
          <a:xfrm>
            <a:off x="6767513" y="5481638"/>
            <a:ext cx="5016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Tm</a:t>
            </a:r>
            <a:endParaRPr lang="eu-ES" sz="1600" b="1">
              <a:cs typeface="+mn-cs"/>
            </a:endParaRPr>
          </a:p>
        </p:txBody>
      </p:sp>
      <p:sp>
        <p:nvSpPr>
          <p:cNvPr id="91285" name="Rectangle 149"/>
          <p:cNvSpPr>
            <a:spLocks noChangeArrowheads="1"/>
          </p:cNvSpPr>
          <p:nvPr/>
        </p:nvSpPr>
        <p:spPr bwMode="auto">
          <a:xfrm>
            <a:off x="627856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Er</a:t>
            </a:r>
            <a:endParaRPr lang="eu-ES" sz="1600" b="1">
              <a:cs typeface="+mn-cs"/>
            </a:endParaRPr>
          </a:p>
        </p:txBody>
      </p:sp>
      <p:sp>
        <p:nvSpPr>
          <p:cNvPr id="91286" name="Rectangle 150"/>
          <p:cNvSpPr>
            <a:spLocks noChangeArrowheads="1"/>
          </p:cNvSpPr>
          <p:nvPr/>
        </p:nvSpPr>
        <p:spPr bwMode="auto">
          <a:xfrm>
            <a:off x="578961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Ho</a:t>
            </a:r>
            <a:endParaRPr lang="eu-ES" sz="1600" b="1">
              <a:cs typeface="+mn-cs"/>
            </a:endParaRPr>
          </a:p>
        </p:txBody>
      </p:sp>
      <p:sp>
        <p:nvSpPr>
          <p:cNvPr id="91287" name="Rectangle 151"/>
          <p:cNvSpPr>
            <a:spLocks noChangeArrowheads="1"/>
          </p:cNvSpPr>
          <p:nvPr/>
        </p:nvSpPr>
        <p:spPr bwMode="auto">
          <a:xfrm>
            <a:off x="530066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Dy</a:t>
            </a:r>
            <a:endParaRPr lang="eu-ES" sz="1600" b="1">
              <a:cs typeface="+mn-cs"/>
            </a:endParaRPr>
          </a:p>
        </p:txBody>
      </p:sp>
      <p:sp>
        <p:nvSpPr>
          <p:cNvPr id="91288" name="Rectangle 152"/>
          <p:cNvSpPr>
            <a:spLocks noChangeArrowheads="1"/>
          </p:cNvSpPr>
          <p:nvPr/>
        </p:nvSpPr>
        <p:spPr bwMode="auto">
          <a:xfrm>
            <a:off x="481171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Tb</a:t>
            </a:r>
            <a:endParaRPr lang="eu-ES" sz="1600" b="1">
              <a:cs typeface="+mn-cs"/>
            </a:endParaRPr>
          </a:p>
        </p:txBody>
      </p:sp>
      <p:sp>
        <p:nvSpPr>
          <p:cNvPr id="91289" name="Rectangle 153"/>
          <p:cNvSpPr>
            <a:spLocks noChangeArrowheads="1"/>
          </p:cNvSpPr>
          <p:nvPr/>
        </p:nvSpPr>
        <p:spPr bwMode="auto">
          <a:xfrm>
            <a:off x="4297363" y="5481638"/>
            <a:ext cx="5143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64</a:t>
            </a:r>
            <a:b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Gd</a:t>
            </a:r>
            <a:endParaRPr lang="eu-ES" sz="1600" b="1">
              <a:cs typeface="+mn-cs"/>
            </a:endParaRPr>
          </a:p>
        </p:txBody>
      </p:sp>
      <p:sp>
        <p:nvSpPr>
          <p:cNvPr id="91290" name="Rectangle 154"/>
          <p:cNvSpPr>
            <a:spLocks noChangeArrowheads="1"/>
          </p:cNvSpPr>
          <p:nvPr/>
        </p:nvSpPr>
        <p:spPr bwMode="auto">
          <a:xfrm>
            <a:off x="3770313" y="5481638"/>
            <a:ext cx="5270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Eu</a:t>
            </a:r>
            <a:endParaRPr lang="eu-ES" sz="1600" b="1">
              <a:cs typeface="+mn-cs"/>
            </a:endParaRPr>
          </a:p>
        </p:txBody>
      </p:sp>
      <p:sp>
        <p:nvSpPr>
          <p:cNvPr id="91291" name="Rectangle 155"/>
          <p:cNvSpPr>
            <a:spLocks noChangeArrowheads="1"/>
          </p:cNvSpPr>
          <p:nvPr/>
        </p:nvSpPr>
        <p:spPr bwMode="auto">
          <a:xfrm>
            <a:off x="328136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Sm</a:t>
            </a:r>
            <a:endParaRPr lang="eu-ES" sz="1600" b="1">
              <a:cs typeface="+mn-cs"/>
            </a:endParaRPr>
          </a:p>
        </p:txBody>
      </p:sp>
      <p:sp>
        <p:nvSpPr>
          <p:cNvPr id="91292" name="Rectangle 156"/>
          <p:cNvSpPr>
            <a:spLocks noChangeArrowheads="1"/>
          </p:cNvSpPr>
          <p:nvPr/>
        </p:nvSpPr>
        <p:spPr bwMode="auto">
          <a:xfrm>
            <a:off x="2747963" y="5481638"/>
            <a:ext cx="53340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Pm</a:t>
            </a:r>
            <a:endParaRPr lang="eu-ES" sz="1600" b="1">
              <a:cs typeface="+mn-cs"/>
            </a:endParaRPr>
          </a:p>
        </p:txBody>
      </p:sp>
      <p:sp>
        <p:nvSpPr>
          <p:cNvPr id="91293" name="Rectangle 157"/>
          <p:cNvSpPr>
            <a:spLocks noChangeArrowheads="1"/>
          </p:cNvSpPr>
          <p:nvPr/>
        </p:nvSpPr>
        <p:spPr bwMode="auto">
          <a:xfrm>
            <a:off x="2274888" y="5481638"/>
            <a:ext cx="473075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Nd</a:t>
            </a:r>
            <a:endParaRPr lang="eu-ES" sz="1600" b="1">
              <a:cs typeface="+mn-cs"/>
            </a:endParaRPr>
          </a:p>
        </p:txBody>
      </p:sp>
      <p:sp>
        <p:nvSpPr>
          <p:cNvPr id="91294" name="Rectangle 158"/>
          <p:cNvSpPr>
            <a:spLocks noChangeArrowheads="1"/>
          </p:cNvSpPr>
          <p:nvPr/>
        </p:nvSpPr>
        <p:spPr bwMode="auto">
          <a:xfrm>
            <a:off x="1801813" y="5481638"/>
            <a:ext cx="473075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Pr</a:t>
            </a:r>
            <a:endParaRPr lang="eu-ES" sz="1600" b="1">
              <a:cs typeface="+mn-cs"/>
            </a:endParaRPr>
          </a:p>
        </p:txBody>
      </p:sp>
      <p:sp>
        <p:nvSpPr>
          <p:cNvPr id="91295" name="Rectangle 159"/>
          <p:cNvSpPr>
            <a:spLocks noChangeArrowheads="1"/>
          </p:cNvSpPr>
          <p:nvPr/>
        </p:nvSpPr>
        <p:spPr bwMode="auto">
          <a:xfrm>
            <a:off x="1328738" y="5481638"/>
            <a:ext cx="473075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Ce</a:t>
            </a:r>
            <a:endParaRPr lang="eu-ES" sz="1600" b="1">
              <a:cs typeface="+mn-cs"/>
            </a:endParaRPr>
          </a:p>
        </p:txBody>
      </p:sp>
      <p:sp>
        <p:nvSpPr>
          <p:cNvPr id="91296" name="Rectangle 160"/>
          <p:cNvSpPr>
            <a:spLocks noChangeArrowheads="1"/>
          </p:cNvSpPr>
          <p:nvPr/>
        </p:nvSpPr>
        <p:spPr bwMode="auto">
          <a:xfrm>
            <a:off x="107950" y="5481638"/>
            <a:ext cx="1220788" cy="6254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400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Lantanidoak</a:t>
            </a:r>
            <a:r>
              <a:rPr lang="eu-ES" sz="12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endParaRPr lang="eu-ES" dirty="0">
              <a:cs typeface="+mn-cs"/>
            </a:endParaRPr>
          </a:p>
        </p:txBody>
      </p:sp>
      <p:sp>
        <p:nvSpPr>
          <p:cNvPr id="91297" name="Rectangle 161"/>
          <p:cNvSpPr>
            <a:spLocks noChangeArrowheads="1"/>
          </p:cNvSpPr>
          <p:nvPr/>
        </p:nvSpPr>
        <p:spPr bwMode="auto">
          <a:xfrm>
            <a:off x="775811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Lr</a:t>
            </a:r>
            <a:endParaRPr lang="eu-ES" sz="1600" b="1">
              <a:cs typeface="+mn-cs"/>
            </a:endParaRPr>
          </a:p>
        </p:txBody>
      </p:sp>
      <p:sp>
        <p:nvSpPr>
          <p:cNvPr id="91298" name="Rectangle 162"/>
          <p:cNvSpPr>
            <a:spLocks noChangeArrowheads="1"/>
          </p:cNvSpPr>
          <p:nvPr/>
        </p:nvSpPr>
        <p:spPr bwMode="auto">
          <a:xfrm>
            <a:off x="726916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No</a:t>
            </a:r>
            <a:endParaRPr lang="eu-ES" sz="1600" b="1">
              <a:cs typeface="+mn-cs"/>
            </a:endParaRPr>
          </a:p>
        </p:txBody>
      </p:sp>
      <p:sp>
        <p:nvSpPr>
          <p:cNvPr id="91299" name="Rectangle 163"/>
          <p:cNvSpPr>
            <a:spLocks noChangeArrowheads="1"/>
          </p:cNvSpPr>
          <p:nvPr/>
        </p:nvSpPr>
        <p:spPr bwMode="auto">
          <a:xfrm>
            <a:off x="6767513" y="6092825"/>
            <a:ext cx="5016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Md</a:t>
            </a:r>
            <a:endParaRPr lang="eu-ES" sz="1600" b="1">
              <a:cs typeface="+mn-cs"/>
            </a:endParaRPr>
          </a:p>
        </p:txBody>
      </p:sp>
      <p:sp>
        <p:nvSpPr>
          <p:cNvPr id="91300" name="Rectangle 164"/>
          <p:cNvSpPr>
            <a:spLocks noChangeArrowheads="1"/>
          </p:cNvSpPr>
          <p:nvPr/>
        </p:nvSpPr>
        <p:spPr bwMode="auto">
          <a:xfrm>
            <a:off x="627856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Fm</a:t>
            </a:r>
            <a:endParaRPr lang="eu-ES" sz="1600" b="1">
              <a:cs typeface="+mn-cs"/>
            </a:endParaRPr>
          </a:p>
        </p:txBody>
      </p:sp>
      <p:sp>
        <p:nvSpPr>
          <p:cNvPr id="91301" name="Rectangle 165"/>
          <p:cNvSpPr>
            <a:spLocks noChangeArrowheads="1"/>
          </p:cNvSpPr>
          <p:nvPr/>
        </p:nvSpPr>
        <p:spPr bwMode="auto">
          <a:xfrm>
            <a:off x="578961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Es</a:t>
            </a:r>
            <a:endParaRPr lang="eu-ES" sz="1600" b="1">
              <a:cs typeface="+mn-cs"/>
            </a:endParaRPr>
          </a:p>
        </p:txBody>
      </p:sp>
      <p:sp>
        <p:nvSpPr>
          <p:cNvPr id="91302" name="Rectangle 166"/>
          <p:cNvSpPr>
            <a:spLocks noChangeArrowheads="1"/>
          </p:cNvSpPr>
          <p:nvPr/>
        </p:nvSpPr>
        <p:spPr bwMode="auto">
          <a:xfrm>
            <a:off x="530066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Cf</a:t>
            </a:r>
            <a:endParaRPr lang="eu-ES" sz="1600" b="1">
              <a:cs typeface="+mn-cs"/>
            </a:endParaRPr>
          </a:p>
        </p:txBody>
      </p:sp>
      <p:sp>
        <p:nvSpPr>
          <p:cNvPr id="91303" name="Rectangle 167"/>
          <p:cNvSpPr>
            <a:spLocks noChangeArrowheads="1"/>
          </p:cNvSpPr>
          <p:nvPr/>
        </p:nvSpPr>
        <p:spPr bwMode="auto">
          <a:xfrm>
            <a:off x="481171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Bk</a:t>
            </a:r>
            <a:endParaRPr lang="eu-ES" sz="1600" b="1">
              <a:cs typeface="+mn-cs"/>
            </a:endParaRPr>
          </a:p>
        </p:txBody>
      </p:sp>
      <p:sp>
        <p:nvSpPr>
          <p:cNvPr id="91304" name="Rectangle 168"/>
          <p:cNvSpPr>
            <a:spLocks noChangeArrowheads="1"/>
          </p:cNvSpPr>
          <p:nvPr/>
        </p:nvSpPr>
        <p:spPr bwMode="auto">
          <a:xfrm>
            <a:off x="4297363" y="6092825"/>
            <a:ext cx="5143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Cm</a:t>
            </a:r>
            <a:endParaRPr lang="eu-ES" sz="1600" b="1">
              <a:cs typeface="+mn-cs"/>
            </a:endParaRPr>
          </a:p>
        </p:txBody>
      </p:sp>
      <p:sp>
        <p:nvSpPr>
          <p:cNvPr id="91305" name="Rectangle 169"/>
          <p:cNvSpPr>
            <a:spLocks noChangeArrowheads="1"/>
          </p:cNvSpPr>
          <p:nvPr/>
        </p:nvSpPr>
        <p:spPr bwMode="auto">
          <a:xfrm>
            <a:off x="3770313" y="6092825"/>
            <a:ext cx="5270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Am</a:t>
            </a:r>
            <a:endParaRPr lang="eu-ES" sz="1600" b="1">
              <a:cs typeface="+mn-cs"/>
            </a:endParaRPr>
          </a:p>
        </p:txBody>
      </p:sp>
      <p:sp>
        <p:nvSpPr>
          <p:cNvPr id="91306" name="Rectangle 170"/>
          <p:cNvSpPr>
            <a:spLocks noChangeArrowheads="1"/>
          </p:cNvSpPr>
          <p:nvPr/>
        </p:nvSpPr>
        <p:spPr bwMode="auto">
          <a:xfrm>
            <a:off x="328136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Pu</a:t>
            </a:r>
            <a:endParaRPr lang="eu-ES" sz="1600" b="1">
              <a:cs typeface="+mn-cs"/>
            </a:endParaRPr>
          </a:p>
        </p:txBody>
      </p:sp>
      <p:sp>
        <p:nvSpPr>
          <p:cNvPr id="91307" name="Rectangle 171"/>
          <p:cNvSpPr>
            <a:spLocks noChangeArrowheads="1"/>
          </p:cNvSpPr>
          <p:nvPr/>
        </p:nvSpPr>
        <p:spPr bwMode="auto">
          <a:xfrm>
            <a:off x="2747963" y="6092825"/>
            <a:ext cx="53340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Np</a:t>
            </a:r>
            <a:endParaRPr lang="eu-ES" sz="1600" b="1">
              <a:cs typeface="+mn-cs"/>
            </a:endParaRPr>
          </a:p>
        </p:txBody>
      </p:sp>
      <p:sp>
        <p:nvSpPr>
          <p:cNvPr id="91308" name="Rectangle 172"/>
          <p:cNvSpPr>
            <a:spLocks noChangeArrowheads="1"/>
          </p:cNvSpPr>
          <p:nvPr/>
        </p:nvSpPr>
        <p:spPr bwMode="auto">
          <a:xfrm>
            <a:off x="2274888" y="6092825"/>
            <a:ext cx="473075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U</a:t>
            </a:r>
            <a:endParaRPr lang="eu-ES" sz="1600" b="1">
              <a:cs typeface="+mn-cs"/>
            </a:endParaRPr>
          </a:p>
        </p:txBody>
      </p:sp>
      <p:sp>
        <p:nvSpPr>
          <p:cNvPr id="91309" name="Rectangle 173"/>
          <p:cNvSpPr>
            <a:spLocks noChangeArrowheads="1"/>
          </p:cNvSpPr>
          <p:nvPr/>
        </p:nvSpPr>
        <p:spPr bwMode="auto">
          <a:xfrm>
            <a:off x="1798638" y="6092825"/>
            <a:ext cx="473075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Pa</a:t>
            </a:r>
            <a:endParaRPr lang="eu-ES" sz="1600" b="1">
              <a:cs typeface="+mn-cs"/>
            </a:endParaRPr>
          </a:p>
        </p:txBody>
      </p:sp>
      <p:sp>
        <p:nvSpPr>
          <p:cNvPr id="91310" name="Rectangle 174"/>
          <p:cNvSpPr>
            <a:spLocks noChangeArrowheads="1"/>
          </p:cNvSpPr>
          <p:nvPr/>
        </p:nvSpPr>
        <p:spPr bwMode="auto">
          <a:xfrm>
            <a:off x="1328738" y="6092825"/>
            <a:ext cx="473075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Th</a:t>
            </a:r>
            <a:endParaRPr lang="eu-ES" sz="1600" b="1">
              <a:cs typeface="+mn-cs"/>
            </a:endParaRPr>
          </a:p>
        </p:txBody>
      </p:sp>
      <p:sp>
        <p:nvSpPr>
          <p:cNvPr id="91311" name="Rectangle 175"/>
          <p:cNvSpPr>
            <a:spLocks noChangeArrowheads="1"/>
          </p:cNvSpPr>
          <p:nvPr/>
        </p:nvSpPr>
        <p:spPr bwMode="auto">
          <a:xfrm>
            <a:off x="107950" y="6092825"/>
            <a:ext cx="1220788" cy="6254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400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Actinidoak </a:t>
            </a:r>
            <a:endParaRPr lang="eu-ES" sz="1400" dirty="0">
              <a:cs typeface="+mn-cs"/>
            </a:endParaRPr>
          </a:p>
        </p:txBody>
      </p:sp>
      <p:sp>
        <p:nvSpPr>
          <p:cNvPr id="91312" name="AutoShape 176"/>
          <p:cNvSpPr>
            <a:spLocks noChangeArrowheads="1"/>
          </p:cNvSpPr>
          <p:nvPr/>
        </p:nvSpPr>
        <p:spPr bwMode="auto">
          <a:xfrm>
            <a:off x="2555875" y="2609850"/>
            <a:ext cx="2376488" cy="660400"/>
          </a:xfrm>
          <a:prstGeom prst="wedgeRoundRectCallout">
            <a:avLst>
              <a:gd name="adj1" fmla="val -93421"/>
              <a:gd name="adj2" fmla="val 21065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700" b="1">
                <a:solidFill>
                  <a:srgbClr val="3333CC"/>
                </a:solidFill>
                <a:cs typeface="+mn-cs"/>
              </a:rPr>
              <a:t>actinioan</a:t>
            </a:r>
            <a:r>
              <a:rPr lang="eu-ES" sz="1600" b="1">
                <a:solidFill>
                  <a:srgbClr val="6600FF"/>
                </a:solidFill>
                <a:cs typeface="+mn-cs"/>
              </a:rPr>
              <a:t> </a:t>
            </a:r>
            <a:r>
              <a:rPr lang="eu-ES" sz="1600">
                <a:cs typeface="+mn-cs"/>
              </a:rPr>
              <a:t>baita ere</a:t>
            </a:r>
            <a:r>
              <a:rPr lang="eu-ES" sz="1600" b="1">
                <a:solidFill>
                  <a:srgbClr val="6600FF"/>
                </a:solidFill>
                <a:cs typeface="+mn-cs"/>
              </a:rPr>
              <a:t> </a:t>
            </a:r>
            <a:r>
              <a:rPr lang="eu-ES" sz="1700" b="1">
                <a:solidFill>
                  <a:srgbClr val="CC3300"/>
                </a:solidFill>
                <a:cs typeface="+mn-cs"/>
              </a:rPr>
              <a:t>14 elementu daude</a:t>
            </a:r>
          </a:p>
        </p:txBody>
      </p:sp>
      <p:sp>
        <p:nvSpPr>
          <p:cNvPr id="91313" name="AutoShape 177"/>
          <p:cNvSpPr>
            <a:spLocks noChangeArrowheads="1"/>
          </p:cNvSpPr>
          <p:nvPr/>
        </p:nvSpPr>
        <p:spPr bwMode="auto">
          <a:xfrm>
            <a:off x="2665413" y="2120900"/>
            <a:ext cx="2660650" cy="660400"/>
          </a:xfrm>
          <a:prstGeom prst="wedgeRoundRectCallout">
            <a:avLst>
              <a:gd name="adj1" fmla="val -88602"/>
              <a:gd name="adj2" fmla="val 31322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L</a:t>
            </a:r>
            <a:r>
              <a:rPr lang="eu-ES" sz="1700" b="1">
                <a:solidFill>
                  <a:srgbClr val="3333CC"/>
                </a:solidFill>
                <a:cs typeface="+mn-cs"/>
              </a:rPr>
              <a:t>antanoarenean</a:t>
            </a:r>
            <a:r>
              <a:rPr lang="eu-ES" sz="1600" b="1">
                <a:solidFill>
                  <a:srgbClr val="6600FF"/>
                </a:solidFill>
                <a:cs typeface="+mn-cs"/>
              </a:rPr>
              <a:t> </a:t>
            </a:r>
            <a:r>
              <a:rPr lang="eu-ES" sz="1700" b="1">
                <a:solidFill>
                  <a:srgbClr val="CC3300"/>
                </a:solidFill>
                <a:cs typeface="+mn-cs"/>
              </a:rPr>
              <a:t>14 elementu daude</a:t>
            </a:r>
          </a:p>
        </p:txBody>
      </p:sp>
      <p:sp>
        <p:nvSpPr>
          <p:cNvPr id="91314" name="Text Box 178"/>
          <p:cNvSpPr txBox="1">
            <a:spLocks noChangeArrowheads="1"/>
          </p:cNvSpPr>
          <p:nvPr/>
        </p:nvSpPr>
        <p:spPr bwMode="auto">
          <a:xfrm>
            <a:off x="2339975" y="2205038"/>
            <a:ext cx="2828925" cy="619125"/>
          </a:xfrm>
          <a:prstGeom prst="rect">
            <a:avLst/>
          </a:prstGeom>
          <a:solidFill>
            <a:srgbClr val="FFEA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700" b="1">
                <a:solidFill>
                  <a:srgbClr val="CC3300"/>
                </a:solidFill>
                <a:cs typeface="+mn-cs"/>
              </a:rPr>
              <a:t>Barne transiziozko elementuak</a:t>
            </a:r>
            <a:endParaRPr lang="eu-ES" sz="1700">
              <a:solidFill>
                <a:srgbClr val="CC3300"/>
              </a:solidFill>
              <a:cs typeface="+mn-cs"/>
            </a:endParaRPr>
          </a:p>
        </p:txBody>
      </p:sp>
      <p:pic>
        <p:nvPicPr>
          <p:cNvPr id="181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2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3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808490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1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9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91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87" dur="indefinite"/>
                                        <p:tgtEl>
                                          <p:spTgt spid="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1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1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9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9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9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9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9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9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9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9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9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9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9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9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91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9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71" grpId="0" animBg="1"/>
      <p:bldP spid="91171" grpId="1" animBg="1"/>
      <p:bldP spid="91282" grpId="0" animBg="1"/>
      <p:bldP spid="91283" grpId="0" animBg="1"/>
      <p:bldP spid="91284" grpId="0" animBg="1"/>
      <p:bldP spid="91285" grpId="0" animBg="1"/>
      <p:bldP spid="91286" grpId="0" animBg="1"/>
      <p:bldP spid="91287" grpId="0" animBg="1"/>
      <p:bldP spid="91288" grpId="0" animBg="1"/>
      <p:bldP spid="91289" grpId="0" animBg="1"/>
      <p:bldP spid="91290" grpId="0" animBg="1"/>
      <p:bldP spid="91291" grpId="0" animBg="1"/>
      <p:bldP spid="91292" grpId="0" animBg="1"/>
      <p:bldP spid="91293" grpId="0" animBg="1"/>
      <p:bldP spid="91294" grpId="0" animBg="1"/>
      <p:bldP spid="91295" grpId="0" animBg="1"/>
      <p:bldP spid="91296" grpId="0" animBg="1"/>
      <p:bldP spid="91297" grpId="0" animBg="1"/>
      <p:bldP spid="91298" grpId="0" animBg="1"/>
      <p:bldP spid="91299" grpId="0" animBg="1"/>
      <p:bldP spid="91300" grpId="0" animBg="1"/>
      <p:bldP spid="91301" grpId="0" animBg="1"/>
      <p:bldP spid="91302" grpId="0" animBg="1"/>
      <p:bldP spid="91303" grpId="0" animBg="1"/>
      <p:bldP spid="91304" grpId="0" animBg="1"/>
      <p:bldP spid="91305" grpId="0" animBg="1"/>
      <p:bldP spid="91306" grpId="0" animBg="1"/>
      <p:bldP spid="91307" grpId="0" animBg="1"/>
      <p:bldP spid="91308" grpId="0" animBg="1"/>
      <p:bldP spid="91309" grpId="0" animBg="1"/>
      <p:bldP spid="91310" grpId="0" animBg="1"/>
      <p:bldP spid="91311" grpId="0" animBg="1"/>
      <p:bldP spid="91312" grpId="0" animBg="1"/>
      <p:bldP spid="91312" grpId="1" animBg="1"/>
      <p:bldP spid="91313" grpId="0" animBg="1"/>
      <p:bldP spid="913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1819276" y="2390776"/>
            <a:ext cx="41306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b="1">
                <a:solidFill>
                  <a:srgbClr val="000000"/>
                </a:solidFill>
                <a:cs typeface="+mn-cs"/>
              </a:rPr>
              <a:t>Elementuen taula periodikoa</a:t>
            </a:r>
          </a:p>
        </p:txBody>
      </p:sp>
      <p:sp>
        <p:nvSpPr>
          <p:cNvPr id="92163" name="Rectangle 3"/>
          <p:cNvSpPr>
            <a:spLocks noChangeAspect="1" noChangeArrowheads="1"/>
          </p:cNvSpPr>
          <p:nvPr/>
        </p:nvSpPr>
        <p:spPr bwMode="auto">
          <a:xfrm>
            <a:off x="8488363" y="1341438"/>
            <a:ext cx="4730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VIIIA</a:t>
            </a:r>
            <a:endParaRPr lang="eu-ES" sz="1000">
              <a:cs typeface="+mn-cs"/>
            </a:endParaRPr>
          </a:p>
        </p:txBody>
      </p:sp>
      <p:sp>
        <p:nvSpPr>
          <p:cNvPr id="92164" name="Rectangle 4"/>
          <p:cNvSpPr>
            <a:spLocks noChangeAspect="1" noChangeArrowheads="1"/>
          </p:cNvSpPr>
          <p:nvPr/>
        </p:nvSpPr>
        <p:spPr bwMode="auto">
          <a:xfrm>
            <a:off x="7986713" y="1341438"/>
            <a:ext cx="501650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VIIA</a:t>
            </a:r>
            <a:endParaRPr lang="eu-ES" sz="1000">
              <a:cs typeface="+mn-cs"/>
            </a:endParaRPr>
          </a:p>
        </p:txBody>
      </p:sp>
      <p:sp>
        <p:nvSpPr>
          <p:cNvPr id="92165" name="Rectangle 5"/>
          <p:cNvSpPr>
            <a:spLocks noChangeAspect="1" noChangeArrowheads="1"/>
          </p:cNvSpPr>
          <p:nvPr/>
        </p:nvSpPr>
        <p:spPr bwMode="auto">
          <a:xfrm>
            <a:off x="7505700" y="1341438"/>
            <a:ext cx="481013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VIA</a:t>
            </a:r>
            <a:endParaRPr lang="eu-ES" sz="1000">
              <a:cs typeface="+mn-cs"/>
            </a:endParaRPr>
          </a:p>
        </p:txBody>
      </p:sp>
      <p:sp>
        <p:nvSpPr>
          <p:cNvPr id="92166" name="Rectangle 6"/>
          <p:cNvSpPr>
            <a:spLocks noChangeAspect="1" noChangeArrowheads="1"/>
          </p:cNvSpPr>
          <p:nvPr/>
        </p:nvSpPr>
        <p:spPr bwMode="auto">
          <a:xfrm>
            <a:off x="7046913" y="1341438"/>
            <a:ext cx="458787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VA</a:t>
            </a:r>
            <a:endParaRPr lang="eu-ES" sz="1000">
              <a:cs typeface="+mn-cs"/>
            </a:endParaRPr>
          </a:p>
        </p:txBody>
      </p:sp>
      <p:sp>
        <p:nvSpPr>
          <p:cNvPr id="92167" name="Rectangle 7"/>
          <p:cNvSpPr>
            <a:spLocks noChangeAspect="1" noChangeArrowheads="1"/>
          </p:cNvSpPr>
          <p:nvPr/>
        </p:nvSpPr>
        <p:spPr bwMode="auto">
          <a:xfrm>
            <a:off x="6592888" y="1341438"/>
            <a:ext cx="4540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IVA</a:t>
            </a:r>
            <a:endParaRPr lang="eu-ES" sz="1000">
              <a:cs typeface="+mn-cs"/>
            </a:endParaRPr>
          </a:p>
        </p:txBody>
      </p:sp>
      <p:sp>
        <p:nvSpPr>
          <p:cNvPr id="92168" name="Rectangle 8"/>
          <p:cNvSpPr>
            <a:spLocks noChangeAspect="1" noChangeArrowheads="1"/>
          </p:cNvSpPr>
          <p:nvPr/>
        </p:nvSpPr>
        <p:spPr bwMode="auto">
          <a:xfrm>
            <a:off x="6129338" y="1341438"/>
            <a:ext cx="463550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IIIA</a:t>
            </a:r>
            <a:endParaRPr lang="eu-ES" sz="1000">
              <a:cs typeface="+mn-cs"/>
            </a:endParaRPr>
          </a:p>
        </p:txBody>
      </p:sp>
      <p:sp>
        <p:nvSpPr>
          <p:cNvPr id="92169" name="Rectangle 9"/>
          <p:cNvSpPr>
            <a:spLocks noChangeAspect="1" noChangeArrowheads="1"/>
          </p:cNvSpPr>
          <p:nvPr/>
        </p:nvSpPr>
        <p:spPr bwMode="auto">
          <a:xfrm>
            <a:off x="8488363" y="815975"/>
            <a:ext cx="47307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18</a:t>
            </a:r>
            <a:endParaRPr lang="eu-ES">
              <a:cs typeface="+mn-cs"/>
            </a:endParaRPr>
          </a:p>
        </p:txBody>
      </p:sp>
      <p:sp>
        <p:nvSpPr>
          <p:cNvPr id="92170" name="Rectangle 10"/>
          <p:cNvSpPr>
            <a:spLocks noChangeAspect="1" noChangeArrowheads="1"/>
          </p:cNvSpPr>
          <p:nvPr/>
        </p:nvSpPr>
        <p:spPr bwMode="auto">
          <a:xfrm>
            <a:off x="7986713" y="815975"/>
            <a:ext cx="5016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17</a:t>
            </a:r>
            <a:endParaRPr lang="eu-ES">
              <a:cs typeface="+mn-cs"/>
            </a:endParaRPr>
          </a:p>
        </p:txBody>
      </p:sp>
      <p:sp>
        <p:nvSpPr>
          <p:cNvPr id="92171" name="Rectangle 11"/>
          <p:cNvSpPr>
            <a:spLocks noChangeAspect="1" noChangeArrowheads="1"/>
          </p:cNvSpPr>
          <p:nvPr/>
        </p:nvSpPr>
        <p:spPr bwMode="auto">
          <a:xfrm>
            <a:off x="7505700" y="815975"/>
            <a:ext cx="481013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16</a:t>
            </a:r>
            <a:endParaRPr lang="eu-ES">
              <a:cs typeface="+mn-cs"/>
            </a:endParaRPr>
          </a:p>
        </p:txBody>
      </p:sp>
      <p:sp>
        <p:nvSpPr>
          <p:cNvPr id="92172" name="Rectangle 12"/>
          <p:cNvSpPr>
            <a:spLocks noChangeAspect="1" noChangeArrowheads="1"/>
          </p:cNvSpPr>
          <p:nvPr/>
        </p:nvSpPr>
        <p:spPr bwMode="auto">
          <a:xfrm>
            <a:off x="7046913" y="815975"/>
            <a:ext cx="458787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15</a:t>
            </a:r>
            <a:endParaRPr lang="eu-ES">
              <a:cs typeface="+mn-cs"/>
            </a:endParaRPr>
          </a:p>
        </p:txBody>
      </p:sp>
      <p:sp>
        <p:nvSpPr>
          <p:cNvPr id="92173" name="Rectangle 13"/>
          <p:cNvSpPr>
            <a:spLocks noChangeAspect="1" noChangeArrowheads="1"/>
          </p:cNvSpPr>
          <p:nvPr/>
        </p:nvSpPr>
        <p:spPr bwMode="auto">
          <a:xfrm>
            <a:off x="6592888" y="815975"/>
            <a:ext cx="4540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14</a:t>
            </a:r>
            <a:endParaRPr lang="eu-ES">
              <a:cs typeface="+mn-cs"/>
            </a:endParaRPr>
          </a:p>
        </p:txBody>
      </p:sp>
      <p:sp>
        <p:nvSpPr>
          <p:cNvPr id="92174" name="Rectangle 14"/>
          <p:cNvSpPr>
            <a:spLocks noChangeAspect="1" noChangeArrowheads="1"/>
          </p:cNvSpPr>
          <p:nvPr/>
        </p:nvSpPr>
        <p:spPr bwMode="auto">
          <a:xfrm>
            <a:off x="6129338" y="815975"/>
            <a:ext cx="4635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13</a:t>
            </a:r>
            <a:endParaRPr lang="eu-ES">
              <a:cs typeface="+mn-cs"/>
            </a:endParaRPr>
          </a:p>
        </p:txBody>
      </p:sp>
      <p:sp>
        <p:nvSpPr>
          <p:cNvPr id="92175" name="Rectangle 15"/>
          <p:cNvSpPr>
            <a:spLocks noChangeAspect="1" noChangeArrowheads="1"/>
          </p:cNvSpPr>
          <p:nvPr/>
        </p:nvSpPr>
        <p:spPr bwMode="auto">
          <a:xfrm>
            <a:off x="5670550" y="1341438"/>
            <a:ext cx="45878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IIB</a:t>
            </a:r>
            <a:endParaRPr lang="eu-ES" sz="1000">
              <a:cs typeface="+mn-cs"/>
            </a:endParaRPr>
          </a:p>
        </p:txBody>
      </p:sp>
      <p:sp>
        <p:nvSpPr>
          <p:cNvPr id="92176" name="Rectangle 16"/>
          <p:cNvSpPr>
            <a:spLocks noChangeAspect="1" noChangeArrowheads="1"/>
          </p:cNvSpPr>
          <p:nvPr/>
        </p:nvSpPr>
        <p:spPr bwMode="auto">
          <a:xfrm>
            <a:off x="5165725" y="1341438"/>
            <a:ext cx="5048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IB</a:t>
            </a:r>
            <a:endParaRPr lang="eu-ES" sz="1000">
              <a:cs typeface="+mn-cs"/>
            </a:endParaRPr>
          </a:p>
        </p:txBody>
      </p:sp>
      <p:sp>
        <p:nvSpPr>
          <p:cNvPr id="92177" name="Rectangle 17"/>
          <p:cNvSpPr>
            <a:spLocks noChangeAspect="1" noChangeArrowheads="1"/>
          </p:cNvSpPr>
          <p:nvPr/>
        </p:nvSpPr>
        <p:spPr bwMode="auto">
          <a:xfrm>
            <a:off x="3778250" y="1341438"/>
            <a:ext cx="13874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VIIIB</a:t>
            </a:r>
            <a:endParaRPr lang="eu-ES" sz="1000">
              <a:cs typeface="+mn-cs"/>
            </a:endParaRPr>
          </a:p>
        </p:txBody>
      </p:sp>
      <p:sp>
        <p:nvSpPr>
          <p:cNvPr id="92178" name="Rectangle 18"/>
          <p:cNvSpPr>
            <a:spLocks noChangeAspect="1" noChangeArrowheads="1"/>
          </p:cNvSpPr>
          <p:nvPr/>
        </p:nvSpPr>
        <p:spPr bwMode="auto">
          <a:xfrm>
            <a:off x="3254375" y="1341438"/>
            <a:ext cx="5238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VIIB</a:t>
            </a:r>
            <a:endParaRPr lang="eu-ES" sz="1000">
              <a:cs typeface="+mn-cs"/>
            </a:endParaRPr>
          </a:p>
        </p:txBody>
      </p:sp>
      <p:sp>
        <p:nvSpPr>
          <p:cNvPr id="92179" name="Rectangle 19"/>
          <p:cNvSpPr>
            <a:spLocks noChangeAspect="1" noChangeArrowheads="1"/>
          </p:cNvSpPr>
          <p:nvPr/>
        </p:nvSpPr>
        <p:spPr bwMode="auto">
          <a:xfrm>
            <a:off x="2770188" y="1341438"/>
            <a:ext cx="484187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VIB</a:t>
            </a:r>
            <a:endParaRPr lang="eu-ES" sz="1000">
              <a:cs typeface="+mn-cs"/>
            </a:endParaRPr>
          </a:p>
        </p:txBody>
      </p:sp>
      <p:sp>
        <p:nvSpPr>
          <p:cNvPr id="92180" name="Rectangle 20"/>
          <p:cNvSpPr>
            <a:spLocks noChangeAspect="1" noChangeArrowheads="1"/>
          </p:cNvSpPr>
          <p:nvPr/>
        </p:nvSpPr>
        <p:spPr bwMode="auto">
          <a:xfrm>
            <a:off x="2290763" y="1341438"/>
            <a:ext cx="4794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VB</a:t>
            </a:r>
            <a:endParaRPr lang="eu-ES" sz="1000">
              <a:cs typeface="+mn-cs"/>
            </a:endParaRPr>
          </a:p>
        </p:txBody>
      </p:sp>
      <p:sp>
        <p:nvSpPr>
          <p:cNvPr id="92181" name="Rectangle 21"/>
          <p:cNvSpPr>
            <a:spLocks noChangeAspect="1" noChangeArrowheads="1"/>
          </p:cNvSpPr>
          <p:nvPr/>
        </p:nvSpPr>
        <p:spPr bwMode="auto">
          <a:xfrm>
            <a:off x="1819275" y="1341438"/>
            <a:ext cx="47148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IVB</a:t>
            </a:r>
            <a:endParaRPr lang="eu-ES" sz="1000">
              <a:cs typeface="+mn-cs"/>
            </a:endParaRPr>
          </a:p>
        </p:txBody>
      </p:sp>
      <p:sp>
        <p:nvSpPr>
          <p:cNvPr id="92182" name="Rectangle 22"/>
          <p:cNvSpPr>
            <a:spLocks noChangeAspect="1" noChangeArrowheads="1"/>
          </p:cNvSpPr>
          <p:nvPr/>
        </p:nvSpPr>
        <p:spPr bwMode="auto">
          <a:xfrm>
            <a:off x="1344613" y="1341438"/>
            <a:ext cx="474662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IIIB</a:t>
            </a:r>
            <a:endParaRPr lang="eu-ES" sz="1000">
              <a:cs typeface="+mn-cs"/>
            </a:endParaRPr>
          </a:p>
        </p:txBody>
      </p:sp>
      <p:sp>
        <p:nvSpPr>
          <p:cNvPr id="92183" name="Rectangle 23"/>
          <p:cNvSpPr>
            <a:spLocks noChangeAspect="1" noChangeArrowheads="1"/>
          </p:cNvSpPr>
          <p:nvPr/>
        </p:nvSpPr>
        <p:spPr bwMode="auto">
          <a:xfrm>
            <a:off x="5670550" y="815975"/>
            <a:ext cx="458788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12</a:t>
            </a:r>
            <a:endParaRPr lang="eu-ES">
              <a:cs typeface="+mn-cs"/>
            </a:endParaRPr>
          </a:p>
        </p:txBody>
      </p:sp>
      <p:sp>
        <p:nvSpPr>
          <p:cNvPr id="92184" name="Rectangle 24"/>
          <p:cNvSpPr>
            <a:spLocks noChangeAspect="1" noChangeArrowheads="1"/>
          </p:cNvSpPr>
          <p:nvPr/>
        </p:nvSpPr>
        <p:spPr bwMode="auto">
          <a:xfrm>
            <a:off x="5165725" y="815975"/>
            <a:ext cx="5048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11</a:t>
            </a:r>
            <a:endParaRPr lang="eu-ES">
              <a:cs typeface="+mn-cs"/>
            </a:endParaRPr>
          </a:p>
        </p:txBody>
      </p:sp>
      <p:sp>
        <p:nvSpPr>
          <p:cNvPr id="92185" name="Rectangle 25"/>
          <p:cNvSpPr>
            <a:spLocks noChangeAspect="1" noChangeArrowheads="1"/>
          </p:cNvSpPr>
          <p:nvPr/>
        </p:nvSpPr>
        <p:spPr bwMode="auto">
          <a:xfrm>
            <a:off x="4706938" y="815975"/>
            <a:ext cx="458787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</a:t>
            </a:r>
            <a:endParaRPr lang="eu-ES">
              <a:cs typeface="+mn-cs"/>
            </a:endParaRPr>
          </a:p>
        </p:txBody>
      </p:sp>
      <p:sp>
        <p:nvSpPr>
          <p:cNvPr id="92186" name="Rectangle 26"/>
          <p:cNvSpPr>
            <a:spLocks noChangeAspect="1" noChangeArrowheads="1"/>
          </p:cNvSpPr>
          <p:nvPr/>
        </p:nvSpPr>
        <p:spPr bwMode="auto">
          <a:xfrm>
            <a:off x="4246563" y="815975"/>
            <a:ext cx="46037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</a:t>
            </a:r>
            <a:endParaRPr lang="eu-ES">
              <a:cs typeface="+mn-cs"/>
            </a:endParaRPr>
          </a:p>
        </p:txBody>
      </p:sp>
      <p:sp>
        <p:nvSpPr>
          <p:cNvPr id="92187" name="Rectangle 27"/>
          <p:cNvSpPr>
            <a:spLocks noChangeAspect="1" noChangeArrowheads="1"/>
          </p:cNvSpPr>
          <p:nvPr/>
        </p:nvSpPr>
        <p:spPr bwMode="auto">
          <a:xfrm>
            <a:off x="3778250" y="815975"/>
            <a:ext cx="468313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</a:t>
            </a:r>
            <a:endParaRPr lang="eu-ES">
              <a:cs typeface="+mn-cs"/>
            </a:endParaRPr>
          </a:p>
        </p:txBody>
      </p:sp>
      <p:sp>
        <p:nvSpPr>
          <p:cNvPr id="92188" name="Rectangle 28"/>
          <p:cNvSpPr>
            <a:spLocks noChangeAspect="1" noChangeArrowheads="1"/>
          </p:cNvSpPr>
          <p:nvPr/>
        </p:nvSpPr>
        <p:spPr bwMode="auto">
          <a:xfrm>
            <a:off x="3254375" y="815975"/>
            <a:ext cx="52387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</a:t>
            </a:r>
            <a:endParaRPr lang="eu-ES">
              <a:cs typeface="+mn-cs"/>
            </a:endParaRPr>
          </a:p>
        </p:txBody>
      </p:sp>
      <p:sp>
        <p:nvSpPr>
          <p:cNvPr id="92189" name="Rectangle 29"/>
          <p:cNvSpPr>
            <a:spLocks noChangeAspect="1" noChangeArrowheads="1"/>
          </p:cNvSpPr>
          <p:nvPr/>
        </p:nvSpPr>
        <p:spPr bwMode="auto">
          <a:xfrm>
            <a:off x="2770188" y="815975"/>
            <a:ext cx="484187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</a:t>
            </a:r>
            <a:endParaRPr lang="eu-ES">
              <a:cs typeface="+mn-cs"/>
            </a:endParaRPr>
          </a:p>
        </p:txBody>
      </p:sp>
      <p:sp>
        <p:nvSpPr>
          <p:cNvPr id="92190" name="Rectangle 30"/>
          <p:cNvSpPr>
            <a:spLocks noChangeAspect="1" noChangeArrowheads="1"/>
          </p:cNvSpPr>
          <p:nvPr/>
        </p:nvSpPr>
        <p:spPr bwMode="auto">
          <a:xfrm>
            <a:off x="2290763" y="815975"/>
            <a:ext cx="4794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</a:t>
            </a:r>
            <a:endParaRPr lang="eu-ES">
              <a:cs typeface="+mn-cs"/>
            </a:endParaRPr>
          </a:p>
        </p:txBody>
      </p:sp>
      <p:sp>
        <p:nvSpPr>
          <p:cNvPr id="92191" name="Rectangle 31"/>
          <p:cNvSpPr>
            <a:spLocks noChangeAspect="1" noChangeArrowheads="1"/>
          </p:cNvSpPr>
          <p:nvPr/>
        </p:nvSpPr>
        <p:spPr bwMode="auto">
          <a:xfrm>
            <a:off x="1819275" y="815975"/>
            <a:ext cx="471488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</a:t>
            </a:r>
            <a:endParaRPr lang="eu-ES">
              <a:cs typeface="+mn-cs"/>
            </a:endParaRPr>
          </a:p>
        </p:txBody>
      </p:sp>
      <p:sp>
        <p:nvSpPr>
          <p:cNvPr id="92192" name="Rectangle 32"/>
          <p:cNvSpPr>
            <a:spLocks noChangeAspect="1" noChangeArrowheads="1"/>
          </p:cNvSpPr>
          <p:nvPr/>
        </p:nvSpPr>
        <p:spPr bwMode="auto">
          <a:xfrm>
            <a:off x="1344613" y="815975"/>
            <a:ext cx="474662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</a:t>
            </a:r>
            <a:endParaRPr lang="eu-ES">
              <a:cs typeface="+mn-cs"/>
            </a:endParaRPr>
          </a:p>
        </p:txBody>
      </p:sp>
      <p:sp>
        <p:nvSpPr>
          <p:cNvPr id="92193" name="Rectangle 33"/>
          <p:cNvSpPr>
            <a:spLocks noChangeAspect="1" noChangeArrowheads="1"/>
          </p:cNvSpPr>
          <p:nvPr/>
        </p:nvSpPr>
        <p:spPr bwMode="auto">
          <a:xfrm>
            <a:off x="852488" y="1341438"/>
            <a:ext cx="4921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IIA</a:t>
            </a:r>
            <a:endParaRPr lang="eu-ES" sz="1000">
              <a:cs typeface="+mn-cs"/>
            </a:endParaRPr>
          </a:p>
        </p:txBody>
      </p:sp>
      <p:sp>
        <p:nvSpPr>
          <p:cNvPr id="92194" name="Rectangle 34"/>
          <p:cNvSpPr>
            <a:spLocks noChangeAspect="1" noChangeArrowheads="1"/>
          </p:cNvSpPr>
          <p:nvPr/>
        </p:nvSpPr>
        <p:spPr bwMode="auto">
          <a:xfrm>
            <a:off x="852488" y="815975"/>
            <a:ext cx="4921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</a:t>
            </a:r>
            <a:endParaRPr lang="eu-ES">
              <a:cs typeface="+mn-cs"/>
            </a:endParaRPr>
          </a:p>
        </p:txBody>
      </p:sp>
      <p:sp>
        <p:nvSpPr>
          <p:cNvPr id="92195" name="Rectangle 35"/>
          <p:cNvSpPr>
            <a:spLocks noChangeAspect="1" noChangeArrowheads="1"/>
          </p:cNvSpPr>
          <p:nvPr/>
        </p:nvSpPr>
        <p:spPr bwMode="auto">
          <a:xfrm>
            <a:off x="1344613" y="4862513"/>
            <a:ext cx="474662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89 </a:t>
            </a:r>
            <a:r>
              <a:rPr lang="eu-ES" sz="1000">
                <a:solidFill>
                  <a:srgbClr val="FF0000"/>
                </a:solidFill>
                <a:latin typeface="Times New Roman" charset="0"/>
                <a:cs typeface="Times New Roman" charset="0"/>
                <a:hlinkClick r:id="rId2"/>
              </a:rPr>
              <a:t>*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Ac</a:t>
            </a:r>
            <a:endParaRPr lang="eu-ES" sz="1600" b="1">
              <a:cs typeface="+mn-cs"/>
            </a:endParaRPr>
          </a:p>
        </p:txBody>
      </p:sp>
      <p:sp>
        <p:nvSpPr>
          <p:cNvPr id="92196" name="Rectangle 36"/>
          <p:cNvSpPr>
            <a:spLocks noChangeAspect="1" noChangeArrowheads="1"/>
          </p:cNvSpPr>
          <p:nvPr/>
        </p:nvSpPr>
        <p:spPr bwMode="auto">
          <a:xfrm>
            <a:off x="1344613" y="4368800"/>
            <a:ext cx="474662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57 </a:t>
            </a:r>
            <a:r>
              <a:rPr lang="eu-ES" sz="1000">
                <a:solidFill>
                  <a:srgbClr val="FF0000"/>
                </a:solidFill>
                <a:latin typeface="Times New Roman" charset="0"/>
                <a:cs typeface="Times New Roman" charset="0"/>
                <a:hlinkClick r:id="rId3"/>
              </a:rPr>
              <a:t>*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La</a:t>
            </a:r>
            <a:endParaRPr lang="eu-ES" sz="1600" b="1">
              <a:cs typeface="+mn-cs"/>
            </a:endParaRPr>
          </a:p>
        </p:txBody>
      </p:sp>
      <p:grpSp>
        <p:nvGrpSpPr>
          <p:cNvPr id="156709" name="Group 37"/>
          <p:cNvGrpSpPr>
            <a:grpSpLocks/>
          </p:cNvGrpSpPr>
          <p:nvPr/>
        </p:nvGrpSpPr>
        <p:grpSpPr bwMode="auto">
          <a:xfrm>
            <a:off x="374650" y="1865313"/>
            <a:ext cx="8586788" cy="3490912"/>
            <a:chOff x="236" y="1175"/>
            <a:chExt cx="5409" cy="2199"/>
          </a:xfrm>
        </p:grpSpPr>
        <p:grpSp>
          <p:nvGrpSpPr>
            <p:cNvPr id="156754" name="Group 38"/>
            <p:cNvGrpSpPr>
              <a:grpSpLocks/>
            </p:cNvGrpSpPr>
            <p:nvPr/>
          </p:nvGrpSpPr>
          <p:grpSpPr bwMode="auto">
            <a:xfrm>
              <a:off x="1146" y="1175"/>
              <a:ext cx="4499" cy="2199"/>
              <a:chOff x="1146" y="1175"/>
              <a:chExt cx="4499" cy="2199"/>
            </a:xfrm>
          </p:grpSpPr>
          <p:grpSp>
            <p:nvGrpSpPr>
              <p:cNvPr id="156791" name="Group 39"/>
              <p:cNvGrpSpPr>
                <a:grpSpLocks/>
              </p:cNvGrpSpPr>
              <p:nvPr/>
            </p:nvGrpSpPr>
            <p:grpSpPr bwMode="auto">
              <a:xfrm>
                <a:off x="3861" y="1175"/>
                <a:ext cx="1784" cy="1888"/>
                <a:chOff x="3861" y="1175"/>
                <a:chExt cx="1784" cy="1888"/>
              </a:xfrm>
            </p:grpSpPr>
            <p:grpSp>
              <p:nvGrpSpPr>
                <p:cNvPr id="156822" name="Group 40"/>
                <p:cNvGrpSpPr>
                  <a:grpSpLocks/>
                </p:cNvGrpSpPr>
                <p:nvPr/>
              </p:nvGrpSpPr>
              <p:grpSpPr bwMode="auto">
                <a:xfrm>
                  <a:off x="5031" y="2752"/>
                  <a:ext cx="614" cy="311"/>
                  <a:chOff x="5031" y="2752"/>
                  <a:chExt cx="614" cy="311"/>
                </a:xfrm>
              </p:grpSpPr>
              <p:sp>
                <p:nvSpPr>
                  <p:cNvPr id="92201" name="Rectangle 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47" y="2752"/>
                    <a:ext cx="298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86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Rn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02" name="Rectangle 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1" y="2752"/>
                    <a:ext cx="316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85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At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grpSp>
              <p:nvGrpSpPr>
                <p:cNvPr id="156823" name="Group 43"/>
                <p:cNvGrpSpPr>
                  <a:grpSpLocks/>
                </p:cNvGrpSpPr>
                <p:nvPr/>
              </p:nvGrpSpPr>
              <p:grpSpPr bwMode="auto">
                <a:xfrm>
                  <a:off x="4728" y="2440"/>
                  <a:ext cx="917" cy="312"/>
                  <a:chOff x="4728" y="2440"/>
                  <a:chExt cx="917" cy="312"/>
                </a:xfrm>
              </p:grpSpPr>
              <p:sp>
                <p:nvSpPr>
                  <p:cNvPr id="92204" name="Rectangle 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47" y="2440"/>
                    <a:ext cx="298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54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Xe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05" name="Rectangle 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1" y="2440"/>
                    <a:ext cx="316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53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I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06" name="Rectangle 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28" y="2440"/>
                    <a:ext cx="303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52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Te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grpSp>
              <p:nvGrpSpPr>
                <p:cNvPr id="156824" name="Group 47"/>
                <p:cNvGrpSpPr>
                  <a:grpSpLocks/>
                </p:cNvGrpSpPr>
                <p:nvPr/>
              </p:nvGrpSpPr>
              <p:grpSpPr bwMode="auto">
                <a:xfrm>
                  <a:off x="4439" y="2129"/>
                  <a:ext cx="1206" cy="311"/>
                  <a:chOff x="4439" y="2129"/>
                  <a:chExt cx="1206" cy="311"/>
                </a:xfrm>
              </p:grpSpPr>
              <p:sp>
                <p:nvSpPr>
                  <p:cNvPr id="92208" name="Rectangle 4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47" y="2129"/>
                    <a:ext cx="298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36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Kr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09" name="Rectangle 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1" y="2129"/>
                    <a:ext cx="316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35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Br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10" name="Rectangle 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28" y="2129"/>
                    <a:ext cx="303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34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Se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11" name="Rectangle 5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39" y="2129"/>
                    <a:ext cx="289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33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As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grpSp>
              <p:nvGrpSpPr>
                <p:cNvPr id="156825" name="Group 52"/>
                <p:cNvGrpSpPr>
                  <a:grpSpLocks/>
                </p:cNvGrpSpPr>
                <p:nvPr/>
              </p:nvGrpSpPr>
              <p:grpSpPr bwMode="auto">
                <a:xfrm>
                  <a:off x="4153" y="1817"/>
                  <a:ext cx="1492" cy="312"/>
                  <a:chOff x="4153" y="1817"/>
                  <a:chExt cx="1492" cy="312"/>
                </a:xfrm>
              </p:grpSpPr>
              <p:sp>
                <p:nvSpPr>
                  <p:cNvPr id="92213" name="Rectangl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47" y="1817"/>
                    <a:ext cx="298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18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Ar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14" name="Rectangl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1" y="1817"/>
                    <a:ext cx="316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17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Cl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15" name="Rectangle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28" y="1817"/>
                    <a:ext cx="303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16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S 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                    </a:t>
                    </a:r>
                    <a:endParaRPr lang="eu-ES">
                      <a:cs typeface="+mn-cs"/>
                    </a:endParaRPr>
                  </a:p>
                </p:txBody>
              </p:sp>
              <p:sp>
                <p:nvSpPr>
                  <p:cNvPr id="92216" name="Rectangle 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39" y="1817"/>
                    <a:ext cx="289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15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P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17" name="Rectangle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1817"/>
                    <a:ext cx="286" cy="312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14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Si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grpSp>
              <p:nvGrpSpPr>
                <p:cNvPr id="156826" name="Group 58"/>
                <p:cNvGrpSpPr>
                  <a:grpSpLocks/>
                </p:cNvGrpSpPr>
                <p:nvPr/>
              </p:nvGrpSpPr>
              <p:grpSpPr bwMode="auto">
                <a:xfrm>
                  <a:off x="3861" y="1506"/>
                  <a:ext cx="1784" cy="311"/>
                  <a:chOff x="3861" y="1506"/>
                  <a:chExt cx="1784" cy="311"/>
                </a:xfrm>
              </p:grpSpPr>
              <p:sp>
                <p:nvSpPr>
                  <p:cNvPr id="92219" name="Rectangle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47" y="1506"/>
                    <a:ext cx="298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10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Ne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20" name="Rectangle 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31" y="1506"/>
                    <a:ext cx="316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9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F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21" name="Rectangle 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28" y="1506"/>
                    <a:ext cx="303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O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22" name="Rectangle 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39" y="1506"/>
                    <a:ext cx="289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7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N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23" name="Rectangle 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1506"/>
                    <a:ext cx="286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6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C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24" name="Rectangle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61" y="1506"/>
                    <a:ext cx="292" cy="311"/>
                  </a:xfrm>
                  <a:prstGeom prst="rect">
                    <a:avLst/>
                  </a:prstGeom>
                  <a:solidFill>
                    <a:srgbClr val="FFCC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B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sp>
              <p:nvSpPr>
                <p:cNvPr id="92225" name="Rectangle 65"/>
                <p:cNvSpPr>
                  <a:spLocks noChangeAspect="1" noChangeArrowheads="1"/>
                </p:cNvSpPr>
                <p:nvPr/>
              </p:nvSpPr>
              <p:spPr bwMode="auto">
                <a:xfrm>
                  <a:off x="5347" y="1175"/>
                  <a:ext cx="298" cy="331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He</a:t>
                  </a:r>
                  <a:endParaRPr lang="eu-ES" sz="1600" b="1">
                    <a:cs typeface="+mn-cs"/>
                  </a:endParaRPr>
                </a:p>
              </p:txBody>
            </p:sp>
          </p:grpSp>
          <p:grpSp>
            <p:nvGrpSpPr>
              <p:cNvPr id="156792" name="Group 66"/>
              <p:cNvGrpSpPr>
                <a:grpSpLocks/>
              </p:cNvGrpSpPr>
              <p:nvPr/>
            </p:nvGrpSpPr>
            <p:grpSpPr bwMode="auto">
              <a:xfrm>
                <a:off x="3861" y="1817"/>
                <a:ext cx="1170" cy="1246"/>
                <a:chOff x="3861" y="1817"/>
                <a:chExt cx="1170" cy="1246"/>
              </a:xfrm>
            </p:grpSpPr>
            <p:grpSp>
              <p:nvGrpSpPr>
                <p:cNvPr id="156809" name="Group 67"/>
                <p:cNvGrpSpPr>
                  <a:grpSpLocks/>
                </p:cNvGrpSpPr>
                <p:nvPr/>
              </p:nvGrpSpPr>
              <p:grpSpPr bwMode="auto">
                <a:xfrm>
                  <a:off x="3861" y="2752"/>
                  <a:ext cx="1170" cy="311"/>
                  <a:chOff x="3861" y="2752"/>
                  <a:chExt cx="1170" cy="311"/>
                </a:xfrm>
              </p:grpSpPr>
              <p:sp>
                <p:nvSpPr>
                  <p:cNvPr id="92228" name="Rectangle 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28" y="2752"/>
                    <a:ext cx="303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84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Po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29" name="Rectangle 6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39" y="2752"/>
                    <a:ext cx="289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83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Bi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30" name="Rectangle 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2752"/>
                    <a:ext cx="286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82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Pb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31" name="Rectangle 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61" y="2752"/>
                    <a:ext cx="292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81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Tl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grpSp>
              <p:nvGrpSpPr>
                <p:cNvPr id="156810" name="Group 72"/>
                <p:cNvGrpSpPr>
                  <a:grpSpLocks/>
                </p:cNvGrpSpPr>
                <p:nvPr/>
              </p:nvGrpSpPr>
              <p:grpSpPr bwMode="auto">
                <a:xfrm>
                  <a:off x="3861" y="2440"/>
                  <a:ext cx="867" cy="312"/>
                  <a:chOff x="3861" y="2440"/>
                  <a:chExt cx="867" cy="312"/>
                </a:xfrm>
              </p:grpSpPr>
              <p:sp>
                <p:nvSpPr>
                  <p:cNvPr id="92233" name="Rectangle 7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39" y="2440"/>
                    <a:ext cx="289" cy="312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51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Sb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34" name="Rectangle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2440"/>
                    <a:ext cx="286" cy="312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50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Sn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35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61" y="2440"/>
                    <a:ext cx="292" cy="312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49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In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grpSp>
              <p:nvGrpSpPr>
                <p:cNvPr id="156811" name="Group 76"/>
                <p:cNvGrpSpPr>
                  <a:grpSpLocks/>
                </p:cNvGrpSpPr>
                <p:nvPr/>
              </p:nvGrpSpPr>
              <p:grpSpPr bwMode="auto">
                <a:xfrm>
                  <a:off x="3861" y="2129"/>
                  <a:ext cx="578" cy="311"/>
                  <a:chOff x="3861" y="2129"/>
                  <a:chExt cx="578" cy="311"/>
                </a:xfrm>
              </p:grpSpPr>
              <p:sp>
                <p:nvSpPr>
                  <p:cNvPr id="92237" name="Rectangle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2129"/>
                    <a:ext cx="286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32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Ge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2238" name="Rectangl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61" y="2129"/>
                    <a:ext cx="292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31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Ga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sp>
              <p:nvSpPr>
                <p:cNvPr id="92239" name="Rectangl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1817"/>
                  <a:ext cx="292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Al</a:t>
                  </a:r>
                  <a:endParaRPr lang="eu-ES" sz="1600" b="1">
                    <a:cs typeface="+mn-cs"/>
                  </a:endParaRPr>
                </a:p>
              </p:txBody>
            </p:sp>
          </p:grpSp>
          <p:sp>
            <p:nvSpPr>
              <p:cNvPr id="92240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3572" y="2752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41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3254" y="2752"/>
                <a:ext cx="318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Au</a:t>
                </a:r>
                <a:endParaRPr lang="eu-ES" sz="1600" b="1">
                  <a:cs typeface="+mn-cs"/>
                </a:endParaRPr>
              </a:p>
            </p:txBody>
          </p:sp>
          <p:grpSp>
            <p:nvGrpSpPr>
              <p:cNvPr id="156795" name="Group 82"/>
              <p:cNvGrpSpPr>
                <a:grpSpLocks/>
              </p:cNvGrpSpPr>
              <p:nvPr/>
            </p:nvGrpSpPr>
            <p:grpSpPr bwMode="auto">
              <a:xfrm>
                <a:off x="1146" y="2752"/>
                <a:ext cx="2108" cy="622"/>
                <a:chOff x="1146" y="2752"/>
                <a:chExt cx="2108" cy="622"/>
              </a:xfrm>
            </p:grpSpPr>
            <p:sp>
              <p:nvSpPr>
                <p:cNvPr id="92243" name="Rectangl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2675" y="3063"/>
                  <a:ext cx="29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109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Mt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44" name="Rectangle 84"/>
                <p:cNvSpPr>
                  <a:spLocks noChangeAspect="1" noChangeArrowheads="1"/>
                </p:cNvSpPr>
                <p:nvPr/>
              </p:nvSpPr>
              <p:spPr bwMode="auto">
                <a:xfrm>
                  <a:off x="2380" y="3063"/>
                  <a:ext cx="295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Hs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45" name="Rectangle 85"/>
                <p:cNvSpPr>
                  <a:spLocks noChangeAspect="1" noChangeArrowheads="1"/>
                </p:cNvSpPr>
                <p:nvPr/>
              </p:nvSpPr>
              <p:spPr bwMode="auto">
                <a:xfrm>
                  <a:off x="2050" y="3063"/>
                  <a:ext cx="33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Bh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46" name="Rectangle 86"/>
                <p:cNvSpPr>
                  <a:spLocks noChangeAspect="1" noChangeArrowheads="1"/>
                </p:cNvSpPr>
                <p:nvPr/>
              </p:nvSpPr>
              <p:spPr bwMode="auto">
                <a:xfrm>
                  <a:off x="1745" y="3063"/>
                  <a:ext cx="305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106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Sg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47" name="Rectangle 87"/>
                <p:cNvSpPr>
                  <a:spLocks noChangeAspect="1" noChangeArrowheads="1"/>
                </p:cNvSpPr>
                <p:nvPr/>
              </p:nvSpPr>
              <p:spPr bwMode="auto">
                <a:xfrm>
                  <a:off x="1443" y="3063"/>
                  <a:ext cx="302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105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Db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48" name="Rectangle 88"/>
                <p:cNvSpPr>
                  <a:spLocks noChangeAspect="1" noChangeArrowheads="1"/>
                </p:cNvSpPr>
                <p:nvPr/>
              </p:nvSpPr>
              <p:spPr bwMode="auto">
                <a:xfrm>
                  <a:off x="1146" y="3063"/>
                  <a:ext cx="297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Rf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49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5" y="2752"/>
                  <a:ext cx="289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Pt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50" name="Rectangl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2675" y="2752"/>
                  <a:ext cx="29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Ir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51" name="Rectangle 91"/>
                <p:cNvSpPr>
                  <a:spLocks noChangeAspect="1" noChangeArrowheads="1"/>
                </p:cNvSpPr>
                <p:nvPr/>
              </p:nvSpPr>
              <p:spPr bwMode="auto">
                <a:xfrm>
                  <a:off x="2380" y="2752"/>
                  <a:ext cx="295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76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Os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52" name="Rectangle 92"/>
                <p:cNvSpPr>
                  <a:spLocks noChangeAspect="1" noChangeArrowheads="1"/>
                </p:cNvSpPr>
                <p:nvPr/>
              </p:nvSpPr>
              <p:spPr bwMode="auto">
                <a:xfrm>
                  <a:off x="2050" y="2752"/>
                  <a:ext cx="33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75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Re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53" name="Rectangle 93"/>
                <p:cNvSpPr>
                  <a:spLocks noChangeAspect="1" noChangeArrowheads="1"/>
                </p:cNvSpPr>
                <p:nvPr/>
              </p:nvSpPr>
              <p:spPr bwMode="auto">
                <a:xfrm>
                  <a:off x="1745" y="2752"/>
                  <a:ext cx="305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W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54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1443" y="2752"/>
                  <a:ext cx="302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Ta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55" name="Rectangle 95"/>
                <p:cNvSpPr>
                  <a:spLocks noChangeAspect="1" noChangeArrowheads="1"/>
                </p:cNvSpPr>
                <p:nvPr/>
              </p:nvSpPr>
              <p:spPr bwMode="auto">
                <a:xfrm>
                  <a:off x="1146" y="2752"/>
                  <a:ext cx="297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Hf</a:t>
                  </a:r>
                  <a:endParaRPr lang="eu-ES" sz="1600" b="1">
                    <a:cs typeface="+mn-cs"/>
                  </a:endParaRPr>
                </a:p>
              </p:txBody>
            </p:sp>
          </p:grpSp>
        </p:grpSp>
        <p:grpSp>
          <p:nvGrpSpPr>
            <p:cNvPr id="156755" name="Group 96"/>
            <p:cNvGrpSpPr>
              <a:grpSpLocks/>
            </p:cNvGrpSpPr>
            <p:nvPr/>
          </p:nvGrpSpPr>
          <p:grpSpPr bwMode="auto">
            <a:xfrm>
              <a:off x="847" y="2129"/>
              <a:ext cx="3014" cy="623"/>
              <a:chOff x="847" y="2129"/>
              <a:chExt cx="3014" cy="623"/>
            </a:xfrm>
          </p:grpSpPr>
          <p:sp>
            <p:nvSpPr>
              <p:cNvPr id="92257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3572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58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3254" y="2440"/>
                <a:ext cx="318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59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2965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60" name="Rectangle 100"/>
              <p:cNvSpPr>
                <a:spLocks noChangeAspect="1" noChangeArrowheads="1"/>
              </p:cNvSpPr>
              <p:nvPr/>
            </p:nvSpPr>
            <p:spPr bwMode="auto">
              <a:xfrm>
                <a:off x="2675" y="2440"/>
                <a:ext cx="29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61" name="Rectangle 101"/>
              <p:cNvSpPr>
                <a:spLocks noChangeAspect="1" noChangeArrowheads="1"/>
              </p:cNvSpPr>
              <p:nvPr/>
            </p:nvSpPr>
            <p:spPr bwMode="auto">
              <a:xfrm>
                <a:off x="2380" y="2440"/>
                <a:ext cx="29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62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2050" y="2440"/>
                <a:ext cx="33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Tc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63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1745" y="2440"/>
                <a:ext cx="30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64" name="Rectangle 104"/>
              <p:cNvSpPr>
                <a:spLocks noChangeAspect="1" noChangeArrowheads="1"/>
              </p:cNvSpPr>
              <p:nvPr/>
            </p:nvSpPr>
            <p:spPr bwMode="auto">
              <a:xfrm>
                <a:off x="1443" y="2440"/>
                <a:ext cx="30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65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1146" y="2440"/>
                <a:ext cx="297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66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847" y="2440"/>
                <a:ext cx="29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Y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67" name="Rectangle 107"/>
              <p:cNvSpPr>
                <a:spLocks noChangeAspect="1" noChangeArrowheads="1"/>
              </p:cNvSpPr>
              <p:nvPr/>
            </p:nvSpPr>
            <p:spPr bwMode="auto">
              <a:xfrm>
                <a:off x="3572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68" name="Rectangle 108"/>
              <p:cNvSpPr>
                <a:spLocks noChangeAspect="1" noChangeArrowheads="1"/>
              </p:cNvSpPr>
              <p:nvPr/>
            </p:nvSpPr>
            <p:spPr bwMode="auto">
              <a:xfrm>
                <a:off x="3254" y="2129"/>
                <a:ext cx="318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69" name="Rectangle 109"/>
              <p:cNvSpPr>
                <a:spLocks noChangeAspect="1" noChangeArrowheads="1"/>
              </p:cNvSpPr>
              <p:nvPr/>
            </p:nvSpPr>
            <p:spPr bwMode="auto">
              <a:xfrm>
                <a:off x="2965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70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2675" y="2129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71" name="Rectangle 111"/>
              <p:cNvSpPr>
                <a:spLocks noChangeAspect="1" noChangeArrowheads="1"/>
              </p:cNvSpPr>
              <p:nvPr/>
            </p:nvSpPr>
            <p:spPr bwMode="auto">
              <a:xfrm>
                <a:off x="2380" y="2129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Fe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72" name="Rectangle 112"/>
              <p:cNvSpPr>
                <a:spLocks noChangeAspect="1" noChangeArrowheads="1"/>
              </p:cNvSpPr>
              <p:nvPr/>
            </p:nvSpPr>
            <p:spPr bwMode="auto">
              <a:xfrm>
                <a:off x="2050" y="2129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73" name="Rectangle 113"/>
              <p:cNvSpPr>
                <a:spLocks noChangeAspect="1" noChangeArrowheads="1"/>
              </p:cNvSpPr>
              <p:nvPr/>
            </p:nvSpPr>
            <p:spPr bwMode="auto">
              <a:xfrm>
                <a:off x="1745" y="2129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74" name="Rectangle 114"/>
              <p:cNvSpPr>
                <a:spLocks noChangeAspect="1" noChangeArrowheads="1"/>
              </p:cNvSpPr>
              <p:nvPr/>
            </p:nvSpPr>
            <p:spPr bwMode="auto">
              <a:xfrm>
                <a:off x="1443" y="2129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V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75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1146" y="2129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2276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847" y="2129"/>
                <a:ext cx="29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Sc</a:t>
                </a:r>
                <a:endParaRPr lang="eu-ES" sz="1600" b="1">
                  <a:cs typeface="+mn-cs"/>
                </a:endParaRPr>
              </a:p>
            </p:txBody>
          </p:sp>
        </p:grpSp>
        <p:grpSp>
          <p:nvGrpSpPr>
            <p:cNvPr id="156756" name="Group 117"/>
            <p:cNvGrpSpPr>
              <a:grpSpLocks/>
            </p:cNvGrpSpPr>
            <p:nvPr/>
          </p:nvGrpSpPr>
          <p:grpSpPr bwMode="auto">
            <a:xfrm>
              <a:off x="236" y="1175"/>
              <a:ext cx="611" cy="2199"/>
              <a:chOff x="236" y="1175"/>
              <a:chExt cx="611" cy="2199"/>
            </a:xfrm>
          </p:grpSpPr>
          <p:grpSp>
            <p:nvGrpSpPr>
              <p:cNvPr id="156757" name="Group 118"/>
              <p:cNvGrpSpPr>
                <a:grpSpLocks/>
              </p:cNvGrpSpPr>
              <p:nvPr/>
            </p:nvGrpSpPr>
            <p:grpSpPr bwMode="auto">
              <a:xfrm>
                <a:off x="236" y="1506"/>
                <a:ext cx="611" cy="1868"/>
                <a:chOff x="236" y="1506"/>
                <a:chExt cx="611" cy="1868"/>
              </a:xfrm>
            </p:grpSpPr>
            <p:sp>
              <p:nvSpPr>
                <p:cNvPr id="92279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3063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Ra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80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2752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56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81" name="Rectangl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2440"/>
                  <a:ext cx="310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Sr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82" name="Rectangl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2129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20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Ca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83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1817"/>
                  <a:ext cx="310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Mg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84" name="Rectangle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1506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Be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85" name="Rectangl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3063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Fr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86" name="Rectangl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2752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55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Cs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87" name="Rectangl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2440"/>
                  <a:ext cx="301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Rb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88" name="Rectangl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2129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19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K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89" name="Rectangl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1817"/>
                  <a:ext cx="301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Na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2290" name="Rectangle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1506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Li</a:t>
                  </a:r>
                  <a:endParaRPr lang="eu-ES" sz="1600" b="1">
                    <a:cs typeface="+mn-cs"/>
                  </a:endParaRPr>
                </a:p>
              </p:txBody>
            </p:sp>
          </p:grpSp>
          <p:sp>
            <p:nvSpPr>
              <p:cNvPr id="92291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236" y="1175"/>
                <a:ext cx="301" cy="33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</a:t>
                </a:r>
                <a:endParaRPr lang="eu-ES" sz="1600" b="1">
                  <a:cs typeface="+mn-cs"/>
                </a:endParaRPr>
              </a:p>
            </p:txBody>
          </p:sp>
        </p:grpSp>
      </p:grpSp>
      <p:sp>
        <p:nvSpPr>
          <p:cNvPr id="92292" name="Rectangle 132"/>
          <p:cNvSpPr>
            <a:spLocks noChangeAspect="1" noChangeArrowheads="1"/>
          </p:cNvSpPr>
          <p:nvPr/>
        </p:nvSpPr>
        <p:spPr bwMode="auto">
          <a:xfrm>
            <a:off x="374650" y="1341438"/>
            <a:ext cx="47783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IA</a:t>
            </a:r>
            <a:endParaRPr lang="eu-ES" sz="1000">
              <a:cs typeface="+mn-cs"/>
            </a:endParaRPr>
          </a:p>
        </p:txBody>
      </p:sp>
      <p:grpSp>
        <p:nvGrpSpPr>
          <p:cNvPr id="156711" name="Group 133"/>
          <p:cNvGrpSpPr>
            <a:grpSpLocks/>
          </p:cNvGrpSpPr>
          <p:nvPr/>
        </p:nvGrpSpPr>
        <p:grpSpPr bwMode="auto">
          <a:xfrm>
            <a:off x="127000" y="1341438"/>
            <a:ext cx="247650" cy="4014787"/>
            <a:chOff x="80" y="845"/>
            <a:chExt cx="156" cy="2529"/>
          </a:xfrm>
        </p:grpSpPr>
        <p:sp>
          <p:nvSpPr>
            <p:cNvPr id="92294" name="Rectangle 134"/>
            <p:cNvSpPr>
              <a:spLocks noChangeAspect="1" noChangeArrowheads="1"/>
            </p:cNvSpPr>
            <p:nvPr/>
          </p:nvSpPr>
          <p:spPr bwMode="auto">
            <a:xfrm>
              <a:off x="80" y="3063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92295" name="Rectangle 135"/>
            <p:cNvSpPr>
              <a:spLocks noChangeAspect="1" noChangeArrowheads="1"/>
            </p:cNvSpPr>
            <p:nvPr/>
          </p:nvSpPr>
          <p:spPr bwMode="auto">
            <a:xfrm>
              <a:off x="80" y="2752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92296" name="Rectangle 136"/>
            <p:cNvSpPr>
              <a:spLocks noChangeAspect="1" noChangeArrowheads="1"/>
            </p:cNvSpPr>
            <p:nvPr/>
          </p:nvSpPr>
          <p:spPr bwMode="auto">
            <a:xfrm>
              <a:off x="80" y="2440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92297" name="Rectangle 137"/>
            <p:cNvSpPr>
              <a:spLocks noChangeAspect="1" noChangeArrowheads="1"/>
            </p:cNvSpPr>
            <p:nvPr/>
          </p:nvSpPr>
          <p:spPr bwMode="auto">
            <a:xfrm>
              <a:off x="80" y="2129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92298" name="Rectangle 138"/>
            <p:cNvSpPr>
              <a:spLocks noChangeAspect="1" noChangeArrowheads="1"/>
            </p:cNvSpPr>
            <p:nvPr/>
          </p:nvSpPr>
          <p:spPr bwMode="auto">
            <a:xfrm>
              <a:off x="80" y="1817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  <p:sp>
          <p:nvSpPr>
            <p:cNvPr id="92299" name="Rectangle 139"/>
            <p:cNvSpPr>
              <a:spLocks noChangeAspect="1" noChangeArrowheads="1"/>
            </p:cNvSpPr>
            <p:nvPr/>
          </p:nvSpPr>
          <p:spPr bwMode="auto">
            <a:xfrm>
              <a:off x="80" y="1506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  <p:sp>
          <p:nvSpPr>
            <p:cNvPr id="92300" name="Rectangle 140"/>
            <p:cNvSpPr>
              <a:spLocks noChangeAspect="1" noChangeArrowheads="1"/>
            </p:cNvSpPr>
            <p:nvPr/>
          </p:nvSpPr>
          <p:spPr bwMode="auto">
            <a:xfrm>
              <a:off x="80" y="1175"/>
              <a:ext cx="156" cy="33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  <p:sp>
          <p:nvSpPr>
            <p:cNvPr id="92301" name="Rectangle 141"/>
            <p:cNvSpPr>
              <a:spLocks noChangeAspect="1" noChangeArrowheads="1"/>
            </p:cNvSpPr>
            <p:nvPr/>
          </p:nvSpPr>
          <p:spPr bwMode="auto">
            <a:xfrm>
              <a:off x="80" y="845"/>
              <a:ext cx="15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endParaRPr lang="eu-ES" sz="2800">
                <a:cs typeface="+mn-cs"/>
              </a:endParaRPr>
            </a:p>
          </p:txBody>
        </p:sp>
      </p:grpSp>
      <p:sp>
        <p:nvSpPr>
          <p:cNvPr id="92302" name="Rectangle 142"/>
          <p:cNvSpPr>
            <a:spLocks noChangeAspect="1" noChangeArrowheads="1"/>
          </p:cNvSpPr>
          <p:nvPr/>
        </p:nvSpPr>
        <p:spPr bwMode="auto">
          <a:xfrm>
            <a:off x="374650" y="815975"/>
            <a:ext cx="477838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</a:t>
            </a:r>
            <a:endParaRPr lang="eu-ES">
              <a:cs typeface="+mn-cs"/>
            </a:endParaRPr>
          </a:p>
        </p:txBody>
      </p:sp>
      <p:sp>
        <p:nvSpPr>
          <p:cNvPr id="92303" name="Rectangle 143"/>
          <p:cNvSpPr>
            <a:spLocks noChangeAspect="1" noChangeArrowheads="1"/>
          </p:cNvSpPr>
          <p:nvPr/>
        </p:nvSpPr>
        <p:spPr bwMode="auto">
          <a:xfrm>
            <a:off x="127000" y="815975"/>
            <a:ext cx="2476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eu-ES" sz="2800">
              <a:cs typeface="+mn-cs"/>
            </a:endParaRPr>
          </a:p>
        </p:txBody>
      </p:sp>
      <p:sp>
        <p:nvSpPr>
          <p:cNvPr id="92304" name="Line 144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2305" name="Line 145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2306" name="Rectangle 146"/>
          <p:cNvSpPr>
            <a:spLocks noChangeArrowheads="1"/>
          </p:cNvSpPr>
          <p:nvPr/>
        </p:nvSpPr>
        <p:spPr bwMode="auto">
          <a:xfrm>
            <a:off x="775811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Lu</a:t>
            </a:r>
            <a:endParaRPr lang="eu-ES" sz="1600" b="1">
              <a:cs typeface="+mn-cs"/>
            </a:endParaRPr>
          </a:p>
        </p:txBody>
      </p:sp>
      <p:sp>
        <p:nvSpPr>
          <p:cNvPr id="92307" name="Rectangle 147"/>
          <p:cNvSpPr>
            <a:spLocks noChangeArrowheads="1"/>
          </p:cNvSpPr>
          <p:nvPr/>
        </p:nvSpPr>
        <p:spPr bwMode="auto">
          <a:xfrm>
            <a:off x="726916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Yb</a:t>
            </a:r>
            <a:endParaRPr lang="eu-ES" sz="1600" b="1">
              <a:cs typeface="+mn-cs"/>
            </a:endParaRPr>
          </a:p>
        </p:txBody>
      </p:sp>
      <p:sp>
        <p:nvSpPr>
          <p:cNvPr id="92308" name="Rectangle 148"/>
          <p:cNvSpPr>
            <a:spLocks noChangeArrowheads="1"/>
          </p:cNvSpPr>
          <p:nvPr/>
        </p:nvSpPr>
        <p:spPr bwMode="auto">
          <a:xfrm>
            <a:off x="6767513" y="5481638"/>
            <a:ext cx="5016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Tm</a:t>
            </a:r>
            <a:endParaRPr lang="eu-ES" sz="1600" b="1">
              <a:cs typeface="+mn-cs"/>
            </a:endParaRPr>
          </a:p>
        </p:txBody>
      </p:sp>
      <p:sp>
        <p:nvSpPr>
          <p:cNvPr id="92309" name="Rectangle 149"/>
          <p:cNvSpPr>
            <a:spLocks noChangeArrowheads="1"/>
          </p:cNvSpPr>
          <p:nvPr/>
        </p:nvSpPr>
        <p:spPr bwMode="auto">
          <a:xfrm>
            <a:off x="627856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Er</a:t>
            </a:r>
            <a:endParaRPr lang="eu-ES" sz="1600" b="1">
              <a:cs typeface="+mn-cs"/>
            </a:endParaRPr>
          </a:p>
        </p:txBody>
      </p:sp>
      <p:sp>
        <p:nvSpPr>
          <p:cNvPr id="92310" name="Rectangle 150"/>
          <p:cNvSpPr>
            <a:spLocks noChangeArrowheads="1"/>
          </p:cNvSpPr>
          <p:nvPr/>
        </p:nvSpPr>
        <p:spPr bwMode="auto">
          <a:xfrm>
            <a:off x="578961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Ho</a:t>
            </a:r>
            <a:endParaRPr lang="eu-ES" sz="1600" b="1">
              <a:cs typeface="+mn-cs"/>
            </a:endParaRPr>
          </a:p>
        </p:txBody>
      </p:sp>
      <p:sp>
        <p:nvSpPr>
          <p:cNvPr id="92311" name="Rectangle 151"/>
          <p:cNvSpPr>
            <a:spLocks noChangeArrowheads="1"/>
          </p:cNvSpPr>
          <p:nvPr/>
        </p:nvSpPr>
        <p:spPr bwMode="auto">
          <a:xfrm>
            <a:off x="530066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Dy</a:t>
            </a:r>
            <a:endParaRPr lang="eu-ES" sz="1600" b="1">
              <a:cs typeface="+mn-cs"/>
            </a:endParaRPr>
          </a:p>
        </p:txBody>
      </p:sp>
      <p:sp>
        <p:nvSpPr>
          <p:cNvPr id="92312" name="Rectangle 152"/>
          <p:cNvSpPr>
            <a:spLocks noChangeArrowheads="1"/>
          </p:cNvSpPr>
          <p:nvPr/>
        </p:nvSpPr>
        <p:spPr bwMode="auto">
          <a:xfrm>
            <a:off x="481171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Tb</a:t>
            </a:r>
            <a:endParaRPr lang="eu-ES" sz="1600" b="1">
              <a:cs typeface="+mn-cs"/>
            </a:endParaRPr>
          </a:p>
        </p:txBody>
      </p:sp>
      <p:sp>
        <p:nvSpPr>
          <p:cNvPr id="92313" name="Rectangle 153"/>
          <p:cNvSpPr>
            <a:spLocks noChangeArrowheads="1"/>
          </p:cNvSpPr>
          <p:nvPr/>
        </p:nvSpPr>
        <p:spPr bwMode="auto">
          <a:xfrm>
            <a:off x="4297363" y="5481638"/>
            <a:ext cx="5143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64</a:t>
            </a:r>
            <a:b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Gd</a:t>
            </a:r>
            <a:endParaRPr lang="eu-ES" sz="1600" b="1">
              <a:cs typeface="+mn-cs"/>
            </a:endParaRPr>
          </a:p>
        </p:txBody>
      </p:sp>
      <p:sp>
        <p:nvSpPr>
          <p:cNvPr id="92314" name="Rectangle 154"/>
          <p:cNvSpPr>
            <a:spLocks noChangeArrowheads="1"/>
          </p:cNvSpPr>
          <p:nvPr/>
        </p:nvSpPr>
        <p:spPr bwMode="auto">
          <a:xfrm>
            <a:off x="3770313" y="5481638"/>
            <a:ext cx="5270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Eu</a:t>
            </a:r>
            <a:endParaRPr lang="eu-ES" sz="1600" b="1">
              <a:cs typeface="+mn-cs"/>
            </a:endParaRPr>
          </a:p>
        </p:txBody>
      </p:sp>
      <p:sp>
        <p:nvSpPr>
          <p:cNvPr id="92315" name="Rectangle 155"/>
          <p:cNvSpPr>
            <a:spLocks noChangeArrowheads="1"/>
          </p:cNvSpPr>
          <p:nvPr/>
        </p:nvSpPr>
        <p:spPr bwMode="auto">
          <a:xfrm>
            <a:off x="3281363" y="5481638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Sm</a:t>
            </a:r>
            <a:endParaRPr lang="eu-ES" sz="1600" b="1">
              <a:cs typeface="+mn-cs"/>
            </a:endParaRPr>
          </a:p>
        </p:txBody>
      </p:sp>
      <p:sp>
        <p:nvSpPr>
          <p:cNvPr id="92316" name="Rectangle 156"/>
          <p:cNvSpPr>
            <a:spLocks noChangeArrowheads="1"/>
          </p:cNvSpPr>
          <p:nvPr/>
        </p:nvSpPr>
        <p:spPr bwMode="auto">
          <a:xfrm>
            <a:off x="2747963" y="5481638"/>
            <a:ext cx="53340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Pm</a:t>
            </a:r>
            <a:endParaRPr lang="eu-ES" sz="1600" b="1">
              <a:cs typeface="+mn-cs"/>
            </a:endParaRPr>
          </a:p>
        </p:txBody>
      </p:sp>
      <p:sp>
        <p:nvSpPr>
          <p:cNvPr id="92317" name="Rectangle 157"/>
          <p:cNvSpPr>
            <a:spLocks noChangeArrowheads="1"/>
          </p:cNvSpPr>
          <p:nvPr/>
        </p:nvSpPr>
        <p:spPr bwMode="auto">
          <a:xfrm>
            <a:off x="2274888" y="5481638"/>
            <a:ext cx="473075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Nd</a:t>
            </a:r>
            <a:endParaRPr lang="eu-ES" sz="1600" b="1">
              <a:cs typeface="+mn-cs"/>
            </a:endParaRPr>
          </a:p>
        </p:txBody>
      </p:sp>
      <p:sp>
        <p:nvSpPr>
          <p:cNvPr id="92318" name="Rectangle 158"/>
          <p:cNvSpPr>
            <a:spLocks noChangeArrowheads="1"/>
          </p:cNvSpPr>
          <p:nvPr/>
        </p:nvSpPr>
        <p:spPr bwMode="auto">
          <a:xfrm>
            <a:off x="1801813" y="5481638"/>
            <a:ext cx="473075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Pr</a:t>
            </a:r>
            <a:endParaRPr lang="eu-ES" sz="1600" b="1">
              <a:cs typeface="+mn-cs"/>
            </a:endParaRPr>
          </a:p>
        </p:txBody>
      </p:sp>
      <p:sp>
        <p:nvSpPr>
          <p:cNvPr id="92319" name="Rectangle 159"/>
          <p:cNvSpPr>
            <a:spLocks noChangeArrowheads="1"/>
          </p:cNvSpPr>
          <p:nvPr/>
        </p:nvSpPr>
        <p:spPr bwMode="auto">
          <a:xfrm>
            <a:off x="1328738" y="5481638"/>
            <a:ext cx="473075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Ce</a:t>
            </a:r>
            <a:endParaRPr lang="eu-ES" sz="1600" b="1">
              <a:cs typeface="+mn-cs"/>
            </a:endParaRPr>
          </a:p>
        </p:txBody>
      </p:sp>
      <p:sp>
        <p:nvSpPr>
          <p:cNvPr id="92320" name="Rectangle 160"/>
          <p:cNvSpPr>
            <a:spLocks noChangeArrowheads="1"/>
          </p:cNvSpPr>
          <p:nvPr/>
        </p:nvSpPr>
        <p:spPr bwMode="auto">
          <a:xfrm>
            <a:off x="0" y="5481638"/>
            <a:ext cx="1328738" cy="6254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Lantanidoak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endParaRPr lang="eu-ES">
              <a:cs typeface="+mn-cs"/>
            </a:endParaRPr>
          </a:p>
        </p:txBody>
      </p:sp>
      <p:sp>
        <p:nvSpPr>
          <p:cNvPr id="92321" name="Rectangle 161"/>
          <p:cNvSpPr>
            <a:spLocks noChangeArrowheads="1"/>
          </p:cNvSpPr>
          <p:nvPr/>
        </p:nvSpPr>
        <p:spPr bwMode="auto">
          <a:xfrm>
            <a:off x="775811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Lr</a:t>
            </a:r>
            <a:endParaRPr lang="eu-ES" sz="1600" b="1">
              <a:cs typeface="+mn-cs"/>
            </a:endParaRPr>
          </a:p>
        </p:txBody>
      </p:sp>
      <p:sp>
        <p:nvSpPr>
          <p:cNvPr id="92322" name="Rectangle 162"/>
          <p:cNvSpPr>
            <a:spLocks noChangeArrowheads="1"/>
          </p:cNvSpPr>
          <p:nvPr/>
        </p:nvSpPr>
        <p:spPr bwMode="auto">
          <a:xfrm>
            <a:off x="726916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No</a:t>
            </a:r>
            <a:endParaRPr lang="eu-ES" sz="1600" b="1">
              <a:cs typeface="+mn-cs"/>
            </a:endParaRPr>
          </a:p>
        </p:txBody>
      </p:sp>
      <p:sp>
        <p:nvSpPr>
          <p:cNvPr id="92323" name="Rectangle 163"/>
          <p:cNvSpPr>
            <a:spLocks noChangeArrowheads="1"/>
          </p:cNvSpPr>
          <p:nvPr/>
        </p:nvSpPr>
        <p:spPr bwMode="auto">
          <a:xfrm>
            <a:off x="6767513" y="6092825"/>
            <a:ext cx="5016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Md</a:t>
            </a:r>
            <a:endParaRPr lang="eu-ES" sz="1600" b="1">
              <a:cs typeface="+mn-cs"/>
            </a:endParaRPr>
          </a:p>
        </p:txBody>
      </p:sp>
      <p:sp>
        <p:nvSpPr>
          <p:cNvPr id="92324" name="Rectangle 164"/>
          <p:cNvSpPr>
            <a:spLocks noChangeArrowheads="1"/>
          </p:cNvSpPr>
          <p:nvPr/>
        </p:nvSpPr>
        <p:spPr bwMode="auto">
          <a:xfrm>
            <a:off x="627856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Fm</a:t>
            </a:r>
            <a:endParaRPr lang="eu-ES" sz="1600" b="1">
              <a:cs typeface="+mn-cs"/>
            </a:endParaRPr>
          </a:p>
        </p:txBody>
      </p:sp>
      <p:sp>
        <p:nvSpPr>
          <p:cNvPr id="92325" name="Rectangle 165"/>
          <p:cNvSpPr>
            <a:spLocks noChangeArrowheads="1"/>
          </p:cNvSpPr>
          <p:nvPr/>
        </p:nvSpPr>
        <p:spPr bwMode="auto">
          <a:xfrm>
            <a:off x="578961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Es</a:t>
            </a:r>
            <a:endParaRPr lang="eu-ES" sz="1600" b="1">
              <a:cs typeface="+mn-cs"/>
            </a:endParaRPr>
          </a:p>
        </p:txBody>
      </p:sp>
      <p:sp>
        <p:nvSpPr>
          <p:cNvPr id="92326" name="Rectangle 166"/>
          <p:cNvSpPr>
            <a:spLocks noChangeArrowheads="1"/>
          </p:cNvSpPr>
          <p:nvPr/>
        </p:nvSpPr>
        <p:spPr bwMode="auto">
          <a:xfrm>
            <a:off x="530066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Cf</a:t>
            </a:r>
            <a:endParaRPr lang="eu-ES" sz="1600" b="1">
              <a:cs typeface="+mn-cs"/>
            </a:endParaRPr>
          </a:p>
        </p:txBody>
      </p:sp>
      <p:sp>
        <p:nvSpPr>
          <p:cNvPr id="92327" name="Rectangle 167"/>
          <p:cNvSpPr>
            <a:spLocks noChangeArrowheads="1"/>
          </p:cNvSpPr>
          <p:nvPr/>
        </p:nvSpPr>
        <p:spPr bwMode="auto">
          <a:xfrm>
            <a:off x="481171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Bk</a:t>
            </a:r>
            <a:endParaRPr lang="eu-ES" sz="1600" b="1">
              <a:cs typeface="+mn-cs"/>
            </a:endParaRPr>
          </a:p>
        </p:txBody>
      </p:sp>
      <p:sp>
        <p:nvSpPr>
          <p:cNvPr id="92328" name="Rectangle 168"/>
          <p:cNvSpPr>
            <a:spLocks noChangeArrowheads="1"/>
          </p:cNvSpPr>
          <p:nvPr/>
        </p:nvSpPr>
        <p:spPr bwMode="auto">
          <a:xfrm>
            <a:off x="4297363" y="6092825"/>
            <a:ext cx="5143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Cm</a:t>
            </a:r>
            <a:endParaRPr lang="eu-ES" sz="1600" b="1">
              <a:cs typeface="+mn-cs"/>
            </a:endParaRPr>
          </a:p>
        </p:txBody>
      </p:sp>
      <p:sp>
        <p:nvSpPr>
          <p:cNvPr id="92329" name="Rectangle 169"/>
          <p:cNvSpPr>
            <a:spLocks noChangeArrowheads="1"/>
          </p:cNvSpPr>
          <p:nvPr/>
        </p:nvSpPr>
        <p:spPr bwMode="auto">
          <a:xfrm>
            <a:off x="3770313" y="6092825"/>
            <a:ext cx="5270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Am</a:t>
            </a:r>
            <a:endParaRPr lang="eu-ES" sz="1600" b="1">
              <a:cs typeface="+mn-cs"/>
            </a:endParaRPr>
          </a:p>
        </p:txBody>
      </p:sp>
      <p:sp>
        <p:nvSpPr>
          <p:cNvPr id="92330" name="Rectangle 170"/>
          <p:cNvSpPr>
            <a:spLocks noChangeArrowheads="1"/>
          </p:cNvSpPr>
          <p:nvPr/>
        </p:nvSpPr>
        <p:spPr bwMode="auto">
          <a:xfrm>
            <a:off x="3281363" y="6092825"/>
            <a:ext cx="48895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Pu</a:t>
            </a:r>
            <a:endParaRPr lang="eu-ES" sz="1600" b="1">
              <a:cs typeface="+mn-cs"/>
            </a:endParaRPr>
          </a:p>
        </p:txBody>
      </p:sp>
      <p:sp>
        <p:nvSpPr>
          <p:cNvPr id="92331" name="Rectangle 171"/>
          <p:cNvSpPr>
            <a:spLocks noChangeArrowheads="1"/>
          </p:cNvSpPr>
          <p:nvPr/>
        </p:nvSpPr>
        <p:spPr bwMode="auto">
          <a:xfrm>
            <a:off x="2747963" y="6092825"/>
            <a:ext cx="533400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Np</a:t>
            </a:r>
            <a:endParaRPr lang="eu-ES" sz="1600" b="1">
              <a:cs typeface="+mn-cs"/>
            </a:endParaRPr>
          </a:p>
        </p:txBody>
      </p:sp>
      <p:sp>
        <p:nvSpPr>
          <p:cNvPr id="92332" name="Rectangle 172"/>
          <p:cNvSpPr>
            <a:spLocks noChangeArrowheads="1"/>
          </p:cNvSpPr>
          <p:nvPr/>
        </p:nvSpPr>
        <p:spPr bwMode="auto">
          <a:xfrm>
            <a:off x="2274888" y="6092825"/>
            <a:ext cx="473075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U</a:t>
            </a:r>
            <a:endParaRPr lang="eu-ES" sz="1600" b="1">
              <a:cs typeface="+mn-cs"/>
            </a:endParaRPr>
          </a:p>
        </p:txBody>
      </p:sp>
      <p:sp>
        <p:nvSpPr>
          <p:cNvPr id="92333" name="Rectangle 173"/>
          <p:cNvSpPr>
            <a:spLocks noChangeArrowheads="1"/>
          </p:cNvSpPr>
          <p:nvPr/>
        </p:nvSpPr>
        <p:spPr bwMode="auto">
          <a:xfrm>
            <a:off x="1798638" y="6092825"/>
            <a:ext cx="473075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Pa</a:t>
            </a:r>
            <a:endParaRPr lang="eu-ES" sz="1600" b="1">
              <a:cs typeface="+mn-cs"/>
            </a:endParaRPr>
          </a:p>
        </p:txBody>
      </p:sp>
      <p:sp>
        <p:nvSpPr>
          <p:cNvPr id="92334" name="Rectangle 174"/>
          <p:cNvSpPr>
            <a:spLocks noChangeArrowheads="1"/>
          </p:cNvSpPr>
          <p:nvPr/>
        </p:nvSpPr>
        <p:spPr bwMode="auto">
          <a:xfrm>
            <a:off x="1328738" y="6092825"/>
            <a:ext cx="473075" cy="6254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Th</a:t>
            </a:r>
            <a:endParaRPr lang="eu-ES" sz="1600" b="1">
              <a:cs typeface="+mn-cs"/>
            </a:endParaRPr>
          </a:p>
        </p:txBody>
      </p:sp>
      <p:sp>
        <p:nvSpPr>
          <p:cNvPr id="92335" name="Rectangle 175"/>
          <p:cNvSpPr>
            <a:spLocks noChangeArrowheads="1"/>
          </p:cNvSpPr>
          <p:nvPr/>
        </p:nvSpPr>
        <p:spPr bwMode="auto">
          <a:xfrm>
            <a:off x="0" y="6092825"/>
            <a:ext cx="1328738" cy="6254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4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Actinidoak </a:t>
            </a:r>
            <a:endParaRPr lang="eu-ES" sz="1400">
              <a:cs typeface="+mn-cs"/>
            </a:endParaRPr>
          </a:p>
        </p:txBody>
      </p:sp>
      <p:pic>
        <p:nvPicPr>
          <p:cNvPr id="178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733821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606550" y="2193925"/>
            <a:ext cx="393700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¿Cuál será el de mayor volumen?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2014537" y="2184400"/>
            <a:ext cx="3937000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600">
                <a:solidFill>
                  <a:srgbClr val="000000"/>
                </a:solidFill>
                <a:cs typeface="Times New Roman" charset="0"/>
              </a:rPr>
              <a:t>Zeintzuk dira halogenoen sinboloak? Elementuak al dira? </a:t>
            </a:r>
            <a:endParaRPr lang="eu-ES" sz="1600">
              <a:cs typeface="+mn-cs"/>
            </a:endParaRPr>
          </a:p>
        </p:txBody>
      </p:sp>
      <p:sp>
        <p:nvSpPr>
          <p:cNvPr id="93188" name="Rectangle 4"/>
          <p:cNvSpPr>
            <a:spLocks noChangeAspect="1" noChangeArrowheads="1"/>
          </p:cNvSpPr>
          <p:nvPr/>
        </p:nvSpPr>
        <p:spPr bwMode="auto">
          <a:xfrm>
            <a:off x="7986713" y="1341438"/>
            <a:ext cx="501650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VIIA</a:t>
            </a:r>
            <a:endParaRPr lang="eu-ES" sz="1000">
              <a:cs typeface="+mn-cs"/>
            </a:endParaRPr>
          </a:p>
        </p:txBody>
      </p:sp>
      <p:sp>
        <p:nvSpPr>
          <p:cNvPr id="93189" name="Rectangle 5"/>
          <p:cNvSpPr>
            <a:spLocks noChangeAspect="1" noChangeArrowheads="1"/>
          </p:cNvSpPr>
          <p:nvPr/>
        </p:nvSpPr>
        <p:spPr bwMode="auto">
          <a:xfrm>
            <a:off x="7986713" y="815975"/>
            <a:ext cx="5016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17</a:t>
            </a:r>
            <a:endParaRPr lang="eu-ES">
              <a:cs typeface="+mn-cs"/>
            </a:endParaRPr>
          </a:p>
        </p:txBody>
      </p:sp>
      <p:sp>
        <p:nvSpPr>
          <p:cNvPr id="93190" name="Rectangle 6"/>
          <p:cNvSpPr>
            <a:spLocks noChangeAspect="1" noChangeArrowheads="1"/>
          </p:cNvSpPr>
          <p:nvPr/>
        </p:nvSpPr>
        <p:spPr bwMode="auto">
          <a:xfrm>
            <a:off x="7986713" y="4368800"/>
            <a:ext cx="501650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At</a:t>
            </a:r>
            <a:endParaRPr lang="eu-ES" sz="1600" b="1">
              <a:cs typeface="+mn-cs"/>
            </a:endParaRPr>
          </a:p>
        </p:txBody>
      </p:sp>
      <p:sp>
        <p:nvSpPr>
          <p:cNvPr id="93191" name="Rectangle 7"/>
          <p:cNvSpPr>
            <a:spLocks noChangeAspect="1" noChangeArrowheads="1"/>
          </p:cNvSpPr>
          <p:nvPr/>
        </p:nvSpPr>
        <p:spPr bwMode="auto">
          <a:xfrm>
            <a:off x="7986713" y="3873500"/>
            <a:ext cx="501650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I</a:t>
            </a:r>
            <a:endParaRPr lang="eu-ES" sz="1600" b="1">
              <a:cs typeface="+mn-cs"/>
            </a:endParaRPr>
          </a:p>
        </p:txBody>
      </p:sp>
      <p:sp>
        <p:nvSpPr>
          <p:cNvPr id="93192" name="Rectangle 8"/>
          <p:cNvSpPr>
            <a:spLocks noChangeAspect="1" noChangeArrowheads="1"/>
          </p:cNvSpPr>
          <p:nvPr/>
        </p:nvSpPr>
        <p:spPr bwMode="auto">
          <a:xfrm>
            <a:off x="7986713" y="3379788"/>
            <a:ext cx="501650" cy="49371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Br</a:t>
            </a:r>
            <a:endParaRPr lang="eu-ES" sz="1600" b="1">
              <a:cs typeface="+mn-cs"/>
            </a:endParaRPr>
          </a:p>
        </p:txBody>
      </p:sp>
      <p:sp>
        <p:nvSpPr>
          <p:cNvPr id="93193" name="Rectangle 9"/>
          <p:cNvSpPr>
            <a:spLocks noChangeAspect="1" noChangeArrowheads="1"/>
          </p:cNvSpPr>
          <p:nvPr/>
        </p:nvSpPr>
        <p:spPr bwMode="auto">
          <a:xfrm>
            <a:off x="7986713" y="2884488"/>
            <a:ext cx="501650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Cl</a:t>
            </a:r>
            <a:endParaRPr lang="eu-ES" sz="1600" b="1">
              <a:cs typeface="+mn-cs"/>
            </a:endParaRPr>
          </a:p>
        </p:txBody>
      </p:sp>
      <p:sp>
        <p:nvSpPr>
          <p:cNvPr id="93194" name="Rectangle 10"/>
          <p:cNvSpPr>
            <a:spLocks noChangeAspect="1" noChangeArrowheads="1"/>
          </p:cNvSpPr>
          <p:nvPr/>
        </p:nvSpPr>
        <p:spPr bwMode="auto">
          <a:xfrm>
            <a:off x="7986713" y="2390775"/>
            <a:ext cx="501650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F</a:t>
            </a:r>
            <a:endParaRPr lang="eu-ES" sz="1600" b="1">
              <a:cs typeface="+mn-cs"/>
            </a:endParaRPr>
          </a:p>
        </p:txBody>
      </p:sp>
      <p:grpSp>
        <p:nvGrpSpPr>
          <p:cNvPr id="93195" name="Group 11"/>
          <p:cNvGrpSpPr>
            <a:grpSpLocks/>
          </p:cNvGrpSpPr>
          <p:nvPr/>
        </p:nvGrpSpPr>
        <p:grpSpPr bwMode="auto">
          <a:xfrm>
            <a:off x="8488363" y="815975"/>
            <a:ext cx="473075" cy="4046538"/>
            <a:chOff x="5347" y="514"/>
            <a:chExt cx="298" cy="2549"/>
          </a:xfrm>
        </p:grpSpPr>
        <p:sp>
          <p:nvSpPr>
            <p:cNvPr id="93196" name="Rectangle 12"/>
            <p:cNvSpPr>
              <a:spLocks noChangeAspect="1" noChangeArrowheads="1"/>
            </p:cNvSpPr>
            <p:nvPr/>
          </p:nvSpPr>
          <p:spPr bwMode="auto">
            <a:xfrm>
              <a:off x="5347" y="845"/>
              <a:ext cx="29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cs typeface="+mn-cs"/>
                </a:rPr>
                <a:t>VIIIA</a:t>
              </a:r>
            </a:p>
          </p:txBody>
        </p:sp>
        <p:sp>
          <p:nvSpPr>
            <p:cNvPr id="93197" name="Rectangle 13"/>
            <p:cNvSpPr>
              <a:spLocks noChangeAspect="1" noChangeArrowheads="1"/>
            </p:cNvSpPr>
            <p:nvPr/>
          </p:nvSpPr>
          <p:spPr bwMode="auto">
            <a:xfrm>
              <a:off x="5347" y="514"/>
              <a:ext cx="298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18</a:t>
              </a:r>
              <a:endParaRPr lang="eu-ES">
                <a:cs typeface="+mn-cs"/>
              </a:endParaRPr>
            </a:p>
          </p:txBody>
        </p:sp>
        <p:sp>
          <p:nvSpPr>
            <p:cNvPr id="93198" name="Rectangle 14"/>
            <p:cNvSpPr>
              <a:spLocks noChangeAspect="1" noChangeArrowheads="1"/>
            </p:cNvSpPr>
            <p:nvPr/>
          </p:nvSpPr>
          <p:spPr bwMode="auto">
            <a:xfrm>
              <a:off x="5347" y="2752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Rn</a:t>
              </a:r>
              <a:endParaRPr lang="eu-ES" sz="1600" b="1">
                <a:cs typeface="+mn-cs"/>
              </a:endParaRPr>
            </a:p>
          </p:txBody>
        </p:sp>
        <p:sp>
          <p:nvSpPr>
            <p:cNvPr id="93199" name="Rectangle 15"/>
            <p:cNvSpPr>
              <a:spLocks noChangeAspect="1" noChangeArrowheads="1"/>
            </p:cNvSpPr>
            <p:nvPr/>
          </p:nvSpPr>
          <p:spPr bwMode="auto">
            <a:xfrm>
              <a:off x="5347" y="2440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Xe</a:t>
              </a:r>
              <a:endParaRPr lang="eu-ES" sz="1600" b="1">
                <a:cs typeface="+mn-cs"/>
              </a:endParaRPr>
            </a:p>
          </p:txBody>
        </p:sp>
        <p:sp>
          <p:nvSpPr>
            <p:cNvPr id="93200" name="Rectangle 16"/>
            <p:cNvSpPr>
              <a:spLocks noChangeAspect="1" noChangeArrowheads="1"/>
            </p:cNvSpPr>
            <p:nvPr/>
          </p:nvSpPr>
          <p:spPr bwMode="auto">
            <a:xfrm>
              <a:off x="5347" y="2129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Kr</a:t>
              </a:r>
              <a:endParaRPr lang="eu-ES" sz="1600" b="1">
                <a:cs typeface="+mn-cs"/>
              </a:endParaRPr>
            </a:p>
          </p:txBody>
        </p:sp>
        <p:sp>
          <p:nvSpPr>
            <p:cNvPr id="93201" name="Rectangle 17"/>
            <p:cNvSpPr>
              <a:spLocks noChangeAspect="1" noChangeArrowheads="1"/>
            </p:cNvSpPr>
            <p:nvPr/>
          </p:nvSpPr>
          <p:spPr bwMode="auto">
            <a:xfrm>
              <a:off x="5347" y="1817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Ar</a:t>
              </a:r>
              <a:endParaRPr lang="eu-ES" sz="1600" b="1">
                <a:cs typeface="+mn-cs"/>
              </a:endParaRPr>
            </a:p>
          </p:txBody>
        </p:sp>
        <p:sp>
          <p:nvSpPr>
            <p:cNvPr id="93202" name="Rectangle 18"/>
            <p:cNvSpPr>
              <a:spLocks noChangeAspect="1" noChangeArrowheads="1"/>
            </p:cNvSpPr>
            <p:nvPr/>
          </p:nvSpPr>
          <p:spPr bwMode="auto">
            <a:xfrm>
              <a:off x="5347" y="1506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Ne</a:t>
              </a:r>
              <a:endParaRPr lang="eu-ES" sz="1600" b="1">
                <a:cs typeface="+mn-cs"/>
              </a:endParaRPr>
            </a:p>
          </p:txBody>
        </p:sp>
        <p:sp>
          <p:nvSpPr>
            <p:cNvPr id="93203" name="Rectangle 19"/>
            <p:cNvSpPr>
              <a:spLocks noChangeAspect="1" noChangeArrowheads="1"/>
            </p:cNvSpPr>
            <p:nvPr/>
          </p:nvSpPr>
          <p:spPr bwMode="auto">
            <a:xfrm>
              <a:off x="5347" y="1175"/>
              <a:ext cx="298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He</a:t>
              </a:r>
              <a:endParaRPr lang="eu-ES" sz="1600" b="1">
                <a:cs typeface="+mn-cs"/>
              </a:endParaRPr>
            </a:p>
          </p:txBody>
        </p:sp>
      </p:grpSp>
      <p:sp>
        <p:nvSpPr>
          <p:cNvPr id="93204" name="Line 20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0" y="955675"/>
            <a:ext cx="8120063" cy="5902325"/>
            <a:chOff x="80" y="514"/>
            <a:chExt cx="5115" cy="3718"/>
          </a:xfrm>
        </p:grpSpPr>
        <p:sp>
          <p:nvSpPr>
            <p:cNvPr id="93207" name="Rectangle 23"/>
            <p:cNvSpPr>
              <a:spLocks noChangeAspect="1" noChangeArrowheads="1"/>
            </p:cNvSpPr>
            <p:nvPr/>
          </p:nvSpPr>
          <p:spPr bwMode="auto">
            <a:xfrm>
              <a:off x="4728" y="845"/>
              <a:ext cx="303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VIA</a:t>
              </a:r>
              <a:endParaRPr lang="eu-ES" sz="1000">
                <a:cs typeface="+mn-cs"/>
              </a:endParaRPr>
            </a:p>
          </p:txBody>
        </p:sp>
        <p:sp>
          <p:nvSpPr>
            <p:cNvPr id="93208" name="Rectangle 24"/>
            <p:cNvSpPr>
              <a:spLocks noChangeAspect="1" noChangeArrowheads="1"/>
            </p:cNvSpPr>
            <p:nvPr/>
          </p:nvSpPr>
          <p:spPr bwMode="auto">
            <a:xfrm>
              <a:off x="4439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VA</a:t>
              </a:r>
              <a:endParaRPr lang="eu-ES" sz="1000">
                <a:cs typeface="+mn-cs"/>
              </a:endParaRPr>
            </a:p>
          </p:txBody>
        </p:sp>
        <p:sp>
          <p:nvSpPr>
            <p:cNvPr id="93209" name="Rectangle 25"/>
            <p:cNvSpPr>
              <a:spLocks noChangeAspect="1" noChangeArrowheads="1"/>
            </p:cNvSpPr>
            <p:nvPr/>
          </p:nvSpPr>
          <p:spPr bwMode="auto">
            <a:xfrm>
              <a:off x="4153" y="845"/>
              <a:ext cx="28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IVA</a:t>
              </a:r>
              <a:endParaRPr lang="eu-ES" sz="1000">
                <a:cs typeface="+mn-cs"/>
              </a:endParaRPr>
            </a:p>
          </p:txBody>
        </p:sp>
        <p:sp>
          <p:nvSpPr>
            <p:cNvPr id="93210" name="Rectangle 26"/>
            <p:cNvSpPr>
              <a:spLocks noChangeAspect="1" noChangeArrowheads="1"/>
            </p:cNvSpPr>
            <p:nvPr/>
          </p:nvSpPr>
          <p:spPr bwMode="auto">
            <a:xfrm>
              <a:off x="3861" y="845"/>
              <a:ext cx="29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IIIA</a:t>
              </a:r>
              <a:endParaRPr lang="eu-ES" sz="1000">
                <a:cs typeface="+mn-cs"/>
              </a:endParaRPr>
            </a:p>
          </p:txBody>
        </p:sp>
        <p:sp>
          <p:nvSpPr>
            <p:cNvPr id="93211" name="Rectangle 27"/>
            <p:cNvSpPr>
              <a:spLocks noChangeAspect="1" noChangeArrowheads="1"/>
            </p:cNvSpPr>
            <p:nvPr/>
          </p:nvSpPr>
          <p:spPr bwMode="auto">
            <a:xfrm>
              <a:off x="4728" y="514"/>
              <a:ext cx="303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16</a:t>
              </a:r>
              <a:endParaRPr lang="eu-ES">
                <a:cs typeface="+mn-cs"/>
              </a:endParaRPr>
            </a:p>
          </p:txBody>
        </p:sp>
        <p:sp>
          <p:nvSpPr>
            <p:cNvPr id="93212" name="Rectangle 28"/>
            <p:cNvSpPr>
              <a:spLocks noChangeAspect="1" noChangeArrowheads="1"/>
            </p:cNvSpPr>
            <p:nvPr/>
          </p:nvSpPr>
          <p:spPr bwMode="auto">
            <a:xfrm>
              <a:off x="4439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15</a:t>
              </a:r>
              <a:endParaRPr lang="eu-ES">
                <a:cs typeface="+mn-cs"/>
              </a:endParaRPr>
            </a:p>
          </p:txBody>
        </p:sp>
        <p:sp>
          <p:nvSpPr>
            <p:cNvPr id="93213" name="Rectangle 29"/>
            <p:cNvSpPr>
              <a:spLocks noChangeAspect="1" noChangeArrowheads="1"/>
            </p:cNvSpPr>
            <p:nvPr/>
          </p:nvSpPr>
          <p:spPr bwMode="auto">
            <a:xfrm>
              <a:off x="4153" y="514"/>
              <a:ext cx="28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14</a:t>
              </a:r>
              <a:endParaRPr lang="eu-ES">
                <a:cs typeface="+mn-cs"/>
              </a:endParaRPr>
            </a:p>
          </p:txBody>
        </p:sp>
        <p:sp>
          <p:nvSpPr>
            <p:cNvPr id="93214" name="Rectangle 30"/>
            <p:cNvSpPr>
              <a:spLocks noChangeAspect="1" noChangeArrowheads="1"/>
            </p:cNvSpPr>
            <p:nvPr/>
          </p:nvSpPr>
          <p:spPr bwMode="auto">
            <a:xfrm>
              <a:off x="3861" y="514"/>
              <a:ext cx="29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13</a:t>
              </a:r>
              <a:endParaRPr lang="eu-ES">
                <a:cs typeface="+mn-cs"/>
              </a:endParaRPr>
            </a:p>
          </p:txBody>
        </p:sp>
        <p:sp>
          <p:nvSpPr>
            <p:cNvPr id="93215" name="Rectangle 31"/>
            <p:cNvSpPr>
              <a:spLocks noChangeAspect="1" noChangeArrowheads="1"/>
            </p:cNvSpPr>
            <p:nvPr/>
          </p:nvSpPr>
          <p:spPr bwMode="auto">
            <a:xfrm>
              <a:off x="3572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IIB</a:t>
              </a:r>
              <a:endParaRPr lang="eu-ES" sz="1000">
                <a:cs typeface="+mn-cs"/>
              </a:endParaRPr>
            </a:p>
          </p:txBody>
        </p:sp>
        <p:sp>
          <p:nvSpPr>
            <p:cNvPr id="93216" name="Rectangle 32"/>
            <p:cNvSpPr>
              <a:spLocks noChangeAspect="1" noChangeArrowheads="1"/>
            </p:cNvSpPr>
            <p:nvPr/>
          </p:nvSpPr>
          <p:spPr bwMode="auto">
            <a:xfrm>
              <a:off x="3254" y="845"/>
              <a:ext cx="31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IB</a:t>
              </a:r>
              <a:endParaRPr lang="eu-ES" sz="1000">
                <a:cs typeface="+mn-cs"/>
              </a:endParaRPr>
            </a:p>
          </p:txBody>
        </p:sp>
        <p:sp>
          <p:nvSpPr>
            <p:cNvPr id="93217" name="Rectangle 33"/>
            <p:cNvSpPr>
              <a:spLocks noChangeAspect="1" noChangeArrowheads="1"/>
            </p:cNvSpPr>
            <p:nvPr/>
          </p:nvSpPr>
          <p:spPr bwMode="auto">
            <a:xfrm>
              <a:off x="2380" y="845"/>
              <a:ext cx="874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VIIIB</a:t>
              </a:r>
              <a:endParaRPr lang="eu-ES" sz="1000">
                <a:cs typeface="+mn-cs"/>
              </a:endParaRPr>
            </a:p>
          </p:txBody>
        </p:sp>
        <p:sp>
          <p:nvSpPr>
            <p:cNvPr id="93218" name="Rectangle 34"/>
            <p:cNvSpPr>
              <a:spLocks noChangeAspect="1" noChangeArrowheads="1"/>
            </p:cNvSpPr>
            <p:nvPr/>
          </p:nvSpPr>
          <p:spPr bwMode="auto">
            <a:xfrm>
              <a:off x="2050" y="845"/>
              <a:ext cx="33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VIIB</a:t>
              </a:r>
              <a:endParaRPr lang="eu-ES" sz="1000">
                <a:cs typeface="+mn-cs"/>
              </a:endParaRPr>
            </a:p>
          </p:txBody>
        </p:sp>
        <p:sp>
          <p:nvSpPr>
            <p:cNvPr id="93219" name="Rectangle 35"/>
            <p:cNvSpPr>
              <a:spLocks noChangeAspect="1" noChangeArrowheads="1"/>
            </p:cNvSpPr>
            <p:nvPr/>
          </p:nvSpPr>
          <p:spPr bwMode="auto">
            <a:xfrm>
              <a:off x="1745" y="845"/>
              <a:ext cx="305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VIB</a:t>
              </a:r>
              <a:endParaRPr lang="eu-ES" sz="1000">
                <a:cs typeface="+mn-cs"/>
              </a:endParaRPr>
            </a:p>
          </p:txBody>
        </p:sp>
        <p:sp>
          <p:nvSpPr>
            <p:cNvPr id="93220" name="Rectangle 36"/>
            <p:cNvSpPr>
              <a:spLocks noChangeAspect="1" noChangeArrowheads="1"/>
            </p:cNvSpPr>
            <p:nvPr/>
          </p:nvSpPr>
          <p:spPr bwMode="auto">
            <a:xfrm>
              <a:off x="1443" y="845"/>
              <a:ext cx="30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VB</a:t>
              </a:r>
              <a:endParaRPr lang="eu-ES" sz="1000">
                <a:cs typeface="+mn-cs"/>
              </a:endParaRPr>
            </a:p>
          </p:txBody>
        </p:sp>
        <p:sp>
          <p:nvSpPr>
            <p:cNvPr id="93221" name="Rectangle 37"/>
            <p:cNvSpPr>
              <a:spLocks noChangeAspect="1" noChangeArrowheads="1"/>
            </p:cNvSpPr>
            <p:nvPr/>
          </p:nvSpPr>
          <p:spPr bwMode="auto">
            <a:xfrm>
              <a:off x="1146" y="845"/>
              <a:ext cx="297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IVB</a:t>
              </a:r>
              <a:endParaRPr lang="eu-ES" sz="1000">
                <a:cs typeface="+mn-cs"/>
              </a:endParaRPr>
            </a:p>
          </p:txBody>
        </p:sp>
        <p:sp>
          <p:nvSpPr>
            <p:cNvPr id="93222" name="Rectangle 38"/>
            <p:cNvSpPr>
              <a:spLocks noChangeAspect="1" noChangeArrowheads="1"/>
            </p:cNvSpPr>
            <p:nvPr/>
          </p:nvSpPr>
          <p:spPr bwMode="auto">
            <a:xfrm>
              <a:off x="847" y="845"/>
              <a:ext cx="29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IIIB</a:t>
              </a:r>
              <a:endParaRPr lang="eu-ES" sz="1000">
                <a:cs typeface="+mn-cs"/>
              </a:endParaRPr>
            </a:p>
          </p:txBody>
        </p:sp>
        <p:sp>
          <p:nvSpPr>
            <p:cNvPr id="93223" name="Rectangle 39"/>
            <p:cNvSpPr>
              <a:spLocks noChangeAspect="1" noChangeArrowheads="1"/>
            </p:cNvSpPr>
            <p:nvPr/>
          </p:nvSpPr>
          <p:spPr bwMode="auto">
            <a:xfrm>
              <a:off x="3572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endParaRPr lang="eu-ES">
                <a:cs typeface="+mn-cs"/>
              </a:endParaRPr>
            </a:p>
          </p:txBody>
        </p:sp>
        <p:sp>
          <p:nvSpPr>
            <p:cNvPr id="93224" name="Rectangle 40"/>
            <p:cNvSpPr>
              <a:spLocks noChangeAspect="1" noChangeArrowheads="1"/>
            </p:cNvSpPr>
            <p:nvPr/>
          </p:nvSpPr>
          <p:spPr bwMode="auto">
            <a:xfrm>
              <a:off x="3254" y="514"/>
              <a:ext cx="318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11</a:t>
              </a:r>
              <a:endParaRPr lang="eu-ES">
                <a:cs typeface="+mn-cs"/>
              </a:endParaRPr>
            </a:p>
          </p:txBody>
        </p:sp>
        <p:sp>
          <p:nvSpPr>
            <p:cNvPr id="93225" name="Rectangle 41"/>
            <p:cNvSpPr>
              <a:spLocks noChangeAspect="1" noChangeArrowheads="1"/>
            </p:cNvSpPr>
            <p:nvPr/>
          </p:nvSpPr>
          <p:spPr bwMode="auto">
            <a:xfrm>
              <a:off x="2965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endParaRPr lang="eu-ES">
                <a:cs typeface="+mn-cs"/>
              </a:endParaRPr>
            </a:p>
          </p:txBody>
        </p:sp>
        <p:sp>
          <p:nvSpPr>
            <p:cNvPr id="93226" name="Rectangle 42"/>
            <p:cNvSpPr>
              <a:spLocks noChangeAspect="1" noChangeArrowheads="1"/>
            </p:cNvSpPr>
            <p:nvPr/>
          </p:nvSpPr>
          <p:spPr bwMode="auto">
            <a:xfrm>
              <a:off x="2675" y="514"/>
              <a:ext cx="29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endParaRPr lang="eu-ES">
                <a:cs typeface="+mn-cs"/>
              </a:endParaRPr>
            </a:p>
          </p:txBody>
        </p:sp>
        <p:sp>
          <p:nvSpPr>
            <p:cNvPr id="93227" name="Rectangle 43"/>
            <p:cNvSpPr>
              <a:spLocks noChangeAspect="1" noChangeArrowheads="1"/>
            </p:cNvSpPr>
            <p:nvPr/>
          </p:nvSpPr>
          <p:spPr bwMode="auto">
            <a:xfrm>
              <a:off x="2380" y="514"/>
              <a:ext cx="29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endParaRPr lang="eu-ES">
                <a:cs typeface="+mn-cs"/>
              </a:endParaRPr>
            </a:p>
          </p:txBody>
        </p:sp>
        <p:sp>
          <p:nvSpPr>
            <p:cNvPr id="93228" name="Rectangle 44"/>
            <p:cNvSpPr>
              <a:spLocks noChangeAspect="1" noChangeArrowheads="1"/>
            </p:cNvSpPr>
            <p:nvPr/>
          </p:nvSpPr>
          <p:spPr bwMode="auto">
            <a:xfrm>
              <a:off x="2050" y="514"/>
              <a:ext cx="33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93229" name="Rectangle 45"/>
            <p:cNvSpPr>
              <a:spLocks noChangeAspect="1" noChangeArrowheads="1"/>
            </p:cNvSpPr>
            <p:nvPr/>
          </p:nvSpPr>
          <p:spPr bwMode="auto">
            <a:xfrm>
              <a:off x="1745" y="514"/>
              <a:ext cx="30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93230" name="Rectangle 46"/>
            <p:cNvSpPr>
              <a:spLocks noChangeAspect="1" noChangeArrowheads="1"/>
            </p:cNvSpPr>
            <p:nvPr/>
          </p:nvSpPr>
          <p:spPr bwMode="auto">
            <a:xfrm>
              <a:off x="1443" y="514"/>
              <a:ext cx="30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93231" name="Rectangle 47"/>
            <p:cNvSpPr>
              <a:spLocks noChangeAspect="1" noChangeArrowheads="1"/>
            </p:cNvSpPr>
            <p:nvPr/>
          </p:nvSpPr>
          <p:spPr bwMode="auto">
            <a:xfrm>
              <a:off x="1146" y="514"/>
              <a:ext cx="297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93232" name="Rectangle 48"/>
            <p:cNvSpPr>
              <a:spLocks noChangeAspect="1" noChangeArrowheads="1"/>
            </p:cNvSpPr>
            <p:nvPr/>
          </p:nvSpPr>
          <p:spPr bwMode="auto">
            <a:xfrm>
              <a:off x="847" y="514"/>
              <a:ext cx="29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  <p:sp>
          <p:nvSpPr>
            <p:cNvPr id="93233" name="Rectangle 49"/>
            <p:cNvSpPr>
              <a:spLocks noChangeAspect="1" noChangeArrowheads="1"/>
            </p:cNvSpPr>
            <p:nvPr/>
          </p:nvSpPr>
          <p:spPr bwMode="auto">
            <a:xfrm>
              <a:off x="537" y="845"/>
              <a:ext cx="31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IIA</a:t>
              </a:r>
              <a:endParaRPr lang="eu-ES" sz="1000">
                <a:cs typeface="+mn-cs"/>
              </a:endParaRPr>
            </a:p>
          </p:txBody>
        </p:sp>
        <p:sp>
          <p:nvSpPr>
            <p:cNvPr id="93234" name="Rectangle 50"/>
            <p:cNvSpPr>
              <a:spLocks noChangeAspect="1" noChangeArrowheads="1"/>
            </p:cNvSpPr>
            <p:nvPr/>
          </p:nvSpPr>
          <p:spPr bwMode="auto">
            <a:xfrm>
              <a:off x="537" y="514"/>
              <a:ext cx="31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  <p:sp>
          <p:nvSpPr>
            <p:cNvPr id="93235" name="Rectangle 51"/>
            <p:cNvSpPr>
              <a:spLocks noChangeAspect="1" noChangeArrowheads="1"/>
            </p:cNvSpPr>
            <p:nvPr/>
          </p:nvSpPr>
          <p:spPr bwMode="auto">
            <a:xfrm>
              <a:off x="847" y="3063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89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2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Ac</a:t>
              </a:r>
              <a:endParaRPr lang="eu-ES" sz="1600" b="1">
                <a:cs typeface="+mn-cs"/>
              </a:endParaRPr>
            </a:p>
          </p:txBody>
        </p:sp>
        <p:sp>
          <p:nvSpPr>
            <p:cNvPr id="93236" name="Rectangle 52"/>
            <p:cNvSpPr>
              <a:spLocks noChangeAspect="1" noChangeArrowheads="1"/>
            </p:cNvSpPr>
            <p:nvPr/>
          </p:nvSpPr>
          <p:spPr bwMode="auto">
            <a:xfrm>
              <a:off x="847" y="2752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57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3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La</a:t>
              </a:r>
              <a:endParaRPr lang="eu-ES" sz="1600" b="1">
                <a:cs typeface="+mn-cs"/>
              </a:endParaRPr>
            </a:p>
          </p:txBody>
        </p:sp>
        <p:sp>
          <p:nvSpPr>
            <p:cNvPr id="93237" name="Rectangle 53"/>
            <p:cNvSpPr>
              <a:spLocks noChangeAspect="1" noChangeArrowheads="1"/>
            </p:cNvSpPr>
            <p:nvPr/>
          </p:nvSpPr>
          <p:spPr bwMode="auto">
            <a:xfrm>
              <a:off x="4728" y="2440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Te</a:t>
              </a:r>
              <a:endParaRPr lang="eu-ES" sz="1600" b="1">
                <a:cs typeface="+mn-cs"/>
              </a:endParaRPr>
            </a:p>
          </p:txBody>
        </p:sp>
        <p:sp>
          <p:nvSpPr>
            <p:cNvPr id="93238" name="Rectangle 54"/>
            <p:cNvSpPr>
              <a:spLocks noChangeAspect="1" noChangeArrowheads="1"/>
            </p:cNvSpPr>
            <p:nvPr/>
          </p:nvSpPr>
          <p:spPr bwMode="auto">
            <a:xfrm>
              <a:off x="4728" y="2129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Se</a:t>
              </a:r>
              <a:endParaRPr lang="eu-ES" sz="1600" b="1">
                <a:cs typeface="+mn-cs"/>
              </a:endParaRPr>
            </a:p>
          </p:txBody>
        </p:sp>
        <p:sp>
          <p:nvSpPr>
            <p:cNvPr id="93239" name="Rectangle 55"/>
            <p:cNvSpPr>
              <a:spLocks noChangeAspect="1" noChangeArrowheads="1"/>
            </p:cNvSpPr>
            <p:nvPr/>
          </p:nvSpPr>
          <p:spPr bwMode="auto">
            <a:xfrm>
              <a:off x="4439" y="2129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As</a:t>
              </a:r>
              <a:endParaRPr lang="eu-ES" sz="1600" b="1">
                <a:cs typeface="+mn-cs"/>
              </a:endParaRPr>
            </a:p>
          </p:txBody>
        </p:sp>
        <p:sp>
          <p:nvSpPr>
            <p:cNvPr id="93240" name="Rectangle 56"/>
            <p:cNvSpPr>
              <a:spLocks noChangeAspect="1" noChangeArrowheads="1"/>
            </p:cNvSpPr>
            <p:nvPr/>
          </p:nvSpPr>
          <p:spPr bwMode="auto">
            <a:xfrm>
              <a:off x="4728" y="1817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 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                    </a:t>
              </a:r>
              <a:endParaRPr lang="eu-ES">
                <a:cs typeface="+mn-cs"/>
              </a:endParaRPr>
            </a:p>
          </p:txBody>
        </p:sp>
        <p:sp>
          <p:nvSpPr>
            <p:cNvPr id="93241" name="Rectangle 57"/>
            <p:cNvSpPr>
              <a:spLocks noChangeAspect="1" noChangeArrowheads="1"/>
            </p:cNvSpPr>
            <p:nvPr/>
          </p:nvSpPr>
          <p:spPr bwMode="auto">
            <a:xfrm>
              <a:off x="4439" y="1817"/>
              <a:ext cx="289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</a:t>
              </a:r>
              <a:endParaRPr lang="eu-ES" sz="1600" b="1">
                <a:cs typeface="+mn-cs"/>
              </a:endParaRPr>
            </a:p>
          </p:txBody>
        </p:sp>
        <p:sp>
          <p:nvSpPr>
            <p:cNvPr id="93242" name="Rectangle 58"/>
            <p:cNvSpPr>
              <a:spLocks noChangeAspect="1" noChangeArrowheads="1"/>
            </p:cNvSpPr>
            <p:nvPr/>
          </p:nvSpPr>
          <p:spPr bwMode="auto">
            <a:xfrm>
              <a:off x="4153" y="1817"/>
              <a:ext cx="28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Si</a:t>
              </a:r>
              <a:endParaRPr lang="eu-ES" sz="1600" b="1">
                <a:cs typeface="+mn-cs"/>
              </a:endParaRPr>
            </a:p>
          </p:txBody>
        </p:sp>
        <p:sp>
          <p:nvSpPr>
            <p:cNvPr id="93243" name="Rectangle 59"/>
            <p:cNvSpPr>
              <a:spLocks noChangeAspect="1" noChangeArrowheads="1"/>
            </p:cNvSpPr>
            <p:nvPr/>
          </p:nvSpPr>
          <p:spPr bwMode="auto">
            <a:xfrm>
              <a:off x="4728" y="1506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</a:t>
              </a:r>
              <a:endParaRPr lang="eu-ES" sz="1600" b="1">
                <a:cs typeface="+mn-cs"/>
              </a:endParaRPr>
            </a:p>
          </p:txBody>
        </p:sp>
        <p:sp>
          <p:nvSpPr>
            <p:cNvPr id="93244" name="Rectangle 60"/>
            <p:cNvSpPr>
              <a:spLocks noChangeAspect="1" noChangeArrowheads="1"/>
            </p:cNvSpPr>
            <p:nvPr/>
          </p:nvSpPr>
          <p:spPr bwMode="auto">
            <a:xfrm>
              <a:off x="4439" y="1506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</a:t>
              </a:r>
              <a:endParaRPr lang="eu-ES" sz="1600" b="1">
                <a:cs typeface="+mn-cs"/>
              </a:endParaRPr>
            </a:p>
          </p:txBody>
        </p:sp>
        <p:sp>
          <p:nvSpPr>
            <p:cNvPr id="93245" name="Rectangle 61"/>
            <p:cNvSpPr>
              <a:spLocks noChangeAspect="1" noChangeArrowheads="1"/>
            </p:cNvSpPr>
            <p:nvPr/>
          </p:nvSpPr>
          <p:spPr bwMode="auto">
            <a:xfrm>
              <a:off x="4153" y="1506"/>
              <a:ext cx="28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</a:t>
              </a:r>
              <a:endParaRPr lang="eu-ES" sz="1600" b="1">
                <a:cs typeface="+mn-cs"/>
              </a:endParaRPr>
            </a:p>
          </p:txBody>
        </p:sp>
        <p:sp>
          <p:nvSpPr>
            <p:cNvPr id="93246" name="Rectangle 62"/>
            <p:cNvSpPr>
              <a:spLocks noChangeAspect="1" noChangeArrowheads="1"/>
            </p:cNvSpPr>
            <p:nvPr/>
          </p:nvSpPr>
          <p:spPr bwMode="auto">
            <a:xfrm>
              <a:off x="3861" y="1506"/>
              <a:ext cx="292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</a:t>
              </a:r>
              <a:endParaRPr lang="eu-ES" sz="1600" b="1">
                <a:cs typeface="+mn-cs"/>
              </a:endParaRPr>
            </a:p>
          </p:txBody>
        </p:sp>
        <p:grpSp>
          <p:nvGrpSpPr>
            <p:cNvPr id="157757" name="Group 63"/>
            <p:cNvGrpSpPr>
              <a:grpSpLocks/>
            </p:cNvGrpSpPr>
            <p:nvPr/>
          </p:nvGrpSpPr>
          <p:grpSpPr bwMode="auto">
            <a:xfrm>
              <a:off x="3861" y="1817"/>
              <a:ext cx="1170" cy="1246"/>
              <a:chOff x="3861" y="1817"/>
              <a:chExt cx="1170" cy="1246"/>
            </a:xfrm>
          </p:grpSpPr>
          <p:grpSp>
            <p:nvGrpSpPr>
              <p:cNvPr id="157852" name="Group 64"/>
              <p:cNvGrpSpPr>
                <a:grpSpLocks/>
              </p:cNvGrpSpPr>
              <p:nvPr/>
            </p:nvGrpSpPr>
            <p:grpSpPr bwMode="auto">
              <a:xfrm>
                <a:off x="3861" y="2752"/>
                <a:ext cx="1170" cy="311"/>
                <a:chOff x="3861" y="2752"/>
                <a:chExt cx="1170" cy="311"/>
              </a:xfrm>
            </p:grpSpPr>
            <p:sp>
              <p:nvSpPr>
                <p:cNvPr id="93249" name="Rectangle 65"/>
                <p:cNvSpPr>
                  <a:spLocks noChangeAspect="1" noChangeArrowheads="1"/>
                </p:cNvSpPr>
                <p:nvPr/>
              </p:nvSpPr>
              <p:spPr bwMode="auto">
                <a:xfrm>
                  <a:off x="4728" y="2752"/>
                  <a:ext cx="303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Po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250" name="Rectangle 66"/>
                <p:cNvSpPr>
                  <a:spLocks noChangeAspect="1" noChangeArrowheads="1"/>
                </p:cNvSpPr>
                <p:nvPr/>
              </p:nvSpPr>
              <p:spPr bwMode="auto">
                <a:xfrm>
                  <a:off x="4439" y="2752"/>
                  <a:ext cx="289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Bi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251" name="Rectangle 67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2752"/>
                  <a:ext cx="286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Pb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252" name="Rectangle 68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2752"/>
                  <a:ext cx="292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Tl</a:t>
                  </a:r>
                  <a:endParaRPr lang="eu-ES" sz="1600" b="1">
                    <a:cs typeface="+mn-cs"/>
                  </a:endParaRPr>
                </a:p>
              </p:txBody>
            </p:sp>
          </p:grpSp>
          <p:grpSp>
            <p:nvGrpSpPr>
              <p:cNvPr id="157853" name="Group 69"/>
              <p:cNvGrpSpPr>
                <a:grpSpLocks/>
              </p:cNvGrpSpPr>
              <p:nvPr/>
            </p:nvGrpSpPr>
            <p:grpSpPr bwMode="auto">
              <a:xfrm>
                <a:off x="3861" y="2440"/>
                <a:ext cx="867" cy="312"/>
                <a:chOff x="3861" y="2440"/>
                <a:chExt cx="867" cy="312"/>
              </a:xfrm>
            </p:grpSpPr>
            <p:sp>
              <p:nvSpPr>
                <p:cNvPr id="93254" name="Rectangle 70"/>
                <p:cNvSpPr>
                  <a:spLocks noChangeAspect="1" noChangeArrowheads="1"/>
                </p:cNvSpPr>
                <p:nvPr/>
              </p:nvSpPr>
              <p:spPr bwMode="auto">
                <a:xfrm>
                  <a:off x="4439" y="2440"/>
                  <a:ext cx="289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255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2440"/>
                  <a:ext cx="286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50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Sn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256" name="Rectangl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2440"/>
                  <a:ext cx="292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49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In</a:t>
                  </a:r>
                  <a:endParaRPr lang="eu-ES" sz="1600" b="1">
                    <a:cs typeface="+mn-cs"/>
                  </a:endParaRPr>
                </a:p>
              </p:txBody>
            </p:sp>
          </p:grpSp>
          <p:grpSp>
            <p:nvGrpSpPr>
              <p:cNvPr id="157854" name="Group 73"/>
              <p:cNvGrpSpPr>
                <a:grpSpLocks/>
              </p:cNvGrpSpPr>
              <p:nvPr/>
            </p:nvGrpSpPr>
            <p:grpSpPr bwMode="auto">
              <a:xfrm>
                <a:off x="3861" y="2129"/>
                <a:ext cx="578" cy="311"/>
                <a:chOff x="3861" y="2129"/>
                <a:chExt cx="578" cy="311"/>
              </a:xfrm>
            </p:grpSpPr>
            <p:sp>
              <p:nvSpPr>
                <p:cNvPr id="93258" name="Rectangl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2129"/>
                  <a:ext cx="286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Ge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259" name="Rectangle 75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2129"/>
                  <a:ext cx="292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Ga</a:t>
                  </a:r>
                  <a:endParaRPr lang="eu-ES" sz="1600" b="1">
                    <a:cs typeface="+mn-cs"/>
                  </a:endParaRPr>
                </a:p>
              </p:txBody>
            </p:sp>
          </p:grpSp>
          <p:sp>
            <p:nvSpPr>
              <p:cNvPr id="93260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3861" y="1817"/>
                <a:ext cx="29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Al</a:t>
                </a:r>
                <a:endParaRPr lang="eu-ES" sz="1600" b="1">
                  <a:cs typeface="+mn-cs"/>
                </a:endParaRPr>
              </a:p>
            </p:txBody>
          </p:sp>
        </p:grpSp>
        <p:sp>
          <p:nvSpPr>
            <p:cNvPr id="93261" name="Rectangle 77"/>
            <p:cNvSpPr>
              <a:spLocks noChangeAspect="1" noChangeArrowheads="1"/>
            </p:cNvSpPr>
            <p:nvPr/>
          </p:nvSpPr>
          <p:spPr bwMode="auto">
            <a:xfrm>
              <a:off x="3572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Hg</a:t>
              </a:r>
              <a:endParaRPr lang="eu-ES" sz="1600" b="1">
                <a:cs typeface="+mn-cs"/>
              </a:endParaRPr>
            </a:p>
          </p:txBody>
        </p:sp>
        <p:sp>
          <p:nvSpPr>
            <p:cNvPr id="93262" name="Rectangle 78"/>
            <p:cNvSpPr>
              <a:spLocks noChangeAspect="1" noChangeArrowheads="1"/>
            </p:cNvSpPr>
            <p:nvPr/>
          </p:nvSpPr>
          <p:spPr bwMode="auto">
            <a:xfrm>
              <a:off x="3254" y="2752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Au</a:t>
              </a:r>
              <a:endParaRPr lang="eu-ES" sz="1600" b="1">
                <a:cs typeface="+mn-cs"/>
              </a:endParaRPr>
            </a:p>
          </p:txBody>
        </p:sp>
        <p:grpSp>
          <p:nvGrpSpPr>
            <p:cNvPr id="157760" name="Group 79"/>
            <p:cNvGrpSpPr>
              <a:grpSpLocks/>
            </p:cNvGrpSpPr>
            <p:nvPr/>
          </p:nvGrpSpPr>
          <p:grpSpPr bwMode="auto">
            <a:xfrm>
              <a:off x="1146" y="2752"/>
              <a:ext cx="2108" cy="622"/>
              <a:chOff x="1146" y="2752"/>
              <a:chExt cx="2108" cy="622"/>
            </a:xfrm>
          </p:grpSpPr>
          <p:sp>
            <p:nvSpPr>
              <p:cNvPr id="93264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2675" y="3063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Mt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65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2380" y="3063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Hs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66" name="Rectangle 82"/>
              <p:cNvSpPr>
                <a:spLocks noChangeAspect="1" noChangeArrowheads="1"/>
              </p:cNvSpPr>
              <p:nvPr/>
            </p:nvSpPr>
            <p:spPr bwMode="auto">
              <a:xfrm>
                <a:off x="2050" y="3063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Bh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67" name="Rectangle 83"/>
              <p:cNvSpPr>
                <a:spLocks noChangeAspect="1" noChangeArrowheads="1"/>
              </p:cNvSpPr>
              <p:nvPr/>
            </p:nvSpPr>
            <p:spPr bwMode="auto">
              <a:xfrm>
                <a:off x="1745" y="3063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68" name="Rectangle 84"/>
              <p:cNvSpPr>
                <a:spLocks noChangeAspect="1" noChangeArrowheads="1"/>
              </p:cNvSpPr>
              <p:nvPr/>
            </p:nvSpPr>
            <p:spPr bwMode="auto">
              <a:xfrm>
                <a:off x="1443" y="3063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Db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69" name="Rectangle 85"/>
              <p:cNvSpPr>
                <a:spLocks noChangeAspect="1" noChangeArrowheads="1"/>
              </p:cNvSpPr>
              <p:nvPr/>
            </p:nvSpPr>
            <p:spPr bwMode="auto">
              <a:xfrm>
                <a:off x="1146" y="3063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Rf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70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2965" y="2752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Pt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71" name="Rectangle 87"/>
              <p:cNvSpPr>
                <a:spLocks noChangeAspect="1" noChangeArrowheads="1"/>
              </p:cNvSpPr>
              <p:nvPr/>
            </p:nvSpPr>
            <p:spPr bwMode="auto">
              <a:xfrm>
                <a:off x="2675" y="2752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Ir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72" name="Rectangle 88"/>
              <p:cNvSpPr>
                <a:spLocks noChangeAspect="1" noChangeArrowheads="1"/>
              </p:cNvSpPr>
              <p:nvPr/>
            </p:nvSpPr>
            <p:spPr bwMode="auto">
              <a:xfrm>
                <a:off x="2380" y="2752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Os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73" name="Rectangle 89"/>
              <p:cNvSpPr>
                <a:spLocks noChangeAspect="1" noChangeArrowheads="1"/>
              </p:cNvSpPr>
              <p:nvPr/>
            </p:nvSpPr>
            <p:spPr bwMode="auto">
              <a:xfrm>
                <a:off x="2050" y="2752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74" name="Rectangle 90"/>
              <p:cNvSpPr>
                <a:spLocks noChangeAspect="1" noChangeArrowheads="1"/>
              </p:cNvSpPr>
              <p:nvPr/>
            </p:nvSpPr>
            <p:spPr bwMode="auto">
              <a:xfrm>
                <a:off x="1745" y="2752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W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75" name="Rectangle 91"/>
              <p:cNvSpPr>
                <a:spLocks noChangeAspect="1" noChangeArrowheads="1"/>
              </p:cNvSpPr>
              <p:nvPr/>
            </p:nvSpPr>
            <p:spPr bwMode="auto">
              <a:xfrm>
                <a:off x="1443" y="2752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Ta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76" name="Rectangle 92"/>
              <p:cNvSpPr>
                <a:spLocks noChangeAspect="1" noChangeArrowheads="1"/>
              </p:cNvSpPr>
              <p:nvPr/>
            </p:nvSpPr>
            <p:spPr bwMode="auto">
              <a:xfrm>
                <a:off x="1146" y="2752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Hf</a:t>
                </a:r>
                <a:endParaRPr lang="eu-ES" sz="1600" b="1">
                  <a:cs typeface="+mn-cs"/>
                </a:endParaRPr>
              </a:p>
            </p:txBody>
          </p:sp>
        </p:grpSp>
        <p:grpSp>
          <p:nvGrpSpPr>
            <p:cNvPr id="157761" name="Group 93"/>
            <p:cNvGrpSpPr>
              <a:grpSpLocks/>
            </p:cNvGrpSpPr>
            <p:nvPr/>
          </p:nvGrpSpPr>
          <p:grpSpPr bwMode="auto">
            <a:xfrm>
              <a:off x="847" y="2129"/>
              <a:ext cx="3014" cy="623"/>
              <a:chOff x="847" y="2129"/>
              <a:chExt cx="3014" cy="623"/>
            </a:xfrm>
          </p:grpSpPr>
          <p:sp>
            <p:nvSpPr>
              <p:cNvPr id="93278" name="Rectangle 94"/>
              <p:cNvSpPr>
                <a:spLocks noChangeAspect="1" noChangeArrowheads="1"/>
              </p:cNvSpPr>
              <p:nvPr/>
            </p:nvSpPr>
            <p:spPr bwMode="auto">
              <a:xfrm>
                <a:off x="3572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79" name="Rectangle 95"/>
              <p:cNvSpPr>
                <a:spLocks noChangeAspect="1" noChangeArrowheads="1"/>
              </p:cNvSpPr>
              <p:nvPr/>
            </p:nvSpPr>
            <p:spPr bwMode="auto">
              <a:xfrm>
                <a:off x="3254" y="2440"/>
                <a:ext cx="318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80" name="Rectangle 96"/>
              <p:cNvSpPr>
                <a:spLocks noChangeAspect="1" noChangeArrowheads="1"/>
              </p:cNvSpPr>
              <p:nvPr/>
            </p:nvSpPr>
            <p:spPr bwMode="auto">
              <a:xfrm>
                <a:off x="2965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81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2675" y="2440"/>
                <a:ext cx="29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82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2380" y="2440"/>
                <a:ext cx="29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83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2050" y="2440"/>
                <a:ext cx="33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Tc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84" name="Rectangle 100"/>
              <p:cNvSpPr>
                <a:spLocks noChangeAspect="1" noChangeArrowheads="1"/>
              </p:cNvSpPr>
              <p:nvPr/>
            </p:nvSpPr>
            <p:spPr bwMode="auto">
              <a:xfrm>
                <a:off x="1745" y="2440"/>
                <a:ext cx="30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85" name="Rectangle 101"/>
              <p:cNvSpPr>
                <a:spLocks noChangeAspect="1" noChangeArrowheads="1"/>
              </p:cNvSpPr>
              <p:nvPr/>
            </p:nvSpPr>
            <p:spPr bwMode="auto">
              <a:xfrm>
                <a:off x="1443" y="2440"/>
                <a:ext cx="30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86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1146" y="2440"/>
                <a:ext cx="297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87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847" y="2440"/>
                <a:ext cx="29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Y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88" name="Rectangle 104"/>
              <p:cNvSpPr>
                <a:spLocks noChangeAspect="1" noChangeArrowheads="1"/>
              </p:cNvSpPr>
              <p:nvPr/>
            </p:nvSpPr>
            <p:spPr bwMode="auto">
              <a:xfrm>
                <a:off x="3572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89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3254" y="2129"/>
                <a:ext cx="318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90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2965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91" name="Rectangle 107"/>
              <p:cNvSpPr>
                <a:spLocks noChangeAspect="1" noChangeArrowheads="1"/>
              </p:cNvSpPr>
              <p:nvPr/>
            </p:nvSpPr>
            <p:spPr bwMode="auto">
              <a:xfrm>
                <a:off x="2675" y="2129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92" name="Rectangle 108"/>
              <p:cNvSpPr>
                <a:spLocks noChangeAspect="1" noChangeArrowheads="1"/>
              </p:cNvSpPr>
              <p:nvPr/>
            </p:nvSpPr>
            <p:spPr bwMode="auto">
              <a:xfrm>
                <a:off x="2380" y="2129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Fe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93" name="Rectangle 109"/>
              <p:cNvSpPr>
                <a:spLocks noChangeAspect="1" noChangeArrowheads="1"/>
              </p:cNvSpPr>
              <p:nvPr/>
            </p:nvSpPr>
            <p:spPr bwMode="auto">
              <a:xfrm>
                <a:off x="2050" y="2129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94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1745" y="2129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95" name="Rectangle 111"/>
              <p:cNvSpPr>
                <a:spLocks noChangeAspect="1" noChangeArrowheads="1"/>
              </p:cNvSpPr>
              <p:nvPr/>
            </p:nvSpPr>
            <p:spPr bwMode="auto">
              <a:xfrm>
                <a:off x="1443" y="2129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V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96" name="Rectangle 112"/>
              <p:cNvSpPr>
                <a:spLocks noChangeAspect="1" noChangeArrowheads="1"/>
              </p:cNvSpPr>
              <p:nvPr/>
            </p:nvSpPr>
            <p:spPr bwMode="auto">
              <a:xfrm>
                <a:off x="1146" y="2129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3297" name="Rectangle 113"/>
              <p:cNvSpPr>
                <a:spLocks noChangeAspect="1" noChangeArrowheads="1"/>
              </p:cNvSpPr>
              <p:nvPr/>
            </p:nvSpPr>
            <p:spPr bwMode="auto">
              <a:xfrm>
                <a:off x="847" y="2129"/>
                <a:ext cx="29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Sc</a:t>
                </a:r>
                <a:endParaRPr lang="eu-ES" sz="1600" b="1">
                  <a:cs typeface="+mn-cs"/>
                </a:endParaRPr>
              </a:p>
            </p:txBody>
          </p:sp>
        </p:grpSp>
        <p:grpSp>
          <p:nvGrpSpPr>
            <p:cNvPr id="157762" name="Group 114"/>
            <p:cNvGrpSpPr>
              <a:grpSpLocks/>
            </p:cNvGrpSpPr>
            <p:nvPr/>
          </p:nvGrpSpPr>
          <p:grpSpPr bwMode="auto">
            <a:xfrm>
              <a:off x="236" y="1175"/>
              <a:ext cx="611" cy="2199"/>
              <a:chOff x="236" y="1175"/>
              <a:chExt cx="611" cy="2199"/>
            </a:xfrm>
          </p:grpSpPr>
          <p:grpSp>
            <p:nvGrpSpPr>
              <p:cNvPr id="157805" name="Group 115"/>
              <p:cNvGrpSpPr>
                <a:grpSpLocks/>
              </p:cNvGrpSpPr>
              <p:nvPr/>
            </p:nvGrpSpPr>
            <p:grpSpPr bwMode="auto">
              <a:xfrm>
                <a:off x="236" y="1506"/>
                <a:ext cx="611" cy="1868"/>
                <a:chOff x="236" y="1506"/>
                <a:chExt cx="611" cy="1868"/>
              </a:xfrm>
            </p:grpSpPr>
            <p:sp>
              <p:nvSpPr>
                <p:cNvPr id="93300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3063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Ra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301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2752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56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302" name="Rectangle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2440"/>
                  <a:ext cx="310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Sr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303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2129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20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Ca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304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1817"/>
                  <a:ext cx="310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Mg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305" name="Rectangl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1506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Be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306" name="Rectangl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3063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Fr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307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2752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55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Cs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308" name="Rectangle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2440"/>
                  <a:ext cx="301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Rb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309" name="Rectangl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2129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19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K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310" name="Rectangl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1817"/>
                  <a:ext cx="301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Na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3311" name="Rectangl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1506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Li</a:t>
                  </a:r>
                  <a:endParaRPr lang="eu-ES" sz="1600" b="1">
                    <a:cs typeface="+mn-cs"/>
                  </a:endParaRPr>
                </a:p>
              </p:txBody>
            </p:sp>
          </p:grpSp>
          <p:sp>
            <p:nvSpPr>
              <p:cNvPr id="93312" name="Rectangle 128"/>
              <p:cNvSpPr>
                <a:spLocks noChangeAspect="1" noChangeArrowheads="1"/>
              </p:cNvSpPr>
              <p:nvPr/>
            </p:nvSpPr>
            <p:spPr bwMode="auto">
              <a:xfrm>
                <a:off x="236" y="1175"/>
                <a:ext cx="301" cy="33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</a:t>
                </a:r>
                <a:endParaRPr lang="eu-ES" sz="1600" b="1">
                  <a:cs typeface="+mn-cs"/>
                </a:endParaRPr>
              </a:p>
            </p:txBody>
          </p:sp>
        </p:grpSp>
        <p:sp>
          <p:nvSpPr>
            <p:cNvPr id="93313" name="Rectangle 129"/>
            <p:cNvSpPr>
              <a:spLocks noChangeAspect="1" noChangeArrowheads="1"/>
            </p:cNvSpPr>
            <p:nvPr/>
          </p:nvSpPr>
          <p:spPr bwMode="auto">
            <a:xfrm>
              <a:off x="236" y="845"/>
              <a:ext cx="301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IA</a:t>
              </a:r>
              <a:endParaRPr lang="eu-ES" sz="1000">
                <a:cs typeface="+mn-cs"/>
              </a:endParaRPr>
            </a:p>
          </p:txBody>
        </p:sp>
        <p:grpSp>
          <p:nvGrpSpPr>
            <p:cNvPr id="157764" name="Group 130"/>
            <p:cNvGrpSpPr>
              <a:grpSpLocks/>
            </p:cNvGrpSpPr>
            <p:nvPr/>
          </p:nvGrpSpPr>
          <p:grpSpPr bwMode="auto">
            <a:xfrm>
              <a:off x="80" y="845"/>
              <a:ext cx="156" cy="2529"/>
              <a:chOff x="80" y="845"/>
              <a:chExt cx="156" cy="2529"/>
            </a:xfrm>
          </p:grpSpPr>
          <p:sp>
            <p:nvSpPr>
              <p:cNvPr id="93315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80" y="3063"/>
                <a:ext cx="156" cy="31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3316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80" y="2752"/>
                <a:ext cx="156" cy="31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6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3317" name="Rectangle 133"/>
              <p:cNvSpPr>
                <a:spLocks noChangeAspect="1" noChangeArrowheads="1"/>
              </p:cNvSpPr>
              <p:nvPr/>
            </p:nvSpPr>
            <p:spPr bwMode="auto">
              <a:xfrm>
                <a:off x="80" y="2440"/>
                <a:ext cx="156" cy="312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3318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80" y="2129"/>
                <a:ext cx="156" cy="31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3319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80" y="1817"/>
                <a:ext cx="156" cy="312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3320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80" y="1506"/>
                <a:ext cx="156" cy="31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3321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80" y="1175"/>
                <a:ext cx="156" cy="33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3322" name="Rectangle 138"/>
              <p:cNvSpPr>
                <a:spLocks noChangeAspect="1" noChangeArrowheads="1"/>
              </p:cNvSpPr>
              <p:nvPr/>
            </p:nvSpPr>
            <p:spPr bwMode="auto">
              <a:xfrm>
                <a:off x="80" y="845"/>
                <a:ext cx="156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spcBef>
                    <a:spcPct val="20000"/>
                  </a:spcBef>
                  <a:defRPr/>
                </a:pPr>
                <a:endParaRPr lang="eu-ES" sz="2800">
                  <a:cs typeface="+mn-cs"/>
                </a:endParaRPr>
              </a:p>
            </p:txBody>
          </p:sp>
        </p:grpSp>
        <p:sp>
          <p:nvSpPr>
            <p:cNvPr id="93323" name="Rectangle 139"/>
            <p:cNvSpPr>
              <a:spLocks noChangeAspect="1" noChangeArrowheads="1"/>
            </p:cNvSpPr>
            <p:nvPr/>
          </p:nvSpPr>
          <p:spPr bwMode="auto">
            <a:xfrm>
              <a:off x="236" y="514"/>
              <a:ext cx="301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  <p:sp>
          <p:nvSpPr>
            <p:cNvPr id="93324" name="Rectangle 140"/>
            <p:cNvSpPr>
              <a:spLocks noChangeAspect="1" noChangeArrowheads="1"/>
            </p:cNvSpPr>
            <p:nvPr/>
          </p:nvSpPr>
          <p:spPr bwMode="auto">
            <a:xfrm>
              <a:off x="80" y="514"/>
              <a:ext cx="15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endParaRPr lang="eu-ES" sz="2800">
                <a:cs typeface="+mn-cs"/>
              </a:endParaRPr>
            </a:p>
          </p:txBody>
        </p:sp>
        <p:sp>
          <p:nvSpPr>
            <p:cNvPr id="93325" name="Rectangle 141"/>
            <p:cNvSpPr>
              <a:spLocks noChangeArrowheads="1"/>
            </p:cNvSpPr>
            <p:nvPr/>
          </p:nvSpPr>
          <p:spPr bwMode="auto">
            <a:xfrm>
              <a:off x="4887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Lu</a:t>
              </a:r>
              <a:endParaRPr lang="eu-ES" sz="1600" b="1">
                <a:cs typeface="+mn-cs"/>
              </a:endParaRPr>
            </a:p>
          </p:txBody>
        </p:sp>
        <p:sp>
          <p:nvSpPr>
            <p:cNvPr id="93326" name="Rectangle 142"/>
            <p:cNvSpPr>
              <a:spLocks noChangeArrowheads="1"/>
            </p:cNvSpPr>
            <p:nvPr/>
          </p:nvSpPr>
          <p:spPr bwMode="auto">
            <a:xfrm>
              <a:off x="4579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Yb</a:t>
              </a:r>
              <a:endParaRPr lang="eu-ES" sz="1600" b="1">
                <a:cs typeface="+mn-cs"/>
              </a:endParaRPr>
            </a:p>
          </p:txBody>
        </p:sp>
        <p:sp>
          <p:nvSpPr>
            <p:cNvPr id="93327" name="Rectangle 143"/>
            <p:cNvSpPr>
              <a:spLocks noChangeArrowheads="1"/>
            </p:cNvSpPr>
            <p:nvPr/>
          </p:nvSpPr>
          <p:spPr bwMode="auto">
            <a:xfrm>
              <a:off x="4263" y="3453"/>
              <a:ext cx="31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Tm</a:t>
              </a:r>
              <a:endParaRPr lang="eu-ES" sz="1600" b="1">
                <a:cs typeface="+mn-cs"/>
              </a:endParaRPr>
            </a:p>
          </p:txBody>
        </p:sp>
        <p:sp>
          <p:nvSpPr>
            <p:cNvPr id="93328" name="Rectangle 144"/>
            <p:cNvSpPr>
              <a:spLocks noChangeArrowheads="1"/>
            </p:cNvSpPr>
            <p:nvPr/>
          </p:nvSpPr>
          <p:spPr bwMode="auto">
            <a:xfrm>
              <a:off x="3955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Er</a:t>
              </a:r>
              <a:endParaRPr lang="eu-ES" sz="1600" b="1">
                <a:cs typeface="+mn-cs"/>
              </a:endParaRPr>
            </a:p>
          </p:txBody>
        </p:sp>
        <p:sp>
          <p:nvSpPr>
            <p:cNvPr id="93329" name="Rectangle 145"/>
            <p:cNvSpPr>
              <a:spLocks noChangeArrowheads="1"/>
            </p:cNvSpPr>
            <p:nvPr/>
          </p:nvSpPr>
          <p:spPr bwMode="auto">
            <a:xfrm>
              <a:off x="3647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Ho</a:t>
              </a:r>
              <a:endParaRPr lang="eu-ES" sz="1600" b="1">
                <a:cs typeface="+mn-cs"/>
              </a:endParaRPr>
            </a:p>
          </p:txBody>
        </p:sp>
        <p:sp>
          <p:nvSpPr>
            <p:cNvPr id="93330" name="Rectangle 146"/>
            <p:cNvSpPr>
              <a:spLocks noChangeArrowheads="1"/>
            </p:cNvSpPr>
            <p:nvPr/>
          </p:nvSpPr>
          <p:spPr bwMode="auto">
            <a:xfrm>
              <a:off x="3339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Dy</a:t>
              </a:r>
              <a:endParaRPr lang="eu-ES" sz="1600" b="1">
                <a:cs typeface="+mn-cs"/>
              </a:endParaRPr>
            </a:p>
          </p:txBody>
        </p:sp>
        <p:sp>
          <p:nvSpPr>
            <p:cNvPr id="93331" name="Rectangle 147"/>
            <p:cNvSpPr>
              <a:spLocks noChangeArrowheads="1"/>
            </p:cNvSpPr>
            <p:nvPr/>
          </p:nvSpPr>
          <p:spPr bwMode="auto">
            <a:xfrm>
              <a:off x="3031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Tb</a:t>
              </a:r>
              <a:endParaRPr lang="eu-ES" sz="1600" b="1">
                <a:cs typeface="+mn-cs"/>
              </a:endParaRPr>
            </a:p>
          </p:txBody>
        </p:sp>
        <p:sp>
          <p:nvSpPr>
            <p:cNvPr id="93332" name="Rectangle 148"/>
            <p:cNvSpPr>
              <a:spLocks noChangeArrowheads="1"/>
            </p:cNvSpPr>
            <p:nvPr/>
          </p:nvSpPr>
          <p:spPr bwMode="auto">
            <a:xfrm>
              <a:off x="2707" y="3453"/>
              <a:ext cx="324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64</a:t>
              </a:r>
              <a:b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Gd</a:t>
              </a:r>
              <a:endParaRPr lang="eu-ES" sz="1600" b="1">
                <a:cs typeface="+mn-cs"/>
              </a:endParaRPr>
            </a:p>
          </p:txBody>
        </p:sp>
        <p:sp>
          <p:nvSpPr>
            <p:cNvPr id="93333" name="Rectangle 149"/>
            <p:cNvSpPr>
              <a:spLocks noChangeArrowheads="1"/>
            </p:cNvSpPr>
            <p:nvPr/>
          </p:nvSpPr>
          <p:spPr bwMode="auto">
            <a:xfrm>
              <a:off x="2375" y="3453"/>
              <a:ext cx="332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Eu</a:t>
              </a:r>
              <a:endParaRPr lang="eu-ES" sz="1600" b="1">
                <a:cs typeface="+mn-cs"/>
              </a:endParaRPr>
            </a:p>
          </p:txBody>
        </p:sp>
        <p:sp>
          <p:nvSpPr>
            <p:cNvPr id="93334" name="Rectangle 150"/>
            <p:cNvSpPr>
              <a:spLocks noChangeArrowheads="1"/>
            </p:cNvSpPr>
            <p:nvPr/>
          </p:nvSpPr>
          <p:spPr bwMode="auto">
            <a:xfrm>
              <a:off x="2067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Sm</a:t>
              </a:r>
              <a:endParaRPr lang="eu-ES" sz="1600" b="1">
                <a:cs typeface="+mn-cs"/>
              </a:endParaRPr>
            </a:p>
          </p:txBody>
        </p:sp>
        <p:sp>
          <p:nvSpPr>
            <p:cNvPr id="93335" name="Rectangle 151"/>
            <p:cNvSpPr>
              <a:spLocks noChangeArrowheads="1"/>
            </p:cNvSpPr>
            <p:nvPr/>
          </p:nvSpPr>
          <p:spPr bwMode="auto">
            <a:xfrm>
              <a:off x="1731" y="3453"/>
              <a:ext cx="33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Pm</a:t>
              </a:r>
              <a:endParaRPr lang="eu-ES" sz="1600" b="1">
                <a:cs typeface="+mn-cs"/>
              </a:endParaRPr>
            </a:p>
          </p:txBody>
        </p:sp>
        <p:sp>
          <p:nvSpPr>
            <p:cNvPr id="93336" name="Rectangle 152"/>
            <p:cNvSpPr>
              <a:spLocks noChangeArrowheads="1"/>
            </p:cNvSpPr>
            <p:nvPr/>
          </p:nvSpPr>
          <p:spPr bwMode="auto">
            <a:xfrm>
              <a:off x="1433" y="3453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Nd</a:t>
              </a:r>
              <a:endParaRPr lang="eu-ES" sz="1600" b="1">
                <a:cs typeface="+mn-cs"/>
              </a:endParaRPr>
            </a:p>
          </p:txBody>
        </p:sp>
        <p:sp>
          <p:nvSpPr>
            <p:cNvPr id="93337" name="Rectangle 153"/>
            <p:cNvSpPr>
              <a:spLocks noChangeArrowheads="1"/>
            </p:cNvSpPr>
            <p:nvPr/>
          </p:nvSpPr>
          <p:spPr bwMode="auto">
            <a:xfrm>
              <a:off x="1135" y="3453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Pr</a:t>
              </a:r>
              <a:endParaRPr lang="eu-ES" sz="1600" b="1">
                <a:cs typeface="+mn-cs"/>
              </a:endParaRPr>
            </a:p>
          </p:txBody>
        </p:sp>
        <p:sp>
          <p:nvSpPr>
            <p:cNvPr id="93338" name="Rectangle 154"/>
            <p:cNvSpPr>
              <a:spLocks noChangeArrowheads="1"/>
            </p:cNvSpPr>
            <p:nvPr/>
          </p:nvSpPr>
          <p:spPr bwMode="auto">
            <a:xfrm>
              <a:off x="837" y="3453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Ce</a:t>
              </a:r>
              <a:endParaRPr lang="eu-ES" sz="1600" b="1">
                <a:cs typeface="+mn-cs"/>
              </a:endParaRPr>
            </a:p>
          </p:txBody>
        </p:sp>
        <p:sp>
          <p:nvSpPr>
            <p:cNvPr id="93339" name="Rectangle 155"/>
            <p:cNvSpPr>
              <a:spLocks noChangeArrowheads="1"/>
            </p:cNvSpPr>
            <p:nvPr/>
          </p:nvSpPr>
          <p:spPr bwMode="auto">
            <a:xfrm>
              <a:off x="80" y="3453"/>
              <a:ext cx="757" cy="3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400" b="1" dirty="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Lantanidoak</a:t>
              </a:r>
              <a:r>
                <a:rPr lang="eu-ES" sz="1200" dirty="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 </a:t>
              </a:r>
              <a:endParaRPr lang="eu-ES" dirty="0">
                <a:cs typeface="+mn-cs"/>
              </a:endParaRPr>
            </a:p>
          </p:txBody>
        </p:sp>
        <p:sp>
          <p:nvSpPr>
            <p:cNvPr id="93340" name="Rectangle 156"/>
            <p:cNvSpPr>
              <a:spLocks noChangeArrowheads="1"/>
            </p:cNvSpPr>
            <p:nvPr/>
          </p:nvSpPr>
          <p:spPr bwMode="auto">
            <a:xfrm>
              <a:off x="4887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Lr</a:t>
              </a:r>
              <a:endParaRPr lang="eu-ES" sz="1600" b="1">
                <a:cs typeface="+mn-cs"/>
              </a:endParaRPr>
            </a:p>
          </p:txBody>
        </p:sp>
        <p:sp>
          <p:nvSpPr>
            <p:cNvPr id="93341" name="Rectangle 157"/>
            <p:cNvSpPr>
              <a:spLocks noChangeArrowheads="1"/>
            </p:cNvSpPr>
            <p:nvPr/>
          </p:nvSpPr>
          <p:spPr bwMode="auto">
            <a:xfrm>
              <a:off x="4579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No</a:t>
              </a:r>
              <a:endParaRPr lang="eu-ES" sz="1600" b="1">
                <a:cs typeface="+mn-cs"/>
              </a:endParaRPr>
            </a:p>
          </p:txBody>
        </p:sp>
        <p:sp>
          <p:nvSpPr>
            <p:cNvPr id="93342" name="Rectangle 158"/>
            <p:cNvSpPr>
              <a:spLocks noChangeArrowheads="1"/>
            </p:cNvSpPr>
            <p:nvPr/>
          </p:nvSpPr>
          <p:spPr bwMode="auto">
            <a:xfrm>
              <a:off x="4263" y="3838"/>
              <a:ext cx="31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Md</a:t>
              </a:r>
              <a:endParaRPr lang="eu-ES" sz="1600" b="1">
                <a:cs typeface="+mn-cs"/>
              </a:endParaRPr>
            </a:p>
          </p:txBody>
        </p:sp>
        <p:sp>
          <p:nvSpPr>
            <p:cNvPr id="93343" name="Rectangle 159"/>
            <p:cNvSpPr>
              <a:spLocks noChangeArrowheads="1"/>
            </p:cNvSpPr>
            <p:nvPr/>
          </p:nvSpPr>
          <p:spPr bwMode="auto">
            <a:xfrm>
              <a:off x="3955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Fm</a:t>
              </a:r>
              <a:endParaRPr lang="eu-ES" sz="1600" b="1">
                <a:cs typeface="+mn-cs"/>
              </a:endParaRPr>
            </a:p>
          </p:txBody>
        </p:sp>
        <p:sp>
          <p:nvSpPr>
            <p:cNvPr id="93344" name="Rectangle 160"/>
            <p:cNvSpPr>
              <a:spLocks noChangeArrowheads="1"/>
            </p:cNvSpPr>
            <p:nvPr/>
          </p:nvSpPr>
          <p:spPr bwMode="auto">
            <a:xfrm>
              <a:off x="3647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Es</a:t>
              </a:r>
              <a:endParaRPr lang="eu-ES" sz="1600" b="1">
                <a:cs typeface="+mn-cs"/>
              </a:endParaRPr>
            </a:p>
          </p:txBody>
        </p:sp>
        <p:sp>
          <p:nvSpPr>
            <p:cNvPr id="93345" name="Rectangle 161"/>
            <p:cNvSpPr>
              <a:spLocks noChangeArrowheads="1"/>
            </p:cNvSpPr>
            <p:nvPr/>
          </p:nvSpPr>
          <p:spPr bwMode="auto">
            <a:xfrm>
              <a:off x="3339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Cf</a:t>
              </a:r>
              <a:endParaRPr lang="eu-ES" sz="1600" b="1">
                <a:cs typeface="+mn-cs"/>
              </a:endParaRPr>
            </a:p>
          </p:txBody>
        </p:sp>
        <p:sp>
          <p:nvSpPr>
            <p:cNvPr id="93346" name="Rectangle 162"/>
            <p:cNvSpPr>
              <a:spLocks noChangeArrowheads="1"/>
            </p:cNvSpPr>
            <p:nvPr/>
          </p:nvSpPr>
          <p:spPr bwMode="auto">
            <a:xfrm>
              <a:off x="3031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Bk</a:t>
              </a:r>
              <a:endParaRPr lang="eu-ES" sz="1600" b="1">
                <a:cs typeface="+mn-cs"/>
              </a:endParaRPr>
            </a:p>
          </p:txBody>
        </p:sp>
        <p:sp>
          <p:nvSpPr>
            <p:cNvPr id="93347" name="Rectangle 163"/>
            <p:cNvSpPr>
              <a:spLocks noChangeArrowheads="1"/>
            </p:cNvSpPr>
            <p:nvPr/>
          </p:nvSpPr>
          <p:spPr bwMode="auto">
            <a:xfrm>
              <a:off x="2707" y="3838"/>
              <a:ext cx="324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Cm</a:t>
              </a:r>
              <a:endParaRPr lang="eu-ES" sz="1600" b="1">
                <a:cs typeface="+mn-cs"/>
              </a:endParaRPr>
            </a:p>
          </p:txBody>
        </p:sp>
        <p:sp>
          <p:nvSpPr>
            <p:cNvPr id="93348" name="Rectangle 164"/>
            <p:cNvSpPr>
              <a:spLocks noChangeArrowheads="1"/>
            </p:cNvSpPr>
            <p:nvPr/>
          </p:nvSpPr>
          <p:spPr bwMode="auto">
            <a:xfrm>
              <a:off x="2375" y="3838"/>
              <a:ext cx="332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Am</a:t>
              </a:r>
              <a:endParaRPr lang="eu-ES" sz="1600" b="1">
                <a:cs typeface="+mn-cs"/>
              </a:endParaRPr>
            </a:p>
          </p:txBody>
        </p:sp>
        <p:sp>
          <p:nvSpPr>
            <p:cNvPr id="93349" name="Rectangle 165"/>
            <p:cNvSpPr>
              <a:spLocks noChangeArrowheads="1"/>
            </p:cNvSpPr>
            <p:nvPr/>
          </p:nvSpPr>
          <p:spPr bwMode="auto">
            <a:xfrm>
              <a:off x="2067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Pu</a:t>
              </a:r>
              <a:endParaRPr lang="eu-ES" sz="1600" b="1">
                <a:cs typeface="+mn-cs"/>
              </a:endParaRPr>
            </a:p>
          </p:txBody>
        </p:sp>
        <p:sp>
          <p:nvSpPr>
            <p:cNvPr id="93350" name="Rectangle 166"/>
            <p:cNvSpPr>
              <a:spLocks noChangeArrowheads="1"/>
            </p:cNvSpPr>
            <p:nvPr/>
          </p:nvSpPr>
          <p:spPr bwMode="auto">
            <a:xfrm>
              <a:off x="1731" y="3838"/>
              <a:ext cx="33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Np</a:t>
              </a:r>
              <a:endParaRPr lang="eu-ES" sz="1600" b="1">
                <a:cs typeface="+mn-cs"/>
              </a:endParaRPr>
            </a:p>
          </p:txBody>
        </p:sp>
        <p:sp>
          <p:nvSpPr>
            <p:cNvPr id="93351" name="Rectangle 167"/>
            <p:cNvSpPr>
              <a:spLocks noChangeArrowheads="1"/>
            </p:cNvSpPr>
            <p:nvPr/>
          </p:nvSpPr>
          <p:spPr bwMode="auto">
            <a:xfrm>
              <a:off x="1433" y="3838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U</a:t>
              </a:r>
              <a:endParaRPr lang="eu-ES" sz="1600" b="1">
                <a:cs typeface="+mn-cs"/>
              </a:endParaRPr>
            </a:p>
          </p:txBody>
        </p:sp>
        <p:sp>
          <p:nvSpPr>
            <p:cNvPr id="93352" name="Rectangle 168"/>
            <p:cNvSpPr>
              <a:spLocks noChangeArrowheads="1"/>
            </p:cNvSpPr>
            <p:nvPr/>
          </p:nvSpPr>
          <p:spPr bwMode="auto">
            <a:xfrm>
              <a:off x="1133" y="3838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Pa</a:t>
              </a:r>
              <a:endParaRPr lang="eu-ES" sz="1600" b="1">
                <a:cs typeface="+mn-cs"/>
              </a:endParaRPr>
            </a:p>
          </p:txBody>
        </p:sp>
        <p:sp>
          <p:nvSpPr>
            <p:cNvPr id="93353" name="Rectangle 169"/>
            <p:cNvSpPr>
              <a:spLocks noChangeArrowheads="1"/>
            </p:cNvSpPr>
            <p:nvPr/>
          </p:nvSpPr>
          <p:spPr bwMode="auto">
            <a:xfrm>
              <a:off x="837" y="3838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Th</a:t>
              </a:r>
              <a:endParaRPr lang="eu-ES" sz="1600" b="1">
                <a:cs typeface="+mn-cs"/>
              </a:endParaRPr>
            </a:p>
          </p:txBody>
        </p:sp>
        <p:sp>
          <p:nvSpPr>
            <p:cNvPr id="93354" name="Rectangle 170"/>
            <p:cNvSpPr>
              <a:spLocks noChangeArrowheads="1"/>
            </p:cNvSpPr>
            <p:nvPr/>
          </p:nvSpPr>
          <p:spPr bwMode="auto">
            <a:xfrm>
              <a:off x="80" y="3838"/>
              <a:ext cx="757" cy="3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400" b="1" dirty="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Actinidoak </a:t>
              </a:r>
              <a:endParaRPr lang="eu-ES" sz="1400" dirty="0">
                <a:cs typeface="+mn-cs"/>
              </a:endParaRPr>
            </a:p>
          </p:txBody>
        </p:sp>
      </p:grpSp>
      <p:sp>
        <p:nvSpPr>
          <p:cNvPr id="93355" name="Text Box 171"/>
          <p:cNvSpPr txBox="1">
            <a:spLocks noChangeArrowheads="1"/>
          </p:cNvSpPr>
          <p:nvPr/>
        </p:nvSpPr>
        <p:spPr bwMode="auto">
          <a:xfrm>
            <a:off x="7135813" y="2540000"/>
            <a:ext cx="7016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Fluor</a:t>
            </a:r>
          </a:p>
        </p:txBody>
      </p:sp>
      <p:sp>
        <p:nvSpPr>
          <p:cNvPr id="93356" name="Text Box 172"/>
          <p:cNvSpPr txBox="1">
            <a:spLocks noChangeArrowheads="1"/>
          </p:cNvSpPr>
          <p:nvPr/>
        </p:nvSpPr>
        <p:spPr bwMode="auto">
          <a:xfrm>
            <a:off x="7116763" y="3036888"/>
            <a:ext cx="723900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Kloro</a:t>
            </a:r>
          </a:p>
        </p:txBody>
      </p:sp>
      <p:sp>
        <p:nvSpPr>
          <p:cNvPr id="93357" name="Text Box 173"/>
          <p:cNvSpPr txBox="1">
            <a:spLocks noChangeArrowheads="1"/>
          </p:cNvSpPr>
          <p:nvPr/>
        </p:nvSpPr>
        <p:spPr bwMode="auto">
          <a:xfrm>
            <a:off x="7067550" y="3529013"/>
            <a:ext cx="847725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Bromo</a:t>
            </a:r>
          </a:p>
        </p:txBody>
      </p:sp>
      <p:sp>
        <p:nvSpPr>
          <p:cNvPr id="93358" name="Text Box 174"/>
          <p:cNvSpPr txBox="1">
            <a:spLocks noChangeArrowheads="1"/>
          </p:cNvSpPr>
          <p:nvPr/>
        </p:nvSpPr>
        <p:spPr bwMode="auto">
          <a:xfrm>
            <a:off x="7140575" y="4025900"/>
            <a:ext cx="622300" cy="346075"/>
          </a:xfrm>
          <a:prstGeom prst="rect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Iodo</a:t>
            </a:r>
          </a:p>
        </p:txBody>
      </p:sp>
      <p:sp>
        <p:nvSpPr>
          <p:cNvPr id="93359" name="Text Box 175"/>
          <p:cNvSpPr txBox="1">
            <a:spLocks noChangeArrowheads="1"/>
          </p:cNvSpPr>
          <p:nvPr/>
        </p:nvSpPr>
        <p:spPr bwMode="auto">
          <a:xfrm>
            <a:off x="7083425" y="4519613"/>
            <a:ext cx="825500" cy="346075"/>
          </a:xfrm>
          <a:prstGeom prst="rect">
            <a:avLst/>
          </a:prstGeom>
          <a:solidFill>
            <a:srgbClr val="ECD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Astato</a:t>
            </a:r>
          </a:p>
        </p:txBody>
      </p:sp>
      <p:sp>
        <p:nvSpPr>
          <p:cNvPr id="93360" name="Rectangle 176"/>
          <p:cNvSpPr>
            <a:spLocks noChangeArrowheads="1"/>
          </p:cNvSpPr>
          <p:nvPr/>
        </p:nvSpPr>
        <p:spPr bwMode="auto">
          <a:xfrm>
            <a:off x="1606550" y="2184400"/>
            <a:ext cx="434498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Zeinek du masa atomiko handiena?</a:t>
            </a:r>
          </a:p>
        </p:txBody>
      </p:sp>
      <p:pic>
        <p:nvPicPr>
          <p:cNvPr id="179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436356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3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3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93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repeatCount="indefinite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nimBg="1"/>
      <p:bldP spid="93187" grpId="0" animBg="1"/>
      <p:bldP spid="93187" grpId="1" animBg="1"/>
      <p:bldP spid="93190" grpId="0" animBg="1"/>
      <p:bldP spid="93355" grpId="0" animBg="1"/>
      <p:bldP spid="93356" grpId="0" animBg="1"/>
      <p:bldP spid="93357" grpId="0" animBg="1"/>
      <p:bldP spid="93358" grpId="0" animBg="1"/>
      <p:bldP spid="93359" grpId="0" animBg="1"/>
      <p:bldP spid="93360" grpId="0" animBg="1"/>
      <p:bldP spid="9336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Line 2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4212" name="Rectangle 4"/>
          <p:cNvSpPr>
            <a:spLocks noChangeAspect="1" noChangeArrowheads="1"/>
          </p:cNvSpPr>
          <p:nvPr/>
        </p:nvSpPr>
        <p:spPr bwMode="auto">
          <a:xfrm>
            <a:off x="374650" y="4862513"/>
            <a:ext cx="452438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Fr</a:t>
            </a:r>
            <a:endParaRPr lang="eu-ES" sz="1600" b="1">
              <a:cs typeface="+mn-cs"/>
            </a:endParaRPr>
          </a:p>
        </p:txBody>
      </p:sp>
      <p:sp>
        <p:nvSpPr>
          <p:cNvPr id="94213" name="Rectangle 5"/>
          <p:cNvSpPr>
            <a:spLocks noChangeAspect="1" noChangeArrowheads="1"/>
          </p:cNvSpPr>
          <p:nvPr/>
        </p:nvSpPr>
        <p:spPr bwMode="auto">
          <a:xfrm>
            <a:off x="374650" y="4368800"/>
            <a:ext cx="452438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Cs</a:t>
            </a:r>
            <a:endParaRPr lang="eu-ES" sz="1600" b="1">
              <a:cs typeface="+mn-cs"/>
            </a:endParaRPr>
          </a:p>
        </p:txBody>
      </p:sp>
      <p:sp>
        <p:nvSpPr>
          <p:cNvPr id="94214" name="Rectangle 6"/>
          <p:cNvSpPr>
            <a:spLocks noChangeAspect="1" noChangeArrowheads="1"/>
          </p:cNvSpPr>
          <p:nvPr/>
        </p:nvSpPr>
        <p:spPr bwMode="auto">
          <a:xfrm>
            <a:off x="374650" y="3873500"/>
            <a:ext cx="452438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Rb</a:t>
            </a:r>
            <a:endParaRPr lang="eu-ES" sz="1600" b="1">
              <a:cs typeface="+mn-cs"/>
            </a:endParaRPr>
          </a:p>
        </p:txBody>
      </p:sp>
      <p:sp>
        <p:nvSpPr>
          <p:cNvPr id="94215" name="Rectangle 7"/>
          <p:cNvSpPr>
            <a:spLocks noChangeAspect="1" noChangeArrowheads="1"/>
          </p:cNvSpPr>
          <p:nvPr/>
        </p:nvSpPr>
        <p:spPr bwMode="auto">
          <a:xfrm>
            <a:off x="374650" y="3379788"/>
            <a:ext cx="452438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K</a:t>
            </a:r>
            <a:endParaRPr lang="eu-ES" sz="1600" b="1">
              <a:cs typeface="+mn-cs"/>
            </a:endParaRPr>
          </a:p>
        </p:txBody>
      </p:sp>
      <p:sp>
        <p:nvSpPr>
          <p:cNvPr id="94216" name="Rectangle 8"/>
          <p:cNvSpPr>
            <a:spLocks noChangeAspect="1" noChangeArrowheads="1"/>
          </p:cNvSpPr>
          <p:nvPr/>
        </p:nvSpPr>
        <p:spPr bwMode="auto">
          <a:xfrm>
            <a:off x="374650" y="2884488"/>
            <a:ext cx="452438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Na</a:t>
            </a:r>
            <a:endParaRPr lang="eu-ES" sz="1600" b="1">
              <a:cs typeface="+mn-cs"/>
            </a:endParaRPr>
          </a:p>
        </p:txBody>
      </p:sp>
      <p:sp>
        <p:nvSpPr>
          <p:cNvPr id="94217" name="Rectangle 9"/>
          <p:cNvSpPr>
            <a:spLocks noChangeAspect="1" noChangeArrowheads="1"/>
          </p:cNvSpPr>
          <p:nvPr/>
        </p:nvSpPr>
        <p:spPr bwMode="auto">
          <a:xfrm>
            <a:off x="374650" y="2390775"/>
            <a:ext cx="452438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Li</a:t>
            </a:r>
            <a:endParaRPr lang="eu-ES" sz="1600" b="1">
              <a:cs typeface="+mn-cs"/>
            </a:endParaRPr>
          </a:p>
        </p:txBody>
      </p:sp>
      <p:sp>
        <p:nvSpPr>
          <p:cNvPr id="94218" name="Rectangle 10"/>
          <p:cNvSpPr>
            <a:spLocks noChangeAspect="1" noChangeArrowheads="1"/>
          </p:cNvSpPr>
          <p:nvPr/>
        </p:nvSpPr>
        <p:spPr bwMode="auto">
          <a:xfrm>
            <a:off x="374650" y="1865313"/>
            <a:ext cx="452438" cy="52546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</a:t>
            </a:r>
            <a:endParaRPr lang="eu-ES" sz="1600" b="1">
              <a:cs typeface="+mn-cs"/>
            </a:endParaRPr>
          </a:p>
        </p:txBody>
      </p:sp>
      <p:sp>
        <p:nvSpPr>
          <p:cNvPr id="94219" name="Rectangle 11"/>
          <p:cNvSpPr>
            <a:spLocks noChangeAspect="1" noChangeArrowheads="1"/>
          </p:cNvSpPr>
          <p:nvPr/>
        </p:nvSpPr>
        <p:spPr bwMode="auto">
          <a:xfrm>
            <a:off x="374650" y="1341438"/>
            <a:ext cx="45243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IA</a:t>
            </a:r>
            <a:endParaRPr lang="eu-ES" sz="1000">
              <a:cs typeface="+mn-cs"/>
            </a:endParaRPr>
          </a:p>
        </p:txBody>
      </p:sp>
      <p:grpSp>
        <p:nvGrpSpPr>
          <p:cNvPr id="158732" name="Group 12"/>
          <p:cNvGrpSpPr>
            <a:grpSpLocks/>
          </p:cNvGrpSpPr>
          <p:nvPr/>
        </p:nvGrpSpPr>
        <p:grpSpPr bwMode="auto">
          <a:xfrm>
            <a:off x="127000" y="1341438"/>
            <a:ext cx="247650" cy="4014787"/>
            <a:chOff x="80" y="845"/>
            <a:chExt cx="156" cy="2529"/>
          </a:xfrm>
        </p:grpSpPr>
        <p:sp>
          <p:nvSpPr>
            <p:cNvPr id="94221" name="Rectangle 13"/>
            <p:cNvSpPr>
              <a:spLocks noChangeAspect="1" noChangeArrowheads="1"/>
            </p:cNvSpPr>
            <p:nvPr/>
          </p:nvSpPr>
          <p:spPr bwMode="auto">
            <a:xfrm>
              <a:off x="80" y="3063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94222" name="Rectangle 14"/>
            <p:cNvSpPr>
              <a:spLocks noChangeAspect="1" noChangeArrowheads="1"/>
            </p:cNvSpPr>
            <p:nvPr/>
          </p:nvSpPr>
          <p:spPr bwMode="auto">
            <a:xfrm>
              <a:off x="80" y="2752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94223" name="Rectangle 15"/>
            <p:cNvSpPr>
              <a:spLocks noChangeAspect="1" noChangeArrowheads="1"/>
            </p:cNvSpPr>
            <p:nvPr/>
          </p:nvSpPr>
          <p:spPr bwMode="auto">
            <a:xfrm>
              <a:off x="80" y="2440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94224" name="Rectangle 16"/>
            <p:cNvSpPr>
              <a:spLocks noChangeAspect="1" noChangeArrowheads="1"/>
            </p:cNvSpPr>
            <p:nvPr/>
          </p:nvSpPr>
          <p:spPr bwMode="auto">
            <a:xfrm>
              <a:off x="80" y="2129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94225" name="Rectangle 17"/>
            <p:cNvSpPr>
              <a:spLocks noChangeAspect="1" noChangeArrowheads="1"/>
            </p:cNvSpPr>
            <p:nvPr/>
          </p:nvSpPr>
          <p:spPr bwMode="auto">
            <a:xfrm>
              <a:off x="80" y="1817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  <p:sp>
          <p:nvSpPr>
            <p:cNvPr id="94226" name="Rectangle 18"/>
            <p:cNvSpPr>
              <a:spLocks noChangeAspect="1" noChangeArrowheads="1"/>
            </p:cNvSpPr>
            <p:nvPr/>
          </p:nvSpPr>
          <p:spPr bwMode="auto">
            <a:xfrm>
              <a:off x="80" y="1506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  <p:sp>
          <p:nvSpPr>
            <p:cNvPr id="94227" name="Rectangle 19"/>
            <p:cNvSpPr>
              <a:spLocks noChangeAspect="1" noChangeArrowheads="1"/>
            </p:cNvSpPr>
            <p:nvPr/>
          </p:nvSpPr>
          <p:spPr bwMode="auto">
            <a:xfrm>
              <a:off x="80" y="1175"/>
              <a:ext cx="156" cy="33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  <p:sp>
          <p:nvSpPr>
            <p:cNvPr id="94228" name="Rectangle 20"/>
            <p:cNvSpPr>
              <a:spLocks noChangeAspect="1" noChangeArrowheads="1"/>
            </p:cNvSpPr>
            <p:nvPr/>
          </p:nvSpPr>
          <p:spPr bwMode="auto">
            <a:xfrm>
              <a:off x="80" y="845"/>
              <a:ext cx="15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endParaRPr lang="eu-ES" sz="2800">
                <a:cs typeface="+mn-cs"/>
              </a:endParaRPr>
            </a:p>
          </p:txBody>
        </p:sp>
      </p:grpSp>
      <p:sp>
        <p:nvSpPr>
          <p:cNvPr id="94229" name="Rectangle 21"/>
          <p:cNvSpPr>
            <a:spLocks noChangeAspect="1" noChangeArrowheads="1"/>
          </p:cNvSpPr>
          <p:nvPr/>
        </p:nvSpPr>
        <p:spPr bwMode="auto">
          <a:xfrm>
            <a:off x="374650" y="815975"/>
            <a:ext cx="452438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</a:t>
            </a:r>
            <a:endParaRPr lang="eu-ES">
              <a:cs typeface="+mn-cs"/>
            </a:endParaRPr>
          </a:p>
        </p:txBody>
      </p:sp>
      <p:sp>
        <p:nvSpPr>
          <p:cNvPr id="94230" name="Rectangle 22"/>
          <p:cNvSpPr>
            <a:spLocks noChangeAspect="1" noChangeArrowheads="1"/>
          </p:cNvSpPr>
          <p:nvPr/>
        </p:nvSpPr>
        <p:spPr bwMode="auto">
          <a:xfrm>
            <a:off x="127000" y="815975"/>
            <a:ext cx="2476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eu-ES" sz="2800">
              <a:cs typeface="+mn-cs"/>
            </a:endParaRPr>
          </a:p>
        </p:txBody>
      </p:sp>
      <p:grpSp>
        <p:nvGrpSpPr>
          <p:cNvPr id="94231" name="Group 23"/>
          <p:cNvGrpSpPr>
            <a:grpSpLocks/>
          </p:cNvGrpSpPr>
          <p:nvPr/>
        </p:nvGrpSpPr>
        <p:grpSpPr bwMode="auto">
          <a:xfrm>
            <a:off x="107950" y="5481638"/>
            <a:ext cx="8139113" cy="1236662"/>
            <a:chOff x="68" y="3453"/>
            <a:chExt cx="5127" cy="779"/>
          </a:xfrm>
        </p:grpSpPr>
        <p:sp>
          <p:nvSpPr>
            <p:cNvPr id="94232" name="Rectangle 24"/>
            <p:cNvSpPr>
              <a:spLocks noChangeArrowheads="1"/>
            </p:cNvSpPr>
            <p:nvPr/>
          </p:nvSpPr>
          <p:spPr bwMode="auto">
            <a:xfrm>
              <a:off x="4887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Lu</a:t>
              </a:r>
              <a:endParaRPr lang="eu-ES" sz="1600" b="1">
                <a:cs typeface="+mn-cs"/>
              </a:endParaRPr>
            </a:p>
          </p:txBody>
        </p:sp>
        <p:sp>
          <p:nvSpPr>
            <p:cNvPr id="94233" name="Rectangle 25"/>
            <p:cNvSpPr>
              <a:spLocks noChangeArrowheads="1"/>
            </p:cNvSpPr>
            <p:nvPr/>
          </p:nvSpPr>
          <p:spPr bwMode="auto">
            <a:xfrm>
              <a:off x="4579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Yb</a:t>
              </a:r>
              <a:endParaRPr lang="eu-ES" sz="1600" b="1">
                <a:cs typeface="+mn-cs"/>
              </a:endParaRPr>
            </a:p>
          </p:txBody>
        </p:sp>
        <p:sp>
          <p:nvSpPr>
            <p:cNvPr id="94234" name="Rectangle 26"/>
            <p:cNvSpPr>
              <a:spLocks noChangeArrowheads="1"/>
            </p:cNvSpPr>
            <p:nvPr/>
          </p:nvSpPr>
          <p:spPr bwMode="auto">
            <a:xfrm>
              <a:off x="4263" y="3453"/>
              <a:ext cx="31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Tm</a:t>
              </a:r>
              <a:endParaRPr lang="eu-ES" sz="1600" b="1">
                <a:cs typeface="+mn-cs"/>
              </a:endParaRPr>
            </a:p>
          </p:txBody>
        </p:sp>
        <p:sp>
          <p:nvSpPr>
            <p:cNvPr id="94235" name="Rectangle 27"/>
            <p:cNvSpPr>
              <a:spLocks noChangeArrowheads="1"/>
            </p:cNvSpPr>
            <p:nvPr/>
          </p:nvSpPr>
          <p:spPr bwMode="auto">
            <a:xfrm>
              <a:off x="3955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Er</a:t>
              </a:r>
              <a:endParaRPr lang="eu-ES" sz="1600" b="1">
                <a:cs typeface="+mn-cs"/>
              </a:endParaRPr>
            </a:p>
          </p:txBody>
        </p:sp>
        <p:sp>
          <p:nvSpPr>
            <p:cNvPr id="94236" name="Rectangle 28"/>
            <p:cNvSpPr>
              <a:spLocks noChangeArrowheads="1"/>
            </p:cNvSpPr>
            <p:nvPr/>
          </p:nvSpPr>
          <p:spPr bwMode="auto">
            <a:xfrm>
              <a:off x="3647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Ho</a:t>
              </a:r>
              <a:endParaRPr lang="eu-ES" sz="1600" b="1">
                <a:cs typeface="+mn-cs"/>
              </a:endParaRPr>
            </a:p>
          </p:txBody>
        </p:sp>
        <p:sp>
          <p:nvSpPr>
            <p:cNvPr id="94237" name="Rectangle 29"/>
            <p:cNvSpPr>
              <a:spLocks noChangeArrowheads="1"/>
            </p:cNvSpPr>
            <p:nvPr/>
          </p:nvSpPr>
          <p:spPr bwMode="auto">
            <a:xfrm>
              <a:off x="3339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Dy</a:t>
              </a:r>
              <a:endParaRPr lang="eu-ES" sz="1600" b="1">
                <a:cs typeface="+mn-cs"/>
              </a:endParaRPr>
            </a:p>
          </p:txBody>
        </p:sp>
        <p:sp>
          <p:nvSpPr>
            <p:cNvPr id="94238" name="Rectangle 30"/>
            <p:cNvSpPr>
              <a:spLocks noChangeArrowheads="1"/>
            </p:cNvSpPr>
            <p:nvPr/>
          </p:nvSpPr>
          <p:spPr bwMode="auto">
            <a:xfrm>
              <a:off x="3031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Tb</a:t>
              </a:r>
              <a:endParaRPr lang="eu-ES" sz="1600" b="1">
                <a:cs typeface="+mn-cs"/>
              </a:endParaRPr>
            </a:p>
          </p:txBody>
        </p:sp>
        <p:sp>
          <p:nvSpPr>
            <p:cNvPr id="94239" name="Rectangle 31"/>
            <p:cNvSpPr>
              <a:spLocks noChangeArrowheads="1"/>
            </p:cNvSpPr>
            <p:nvPr/>
          </p:nvSpPr>
          <p:spPr bwMode="auto">
            <a:xfrm>
              <a:off x="2707" y="3453"/>
              <a:ext cx="324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64</a:t>
              </a:r>
              <a:b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Gd</a:t>
              </a:r>
              <a:endParaRPr lang="eu-ES" sz="1600" b="1">
                <a:cs typeface="+mn-cs"/>
              </a:endParaRPr>
            </a:p>
          </p:txBody>
        </p:sp>
        <p:sp>
          <p:nvSpPr>
            <p:cNvPr id="94240" name="Rectangle 32"/>
            <p:cNvSpPr>
              <a:spLocks noChangeArrowheads="1"/>
            </p:cNvSpPr>
            <p:nvPr/>
          </p:nvSpPr>
          <p:spPr bwMode="auto">
            <a:xfrm>
              <a:off x="2375" y="3453"/>
              <a:ext cx="332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Eu</a:t>
              </a:r>
              <a:endParaRPr lang="eu-ES" sz="1600" b="1">
                <a:cs typeface="+mn-cs"/>
              </a:endParaRPr>
            </a:p>
          </p:txBody>
        </p:sp>
        <p:sp>
          <p:nvSpPr>
            <p:cNvPr id="94241" name="Rectangle 33"/>
            <p:cNvSpPr>
              <a:spLocks noChangeArrowheads="1"/>
            </p:cNvSpPr>
            <p:nvPr/>
          </p:nvSpPr>
          <p:spPr bwMode="auto">
            <a:xfrm>
              <a:off x="2067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Sm</a:t>
              </a:r>
              <a:endParaRPr lang="eu-ES" sz="1600" b="1">
                <a:cs typeface="+mn-cs"/>
              </a:endParaRPr>
            </a:p>
          </p:txBody>
        </p:sp>
        <p:sp>
          <p:nvSpPr>
            <p:cNvPr id="94242" name="Rectangle 34"/>
            <p:cNvSpPr>
              <a:spLocks noChangeArrowheads="1"/>
            </p:cNvSpPr>
            <p:nvPr/>
          </p:nvSpPr>
          <p:spPr bwMode="auto">
            <a:xfrm>
              <a:off x="1731" y="3453"/>
              <a:ext cx="33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Pm</a:t>
              </a:r>
              <a:endParaRPr lang="eu-ES" sz="1600" b="1">
                <a:cs typeface="+mn-cs"/>
              </a:endParaRPr>
            </a:p>
          </p:txBody>
        </p:sp>
        <p:sp>
          <p:nvSpPr>
            <p:cNvPr id="94243" name="Rectangle 35"/>
            <p:cNvSpPr>
              <a:spLocks noChangeArrowheads="1"/>
            </p:cNvSpPr>
            <p:nvPr/>
          </p:nvSpPr>
          <p:spPr bwMode="auto">
            <a:xfrm>
              <a:off x="1433" y="3453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Nd</a:t>
              </a:r>
              <a:endParaRPr lang="eu-ES" sz="1600" b="1">
                <a:cs typeface="+mn-cs"/>
              </a:endParaRPr>
            </a:p>
          </p:txBody>
        </p:sp>
        <p:sp>
          <p:nvSpPr>
            <p:cNvPr id="94244" name="Rectangle 36"/>
            <p:cNvSpPr>
              <a:spLocks noChangeArrowheads="1"/>
            </p:cNvSpPr>
            <p:nvPr/>
          </p:nvSpPr>
          <p:spPr bwMode="auto">
            <a:xfrm>
              <a:off x="1135" y="3453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Pr</a:t>
              </a:r>
              <a:endParaRPr lang="eu-ES" sz="1600" b="1">
                <a:cs typeface="+mn-cs"/>
              </a:endParaRPr>
            </a:p>
          </p:txBody>
        </p:sp>
        <p:sp>
          <p:nvSpPr>
            <p:cNvPr id="94245" name="Rectangle 37"/>
            <p:cNvSpPr>
              <a:spLocks noChangeArrowheads="1"/>
            </p:cNvSpPr>
            <p:nvPr/>
          </p:nvSpPr>
          <p:spPr bwMode="auto">
            <a:xfrm>
              <a:off x="837" y="3453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Ce</a:t>
              </a:r>
              <a:endParaRPr lang="eu-ES" sz="1600" b="1">
                <a:cs typeface="+mn-cs"/>
              </a:endParaRPr>
            </a:p>
          </p:txBody>
        </p:sp>
        <p:sp>
          <p:nvSpPr>
            <p:cNvPr id="94246" name="Rectangle 38"/>
            <p:cNvSpPr>
              <a:spLocks noChangeArrowheads="1"/>
            </p:cNvSpPr>
            <p:nvPr/>
          </p:nvSpPr>
          <p:spPr bwMode="auto">
            <a:xfrm>
              <a:off x="68" y="3453"/>
              <a:ext cx="769" cy="3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400" b="1" dirty="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Lantanidoak</a:t>
              </a:r>
              <a:r>
                <a:rPr lang="eu-ES" sz="1200" dirty="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 </a:t>
              </a:r>
              <a:endParaRPr lang="eu-ES" dirty="0">
                <a:cs typeface="+mn-cs"/>
              </a:endParaRPr>
            </a:p>
          </p:txBody>
        </p:sp>
        <p:sp>
          <p:nvSpPr>
            <p:cNvPr id="94247" name="Rectangle 39"/>
            <p:cNvSpPr>
              <a:spLocks noChangeArrowheads="1"/>
            </p:cNvSpPr>
            <p:nvPr/>
          </p:nvSpPr>
          <p:spPr bwMode="auto">
            <a:xfrm>
              <a:off x="4887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Lr</a:t>
              </a:r>
              <a:endParaRPr lang="eu-ES" sz="1600" b="1">
                <a:cs typeface="+mn-cs"/>
              </a:endParaRPr>
            </a:p>
          </p:txBody>
        </p:sp>
        <p:sp>
          <p:nvSpPr>
            <p:cNvPr id="94248" name="Rectangle 40"/>
            <p:cNvSpPr>
              <a:spLocks noChangeArrowheads="1"/>
            </p:cNvSpPr>
            <p:nvPr/>
          </p:nvSpPr>
          <p:spPr bwMode="auto">
            <a:xfrm>
              <a:off x="4579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No</a:t>
              </a:r>
              <a:endParaRPr lang="eu-ES" sz="1600" b="1">
                <a:cs typeface="+mn-cs"/>
              </a:endParaRPr>
            </a:p>
          </p:txBody>
        </p:sp>
        <p:sp>
          <p:nvSpPr>
            <p:cNvPr id="94249" name="Rectangle 41"/>
            <p:cNvSpPr>
              <a:spLocks noChangeArrowheads="1"/>
            </p:cNvSpPr>
            <p:nvPr/>
          </p:nvSpPr>
          <p:spPr bwMode="auto">
            <a:xfrm>
              <a:off x="4263" y="3838"/>
              <a:ext cx="31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Md</a:t>
              </a:r>
              <a:endParaRPr lang="eu-ES" sz="1600" b="1">
                <a:cs typeface="+mn-cs"/>
              </a:endParaRPr>
            </a:p>
          </p:txBody>
        </p:sp>
        <p:sp>
          <p:nvSpPr>
            <p:cNvPr id="94250" name="Rectangle 42"/>
            <p:cNvSpPr>
              <a:spLocks noChangeArrowheads="1"/>
            </p:cNvSpPr>
            <p:nvPr/>
          </p:nvSpPr>
          <p:spPr bwMode="auto">
            <a:xfrm>
              <a:off x="3955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Fm</a:t>
              </a:r>
              <a:endParaRPr lang="eu-ES" sz="1600" b="1">
                <a:cs typeface="+mn-cs"/>
              </a:endParaRPr>
            </a:p>
          </p:txBody>
        </p:sp>
        <p:sp>
          <p:nvSpPr>
            <p:cNvPr id="94251" name="Rectangle 43"/>
            <p:cNvSpPr>
              <a:spLocks noChangeArrowheads="1"/>
            </p:cNvSpPr>
            <p:nvPr/>
          </p:nvSpPr>
          <p:spPr bwMode="auto">
            <a:xfrm>
              <a:off x="3647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Es</a:t>
              </a:r>
              <a:endParaRPr lang="eu-ES" sz="1600" b="1">
                <a:cs typeface="+mn-cs"/>
              </a:endParaRPr>
            </a:p>
          </p:txBody>
        </p:sp>
        <p:sp>
          <p:nvSpPr>
            <p:cNvPr id="94252" name="Rectangle 44"/>
            <p:cNvSpPr>
              <a:spLocks noChangeArrowheads="1"/>
            </p:cNvSpPr>
            <p:nvPr/>
          </p:nvSpPr>
          <p:spPr bwMode="auto">
            <a:xfrm>
              <a:off x="3339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Cf</a:t>
              </a:r>
              <a:endParaRPr lang="eu-ES" sz="1600" b="1">
                <a:cs typeface="+mn-cs"/>
              </a:endParaRPr>
            </a:p>
          </p:txBody>
        </p:sp>
        <p:sp>
          <p:nvSpPr>
            <p:cNvPr id="94253" name="Rectangle 45"/>
            <p:cNvSpPr>
              <a:spLocks noChangeArrowheads="1"/>
            </p:cNvSpPr>
            <p:nvPr/>
          </p:nvSpPr>
          <p:spPr bwMode="auto">
            <a:xfrm>
              <a:off x="3031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Bk</a:t>
              </a:r>
              <a:endParaRPr lang="eu-ES" sz="1600" b="1">
                <a:cs typeface="+mn-cs"/>
              </a:endParaRPr>
            </a:p>
          </p:txBody>
        </p:sp>
        <p:sp>
          <p:nvSpPr>
            <p:cNvPr id="94254" name="Rectangle 46"/>
            <p:cNvSpPr>
              <a:spLocks noChangeArrowheads="1"/>
            </p:cNvSpPr>
            <p:nvPr/>
          </p:nvSpPr>
          <p:spPr bwMode="auto">
            <a:xfrm>
              <a:off x="2707" y="3838"/>
              <a:ext cx="324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Cm</a:t>
              </a:r>
              <a:endParaRPr lang="eu-ES" sz="1600" b="1">
                <a:cs typeface="+mn-cs"/>
              </a:endParaRPr>
            </a:p>
          </p:txBody>
        </p:sp>
        <p:sp>
          <p:nvSpPr>
            <p:cNvPr id="94255" name="Rectangle 47"/>
            <p:cNvSpPr>
              <a:spLocks noChangeArrowheads="1"/>
            </p:cNvSpPr>
            <p:nvPr/>
          </p:nvSpPr>
          <p:spPr bwMode="auto">
            <a:xfrm>
              <a:off x="2375" y="3838"/>
              <a:ext cx="332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Am</a:t>
              </a:r>
              <a:endParaRPr lang="eu-ES" sz="1600" b="1">
                <a:cs typeface="+mn-cs"/>
              </a:endParaRPr>
            </a:p>
          </p:txBody>
        </p:sp>
        <p:sp>
          <p:nvSpPr>
            <p:cNvPr id="94256" name="Rectangle 48"/>
            <p:cNvSpPr>
              <a:spLocks noChangeArrowheads="1"/>
            </p:cNvSpPr>
            <p:nvPr/>
          </p:nvSpPr>
          <p:spPr bwMode="auto">
            <a:xfrm>
              <a:off x="2067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Pu</a:t>
              </a:r>
              <a:endParaRPr lang="eu-ES" sz="1600" b="1">
                <a:cs typeface="+mn-cs"/>
              </a:endParaRPr>
            </a:p>
          </p:txBody>
        </p:sp>
        <p:sp>
          <p:nvSpPr>
            <p:cNvPr id="94257" name="Rectangle 49"/>
            <p:cNvSpPr>
              <a:spLocks noChangeArrowheads="1"/>
            </p:cNvSpPr>
            <p:nvPr/>
          </p:nvSpPr>
          <p:spPr bwMode="auto">
            <a:xfrm>
              <a:off x="1731" y="3838"/>
              <a:ext cx="33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Np</a:t>
              </a:r>
              <a:endParaRPr lang="eu-ES" sz="1600" b="1">
                <a:cs typeface="+mn-cs"/>
              </a:endParaRPr>
            </a:p>
          </p:txBody>
        </p:sp>
        <p:sp>
          <p:nvSpPr>
            <p:cNvPr id="94258" name="Rectangle 50"/>
            <p:cNvSpPr>
              <a:spLocks noChangeArrowheads="1"/>
            </p:cNvSpPr>
            <p:nvPr/>
          </p:nvSpPr>
          <p:spPr bwMode="auto">
            <a:xfrm>
              <a:off x="1433" y="3838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U</a:t>
              </a:r>
              <a:endParaRPr lang="eu-ES" sz="1600" b="1">
                <a:cs typeface="+mn-cs"/>
              </a:endParaRPr>
            </a:p>
          </p:txBody>
        </p:sp>
        <p:sp>
          <p:nvSpPr>
            <p:cNvPr id="94259" name="Rectangle 51"/>
            <p:cNvSpPr>
              <a:spLocks noChangeArrowheads="1"/>
            </p:cNvSpPr>
            <p:nvPr/>
          </p:nvSpPr>
          <p:spPr bwMode="auto">
            <a:xfrm>
              <a:off x="1133" y="3838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Pa</a:t>
              </a:r>
              <a:endParaRPr lang="eu-ES" sz="1600" b="1">
                <a:cs typeface="+mn-cs"/>
              </a:endParaRPr>
            </a:p>
          </p:txBody>
        </p:sp>
        <p:sp>
          <p:nvSpPr>
            <p:cNvPr id="94260" name="Rectangle 52"/>
            <p:cNvSpPr>
              <a:spLocks noChangeArrowheads="1"/>
            </p:cNvSpPr>
            <p:nvPr/>
          </p:nvSpPr>
          <p:spPr bwMode="auto">
            <a:xfrm>
              <a:off x="837" y="3838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Th</a:t>
              </a:r>
              <a:endParaRPr lang="eu-ES" sz="1600" b="1">
                <a:cs typeface="+mn-cs"/>
              </a:endParaRPr>
            </a:p>
          </p:txBody>
        </p:sp>
        <p:sp>
          <p:nvSpPr>
            <p:cNvPr id="94261" name="Rectangle 53"/>
            <p:cNvSpPr>
              <a:spLocks noChangeArrowheads="1"/>
            </p:cNvSpPr>
            <p:nvPr/>
          </p:nvSpPr>
          <p:spPr bwMode="auto">
            <a:xfrm>
              <a:off x="68" y="3838"/>
              <a:ext cx="769" cy="3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400" b="1" dirty="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Actinidoak </a:t>
              </a:r>
              <a:endParaRPr lang="eu-ES" sz="1400" dirty="0">
                <a:cs typeface="+mn-cs"/>
              </a:endParaRPr>
            </a:p>
          </p:txBody>
        </p:sp>
      </p:grpSp>
      <p:sp>
        <p:nvSpPr>
          <p:cNvPr id="94262" name="Rectangle 54"/>
          <p:cNvSpPr>
            <a:spLocks noChangeArrowheads="1"/>
          </p:cNvSpPr>
          <p:nvPr/>
        </p:nvSpPr>
        <p:spPr bwMode="auto">
          <a:xfrm>
            <a:off x="2057400" y="2233613"/>
            <a:ext cx="3937000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>
                <a:solidFill>
                  <a:srgbClr val="000000"/>
                </a:solidFill>
                <a:cs typeface="+mn-cs"/>
              </a:rPr>
              <a:t>Zeintzuk dira alkalinoen sinboloak? Elementuak al dira?</a:t>
            </a:r>
          </a:p>
        </p:txBody>
      </p:sp>
      <p:grpSp>
        <p:nvGrpSpPr>
          <p:cNvPr id="94263" name="Group 55"/>
          <p:cNvGrpSpPr>
            <a:grpSpLocks/>
          </p:cNvGrpSpPr>
          <p:nvPr/>
        </p:nvGrpSpPr>
        <p:grpSpPr bwMode="auto">
          <a:xfrm>
            <a:off x="827088" y="815975"/>
            <a:ext cx="8108950" cy="4540250"/>
            <a:chOff x="537" y="514"/>
            <a:chExt cx="5108" cy="2860"/>
          </a:xfrm>
        </p:grpSpPr>
        <p:sp>
          <p:nvSpPr>
            <p:cNvPr id="94264" name="Rectangle 56"/>
            <p:cNvSpPr>
              <a:spLocks noChangeAspect="1" noChangeArrowheads="1"/>
            </p:cNvSpPr>
            <p:nvPr/>
          </p:nvSpPr>
          <p:spPr bwMode="auto">
            <a:xfrm>
              <a:off x="5031" y="845"/>
              <a:ext cx="31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VIIA</a:t>
              </a:r>
              <a:endParaRPr lang="eu-ES" sz="1000">
                <a:cs typeface="+mn-cs"/>
              </a:endParaRPr>
            </a:p>
          </p:txBody>
        </p:sp>
        <p:sp>
          <p:nvSpPr>
            <p:cNvPr id="94265" name="Rectangle 57"/>
            <p:cNvSpPr>
              <a:spLocks noChangeAspect="1" noChangeArrowheads="1"/>
            </p:cNvSpPr>
            <p:nvPr/>
          </p:nvSpPr>
          <p:spPr bwMode="auto">
            <a:xfrm>
              <a:off x="5031" y="514"/>
              <a:ext cx="31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17</a:t>
              </a:r>
              <a:endParaRPr lang="eu-ES">
                <a:cs typeface="+mn-cs"/>
              </a:endParaRPr>
            </a:p>
          </p:txBody>
        </p:sp>
        <p:sp>
          <p:nvSpPr>
            <p:cNvPr id="94266" name="Rectangle 58"/>
            <p:cNvSpPr>
              <a:spLocks noChangeAspect="1" noChangeArrowheads="1"/>
            </p:cNvSpPr>
            <p:nvPr/>
          </p:nvSpPr>
          <p:spPr bwMode="auto">
            <a:xfrm>
              <a:off x="5031" y="2752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At</a:t>
              </a:r>
              <a:endParaRPr lang="eu-ES" sz="1600" b="1">
                <a:cs typeface="+mn-cs"/>
              </a:endParaRPr>
            </a:p>
          </p:txBody>
        </p:sp>
        <p:sp>
          <p:nvSpPr>
            <p:cNvPr id="94267" name="Rectangle 59"/>
            <p:cNvSpPr>
              <a:spLocks noChangeAspect="1" noChangeArrowheads="1"/>
            </p:cNvSpPr>
            <p:nvPr/>
          </p:nvSpPr>
          <p:spPr bwMode="auto">
            <a:xfrm>
              <a:off x="5031" y="2440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</a:t>
              </a:r>
              <a:endParaRPr lang="eu-ES" sz="1600" b="1">
                <a:cs typeface="+mn-cs"/>
              </a:endParaRPr>
            </a:p>
          </p:txBody>
        </p:sp>
        <p:sp>
          <p:nvSpPr>
            <p:cNvPr id="94268" name="Rectangle 60"/>
            <p:cNvSpPr>
              <a:spLocks noChangeAspect="1" noChangeArrowheads="1"/>
            </p:cNvSpPr>
            <p:nvPr/>
          </p:nvSpPr>
          <p:spPr bwMode="auto">
            <a:xfrm>
              <a:off x="5031" y="2129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Br</a:t>
              </a:r>
              <a:endParaRPr lang="eu-ES" sz="1600" b="1">
                <a:cs typeface="+mn-cs"/>
              </a:endParaRPr>
            </a:p>
          </p:txBody>
        </p:sp>
        <p:sp>
          <p:nvSpPr>
            <p:cNvPr id="94269" name="Rectangle 61"/>
            <p:cNvSpPr>
              <a:spLocks noChangeAspect="1" noChangeArrowheads="1"/>
            </p:cNvSpPr>
            <p:nvPr/>
          </p:nvSpPr>
          <p:spPr bwMode="auto">
            <a:xfrm>
              <a:off x="5031" y="1817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Cl</a:t>
              </a:r>
              <a:endParaRPr lang="eu-ES" sz="1600" b="1">
                <a:cs typeface="+mn-cs"/>
              </a:endParaRPr>
            </a:p>
          </p:txBody>
        </p:sp>
        <p:sp>
          <p:nvSpPr>
            <p:cNvPr id="94270" name="Rectangle 62"/>
            <p:cNvSpPr>
              <a:spLocks noChangeAspect="1" noChangeArrowheads="1"/>
            </p:cNvSpPr>
            <p:nvPr/>
          </p:nvSpPr>
          <p:spPr bwMode="auto">
            <a:xfrm>
              <a:off x="5031" y="1506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</a:t>
              </a:r>
              <a:endParaRPr lang="eu-ES" sz="1600" b="1">
                <a:cs typeface="+mn-cs"/>
              </a:endParaRPr>
            </a:p>
          </p:txBody>
        </p:sp>
        <p:grpSp>
          <p:nvGrpSpPr>
            <p:cNvPr id="158751" name="Group 63"/>
            <p:cNvGrpSpPr>
              <a:grpSpLocks/>
            </p:cNvGrpSpPr>
            <p:nvPr/>
          </p:nvGrpSpPr>
          <p:grpSpPr bwMode="auto">
            <a:xfrm>
              <a:off x="5347" y="514"/>
              <a:ext cx="298" cy="2549"/>
              <a:chOff x="5347" y="514"/>
              <a:chExt cx="298" cy="2549"/>
            </a:xfrm>
          </p:grpSpPr>
          <p:sp>
            <p:nvSpPr>
              <p:cNvPr id="94272" name="Rectangle 64"/>
              <p:cNvSpPr>
                <a:spLocks noChangeAspect="1" noChangeArrowheads="1"/>
              </p:cNvSpPr>
              <p:nvPr/>
            </p:nvSpPr>
            <p:spPr bwMode="auto">
              <a:xfrm>
                <a:off x="5347" y="845"/>
                <a:ext cx="298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VIIIA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94273" name="Rectangle 65"/>
              <p:cNvSpPr>
                <a:spLocks noChangeAspect="1" noChangeArrowheads="1"/>
              </p:cNvSpPr>
              <p:nvPr/>
            </p:nvSpPr>
            <p:spPr bwMode="auto">
              <a:xfrm>
                <a:off x="5347" y="514"/>
                <a:ext cx="298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18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4274" name="Rectangle 66"/>
              <p:cNvSpPr>
                <a:spLocks noChangeAspect="1" noChangeArrowheads="1"/>
              </p:cNvSpPr>
              <p:nvPr/>
            </p:nvSpPr>
            <p:spPr bwMode="auto">
              <a:xfrm>
                <a:off x="5347" y="2752"/>
                <a:ext cx="298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275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5347" y="2440"/>
                <a:ext cx="298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Xe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276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5347" y="2129"/>
                <a:ext cx="298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Kr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277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5347" y="1817"/>
                <a:ext cx="298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278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5347" y="1506"/>
                <a:ext cx="298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279" name="Rectangle 71"/>
              <p:cNvSpPr>
                <a:spLocks noChangeAspect="1" noChangeArrowheads="1"/>
              </p:cNvSpPr>
              <p:nvPr/>
            </p:nvSpPr>
            <p:spPr bwMode="auto">
              <a:xfrm>
                <a:off x="5347" y="1175"/>
                <a:ext cx="298" cy="33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He</a:t>
                </a:r>
                <a:endParaRPr lang="eu-ES" sz="1600" b="1">
                  <a:cs typeface="+mn-cs"/>
                </a:endParaRPr>
              </a:p>
            </p:txBody>
          </p:sp>
        </p:grpSp>
        <p:sp>
          <p:nvSpPr>
            <p:cNvPr id="94280" name="Rectangle 72"/>
            <p:cNvSpPr>
              <a:spLocks noChangeAspect="1" noChangeArrowheads="1"/>
            </p:cNvSpPr>
            <p:nvPr/>
          </p:nvSpPr>
          <p:spPr bwMode="auto">
            <a:xfrm>
              <a:off x="4728" y="845"/>
              <a:ext cx="303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VIA</a:t>
              </a:r>
              <a:endParaRPr lang="eu-ES" sz="1000">
                <a:cs typeface="+mn-cs"/>
              </a:endParaRPr>
            </a:p>
          </p:txBody>
        </p:sp>
        <p:sp>
          <p:nvSpPr>
            <p:cNvPr id="94281" name="Rectangle 73"/>
            <p:cNvSpPr>
              <a:spLocks noChangeAspect="1" noChangeArrowheads="1"/>
            </p:cNvSpPr>
            <p:nvPr/>
          </p:nvSpPr>
          <p:spPr bwMode="auto">
            <a:xfrm>
              <a:off x="4439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VA</a:t>
              </a:r>
              <a:endParaRPr lang="eu-ES" sz="1000">
                <a:cs typeface="+mn-cs"/>
              </a:endParaRPr>
            </a:p>
          </p:txBody>
        </p:sp>
        <p:sp>
          <p:nvSpPr>
            <p:cNvPr id="94282" name="Rectangle 74"/>
            <p:cNvSpPr>
              <a:spLocks noChangeAspect="1" noChangeArrowheads="1"/>
            </p:cNvSpPr>
            <p:nvPr/>
          </p:nvSpPr>
          <p:spPr bwMode="auto">
            <a:xfrm>
              <a:off x="4153" y="845"/>
              <a:ext cx="28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IVA</a:t>
              </a:r>
              <a:endParaRPr lang="eu-ES" sz="1000">
                <a:cs typeface="+mn-cs"/>
              </a:endParaRPr>
            </a:p>
          </p:txBody>
        </p:sp>
        <p:sp>
          <p:nvSpPr>
            <p:cNvPr id="94283" name="Rectangle 75"/>
            <p:cNvSpPr>
              <a:spLocks noChangeAspect="1" noChangeArrowheads="1"/>
            </p:cNvSpPr>
            <p:nvPr/>
          </p:nvSpPr>
          <p:spPr bwMode="auto">
            <a:xfrm>
              <a:off x="3861" y="845"/>
              <a:ext cx="29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IIIA</a:t>
              </a:r>
              <a:endParaRPr lang="eu-ES" sz="1000">
                <a:cs typeface="+mn-cs"/>
              </a:endParaRPr>
            </a:p>
          </p:txBody>
        </p:sp>
        <p:sp>
          <p:nvSpPr>
            <p:cNvPr id="94284" name="Rectangle 76"/>
            <p:cNvSpPr>
              <a:spLocks noChangeAspect="1" noChangeArrowheads="1"/>
            </p:cNvSpPr>
            <p:nvPr/>
          </p:nvSpPr>
          <p:spPr bwMode="auto">
            <a:xfrm>
              <a:off x="4728" y="514"/>
              <a:ext cx="303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16</a:t>
              </a:r>
              <a:endParaRPr lang="eu-ES">
                <a:cs typeface="+mn-cs"/>
              </a:endParaRPr>
            </a:p>
          </p:txBody>
        </p:sp>
        <p:sp>
          <p:nvSpPr>
            <p:cNvPr id="94285" name="Rectangle 77"/>
            <p:cNvSpPr>
              <a:spLocks noChangeAspect="1" noChangeArrowheads="1"/>
            </p:cNvSpPr>
            <p:nvPr/>
          </p:nvSpPr>
          <p:spPr bwMode="auto">
            <a:xfrm>
              <a:off x="4439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15</a:t>
              </a:r>
              <a:endParaRPr lang="eu-ES">
                <a:cs typeface="+mn-cs"/>
              </a:endParaRPr>
            </a:p>
          </p:txBody>
        </p:sp>
        <p:sp>
          <p:nvSpPr>
            <p:cNvPr id="94286" name="Rectangle 78"/>
            <p:cNvSpPr>
              <a:spLocks noChangeAspect="1" noChangeArrowheads="1"/>
            </p:cNvSpPr>
            <p:nvPr/>
          </p:nvSpPr>
          <p:spPr bwMode="auto">
            <a:xfrm>
              <a:off x="4153" y="514"/>
              <a:ext cx="28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14</a:t>
              </a:r>
              <a:endParaRPr lang="eu-ES">
                <a:cs typeface="+mn-cs"/>
              </a:endParaRPr>
            </a:p>
          </p:txBody>
        </p:sp>
        <p:sp>
          <p:nvSpPr>
            <p:cNvPr id="94287" name="Rectangle 79"/>
            <p:cNvSpPr>
              <a:spLocks noChangeAspect="1" noChangeArrowheads="1"/>
            </p:cNvSpPr>
            <p:nvPr/>
          </p:nvSpPr>
          <p:spPr bwMode="auto">
            <a:xfrm>
              <a:off x="3861" y="514"/>
              <a:ext cx="29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13</a:t>
              </a:r>
              <a:endParaRPr lang="eu-ES">
                <a:cs typeface="+mn-cs"/>
              </a:endParaRPr>
            </a:p>
          </p:txBody>
        </p:sp>
        <p:sp>
          <p:nvSpPr>
            <p:cNvPr id="94288" name="Rectangle 80"/>
            <p:cNvSpPr>
              <a:spLocks noChangeAspect="1" noChangeArrowheads="1"/>
            </p:cNvSpPr>
            <p:nvPr/>
          </p:nvSpPr>
          <p:spPr bwMode="auto">
            <a:xfrm>
              <a:off x="3572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IIB</a:t>
              </a:r>
              <a:endParaRPr lang="eu-ES" sz="1000">
                <a:cs typeface="+mn-cs"/>
              </a:endParaRPr>
            </a:p>
          </p:txBody>
        </p:sp>
        <p:sp>
          <p:nvSpPr>
            <p:cNvPr id="94289" name="Rectangle 81"/>
            <p:cNvSpPr>
              <a:spLocks noChangeAspect="1" noChangeArrowheads="1"/>
            </p:cNvSpPr>
            <p:nvPr/>
          </p:nvSpPr>
          <p:spPr bwMode="auto">
            <a:xfrm>
              <a:off x="3254" y="845"/>
              <a:ext cx="31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IB</a:t>
              </a:r>
              <a:endParaRPr lang="eu-ES" sz="1000">
                <a:cs typeface="+mn-cs"/>
              </a:endParaRPr>
            </a:p>
          </p:txBody>
        </p:sp>
        <p:sp>
          <p:nvSpPr>
            <p:cNvPr id="94290" name="Rectangle 82"/>
            <p:cNvSpPr>
              <a:spLocks noChangeAspect="1" noChangeArrowheads="1"/>
            </p:cNvSpPr>
            <p:nvPr/>
          </p:nvSpPr>
          <p:spPr bwMode="auto">
            <a:xfrm>
              <a:off x="2380" y="845"/>
              <a:ext cx="874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VIIIB</a:t>
              </a:r>
              <a:endParaRPr lang="eu-ES" sz="1000">
                <a:cs typeface="+mn-cs"/>
              </a:endParaRPr>
            </a:p>
          </p:txBody>
        </p:sp>
        <p:sp>
          <p:nvSpPr>
            <p:cNvPr id="94291" name="Rectangle 83"/>
            <p:cNvSpPr>
              <a:spLocks noChangeAspect="1" noChangeArrowheads="1"/>
            </p:cNvSpPr>
            <p:nvPr/>
          </p:nvSpPr>
          <p:spPr bwMode="auto">
            <a:xfrm>
              <a:off x="2050" y="845"/>
              <a:ext cx="33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VIIB</a:t>
              </a:r>
              <a:endParaRPr lang="eu-ES" sz="1000">
                <a:cs typeface="+mn-cs"/>
              </a:endParaRPr>
            </a:p>
          </p:txBody>
        </p:sp>
        <p:sp>
          <p:nvSpPr>
            <p:cNvPr id="94292" name="Rectangle 84"/>
            <p:cNvSpPr>
              <a:spLocks noChangeAspect="1" noChangeArrowheads="1"/>
            </p:cNvSpPr>
            <p:nvPr/>
          </p:nvSpPr>
          <p:spPr bwMode="auto">
            <a:xfrm>
              <a:off x="1745" y="845"/>
              <a:ext cx="305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VIB</a:t>
              </a:r>
              <a:endParaRPr lang="eu-ES" sz="1000">
                <a:cs typeface="+mn-cs"/>
              </a:endParaRPr>
            </a:p>
          </p:txBody>
        </p:sp>
        <p:sp>
          <p:nvSpPr>
            <p:cNvPr id="94293" name="Rectangle 85"/>
            <p:cNvSpPr>
              <a:spLocks noChangeAspect="1" noChangeArrowheads="1"/>
            </p:cNvSpPr>
            <p:nvPr/>
          </p:nvSpPr>
          <p:spPr bwMode="auto">
            <a:xfrm>
              <a:off x="1443" y="845"/>
              <a:ext cx="30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VB</a:t>
              </a:r>
              <a:endParaRPr lang="eu-ES" sz="1000">
                <a:cs typeface="+mn-cs"/>
              </a:endParaRPr>
            </a:p>
          </p:txBody>
        </p:sp>
        <p:sp>
          <p:nvSpPr>
            <p:cNvPr id="94294" name="Rectangle 86"/>
            <p:cNvSpPr>
              <a:spLocks noChangeAspect="1" noChangeArrowheads="1"/>
            </p:cNvSpPr>
            <p:nvPr/>
          </p:nvSpPr>
          <p:spPr bwMode="auto">
            <a:xfrm>
              <a:off x="1146" y="845"/>
              <a:ext cx="297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IVB</a:t>
              </a:r>
              <a:endParaRPr lang="eu-ES" sz="1000">
                <a:cs typeface="+mn-cs"/>
              </a:endParaRPr>
            </a:p>
          </p:txBody>
        </p:sp>
        <p:sp>
          <p:nvSpPr>
            <p:cNvPr id="94295" name="Rectangle 87"/>
            <p:cNvSpPr>
              <a:spLocks noChangeAspect="1" noChangeArrowheads="1"/>
            </p:cNvSpPr>
            <p:nvPr/>
          </p:nvSpPr>
          <p:spPr bwMode="auto">
            <a:xfrm>
              <a:off x="847" y="845"/>
              <a:ext cx="29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IIIB</a:t>
              </a:r>
              <a:endParaRPr lang="eu-ES" sz="1000">
                <a:cs typeface="+mn-cs"/>
              </a:endParaRPr>
            </a:p>
          </p:txBody>
        </p:sp>
        <p:sp>
          <p:nvSpPr>
            <p:cNvPr id="94296" name="Rectangle 88"/>
            <p:cNvSpPr>
              <a:spLocks noChangeAspect="1" noChangeArrowheads="1"/>
            </p:cNvSpPr>
            <p:nvPr/>
          </p:nvSpPr>
          <p:spPr bwMode="auto">
            <a:xfrm>
              <a:off x="3572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endParaRPr lang="eu-ES">
                <a:cs typeface="+mn-cs"/>
              </a:endParaRPr>
            </a:p>
          </p:txBody>
        </p:sp>
        <p:sp>
          <p:nvSpPr>
            <p:cNvPr id="94297" name="Rectangle 89"/>
            <p:cNvSpPr>
              <a:spLocks noChangeAspect="1" noChangeArrowheads="1"/>
            </p:cNvSpPr>
            <p:nvPr/>
          </p:nvSpPr>
          <p:spPr bwMode="auto">
            <a:xfrm>
              <a:off x="3254" y="514"/>
              <a:ext cx="318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11</a:t>
              </a:r>
              <a:endParaRPr lang="eu-ES">
                <a:cs typeface="+mn-cs"/>
              </a:endParaRPr>
            </a:p>
          </p:txBody>
        </p:sp>
        <p:sp>
          <p:nvSpPr>
            <p:cNvPr id="94298" name="Rectangle 90"/>
            <p:cNvSpPr>
              <a:spLocks noChangeAspect="1" noChangeArrowheads="1"/>
            </p:cNvSpPr>
            <p:nvPr/>
          </p:nvSpPr>
          <p:spPr bwMode="auto">
            <a:xfrm>
              <a:off x="2965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endParaRPr lang="eu-ES">
                <a:cs typeface="+mn-cs"/>
              </a:endParaRPr>
            </a:p>
          </p:txBody>
        </p:sp>
        <p:sp>
          <p:nvSpPr>
            <p:cNvPr id="94299" name="Rectangle 91"/>
            <p:cNvSpPr>
              <a:spLocks noChangeAspect="1" noChangeArrowheads="1"/>
            </p:cNvSpPr>
            <p:nvPr/>
          </p:nvSpPr>
          <p:spPr bwMode="auto">
            <a:xfrm>
              <a:off x="2675" y="514"/>
              <a:ext cx="29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endParaRPr lang="eu-ES">
                <a:cs typeface="+mn-cs"/>
              </a:endParaRPr>
            </a:p>
          </p:txBody>
        </p:sp>
        <p:sp>
          <p:nvSpPr>
            <p:cNvPr id="94300" name="Rectangle 92"/>
            <p:cNvSpPr>
              <a:spLocks noChangeAspect="1" noChangeArrowheads="1"/>
            </p:cNvSpPr>
            <p:nvPr/>
          </p:nvSpPr>
          <p:spPr bwMode="auto">
            <a:xfrm>
              <a:off x="2380" y="514"/>
              <a:ext cx="29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endParaRPr lang="eu-ES">
                <a:cs typeface="+mn-cs"/>
              </a:endParaRPr>
            </a:p>
          </p:txBody>
        </p:sp>
        <p:sp>
          <p:nvSpPr>
            <p:cNvPr id="94301" name="Rectangle 93"/>
            <p:cNvSpPr>
              <a:spLocks noChangeAspect="1" noChangeArrowheads="1"/>
            </p:cNvSpPr>
            <p:nvPr/>
          </p:nvSpPr>
          <p:spPr bwMode="auto">
            <a:xfrm>
              <a:off x="2050" y="514"/>
              <a:ext cx="33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94302" name="Rectangle 94"/>
            <p:cNvSpPr>
              <a:spLocks noChangeAspect="1" noChangeArrowheads="1"/>
            </p:cNvSpPr>
            <p:nvPr/>
          </p:nvSpPr>
          <p:spPr bwMode="auto">
            <a:xfrm>
              <a:off x="1745" y="514"/>
              <a:ext cx="30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94303" name="Rectangle 95"/>
            <p:cNvSpPr>
              <a:spLocks noChangeAspect="1" noChangeArrowheads="1"/>
            </p:cNvSpPr>
            <p:nvPr/>
          </p:nvSpPr>
          <p:spPr bwMode="auto">
            <a:xfrm>
              <a:off x="1443" y="514"/>
              <a:ext cx="30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94304" name="Rectangle 96"/>
            <p:cNvSpPr>
              <a:spLocks noChangeAspect="1" noChangeArrowheads="1"/>
            </p:cNvSpPr>
            <p:nvPr/>
          </p:nvSpPr>
          <p:spPr bwMode="auto">
            <a:xfrm>
              <a:off x="1146" y="514"/>
              <a:ext cx="297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94305" name="Rectangle 97"/>
            <p:cNvSpPr>
              <a:spLocks noChangeAspect="1" noChangeArrowheads="1"/>
            </p:cNvSpPr>
            <p:nvPr/>
          </p:nvSpPr>
          <p:spPr bwMode="auto">
            <a:xfrm>
              <a:off x="847" y="514"/>
              <a:ext cx="29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  <p:sp>
          <p:nvSpPr>
            <p:cNvPr id="94306" name="Rectangle 98"/>
            <p:cNvSpPr>
              <a:spLocks noChangeAspect="1" noChangeArrowheads="1"/>
            </p:cNvSpPr>
            <p:nvPr/>
          </p:nvSpPr>
          <p:spPr bwMode="auto">
            <a:xfrm>
              <a:off x="537" y="845"/>
              <a:ext cx="31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IIA</a:t>
              </a:r>
              <a:endParaRPr lang="eu-ES" sz="1000">
                <a:cs typeface="+mn-cs"/>
              </a:endParaRPr>
            </a:p>
          </p:txBody>
        </p:sp>
        <p:sp>
          <p:nvSpPr>
            <p:cNvPr id="94307" name="Rectangle 99"/>
            <p:cNvSpPr>
              <a:spLocks noChangeAspect="1" noChangeArrowheads="1"/>
            </p:cNvSpPr>
            <p:nvPr/>
          </p:nvSpPr>
          <p:spPr bwMode="auto">
            <a:xfrm>
              <a:off x="537" y="514"/>
              <a:ext cx="31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  <p:sp>
          <p:nvSpPr>
            <p:cNvPr id="94308" name="Rectangle 100"/>
            <p:cNvSpPr>
              <a:spLocks noChangeAspect="1" noChangeArrowheads="1"/>
            </p:cNvSpPr>
            <p:nvPr/>
          </p:nvSpPr>
          <p:spPr bwMode="auto">
            <a:xfrm>
              <a:off x="847" y="3063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89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2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Ac</a:t>
              </a:r>
              <a:endParaRPr lang="eu-ES" sz="1600" b="1">
                <a:cs typeface="+mn-cs"/>
              </a:endParaRPr>
            </a:p>
          </p:txBody>
        </p:sp>
        <p:sp>
          <p:nvSpPr>
            <p:cNvPr id="94309" name="Rectangle 101"/>
            <p:cNvSpPr>
              <a:spLocks noChangeAspect="1" noChangeArrowheads="1"/>
            </p:cNvSpPr>
            <p:nvPr/>
          </p:nvSpPr>
          <p:spPr bwMode="auto">
            <a:xfrm>
              <a:off x="847" y="2752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57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3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La</a:t>
              </a:r>
              <a:endParaRPr lang="eu-ES" sz="1600" b="1">
                <a:cs typeface="+mn-cs"/>
              </a:endParaRPr>
            </a:p>
          </p:txBody>
        </p:sp>
        <p:sp>
          <p:nvSpPr>
            <p:cNvPr id="94310" name="Rectangle 102"/>
            <p:cNvSpPr>
              <a:spLocks noChangeAspect="1" noChangeArrowheads="1"/>
            </p:cNvSpPr>
            <p:nvPr/>
          </p:nvSpPr>
          <p:spPr bwMode="auto">
            <a:xfrm>
              <a:off x="4728" y="2440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Te</a:t>
              </a:r>
              <a:endParaRPr lang="eu-ES" sz="1600" b="1">
                <a:cs typeface="+mn-cs"/>
              </a:endParaRPr>
            </a:p>
          </p:txBody>
        </p:sp>
        <p:sp>
          <p:nvSpPr>
            <p:cNvPr id="94311" name="Rectangle 103"/>
            <p:cNvSpPr>
              <a:spLocks noChangeAspect="1" noChangeArrowheads="1"/>
            </p:cNvSpPr>
            <p:nvPr/>
          </p:nvSpPr>
          <p:spPr bwMode="auto">
            <a:xfrm>
              <a:off x="4728" y="2129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Se</a:t>
              </a:r>
              <a:endParaRPr lang="eu-ES" sz="1600" b="1">
                <a:cs typeface="+mn-cs"/>
              </a:endParaRPr>
            </a:p>
          </p:txBody>
        </p:sp>
        <p:sp>
          <p:nvSpPr>
            <p:cNvPr id="94312" name="Rectangle 104"/>
            <p:cNvSpPr>
              <a:spLocks noChangeAspect="1" noChangeArrowheads="1"/>
            </p:cNvSpPr>
            <p:nvPr/>
          </p:nvSpPr>
          <p:spPr bwMode="auto">
            <a:xfrm>
              <a:off x="4439" y="2129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As</a:t>
              </a:r>
              <a:endParaRPr lang="eu-ES" sz="1600" b="1">
                <a:cs typeface="+mn-cs"/>
              </a:endParaRPr>
            </a:p>
          </p:txBody>
        </p:sp>
        <p:sp>
          <p:nvSpPr>
            <p:cNvPr id="94313" name="Rectangle 105"/>
            <p:cNvSpPr>
              <a:spLocks noChangeAspect="1" noChangeArrowheads="1"/>
            </p:cNvSpPr>
            <p:nvPr/>
          </p:nvSpPr>
          <p:spPr bwMode="auto">
            <a:xfrm>
              <a:off x="4728" y="1817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 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                    </a:t>
              </a:r>
              <a:endParaRPr lang="eu-ES">
                <a:cs typeface="+mn-cs"/>
              </a:endParaRPr>
            </a:p>
          </p:txBody>
        </p:sp>
        <p:sp>
          <p:nvSpPr>
            <p:cNvPr id="94314" name="Rectangle 106"/>
            <p:cNvSpPr>
              <a:spLocks noChangeAspect="1" noChangeArrowheads="1"/>
            </p:cNvSpPr>
            <p:nvPr/>
          </p:nvSpPr>
          <p:spPr bwMode="auto">
            <a:xfrm>
              <a:off x="4439" y="1817"/>
              <a:ext cx="289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</a:t>
              </a:r>
              <a:endParaRPr lang="eu-ES" sz="1600" b="1">
                <a:cs typeface="+mn-cs"/>
              </a:endParaRPr>
            </a:p>
          </p:txBody>
        </p:sp>
        <p:sp>
          <p:nvSpPr>
            <p:cNvPr id="94315" name="Rectangle 107"/>
            <p:cNvSpPr>
              <a:spLocks noChangeAspect="1" noChangeArrowheads="1"/>
            </p:cNvSpPr>
            <p:nvPr/>
          </p:nvSpPr>
          <p:spPr bwMode="auto">
            <a:xfrm>
              <a:off x="4153" y="1817"/>
              <a:ext cx="28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Si</a:t>
              </a:r>
              <a:endParaRPr lang="eu-ES" sz="1600" b="1">
                <a:cs typeface="+mn-cs"/>
              </a:endParaRPr>
            </a:p>
          </p:txBody>
        </p:sp>
        <p:sp>
          <p:nvSpPr>
            <p:cNvPr id="94316" name="Rectangle 108"/>
            <p:cNvSpPr>
              <a:spLocks noChangeAspect="1" noChangeArrowheads="1"/>
            </p:cNvSpPr>
            <p:nvPr/>
          </p:nvSpPr>
          <p:spPr bwMode="auto">
            <a:xfrm>
              <a:off x="4728" y="1506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</a:t>
              </a:r>
              <a:endParaRPr lang="eu-ES" sz="1600" b="1">
                <a:cs typeface="+mn-cs"/>
              </a:endParaRPr>
            </a:p>
          </p:txBody>
        </p:sp>
        <p:sp>
          <p:nvSpPr>
            <p:cNvPr id="94317" name="Rectangle 109"/>
            <p:cNvSpPr>
              <a:spLocks noChangeAspect="1" noChangeArrowheads="1"/>
            </p:cNvSpPr>
            <p:nvPr/>
          </p:nvSpPr>
          <p:spPr bwMode="auto">
            <a:xfrm>
              <a:off x="4439" y="1506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</a:t>
              </a:r>
              <a:endParaRPr lang="eu-ES" sz="1600" b="1">
                <a:cs typeface="+mn-cs"/>
              </a:endParaRPr>
            </a:p>
          </p:txBody>
        </p:sp>
        <p:sp>
          <p:nvSpPr>
            <p:cNvPr id="94318" name="Rectangle 110"/>
            <p:cNvSpPr>
              <a:spLocks noChangeAspect="1" noChangeArrowheads="1"/>
            </p:cNvSpPr>
            <p:nvPr/>
          </p:nvSpPr>
          <p:spPr bwMode="auto">
            <a:xfrm>
              <a:off x="4153" y="1506"/>
              <a:ext cx="28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</a:t>
              </a:r>
              <a:endParaRPr lang="eu-ES" sz="1600" b="1">
                <a:cs typeface="+mn-cs"/>
              </a:endParaRPr>
            </a:p>
          </p:txBody>
        </p:sp>
        <p:sp>
          <p:nvSpPr>
            <p:cNvPr id="94319" name="Rectangle 111"/>
            <p:cNvSpPr>
              <a:spLocks noChangeAspect="1" noChangeArrowheads="1"/>
            </p:cNvSpPr>
            <p:nvPr/>
          </p:nvSpPr>
          <p:spPr bwMode="auto">
            <a:xfrm>
              <a:off x="3861" y="1506"/>
              <a:ext cx="292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</a:t>
              </a:r>
              <a:endParaRPr lang="eu-ES" sz="1600" b="1">
                <a:cs typeface="+mn-cs"/>
              </a:endParaRPr>
            </a:p>
          </p:txBody>
        </p:sp>
        <p:grpSp>
          <p:nvGrpSpPr>
            <p:cNvPr id="158792" name="Group 112"/>
            <p:cNvGrpSpPr>
              <a:grpSpLocks/>
            </p:cNvGrpSpPr>
            <p:nvPr/>
          </p:nvGrpSpPr>
          <p:grpSpPr bwMode="auto">
            <a:xfrm>
              <a:off x="3861" y="1817"/>
              <a:ext cx="1170" cy="1246"/>
              <a:chOff x="3861" y="1817"/>
              <a:chExt cx="1170" cy="1246"/>
            </a:xfrm>
          </p:grpSpPr>
          <p:grpSp>
            <p:nvGrpSpPr>
              <p:cNvPr id="158836" name="Group 113"/>
              <p:cNvGrpSpPr>
                <a:grpSpLocks/>
              </p:cNvGrpSpPr>
              <p:nvPr/>
            </p:nvGrpSpPr>
            <p:grpSpPr bwMode="auto">
              <a:xfrm>
                <a:off x="3861" y="2752"/>
                <a:ext cx="1170" cy="311"/>
                <a:chOff x="3861" y="2752"/>
                <a:chExt cx="1170" cy="311"/>
              </a:xfrm>
            </p:grpSpPr>
            <p:sp>
              <p:nvSpPr>
                <p:cNvPr id="94322" name="Rectangle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4728" y="2752"/>
                  <a:ext cx="303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Po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4323" name="Rectangl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4439" y="2752"/>
                  <a:ext cx="289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Bi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4324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2752"/>
                  <a:ext cx="286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Pb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4325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2752"/>
                  <a:ext cx="292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Tl</a:t>
                  </a:r>
                  <a:endParaRPr lang="eu-ES" sz="1600" b="1">
                    <a:cs typeface="+mn-cs"/>
                  </a:endParaRPr>
                </a:p>
              </p:txBody>
            </p:sp>
          </p:grpSp>
          <p:grpSp>
            <p:nvGrpSpPr>
              <p:cNvPr id="158837" name="Group 118"/>
              <p:cNvGrpSpPr>
                <a:grpSpLocks/>
              </p:cNvGrpSpPr>
              <p:nvPr/>
            </p:nvGrpSpPr>
            <p:grpSpPr bwMode="auto">
              <a:xfrm>
                <a:off x="3861" y="2440"/>
                <a:ext cx="867" cy="312"/>
                <a:chOff x="3861" y="2440"/>
                <a:chExt cx="867" cy="312"/>
              </a:xfrm>
            </p:grpSpPr>
            <p:sp>
              <p:nvSpPr>
                <p:cNvPr id="94327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4439" y="2440"/>
                  <a:ext cx="289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4328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2440"/>
                  <a:ext cx="286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50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Sn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4329" name="Rectangl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2440"/>
                  <a:ext cx="292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49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In</a:t>
                  </a:r>
                  <a:endParaRPr lang="eu-ES" sz="1600" b="1">
                    <a:cs typeface="+mn-cs"/>
                  </a:endParaRPr>
                </a:p>
              </p:txBody>
            </p:sp>
          </p:grpSp>
          <p:grpSp>
            <p:nvGrpSpPr>
              <p:cNvPr id="158838" name="Group 122"/>
              <p:cNvGrpSpPr>
                <a:grpSpLocks/>
              </p:cNvGrpSpPr>
              <p:nvPr/>
            </p:nvGrpSpPr>
            <p:grpSpPr bwMode="auto">
              <a:xfrm>
                <a:off x="3861" y="2129"/>
                <a:ext cx="578" cy="311"/>
                <a:chOff x="3861" y="2129"/>
                <a:chExt cx="578" cy="311"/>
              </a:xfrm>
            </p:grpSpPr>
            <p:sp>
              <p:nvSpPr>
                <p:cNvPr id="94331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2129"/>
                  <a:ext cx="286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Ge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4332" name="Rectangle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2129"/>
                  <a:ext cx="292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Ga</a:t>
                  </a:r>
                  <a:endParaRPr lang="eu-ES" sz="1600" b="1">
                    <a:cs typeface="+mn-cs"/>
                  </a:endParaRPr>
                </a:p>
              </p:txBody>
            </p:sp>
          </p:grpSp>
          <p:sp>
            <p:nvSpPr>
              <p:cNvPr id="94333" name="Rectangle 125"/>
              <p:cNvSpPr>
                <a:spLocks noChangeAspect="1" noChangeArrowheads="1"/>
              </p:cNvSpPr>
              <p:nvPr/>
            </p:nvSpPr>
            <p:spPr bwMode="auto">
              <a:xfrm>
                <a:off x="3861" y="1817"/>
                <a:ext cx="29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Al</a:t>
                </a:r>
                <a:endParaRPr lang="eu-ES" sz="1600" b="1">
                  <a:cs typeface="+mn-cs"/>
                </a:endParaRPr>
              </a:p>
            </p:txBody>
          </p:sp>
        </p:grpSp>
        <p:sp>
          <p:nvSpPr>
            <p:cNvPr id="94334" name="Rectangle 126"/>
            <p:cNvSpPr>
              <a:spLocks noChangeAspect="1" noChangeArrowheads="1"/>
            </p:cNvSpPr>
            <p:nvPr/>
          </p:nvSpPr>
          <p:spPr bwMode="auto">
            <a:xfrm>
              <a:off x="3572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Hg</a:t>
              </a:r>
              <a:endParaRPr lang="eu-ES" sz="1600" b="1">
                <a:cs typeface="+mn-cs"/>
              </a:endParaRPr>
            </a:p>
          </p:txBody>
        </p:sp>
        <p:sp>
          <p:nvSpPr>
            <p:cNvPr id="94335" name="Rectangle 127"/>
            <p:cNvSpPr>
              <a:spLocks noChangeAspect="1" noChangeArrowheads="1"/>
            </p:cNvSpPr>
            <p:nvPr/>
          </p:nvSpPr>
          <p:spPr bwMode="auto">
            <a:xfrm>
              <a:off x="3254" y="2752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Au</a:t>
              </a:r>
              <a:endParaRPr lang="eu-ES" sz="1600" b="1">
                <a:cs typeface="+mn-cs"/>
              </a:endParaRPr>
            </a:p>
          </p:txBody>
        </p:sp>
        <p:grpSp>
          <p:nvGrpSpPr>
            <p:cNvPr id="158795" name="Group 128"/>
            <p:cNvGrpSpPr>
              <a:grpSpLocks/>
            </p:cNvGrpSpPr>
            <p:nvPr/>
          </p:nvGrpSpPr>
          <p:grpSpPr bwMode="auto">
            <a:xfrm>
              <a:off x="1146" y="2752"/>
              <a:ext cx="2108" cy="622"/>
              <a:chOff x="1146" y="2752"/>
              <a:chExt cx="2108" cy="622"/>
            </a:xfrm>
          </p:grpSpPr>
          <p:sp>
            <p:nvSpPr>
              <p:cNvPr id="94337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2675" y="3063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Mt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38" name="Rectangle 130"/>
              <p:cNvSpPr>
                <a:spLocks noChangeAspect="1" noChangeArrowheads="1"/>
              </p:cNvSpPr>
              <p:nvPr/>
            </p:nvSpPr>
            <p:spPr bwMode="auto">
              <a:xfrm>
                <a:off x="2380" y="3063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Hs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39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2050" y="3063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Bh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40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1745" y="3063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41" name="Rectangle 133"/>
              <p:cNvSpPr>
                <a:spLocks noChangeAspect="1" noChangeArrowheads="1"/>
              </p:cNvSpPr>
              <p:nvPr/>
            </p:nvSpPr>
            <p:spPr bwMode="auto">
              <a:xfrm>
                <a:off x="1443" y="3063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Db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42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1146" y="3063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Rf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43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2965" y="2752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Pt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44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2675" y="2752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Ir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45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2380" y="2752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Os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46" name="Rectangle 138"/>
              <p:cNvSpPr>
                <a:spLocks noChangeAspect="1" noChangeArrowheads="1"/>
              </p:cNvSpPr>
              <p:nvPr/>
            </p:nvSpPr>
            <p:spPr bwMode="auto">
              <a:xfrm>
                <a:off x="2050" y="2752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47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1745" y="2752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W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48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1443" y="2752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Ta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49" name="Rectangle 141"/>
              <p:cNvSpPr>
                <a:spLocks noChangeAspect="1" noChangeArrowheads="1"/>
              </p:cNvSpPr>
              <p:nvPr/>
            </p:nvSpPr>
            <p:spPr bwMode="auto">
              <a:xfrm>
                <a:off x="1146" y="2752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Hf</a:t>
                </a:r>
                <a:endParaRPr lang="eu-ES" sz="1600" b="1">
                  <a:cs typeface="+mn-cs"/>
                </a:endParaRPr>
              </a:p>
            </p:txBody>
          </p:sp>
        </p:grpSp>
        <p:grpSp>
          <p:nvGrpSpPr>
            <p:cNvPr id="158796" name="Group 142"/>
            <p:cNvGrpSpPr>
              <a:grpSpLocks/>
            </p:cNvGrpSpPr>
            <p:nvPr/>
          </p:nvGrpSpPr>
          <p:grpSpPr bwMode="auto">
            <a:xfrm>
              <a:off x="847" y="2129"/>
              <a:ext cx="3014" cy="623"/>
              <a:chOff x="847" y="2129"/>
              <a:chExt cx="3014" cy="623"/>
            </a:xfrm>
          </p:grpSpPr>
          <p:sp>
            <p:nvSpPr>
              <p:cNvPr id="94351" name="Rectangle 143"/>
              <p:cNvSpPr>
                <a:spLocks noChangeAspect="1" noChangeArrowheads="1"/>
              </p:cNvSpPr>
              <p:nvPr/>
            </p:nvSpPr>
            <p:spPr bwMode="auto">
              <a:xfrm>
                <a:off x="3572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52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3254" y="2440"/>
                <a:ext cx="318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53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2965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54" name="Rectangle 146"/>
              <p:cNvSpPr>
                <a:spLocks noChangeAspect="1" noChangeArrowheads="1"/>
              </p:cNvSpPr>
              <p:nvPr/>
            </p:nvSpPr>
            <p:spPr bwMode="auto">
              <a:xfrm>
                <a:off x="2675" y="2440"/>
                <a:ext cx="29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55" name="Rectangle 147"/>
              <p:cNvSpPr>
                <a:spLocks noChangeAspect="1" noChangeArrowheads="1"/>
              </p:cNvSpPr>
              <p:nvPr/>
            </p:nvSpPr>
            <p:spPr bwMode="auto">
              <a:xfrm>
                <a:off x="2380" y="2440"/>
                <a:ext cx="29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56" name="Rectangle 148"/>
              <p:cNvSpPr>
                <a:spLocks noChangeAspect="1" noChangeArrowheads="1"/>
              </p:cNvSpPr>
              <p:nvPr/>
            </p:nvSpPr>
            <p:spPr bwMode="auto">
              <a:xfrm>
                <a:off x="2050" y="2440"/>
                <a:ext cx="33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Tc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57" name="Rectangle 149"/>
              <p:cNvSpPr>
                <a:spLocks noChangeAspect="1" noChangeArrowheads="1"/>
              </p:cNvSpPr>
              <p:nvPr/>
            </p:nvSpPr>
            <p:spPr bwMode="auto">
              <a:xfrm>
                <a:off x="1745" y="2440"/>
                <a:ext cx="30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58" name="Rectangle 150"/>
              <p:cNvSpPr>
                <a:spLocks noChangeAspect="1" noChangeArrowheads="1"/>
              </p:cNvSpPr>
              <p:nvPr/>
            </p:nvSpPr>
            <p:spPr bwMode="auto">
              <a:xfrm>
                <a:off x="1443" y="2440"/>
                <a:ext cx="30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59" name="Rectangle 151"/>
              <p:cNvSpPr>
                <a:spLocks noChangeAspect="1" noChangeArrowheads="1"/>
              </p:cNvSpPr>
              <p:nvPr/>
            </p:nvSpPr>
            <p:spPr bwMode="auto">
              <a:xfrm>
                <a:off x="1146" y="2440"/>
                <a:ext cx="297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60" name="Rectangle 152"/>
              <p:cNvSpPr>
                <a:spLocks noChangeAspect="1" noChangeArrowheads="1"/>
              </p:cNvSpPr>
              <p:nvPr/>
            </p:nvSpPr>
            <p:spPr bwMode="auto">
              <a:xfrm>
                <a:off x="847" y="2440"/>
                <a:ext cx="29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Y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61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3572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62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3254" y="2129"/>
                <a:ext cx="318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63" name="Rectangle 155"/>
              <p:cNvSpPr>
                <a:spLocks noChangeAspect="1" noChangeArrowheads="1"/>
              </p:cNvSpPr>
              <p:nvPr/>
            </p:nvSpPr>
            <p:spPr bwMode="auto">
              <a:xfrm>
                <a:off x="2965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64" name="Rectangle 156"/>
              <p:cNvSpPr>
                <a:spLocks noChangeAspect="1" noChangeArrowheads="1"/>
              </p:cNvSpPr>
              <p:nvPr/>
            </p:nvSpPr>
            <p:spPr bwMode="auto">
              <a:xfrm>
                <a:off x="2675" y="2129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65" name="Rectangle 157"/>
              <p:cNvSpPr>
                <a:spLocks noChangeAspect="1" noChangeArrowheads="1"/>
              </p:cNvSpPr>
              <p:nvPr/>
            </p:nvSpPr>
            <p:spPr bwMode="auto">
              <a:xfrm>
                <a:off x="2380" y="2129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Fe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66" name="Rectangle 158"/>
              <p:cNvSpPr>
                <a:spLocks noChangeAspect="1" noChangeArrowheads="1"/>
              </p:cNvSpPr>
              <p:nvPr/>
            </p:nvSpPr>
            <p:spPr bwMode="auto">
              <a:xfrm>
                <a:off x="2050" y="2129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67" name="Rectangle 159"/>
              <p:cNvSpPr>
                <a:spLocks noChangeAspect="1" noChangeArrowheads="1"/>
              </p:cNvSpPr>
              <p:nvPr/>
            </p:nvSpPr>
            <p:spPr bwMode="auto">
              <a:xfrm>
                <a:off x="1745" y="2129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68" name="Rectangle 160"/>
              <p:cNvSpPr>
                <a:spLocks noChangeAspect="1" noChangeArrowheads="1"/>
              </p:cNvSpPr>
              <p:nvPr/>
            </p:nvSpPr>
            <p:spPr bwMode="auto">
              <a:xfrm>
                <a:off x="1443" y="2129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V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69" name="Rectangle 161"/>
              <p:cNvSpPr>
                <a:spLocks noChangeAspect="1" noChangeArrowheads="1"/>
              </p:cNvSpPr>
              <p:nvPr/>
            </p:nvSpPr>
            <p:spPr bwMode="auto">
              <a:xfrm>
                <a:off x="1146" y="2129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4370" name="Rectangle 162"/>
              <p:cNvSpPr>
                <a:spLocks noChangeAspect="1" noChangeArrowheads="1"/>
              </p:cNvSpPr>
              <p:nvPr/>
            </p:nvSpPr>
            <p:spPr bwMode="auto">
              <a:xfrm>
                <a:off x="847" y="2129"/>
                <a:ext cx="29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Sc</a:t>
                </a:r>
                <a:endParaRPr lang="eu-ES" sz="1600" b="1">
                  <a:cs typeface="+mn-cs"/>
                </a:endParaRPr>
              </a:p>
            </p:txBody>
          </p:sp>
        </p:grpSp>
        <p:sp>
          <p:nvSpPr>
            <p:cNvPr id="94371" name="Rectangle 163"/>
            <p:cNvSpPr>
              <a:spLocks noChangeAspect="1" noChangeArrowheads="1"/>
            </p:cNvSpPr>
            <p:nvPr/>
          </p:nvSpPr>
          <p:spPr bwMode="auto">
            <a:xfrm>
              <a:off x="537" y="3063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Ra</a:t>
              </a:r>
              <a:endParaRPr lang="eu-ES" sz="1600" b="1">
                <a:cs typeface="+mn-cs"/>
              </a:endParaRPr>
            </a:p>
          </p:txBody>
        </p:sp>
        <p:sp>
          <p:nvSpPr>
            <p:cNvPr id="94372" name="Rectangle 164"/>
            <p:cNvSpPr>
              <a:spLocks noChangeAspect="1" noChangeArrowheads="1"/>
            </p:cNvSpPr>
            <p:nvPr/>
          </p:nvSpPr>
          <p:spPr bwMode="auto">
            <a:xfrm>
              <a:off x="537" y="2752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Ba</a:t>
              </a:r>
              <a:endParaRPr lang="eu-ES" sz="1600" b="1">
                <a:cs typeface="+mn-cs"/>
              </a:endParaRPr>
            </a:p>
          </p:txBody>
        </p:sp>
        <p:sp>
          <p:nvSpPr>
            <p:cNvPr id="94373" name="Rectangle 165"/>
            <p:cNvSpPr>
              <a:spLocks noChangeAspect="1" noChangeArrowheads="1"/>
            </p:cNvSpPr>
            <p:nvPr/>
          </p:nvSpPr>
          <p:spPr bwMode="auto">
            <a:xfrm>
              <a:off x="537" y="2440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Sr</a:t>
              </a:r>
              <a:endParaRPr lang="eu-ES" sz="1600" b="1">
                <a:cs typeface="+mn-cs"/>
              </a:endParaRPr>
            </a:p>
          </p:txBody>
        </p:sp>
        <p:sp>
          <p:nvSpPr>
            <p:cNvPr id="94374" name="Rectangle 166"/>
            <p:cNvSpPr>
              <a:spLocks noChangeAspect="1" noChangeArrowheads="1"/>
            </p:cNvSpPr>
            <p:nvPr/>
          </p:nvSpPr>
          <p:spPr bwMode="auto">
            <a:xfrm>
              <a:off x="537" y="2129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Ca</a:t>
              </a:r>
              <a:endParaRPr lang="eu-ES" sz="1600" b="1">
                <a:cs typeface="+mn-cs"/>
              </a:endParaRPr>
            </a:p>
          </p:txBody>
        </p:sp>
        <p:sp>
          <p:nvSpPr>
            <p:cNvPr id="94375" name="Rectangle 167"/>
            <p:cNvSpPr>
              <a:spLocks noChangeAspect="1" noChangeArrowheads="1"/>
            </p:cNvSpPr>
            <p:nvPr/>
          </p:nvSpPr>
          <p:spPr bwMode="auto">
            <a:xfrm>
              <a:off x="537" y="1817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Mg</a:t>
              </a:r>
              <a:endParaRPr lang="eu-ES" sz="1600" b="1">
                <a:cs typeface="+mn-cs"/>
              </a:endParaRPr>
            </a:p>
          </p:txBody>
        </p:sp>
        <p:sp>
          <p:nvSpPr>
            <p:cNvPr id="94376" name="Rectangle 168"/>
            <p:cNvSpPr>
              <a:spLocks noChangeAspect="1" noChangeArrowheads="1"/>
            </p:cNvSpPr>
            <p:nvPr/>
          </p:nvSpPr>
          <p:spPr bwMode="auto">
            <a:xfrm>
              <a:off x="537" y="1506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Be</a:t>
              </a:r>
              <a:endParaRPr lang="eu-ES" sz="1600" b="1">
                <a:cs typeface="+mn-cs"/>
              </a:endParaRPr>
            </a:p>
          </p:txBody>
        </p:sp>
      </p:grpSp>
      <p:sp>
        <p:nvSpPr>
          <p:cNvPr id="94377" name="Text Box 169"/>
          <p:cNvSpPr txBox="1">
            <a:spLocks noChangeArrowheads="1"/>
          </p:cNvSpPr>
          <p:nvPr/>
        </p:nvSpPr>
        <p:spPr bwMode="auto">
          <a:xfrm>
            <a:off x="1019175" y="2535238"/>
            <a:ext cx="736600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Litioa</a:t>
            </a:r>
          </a:p>
        </p:txBody>
      </p:sp>
      <p:sp>
        <p:nvSpPr>
          <p:cNvPr id="94378" name="Text Box 170"/>
          <p:cNvSpPr txBox="1">
            <a:spLocks noChangeArrowheads="1"/>
          </p:cNvSpPr>
          <p:nvPr/>
        </p:nvSpPr>
        <p:spPr bwMode="auto">
          <a:xfrm>
            <a:off x="960438" y="3027363"/>
            <a:ext cx="869950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Sodioa</a:t>
            </a:r>
          </a:p>
        </p:txBody>
      </p:sp>
      <p:sp>
        <p:nvSpPr>
          <p:cNvPr id="94379" name="Text Box 171"/>
          <p:cNvSpPr txBox="1">
            <a:spLocks noChangeArrowheads="1"/>
          </p:cNvSpPr>
          <p:nvPr/>
        </p:nvSpPr>
        <p:spPr bwMode="auto">
          <a:xfrm>
            <a:off x="885825" y="3519488"/>
            <a:ext cx="1039813" cy="346075"/>
          </a:xfrm>
          <a:prstGeom prst="rect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Potasioa</a:t>
            </a:r>
          </a:p>
        </p:txBody>
      </p:sp>
      <p:sp>
        <p:nvSpPr>
          <p:cNvPr id="94380" name="Text Box 172"/>
          <p:cNvSpPr txBox="1">
            <a:spLocks noChangeArrowheads="1"/>
          </p:cNvSpPr>
          <p:nvPr/>
        </p:nvSpPr>
        <p:spPr bwMode="auto">
          <a:xfrm>
            <a:off x="876300" y="4014788"/>
            <a:ext cx="1062038" cy="346075"/>
          </a:xfrm>
          <a:prstGeom prst="rect">
            <a:avLst/>
          </a:prstGeom>
          <a:solidFill>
            <a:srgbClr val="ECD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Rubidioa</a:t>
            </a:r>
          </a:p>
        </p:txBody>
      </p:sp>
      <p:sp>
        <p:nvSpPr>
          <p:cNvPr id="94381" name="Text Box 173"/>
          <p:cNvSpPr txBox="1">
            <a:spLocks noChangeArrowheads="1"/>
          </p:cNvSpPr>
          <p:nvPr/>
        </p:nvSpPr>
        <p:spPr bwMode="auto">
          <a:xfrm>
            <a:off x="965200" y="4506913"/>
            <a:ext cx="836613" cy="346075"/>
          </a:xfrm>
          <a:prstGeom prst="rect">
            <a:avLst/>
          </a:prstGeom>
          <a:solidFill>
            <a:srgbClr val="AF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Zesioa</a:t>
            </a:r>
          </a:p>
        </p:txBody>
      </p:sp>
      <p:sp>
        <p:nvSpPr>
          <p:cNvPr id="94382" name="Text Box 174"/>
          <p:cNvSpPr txBox="1">
            <a:spLocks noChangeArrowheads="1"/>
          </p:cNvSpPr>
          <p:nvPr/>
        </p:nvSpPr>
        <p:spPr bwMode="auto">
          <a:xfrm>
            <a:off x="885825" y="5005388"/>
            <a:ext cx="1096963" cy="346075"/>
          </a:xfrm>
          <a:prstGeom prst="rect">
            <a:avLst/>
          </a:prstGeom>
          <a:solidFill>
            <a:srgbClr val="FFDD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Frantzioa</a:t>
            </a:r>
          </a:p>
        </p:txBody>
      </p:sp>
      <p:pic>
        <p:nvPicPr>
          <p:cNvPr id="177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833123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942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9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8" grpId="0" animBg="1"/>
      <p:bldP spid="94262" grpId="0" animBg="1"/>
      <p:bldP spid="94377" grpId="0" animBg="1"/>
      <p:bldP spid="94378" grpId="0" animBg="1"/>
      <p:bldP spid="94379" grpId="0" animBg="1"/>
      <p:bldP spid="94380" grpId="0" animBg="1"/>
      <p:bldP spid="94381" grpId="0" animBg="1"/>
      <p:bldP spid="943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Line 2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95236" name="Group 4"/>
          <p:cNvGrpSpPr>
            <a:grpSpLocks/>
          </p:cNvGrpSpPr>
          <p:nvPr/>
        </p:nvGrpSpPr>
        <p:grpSpPr bwMode="auto">
          <a:xfrm>
            <a:off x="0" y="5481638"/>
            <a:ext cx="8247063" cy="1236662"/>
            <a:chOff x="0" y="3453"/>
            <a:chExt cx="5195" cy="779"/>
          </a:xfrm>
        </p:grpSpPr>
        <p:sp>
          <p:nvSpPr>
            <p:cNvPr id="95237" name="Rectangle 5"/>
            <p:cNvSpPr>
              <a:spLocks noChangeArrowheads="1"/>
            </p:cNvSpPr>
            <p:nvPr/>
          </p:nvSpPr>
          <p:spPr bwMode="auto">
            <a:xfrm>
              <a:off x="4887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Lu</a:t>
              </a:r>
              <a:endParaRPr lang="eu-ES" sz="1600" b="1">
                <a:cs typeface="+mn-cs"/>
              </a:endParaRPr>
            </a:p>
          </p:txBody>
        </p:sp>
        <p:sp>
          <p:nvSpPr>
            <p:cNvPr id="95238" name="Rectangle 6"/>
            <p:cNvSpPr>
              <a:spLocks noChangeArrowheads="1"/>
            </p:cNvSpPr>
            <p:nvPr/>
          </p:nvSpPr>
          <p:spPr bwMode="auto">
            <a:xfrm>
              <a:off x="4579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Yb</a:t>
              </a:r>
              <a:endParaRPr lang="eu-ES" sz="1600" b="1">
                <a:cs typeface="+mn-cs"/>
              </a:endParaRPr>
            </a:p>
          </p:txBody>
        </p:sp>
        <p:sp>
          <p:nvSpPr>
            <p:cNvPr id="95239" name="Rectangle 7"/>
            <p:cNvSpPr>
              <a:spLocks noChangeArrowheads="1"/>
            </p:cNvSpPr>
            <p:nvPr/>
          </p:nvSpPr>
          <p:spPr bwMode="auto">
            <a:xfrm>
              <a:off x="4263" y="3453"/>
              <a:ext cx="31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Tm</a:t>
              </a:r>
              <a:endParaRPr lang="eu-ES" sz="1600" b="1">
                <a:cs typeface="+mn-cs"/>
              </a:endParaRPr>
            </a:p>
          </p:txBody>
        </p:sp>
        <p:sp>
          <p:nvSpPr>
            <p:cNvPr id="95240" name="Rectangle 8"/>
            <p:cNvSpPr>
              <a:spLocks noChangeArrowheads="1"/>
            </p:cNvSpPr>
            <p:nvPr/>
          </p:nvSpPr>
          <p:spPr bwMode="auto">
            <a:xfrm>
              <a:off x="3955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Er</a:t>
              </a:r>
              <a:endParaRPr lang="eu-ES" sz="1600" b="1">
                <a:cs typeface="+mn-cs"/>
              </a:endParaRPr>
            </a:p>
          </p:txBody>
        </p:sp>
        <p:sp>
          <p:nvSpPr>
            <p:cNvPr id="95241" name="Rectangle 9"/>
            <p:cNvSpPr>
              <a:spLocks noChangeArrowheads="1"/>
            </p:cNvSpPr>
            <p:nvPr/>
          </p:nvSpPr>
          <p:spPr bwMode="auto">
            <a:xfrm>
              <a:off x="3647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Ho</a:t>
              </a:r>
              <a:endParaRPr lang="eu-ES" sz="1600" b="1">
                <a:cs typeface="+mn-cs"/>
              </a:endParaRPr>
            </a:p>
          </p:txBody>
        </p:sp>
        <p:sp>
          <p:nvSpPr>
            <p:cNvPr id="95242" name="Rectangle 10"/>
            <p:cNvSpPr>
              <a:spLocks noChangeArrowheads="1"/>
            </p:cNvSpPr>
            <p:nvPr/>
          </p:nvSpPr>
          <p:spPr bwMode="auto">
            <a:xfrm>
              <a:off x="3339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Dy</a:t>
              </a:r>
              <a:endParaRPr lang="eu-ES" sz="1600" b="1">
                <a:cs typeface="+mn-cs"/>
              </a:endParaRPr>
            </a:p>
          </p:txBody>
        </p:sp>
        <p:sp>
          <p:nvSpPr>
            <p:cNvPr id="95243" name="Rectangle 11"/>
            <p:cNvSpPr>
              <a:spLocks noChangeArrowheads="1"/>
            </p:cNvSpPr>
            <p:nvPr/>
          </p:nvSpPr>
          <p:spPr bwMode="auto">
            <a:xfrm>
              <a:off x="3031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Tb</a:t>
              </a:r>
              <a:endParaRPr lang="eu-ES" sz="1600" b="1">
                <a:cs typeface="+mn-cs"/>
              </a:endParaRPr>
            </a:p>
          </p:txBody>
        </p:sp>
        <p:sp>
          <p:nvSpPr>
            <p:cNvPr id="95244" name="Rectangle 12"/>
            <p:cNvSpPr>
              <a:spLocks noChangeArrowheads="1"/>
            </p:cNvSpPr>
            <p:nvPr/>
          </p:nvSpPr>
          <p:spPr bwMode="auto">
            <a:xfrm>
              <a:off x="2707" y="3453"/>
              <a:ext cx="324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64</a:t>
              </a:r>
              <a:b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Gd</a:t>
              </a:r>
              <a:endParaRPr lang="eu-ES" sz="1600" b="1">
                <a:cs typeface="+mn-cs"/>
              </a:endParaRPr>
            </a:p>
          </p:txBody>
        </p:sp>
        <p:sp>
          <p:nvSpPr>
            <p:cNvPr id="95245" name="Rectangle 13"/>
            <p:cNvSpPr>
              <a:spLocks noChangeArrowheads="1"/>
            </p:cNvSpPr>
            <p:nvPr/>
          </p:nvSpPr>
          <p:spPr bwMode="auto">
            <a:xfrm>
              <a:off x="2375" y="3453"/>
              <a:ext cx="332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Eu</a:t>
              </a:r>
              <a:endParaRPr lang="eu-ES" sz="1600" b="1">
                <a:cs typeface="+mn-cs"/>
              </a:endParaRPr>
            </a:p>
          </p:txBody>
        </p:sp>
        <p:sp>
          <p:nvSpPr>
            <p:cNvPr id="95246" name="Rectangle 14"/>
            <p:cNvSpPr>
              <a:spLocks noChangeArrowheads="1"/>
            </p:cNvSpPr>
            <p:nvPr/>
          </p:nvSpPr>
          <p:spPr bwMode="auto">
            <a:xfrm>
              <a:off x="2067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Sm</a:t>
              </a:r>
              <a:endParaRPr lang="eu-ES" sz="1600" b="1">
                <a:cs typeface="+mn-cs"/>
              </a:endParaRPr>
            </a:p>
          </p:txBody>
        </p:sp>
        <p:sp>
          <p:nvSpPr>
            <p:cNvPr id="95247" name="Rectangle 15"/>
            <p:cNvSpPr>
              <a:spLocks noChangeArrowheads="1"/>
            </p:cNvSpPr>
            <p:nvPr/>
          </p:nvSpPr>
          <p:spPr bwMode="auto">
            <a:xfrm>
              <a:off x="1731" y="3453"/>
              <a:ext cx="33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Pm</a:t>
              </a:r>
              <a:endParaRPr lang="eu-ES" sz="1600" b="1">
                <a:cs typeface="+mn-cs"/>
              </a:endParaRPr>
            </a:p>
          </p:txBody>
        </p:sp>
        <p:sp>
          <p:nvSpPr>
            <p:cNvPr id="95248" name="Rectangle 16"/>
            <p:cNvSpPr>
              <a:spLocks noChangeArrowheads="1"/>
            </p:cNvSpPr>
            <p:nvPr/>
          </p:nvSpPr>
          <p:spPr bwMode="auto">
            <a:xfrm>
              <a:off x="1433" y="3453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Nd</a:t>
              </a:r>
              <a:endParaRPr lang="eu-ES" sz="1600" b="1">
                <a:cs typeface="+mn-cs"/>
              </a:endParaRPr>
            </a:p>
          </p:txBody>
        </p:sp>
        <p:sp>
          <p:nvSpPr>
            <p:cNvPr id="95249" name="Rectangle 17"/>
            <p:cNvSpPr>
              <a:spLocks noChangeArrowheads="1"/>
            </p:cNvSpPr>
            <p:nvPr/>
          </p:nvSpPr>
          <p:spPr bwMode="auto">
            <a:xfrm>
              <a:off x="1135" y="3453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Pr</a:t>
              </a:r>
              <a:endParaRPr lang="eu-ES" sz="1600" b="1">
                <a:cs typeface="+mn-cs"/>
              </a:endParaRPr>
            </a:p>
          </p:txBody>
        </p:sp>
        <p:sp>
          <p:nvSpPr>
            <p:cNvPr id="95250" name="Rectangle 18"/>
            <p:cNvSpPr>
              <a:spLocks noChangeArrowheads="1"/>
            </p:cNvSpPr>
            <p:nvPr/>
          </p:nvSpPr>
          <p:spPr bwMode="auto">
            <a:xfrm>
              <a:off x="837" y="3453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Ce</a:t>
              </a:r>
              <a:endParaRPr lang="eu-ES" sz="1600" b="1">
                <a:cs typeface="+mn-cs"/>
              </a:endParaRPr>
            </a:p>
          </p:txBody>
        </p:sp>
        <p:sp>
          <p:nvSpPr>
            <p:cNvPr id="95251" name="Rectangle 19"/>
            <p:cNvSpPr>
              <a:spLocks noChangeArrowheads="1"/>
            </p:cNvSpPr>
            <p:nvPr/>
          </p:nvSpPr>
          <p:spPr bwMode="auto">
            <a:xfrm>
              <a:off x="0" y="3453"/>
              <a:ext cx="837" cy="3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400" b="1" dirty="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Lantanidos</a:t>
              </a:r>
              <a:r>
                <a:rPr lang="eu-ES" sz="1200" dirty="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ak</a:t>
              </a:r>
              <a:endParaRPr lang="eu-ES" dirty="0">
                <a:cs typeface="+mn-cs"/>
              </a:endParaRPr>
            </a:p>
          </p:txBody>
        </p:sp>
        <p:sp>
          <p:nvSpPr>
            <p:cNvPr id="95252" name="Rectangle 20"/>
            <p:cNvSpPr>
              <a:spLocks noChangeArrowheads="1"/>
            </p:cNvSpPr>
            <p:nvPr/>
          </p:nvSpPr>
          <p:spPr bwMode="auto">
            <a:xfrm>
              <a:off x="4887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Lr</a:t>
              </a:r>
              <a:endParaRPr lang="eu-ES" sz="1600" b="1">
                <a:cs typeface="+mn-cs"/>
              </a:endParaRPr>
            </a:p>
          </p:txBody>
        </p:sp>
        <p:sp>
          <p:nvSpPr>
            <p:cNvPr id="95253" name="Rectangle 21"/>
            <p:cNvSpPr>
              <a:spLocks noChangeArrowheads="1"/>
            </p:cNvSpPr>
            <p:nvPr/>
          </p:nvSpPr>
          <p:spPr bwMode="auto">
            <a:xfrm>
              <a:off x="4579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No</a:t>
              </a:r>
              <a:endParaRPr lang="eu-ES" sz="1600" b="1">
                <a:cs typeface="+mn-cs"/>
              </a:endParaRPr>
            </a:p>
          </p:txBody>
        </p:sp>
        <p:sp>
          <p:nvSpPr>
            <p:cNvPr id="95254" name="Rectangle 22"/>
            <p:cNvSpPr>
              <a:spLocks noChangeArrowheads="1"/>
            </p:cNvSpPr>
            <p:nvPr/>
          </p:nvSpPr>
          <p:spPr bwMode="auto">
            <a:xfrm>
              <a:off x="4263" y="3838"/>
              <a:ext cx="31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Md</a:t>
              </a:r>
              <a:endParaRPr lang="eu-ES" sz="1600" b="1">
                <a:cs typeface="+mn-cs"/>
              </a:endParaRPr>
            </a:p>
          </p:txBody>
        </p:sp>
        <p:sp>
          <p:nvSpPr>
            <p:cNvPr id="95255" name="Rectangle 23"/>
            <p:cNvSpPr>
              <a:spLocks noChangeArrowheads="1"/>
            </p:cNvSpPr>
            <p:nvPr/>
          </p:nvSpPr>
          <p:spPr bwMode="auto">
            <a:xfrm>
              <a:off x="3955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Fm</a:t>
              </a:r>
              <a:endParaRPr lang="eu-ES" sz="1600" b="1">
                <a:cs typeface="+mn-cs"/>
              </a:endParaRPr>
            </a:p>
          </p:txBody>
        </p:sp>
        <p:sp>
          <p:nvSpPr>
            <p:cNvPr id="95256" name="Rectangle 24"/>
            <p:cNvSpPr>
              <a:spLocks noChangeArrowheads="1"/>
            </p:cNvSpPr>
            <p:nvPr/>
          </p:nvSpPr>
          <p:spPr bwMode="auto">
            <a:xfrm>
              <a:off x="3647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Es</a:t>
              </a:r>
              <a:endParaRPr lang="eu-ES" sz="1600" b="1">
                <a:cs typeface="+mn-cs"/>
              </a:endParaRPr>
            </a:p>
          </p:txBody>
        </p:sp>
        <p:sp>
          <p:nvSpPr>
            <p:cNvPr id="95257" name="Rectangle 25"/>
            <p:cNvSpPr>
              <a:spLocks noChangeArrowheads="1"/>
            </p:cNvSpPr>
            <p:nvPr/>
          </p:nvSpPr>
          <p:spPr bwMode="auto">
            <a:xfrm>
              <a:off x="3339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Cf</a:t>
              </a:r>
              <a:endParaRPr lang="eu-ES" sz="1600" b="1">
                <a:cs typeface="+mn-cs"/>
              </a:endParaRPr>
            </a:p>
          </p:txBody>
        </p:sp>
        <p:sp>
          <p:nvSpPr>
            <p:cNvPr id="95258" name="Rectangle 26"/>
            <p:cNvSpPr>
              <a:spLocks noChangeArrowheads="1"/>
            </p:cNvSpPr>
            <p:nvPr/>
          </p:nvSpPr>
          <p:spPr bwMode="auto">
            <a:xfrm>
              <a:off x="3031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Bk</a:t>
              </a:r>
              <a:endParaRPr lang="eu-ES" sz="1600" b="1">
                <a:cs typeface="+mn-cs"/>
              </a:endParaRPr>
            </a:p>
          </p:txBody>
        </p:sp>
        <p:sp>
          <p:nvSpPr>
            <p:cNvPr id="95259" name="Rectangle 27"/>
            <p:cNvSpPr>
              <a:spLocks noChangeArrowheads="1"/>
            </p:cNvSpPr>
            <p:nvPr/>
          </p:nvSpPr>
          <p:spPr bwMode="auto">
            <a:xfrm>
              <a:off x="2707" y="3838"/>
              <a:ext cx="324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Cm</a:t>
              </a:r>
              <a:endParaRPr lang="eu-ES" sz="1600" b="1">
                <a:cs typeface="+mn-cs"/>
              </a:endParaRPr>
            </a:p>
          </p:txBody>
        </p:sp>
        <p:sp>
          <p:nvSpPr>
            <p:cNvPr id="95260" name="Rectangle 28"/>
            <p:cNvSpPr>
              <a:spLocks noChangeArrowheads="1"/>
            </p:cNvSpPr>
            <p:nvPr/>
          </p:nvSpPr>
          <p:spPr bwMode="auto">
            <a:xfrm>
              <a:off x="2375" y="3838"/>
              <a:ext cx="332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Am</a:t>
              </a:r>
              <a:endParaRPr lang="eu-ES" sz="1600" b="1">
                <a:cs typeface="+mn-cs"/>
              </a:endParaRPr>
            </a:p>
          </p:txBody>
        </p:sp>
        <p:sp>
          <p:nvSpPr>
            <p:cNvPr id="95261" name="Rectangle 29"/>
            <p:cNvSpPr>
              <a:spLocks noChangeArrowheads="1"/>
            </p:cNvSpPr>
            <p:nvPr/>
          </p:nvSpPr>
          <p:spPr bwMode="auto">
            <a:xfrm>
              <a:off x="2067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Pu</a:t>
              </a:r>
              <a:endParaRPr lang="eu-ES" sz="1600" b="1">
                <a:cs typeface="+mn-cs"/>
              </a:endParaRPr>
            </a:p>
          </p:txBody>
        </p:sp>
        <p:sp>
          <p:nvSpPr>
            <p:cNvPr id="95262" name="Rectangle 30"/>
            <p:cNvSpPr>
              <a:spLocks noChangeArrowheads="1"/>
            </p:cNvSpPr>
            <p:nvPr/>
          </p:nvSpPr>
          <p:spPr bwMode="auto">
            <a:xfrm>
              <a:off x="1731" y="3838"/>
              <a:ext cx="33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Np</a:t>
              </a:r>
              <a:endParaRPr lang="eu-ES" sz="1600" b="1">
                <a:cs typeface="+mn-cs"/>
              </a:endParaRPr>
            </a:p>
          </p:txBody>
        </p:sp>
        <p:sp>
          <p:nvSpPr>
            <p:cNvPr id="95263" name="Rectangle 31"/>
            <p:cNvSpPr>
              <a:spLocks noChangeArrowheads="1"/>
            </p:cNvSpPr>
            <p:nvPr/>
          </p:nvSpPr>
          <p:spPr bwMode="auto">
            <a:xfrm>
              <a:off x="1433" y="3838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U</a:t>
              </a:r>
              <a:endParaRPr lang="eu-ES" sz="1600" b="1">
                <a:cs typeface="+mn-cs"/>
              </a:endParaRPr>
            </a:p>
          </p:txBody>
        </p:sp>
        <p:sp>
          <p:nvSpPr>
            <p:cNvPr id="95264" name="Rectangle 32"/>
            <p:cNvSpPr>
              <a:spLocks noChangeArrowheads="1"/>
            </p:cNvSpPr>
            <p:nvPr/>
          </p:nvSpPr>
          <p:spPr bwMode="auto">
            <a:xfrm>
              <a:off x="1133" y="3838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Pa</a:t>
              </a:r>
              <a:endParaRPr lang="eu-ES" sz="1600" b="1">
                <a:cs typeface="+mn-cs"/>
              </a:endParaRPr>
            </a:p>
          </p:txBody>
        </p:sp>
        <p:sp>
          <p:nvSpPr>
            <p:cNvPr id="95265" name="Rectangle 33"/>
            <p:cNvSpPr>
              <a:spLocks noChangeArrowheads="1"/>
            </p:cNvSpPr>
            <p:nvPr/>
          </p:nvSpPr>
          <p:spPr bwMode="auto">
            <a:xfrm>
              <a:off x="837" y="3838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Th</a:t>
              </a:r>
              <a:endParaRPr lang="eu-ES" sz="1600" b="1">
                <a:cs typeface="+mn-cs"/>
              </a:endParaRPr>
            </a:p>
          </p:txBody>
        </p:sp>
        <p:sp>
          <p:nvSpPr>
            <p:cNvPr id="95266" name="Rectangle 34"/>
            <p:cNvSpPr>
              <a:spLocks noChangeArrowheads="1"/>
            </p:cNvSpPr>
            <p:nvPr/>
          </p:nvSpPr>
          <p:spPr bwMode="auto">
            <a:xfrm>
              <a:off x="0" y="3838"/>
              <a:ext cx="837" cy="3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400" b="1" dirty="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Actinidoak </a:t>
              </a:r>
              <a:endParaRPr lang="eu-ES" sz="1400" dirty="0">
                <a:cs typeface="+mn-cs"/>
              </a:endParaRPr>
            </a:p>
          </p:txBody>
        </p:sp>
      </p:grpSp>
      <p:sp>
        <p:nvSpPr>
          <p:cNvPr id="95267" name="Rectangle 35"/>
          <p:cNvSpPr>
            <a:spLocks noChangeArrowheads="1"/>
          </p:cNvSpPr>
          <p:nvPr/>
        </p:nvSpPr>
        <p:spPr bwMode="auto">
          <a:xfrm>
            <a:off x="1684596" y="2304313"/>
            <a:ext cx="4273550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>
                <a:solidFill>
                  <a:srgbClr val="000000"/>
                </a:solidFill>
                <a:cs typeface="+mn-cs"/>
              </a:rPr>
              <a:t>Zeintzuk dira gas nobleen sinboloak? Elementuak al dira?</a:t>
            </a:r>
          </a:p>
        </p:txBody>
      </p:sp>
      <p:grpSp>
        <p:nvGrpSpPr>
          <p:cNvPr id="159750" name="Group 36"/>
          <p:cNvGrpSpPr>
            <a:grpSpLocks/>
          </p:cNvGrpSpPr>
          <p:nvPr/>
        </p:nvGrpSpPr>
        <p:grpSpPr bwMode="auto">
          <a:xfrm>
            <a:off x="8488363" y="815975"/>
            <a:ext cx="473075" cy="4046538"/>
            <a:chOff x="5347" y="514"/>
            <a:chExt cx="298" cy="2549"/>
          </a:xfrm>
        </p:grpSpPr>
        <p:sp>
          <p:nvSpPr>
            <p:cNvPr id="95269" name="Rectangle 37"/>
            <p:cNvSpPr>
              <a:spLocks noChangeAspect="1" noChangeArrowheads="1"/>
            </p:cNvSpPr>
            <p:nvPr/>
          </p:nvSpPr>
          <p:spPr bwMode="auto">
            <a:xfrm>
              <a:off x="5347" y="845"/>
              <a:ext cx="29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cs typeface="+mn-cs"/>
                </a:rPr>
                <a:t>VIIIA</a:t>
              </a:r>
            </a:p>
          </p:txBody>
        </p:sp>
        <p:sp>
          <p:nvSpPr>
            <p:cNvPr id="95270" name="Rectangle 38"/>
            <p:cNvSpPr>
              <a:spLocks noChangeAspect="1" noChangeArrowheads="1"/>
            </p:cNvSpPr>
            <p:nvPr/>
          </p:nvSpPr>
          <p:spPr bwMode="auto">
            <a:xfrm>
              <a:off x="5347" y="514"/>
              <a:ext cx="298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18</a:t>
              </a:r>
              <a:endParaRPr lang="eu-ES">
                <a:cs typeface="+mn-cs"/>
              </a:endParaRPr>
            </a:p>
          </p:txBody>
        </p:sp>
        <p:sp>
          <p:nvSpPr>
            <p:cNvPr id="95271" name="Rectangle 39"/>
            <p:cNvSpPr>
              <a:spLocks noChangeAspect="1" noChangeArrowheads="1"/>
            </p:cNvSpPr>
            <p:nvPr/>
          </p:nvSpPr>
          <p:spPr bwMode="auto">
            <a:xfrm>
              <a:off x="5347" y="2752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Rn</a:t>
              </a:r>
              <a:endParaRPr lang="eu-ES" sz="1600" b="1">
                <a:cs typeface="+mn-cs"/>
              </a:endParaRPr>
            </a:p>
          </p:txBody>
        </p:sp>
        <p:sp>
          <p:nvSpPr>
            <p:cNvPr id="95272" name="Rectangle 40"/>
            <p:cNvSpPr>
              <a:spLocks noChangeAspect="1" noChangeArrowheads="1"/>
            </p:cNvSpPr>
            <p:nvPr/>
          </p:nvSpPr>
          <p:spPr bwMode="auto">
            <a:xfrm>
              <a:off x="5347" y="2440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Xe</a:t>
              </a:r>
              <a:endParaRPr lang="eu-ES" sz="1600" b="1">
                <a:cs typeface="+mn-cs"/>
              </a:endParaRPr>
            </a:p>
          </p:txBody>
        </p:sp>
        <p:sp>
          <p:nvSpPr>
            <p:cNvPr id="95273" name="Rectangle 41"/>
            <p:cNvSpPr>
              <a:spLocks noChangeAspect="1" noChangeArrowheads="1"/>
            </p:cNvSpPr>
            <p:nvPr/>
          </p:nvSpPr>
          <p:spPr bwMode="auto">
            <a:xfrm>
              <a:off x="5347" y="2129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Kr</a:t>
              </a:r>
              <a:endParaRPr lang="eu-ES" sz="1600" b="1">
                <a:cs typeface="+mn-cs"/>
              </a:endParaRPr>
            </a:p>
          </p:txBody>
        </p:sp>
        <p:sp>
          <p:nvSpPr>
            <p:cNvPr id="95274" name="Rectangle 42"/>
            <p:cNvSpPr>
              <a:spLocks noChangeAspect="1" noChangeArrowheads="1"/>
            </p:cNvSpPr>
            <p:nvPr/>
          </p:nvSpPr>
          <p:spPr bwMode="auto">
            <a:xfrm>
              <a:off x="5347" y="1817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Ar</a:t>
              </a:r>
              <a:endParaRPr lang="eu-ES" sz="1600" b="1">
                <a:cs typeface="+mn-cs"/>
              </a:endParaRPr>
            </a:p>
          </p:txBody>
        </p:sp>
        <p:sp>
          <p:nvSpPr>
            <p:cNvPr id="95275" name="Rectangle 43"/>
            <p:cNvSpPr>
              <a:spLocks noChangeAspect="1" noChangeArrowheads="1"/>
            </p:cNvSpPr>
            <p:nvPr/>
          </p:nvSpPr>
          <p:spPr bwMode="auto">
            <a:xfrm>
              <a:off x="5347" y="1506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Ne</a:t>
              </a:r>
              <a:endParaRPr lang="eu-ES" sz="1600" b="1">
                <a:cs typeface="+mn-cs"/>
              </a:endParaRPr>
            </a:p>
          </p:txBody>
        </p:sp>
        <p:sp>
          <p:nvSpPr>
            <p:cNvPr id="95276" name="Rectangle 44"/>
            <p:cNvSpPr>
              <a:spLocks noChangeAspect="1" noChangeArrowheads="1"/>
            </p:cNvSpPr>
            <p:nvPr/>
          </p:nvSpPr>
          <p:spPr bwMode="auto">
            <a:xfrm>
              <a:off x="5347" y="1175"/>
              <a:ext cx="298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He</a:t>
              </a:r>
              <a:endParaRPr lang="eu-ES" sz="1600" b="1">
                <a:cs typeface="+mn-cs"/>
              </a:endParaRPr>
            </a:p>
          </p:txBody>
        </p:sp>
      </p:grpSp>
      <p:grpSp>
        <p:nvGrpSpPr>
          <p:cNvPr id="95277" name="Group 45"/>
          <p:cNvGrpSpPr>
            <a:grpSpLocks/>
          </p:cNvGrpSpPr>
          <p:nvPr/>
        </p:nvGrpSpPr>
        <p:grpSpPr bwMode="auto">
          <a:xfrm>
            <a:off x="127000" y="815975"/>
            <a:ext cx="8361363" cy="4540250"/>
            <a:chOff x="80" y="514"/>
            <a:chExt cx="5267" cy="2860"/>
          </a:xfrm>
        </p:grpSpPr>
        <p:sp>
          <p:nvSpPr>
            <p:cNvPr id="95278" name="Rectangle 46"/>
            <p:cNvSpPr>
              <a:spLocks noChangeAspect="1" noChangeArrowheads="1"/>
            </p:cNvSpPr>
            <p:nvPr/>
          </p:nvSpPr>
          <p:spPr bwMode="auto">
            <a:xfrm>
              <a:off x="236" y="3063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Fr</a:t>
              </a:r>
              <a:endParaRPr lang="eu-ES" sz="1600" b="1">
                <a:cs typeface="+mn-cs"/>
              </a:endParaRPr>
            </a:p>
          </p:txBody>
        </p:sp>
        <p:sp>
          <p:nvSpPr>
            <p:cNvPr id="95279" name="Rectangle 47"/>
            <p:cNvSpPr>
              <a:spLocks noChangeAspect="1" noChangeArrowheads="1"/>
            </p:cNvSpPr>
            <p:nvPr/>
          </p:nvSpPr>
          <p:spPr bwMode="auto">
            <a:xfrm>
              <a:off x="236" y="2752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Cs</a:t>
              </a:r>
              <a:endParaRPr lang="eu-ES" sz="1600" b="1">
                <a:cs typeface="+mn-cs"/>
              </a:endParaRPr>
            </a:p>
          </p:txBody>
        </p:sp>
        <p:sp>
          <p:nvSpPr>
            <p:cNvPr id="95280" name="Rectangle 48"/>
            <p:cNvSpPr>
              <a:spLocks noChangeAspect="1" noChangeArrowheads="1"/>
            </p:cNvSpPr>
            <p:nvPr/>
          </p:nvSpPr>
          <p:spPr bwMode="auto">
            <a:xfrm>
              <a:off x="236" y="2440"/>
              <a:ext cx="301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Rb</a:t>
              </a:r>
              <a:endParaRPr lang="eu-ES" sz="1600" b="1">
                <a:cs typeface="+mn-cs"/>
              </a:endParaRPr>
            </a:p>
          </p:txBody>
        </p:sp>
        <p:sp>
          <p:nvSpPr>
            <p:cNvPr id="95281" name="Rectangle 49"/>
            <p:cNvSpPr>
              <a:spLocks noChangeAspect="1" noChangeArrowheads="1"/>
            </p:cNvSpPr>
            <p:nvPr/>
          </p:nvSpPr>
          <p:spPr bwMode="auto">
            <a:xfrm>
              <a:off x="236" y="2129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</a:t>
              </a:r>
              <a:endParaRPr lang="eu-ES" sz="1600" b="1">
                <a:cs typeface="+mn-cs"/>
              </a:endParaRPr>
            </a:p>
          </p:txBody>
        </p:sp>
        <p:sp>
          <p:nvSpPr>
            <p:cNvPr id="95282" name="Rectangle 50"/>
            <p:cNvSpPr>
              <a:spLocks noChangeAspect="1" noChangeArrowheads="1"/>
            </p:cNvSpPr>
            <p:nvPr/>
          </p:nvSpPr>
          <p:spPr bwMode="auto">
            <a:xfrm>
              <a:off x="236" y="1817"/>
              <a:ext cx="301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Na</a:t>
              </a:r>
              <a:endParaRPr lang="eu-ES" sz="1600" b="1">
                <a:cs typeface="+mn-cs"/>
              </a:endParaRPr>
            </a:p>
          </p:txBody>
        </p:sp>
        <p:sp>
          <p:nvSpPr>
            <p:cNvPr id="95283" name="Rectangle 51"/>
            <p:cNvSpPr>
              <a:spLocks noChangeAspect="1" noChangeArrowheads="1"/>
            </p:cNvSpPr>
            <p:nvPr/>
          </p:nvSpPr>
          <p:spPr bwMode="auto">
            <a:xfrm>
              <a:off x="236" y="1506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Li</a:t>
              </a:r>
              <a:endParaRPr lang="eu-ES" sz="1600" b="1">
                <a:cs typeface="+mn-cs"/>
              </a:endParaRPr>
            </a:p>
          </p:txBody>
        </p:sp>
        <p:sp>
          <p:nvSpPr>
            <p:cNvPr id="95284" name="Rectangle 52"/>
            <p:cNvSpPr>
              <a:spLocks noChangeAspect="1" noChangeArrowheads="1"/>
            </p:cNvSpPr>
            <p:nvPr/>
          </p:nvSpPr>
          <p:spPr bwMode="auto">
            <a:xfrm>
              <a:off x="236" y="1175"/>
              <a:ext cx="301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</a:t>
              </a:r>
              <a:endParaRPr lang="eu-ES" sz="1600" b="1">
                <a:cs typeface="+mn-cs"/>
              </a:endParaRPr>
            </a:p>
          </p:txBody>
        </p:sp>
        <p:sp>
          <p:nvSpPr>
            <p:cNvPr id="95285" name="Rectangle 53"/>
            <p:cNvSpPr>
              <a:spLocks noChangeAspect="1" noChangeArrowheads="1"/>
            </p:cNvSpPr>
            <p:nvPr/>
          </p:nvSpPr>
          <p:spPr bwMode="auto">
            <a:xfrm>
              <a:off x="236" y="845"/>
              <a:ext cx="301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IA</a:t>
              </a:r>
              <a:endParaRPr lang="eu-ES" sz="1000">
                <a:cs typeface="+mn-cs"/>
              </a:endParaRPr>
            </a:p>
          </p:txBody>
        </p:sp>
        <p:grpSp>
          <p:nvGrpSpPr>
            <p:cNvPr id="159766" name="Group 54"/>
            <p:cNvGrpSpPr>
              <a:grpSpLocks/>
            </p:cNvGrpSpPr>
            <p:nvPr/>
          </p:nvGrpSpPr>
          <p:grpSpPr bwMode="auto">
            <a:xfrm>
              <a:off x="80" y="845"/>
              <a:ext cx="156" cy="2529"/>
              <a:chOff x="80" y="845"/>
              <a:chExt cx="156" cy="2529"/>
            </a:xfrm>
          </p:grpSpPr>
          <p:sp>
            <p:nvSpPr>
              <p:cNvPr id="95287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80" y="3063"/>
                <a:ext cx="156" cy="31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5288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80" y="2752"/>
                <a:ext cx="156" cy="31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6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5289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80" y="2440"/>
                <a:ext cx="156" cy="312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5290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80" y="2129"/>
                <a:ext cx="156" cy="31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5291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80" y="1817"/>
                <a:ext cx="156" cy="312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5292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80" y="1506"/>
                <a:ext cx="156" cy="31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5293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80" y="1175"/>
                <a:ext cx="156" cy="33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95294" name="Rectangle 62"/>
              <p:cNvSpPr>
                <a:spLocks noChangeAspect="1" noChangeArrowheads="1"/>
              </p:cNvSpPr>
              <p:nvPr/>
            </p:nvSpPr>
            <p:spPr bwMode="auto">
              <a:xfrm>
                <a:off x="80" y="845"/>
                <a:ext cx="156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spcBef>
                    <a:spcPct val="20000"/>
                  </a:spcBef>
                  <a:defRPr/>
                </a:pPr>
                <a:endParaRPr lang="eu-ES" sz="2800">
                  <a:cs typeface="+mn-cs"/>
                </a:endParaRPr>
              </a:p>
            </p:txBody>
          </p:sp>
        </p:grpSp>
        <p:sp>
          <p:nvSpPr>
            <p:cNvPr id="95295" name="Rectangle 63"/>
            <p:cNvSpPr>
              <a:spLocks noChangeAspect="1" noChangeArrowheads="1"/>
            </p:cNvSpPr>
            <p:nvPr/>
          </p:nvSpPr>
          <p:spPr bwMode="auto">
            <a:xfrm>
              <a:off x="236" y="514"/>
              <a:ext cx="301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  <p:sp>
          <p:nvSpPr>
            <p:cNvPr id="95296" name="Rectangle 64"/>
            <p:cNvSpPr>
              <a:spLocks noChangeAspect="1" noChangeArrowheads="1"/>
            </p:cNvSpPr>
            <p:nvPr/>
          </p:nvSpPr>
          <p:spPr bwMode="auto">
            <a:xfrm>
              <a:off x="80" y="514"/>
              <a:ext cx="15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endParaRPr lang="eu-ES" sz="2800">
                <a:cs typeface="+mn-cs"/>
              </a:endParaRPr>
            </a:p>
          </p:txBody>
        </p:sp>
        <p:sp>
          <p:nvSpPr>
            <p:cNvPr id="95297" name="Rectangle 65"/>
            <p:cNvSpPr>
              <a:spLocks noChangeAspect="1" noChangeArrowheads="1"/>
            </p:cNvSpPr>
            <p:nvPr/>
          </p:nvSpPr>
          <p:spPr bwMode="auto">
            <a:xfrm>
              <a:off x="5031" y="845"/>
              <a:ext cx="31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VIIA</a:t>
              </a:r>
              <a:endParaRPr lang="eu-ES" sz="1000">
                <a:cs typeface="+mn-cs"/>
              </a:endParaRPr>
            </a:p>
          </p:txBody>
        </p:sp>
        <p:sp>
          <p:nvSpPr>
            <p:cNvPr id="95298" name="Rectangle 66"/>
            <p:cNvSpPr>
              <a:spLocks noChangeAspect="1" noChangeArrowheads="1"/>
            </p:cNvSpPr>
            <p:nvPr/>
          </p:nvSpPr>
          <p:spPr bwMode="auto">
            <a:xfrm>
              <a:off x="5031" y="514"/>
              <a:ext cx="31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17</a:t>
              </a:r>
              <a:endParaRPr lang="eu-ES">
                <a:cs typeface="+mn-cs"/>
              </a:endParaRPr>
            </a:p>
          </p:txBody>
        </p:sp>
        <p:sp>
          <p:nvSpPr>
            <p:cNvPr id="95299" name="Rectangle 67"/>
            <p:cNvSpPr>
              <a:spLocks noChangeAspect="1" noChangeArrowheads="1"/>
            </p:cNvSpPr>
            <p:nvPr/>
          </p:nvSpPr>
          <p:spPr bwMode="auto">
            <a:xfrm>
              <a:off x="5031" y="2752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At</a:t>
              </a:r>
              <a:endParaRPr lang="eu-ES" sz="1600" b="1">
                <a:cs typeface="+mn-cs"/>
              </a:endParaRPr>
            </a:p>
          </p:txBody>
        </p:sp>
        <p:sp>
          <p:nvSpPr>
            <p:cNvPr id="95300" name="Rectangle 68"/>
            <p:cNvSpPr>
              <a:spLocks noChangeAspect="1" noChangeArrowheads="1"/>
            </p:cNvSpPr>
            <p:nvPr/>
          </p:nvSpPr>
          <p:spPr bwMode="auto">
            <a:xfrm>
              <a:off x="5031" y="2440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</a:t>
              </a:r>
              <a:endParaRPr lang="eu-ES" sz="1600" b="1">
                <a:cs typeface="+mn-cs"/>
              </a:endParaRPr>
            </a:p>
          </p:txBody>
        </p:sp>
        <p:sp>
          <p:nvSpPr>
            <p:cNvPr id="95301" name="Rectangle 69"/>
            <p:cNvSpPr>
              <a:spLocks noChangeAspect="1" noChangeArrowheads="1"/>
            </p:cNvSpPr>
            <p:nvPr/>
          </p:nvSpPr>
          <p:spPr bwMode="auto">
            <a:xfrm>
              <a:off x="5031" y="2129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Br</a:t>
              </a:r>
              <a:endParaRPr lang="eu-ES" sz="1600" b="1">
                <a:cs typeface="+mn-cs"/>
              </a:endParaRPr>
            </a:p>
          </p:txBody>
        </p:sp>
        <p:sp>
          <p:nvSpPr>
            <p:cNvPr id="95302" name="Rectangle 70"/>
            <p:cNvSpPr>
              <a:spLocks noChangeAspect="1" noChangeArrowheads="1"/>
            </p:cNvSpPr>
            <p:nvPr/>
          </p:nvSpPr>
          <p:spPr bwMode="auto">
            <a:xfrm>
              <a:off x="5031" y="1817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Cl</a:t>
              </a:r>
              <a:endParaRPr lang="eu-ES" sz="1600" b="1">
                <a:cs typeface="+mn-cs"/>
              </a:endParaRPr>
            </a:p>
          </p:txBody>
        </p:sp>
        <p:sp>
          <p:nvSpPr>
            <p:cNvPr id="95303" name="Rectangle 71"/>
            <p:cNvSpPr>
              <a:spLocks noChangeAspect="1" noChangeArrowheads="1"/>
            </p:cNvSpPr>
            <p:nvPr/>
          </p:nvSpPr>
          <p:spPr bwMode="auto">
            <a:xfrm>
              <a:off x="5031" y="1506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</a:t>
              </a:r>
              <a:endParaRPr lang="eu-ES" sz="1600" b="1">
                <a:cs typeface="+mn-cs"/>
              </a:endParaRPr>
            </a:p>
          </p:txBody>
        </p:sp>
        <p:sp>
          <p:nvSpPr>
            <p:cNvPr id="95304" name="Rectangle 72"/>
            <p:cNvSpPr>
              <a:spLocks noChangeAspect="1" noChangeArrowheads="1"/>
            </p:cNvSpPr>
            <p:nvPr/>
          </p:nvSpPr>
          <p:spPr bwMode="auto">
            <a:xfrm>
              <a:off x="4728" y="845"/>
              <a:ext cx="303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VIA</a:t>
              </a:r>
              <a:endParaRPr lang="eu-ES" sz="1000">
                <a:cs typeface="+mn-cs"/>
              </a:endParaRPr>
            </a:p>
          </p:txBody>
        </p:sp>
        <p:sp>
          <p:nvSpPr>
            <p:cNvPr id="95305" name="Rectangle 73"/>
            <p:cNvSpPr>
              <a:spLocks noChangeAspect="1" noChangeArrowheads="1"/>
            </p:cNvSpPr>
            <p:nvPr/>
          </p:nvSpPr>
          <p:spPr bwMode="auto">
            <a:xfrm>
              <a:off x="4439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VA</a:t>
              </a:r>
              <a:endParaRPr lang="eu-ES" sz="1000">
                <a:cs typeface="+mn-cs"/>
              </a:endParaRPr>
            </a:p>
          </p:txBody>
        </p:sp>
        <p:sp>
          <p:nvSpPr>
            <p:cNvPr id="95306" name="Rectangle 74"/>
            <p:cNvSpPr>
              <a:spLocks noChangeAspect="1" noChangeArrowheads="1"/>
            </p:cNvSpPr>
            <p:nvPr/>
          </p:nvSpPr>
          <p:spPr bwMode="auto">
            <a:xfrm>
              <a:off x="4153" y="845"/>
              <a:ext cx="28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IVA</a:t>
              </a:r>
              <a:endParaRPr lang="eu-ES" sz="1000">
                <a:cs typeface="+mn-cs"/>
              </a:endParaRPr>
            </a:p>
          </p:txBody>
        </p:sp>
        <p:sp>
          <p:nvSpPr>
            <p:cNvPr id="95307" name="Rectangle 75"/>
            <p:cNvSpPr>
              <a:spLocks noChangeAspect="1" noChangeArrowheads="1"/>
            </p:cNvSpPr>
            <p:nvPr/>
          </p:nvSpPr>
          <p:spPr bwMode="auto">
            <a:xfrm>
              <a:off x="3861" y="845"/>
              <a:ext cx="29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IIIA</a:t>
              </a:r>
              <a:endParaRPr lang="eu-ES" sz="1000">
                <a:cs typeface="+mn-cs"/>
              </a:endParaRPr>
            </a:p>
          </p:txBody>
        </p:sp>
        <p:sp>
          <p:nvSpPr>
            <p:cNvPr id="95308" name="Rectangle 76"/>
            <p:cNvSpPr>
              <a:spLocks noChangeAspect="1" noChangeArrowheads="1"/>
            </p:cNvSpPr>
            <p:nvPr/>
          </p:nvSpPr>
          <p:spPr bwMode="auto">
            <a:xfrm>
              <a:off x="4728" y="514"/>
              <a:ext cx="303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16</a:t>
              </a:r>
              <a:endParaRPr lang="eu-ES">
                <a:cs typeface="+mn-cs"/>
              </a:endParaRPr>
            </a:p>
          </p:txBody>
        </p:sp>
        <p:sp>
          <p:nvSpPr>
            <p:cNvPr id="95309" name="Rectangle 77"/>
            <p:cNvSpPr>
              <a:spLocks noChangeAspect="1" noChangeArrowheads="1"/>
            </p:cNvSpPr>
            <p:nvPr/>
          </p:nvSpPr>
          <p:spPr bwMode="auto">
            <a:xfrm>
              <a:off x="4439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15</a:t>
              </a:r>
              <a:endParaRPr lang="eu-ES">
                <a:cs typeface="+mn-cs"/>
              </a:endParaRPr>
            </a:p>
          </p:txBody>
        </p:sp>
        <p:sp>
          <p:nvSpPr>
            <p:cNvPr id="95310" name="Rectangle 78"/>
            <p:cNvSpPr>
              <a:spLocks noChangeAspect="1" noChangeArrowheads="1"/>
            </p:cNvSpPr>
            <p:nvPr/>
          </p:nvSpPr>
          <p:spPr bwMode="auto">
            <a:xfrm>
              <a:off x="4153" y="514"/>
              <a:ext cx="28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14</a:t>
              </a:r>
              <a:endParaRPr lang="eu-ES">
                <a:cs typeface="+mn-cs"/>
              </a:endParaRPr>
            </a:p>
          </p:txBody>
        </p:sp>
        <p:sp>
          <p:nvSpPr>
            <p:cNvPr id="95311" name="Rectangle 79"/>
            <p:cNvSpPr>
              <a:spLocks noChangeAspect="1" noChangeArrowheads="1"/>
            </p:cNvSpPr>
            <p:nvPr/>
          </p:nvSpPr>
          <p:spPr bwMode="auto">
            <a:xfrm>
              <a:off x="3861" y="514"/>
              <a:ext cx="29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13</a:t>
              </a:r>
              <a:endParaRPr lang="eu-ES">
                <a:cs typeface="+mn-cs"/>
              </a:endParaRPr>
            </a:p>
          </p:txBody>
        </p:sp>
        <p:sp>
          <p:nvSpPr>
            <p:cNvPr id="95312" name="Rectangle 80"/>
            <p:cNvSpPr>
              <a:spLocks noChangeAspect="1" noChangeArrowheads="1"/>
            </p:cNvSpPr>
            <p:nvPr/>
          </p:nvSpPr>
          <p:spPr bwMode="auto">
            <a:xfrm>
              <a:off x="3572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IIB</a:t>
              </a:r>
              <a:endParaRPr lang="eu-ES" sz="1000">
                <a:cs typeface="+mn-cs"/>
              </a:endParaRPr>
            </a:p>
          </p:txBody>
        </p:sp>
        <p:sp>
          <p:nvSpPr>
            <p:cNvPr id="95313" name="Rectangle 81"/>
            <p:cNvSpPr>
              <a:spLocks noChangeAspect="1" noChangeArrowheads="1"/>
            </p:cNvSpPr>
            <p:nvPr/>
          </p:nvSpPr>
          <p:spPr bwMode="auto">
            <a:xfrm>
              <a:off x="3254" y="845"/>
              <a:ext cx="31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IB</a:t>
              </a:r>
              <a:endParaRPr lang="eu-ES" sz="1000">
                <a:cs typeface="+mn-cs"/>
              </a:endParaRPr>
            </a:p>
          </p:txBody>
        </p:sp>
        <p:sp>
          <p:nvSpPr>
            <p:cNvPr id="95314" name="Rectangle 82"/>
            <p:cNvSpPr>
              <a:spLocks noChangeAspect="1" noChangeArrowheads="1"/>
            </p:cNvSpPr>
            <p:nvPr/>
          </p:nvSpPr>
          <p:spPr bwMode="auto">
            <a:xfrm>
              <a:off x="2380" y="845"/>
              <a:ext cx="874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VIIIB</a:t>
              </a:r>
              <a:endParaRPr lang="eu-ES" sz="1000">
                <a:cs typeface="+mn-cs"/>
              </a:endParaRPr>
            </a:p>
          </p:txBody>
        </p:sp>
        <p:sp>
          <p:nvSpPr>
            <p:cNvPr id="95315" name="Rectangle 83"/>
            <p:cNvSpPr>
              <a:spLocks noChangeAspect="1" noChangeArrowheads="1"/>
            </p:cNvSpPr>
            <p:nvPr/>
          </p:nvSpPr>
          <p:spPr bwMode="auto">
            <a:xfrm>
              <a:off x="2050" y="845"/>
              <a:ext cx="33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VIIB</a:t>
              </a:r>
              <a:endParaRPr lang="eu-ES" sz="1000">
                <a:cs typeface="+mn-cs"/>
              </a:endParaRPr>
            </a:p>
          </p:txBody>
        </p:sp>
        <p:sp>
          <p:nvSpPr>
            <p:cNvPr id="95316" name="Rectangle 84"/>
            <p:cNvSpPr>
              <a:spLocks noChangeAspect="1" noChangeArrowheads="1"/>
            </p:cNvSpPr>
            <p:nvPr/>
          </p:nvSpPr>
          <p:spPr bwMode="auto">
            <a:xfrm>
              <a:off x="1745" y="845"/>
              <a:ext cx="305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VIB</a:t>
              </a:r>
              <a:endParaRPr lang="eu-ES" sz="1000">
                <a:cs typeface="+mn-cs"/>
              </a:endParaRPr>
            </a:p>
          </p:txBody>
        </p:sp>
        <p:sp>
          <p:nvSpPr>
            <p:cNvPr id="95317" name="Rectangle 85"/>
            <p:cNvSpPr>
              <a:spLocks noChangeAspect="1" noChangeArrowheads="1"/>
            </p:cNvSpPr>
            <p:nvPr/>
          </p:nvSpPr>
          <p:spPr bwMode="auto">
            <a:xfrm>
              <a:off x="1443" y="845"/>
              <a:ext cx="30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VB</a:t>
              </a:r>
              <a:endParaRPr lang="eu-ES" sz="1000">
                <a:cs typeface="+mn-cs"/>
              </a:endParaRPr>
            </a:p>
          </p:txBody>
        </p:sp>
        <p:sp>
          <p:nvSpPr>
            <p:cNvPr id="95318" name="Rectangle 86"/>
            <p:cNvSpPr>
              <a:spLocks noChangeAspect="1" noChangeArrowheads="1"/>
            </p:cNvSpPr>
            <p:nvPr/>
          </p:nvSpPr>
          <p:spPr bwMode="auto">
            <a:xfrm>
              <a:off x="1146" y="845"/>
              <a:ext cx="297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IVB</a:t>
              </a:r>
              <a:endParaRPr lang="eu-ES" sz="1000">
                <a:cs typeface="+mn-cs"/>
              </a:endParaRPr>
            </a:p>
          </p:txBody>
        </p:sp>
        <p:sp>
          <p:nvSpPr>
            <p:cNvPr id="95319" name="Rectangle 87"/>
            <p:cNvSpPr>
              <a:spLocks noChangeAspect="1" noChangeArrowheads="1"/>
            </p:cNvSpPr>
            <p:nvPr/>
          </p:nvSpPr>
          <p:spPr bwMode="auto">
            <a:xfrm>
              <a:off x="847" y="845"/>
              <a:ext cx="29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IIIB</a:t>
              </a:r>
              <a:endParaRPr lang="eu-ES" sz="1000">
                <a:cs typeface="+mn-cs"/>
              </a:endParaRPr>
            </a:p>
          </p:txBody>
        </p:sp>
        <p:sp>
          <p:nvSpPr>
            <p:cNvPr id="95320" name="Rectangle 88"/>
            <p:cNvSpPr>
              <a:spLocks noChangeAspect="1" noChangeArrowheads="1"/>
            </p:cNvSpPr>
            <p:nvPr/>
          </p:nvSpPr>
          <p:spPr bwMode="auto">
            <a:xfrm>
              <a:off x="3572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endParaRPr lang="eu-ES">
                <a:cs typeface="+mn-cs"/>
              </a:endParaRPr>
            </a:p>
          </p:txBody>
        </p:sp>
        <p:sp>
          <p:nvSpPr>
            <p:cNvPr id="95321" name="Rectangle 89"/>
            <p:cNvSpPr>
              <a:spLocks noChangeAspect="1" noChangeArrowheads="1"/>
            </p:cNvSpPr>
            <p:nvPr/>
          </p:nvSpPr>
          <p:spPr bwMode="auto">
            <a:xfrm>
              <a:off x="3254" y="514"/>
              <a:ext cx="318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11</a:t>
              </a:r>
              <a:endParaRPr lang="eu-ES">
                <a:cs typeface="+mn-cs"/>
              </a:endParaRPr>
            </a:p>
          </p:txBody>
        </p:sp>
        <p:sp>
          <p:nvSpPr>
            <p:cNvPr id="95322" name="Rectangle 90"/>
            <p:cNvSpPr>
              <a:spLocks noChangeAspect="1" noChangeArrowheads="1"/>
            </p:cNvSpPr>
            <p:nvPr/>
          </p:nvSpPr>
          <p:spPr bwMode="auto">
            <a:xfrm>
              <a:off x="2965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endParaRPr lang="eu-ES">
                <a:cs typeface="+mn-cs"/>
              </a:endParaRPr>
            </a:p>
          </p:txBody>
        </p:sp>
        <p:sp>
          <p:nvSpPr>
            <p:cNvPr id="95323" name="Rectangle 91"/>
            <p:cNvSpPr>
              <a:spLocks noChangeAspect="1" noChangeArrowheads="1"/>
            </p:cNvSpPr>
            <p:nvPr/>
          </p:nvSpPr>
          <p:spPr bwMode="auto">
            <a:xfrm>
              <a:off x="2675" y="514"/>
              <a:ext cx="29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endParaRPr lang="eu-ES">
                <a:cs typeface="+mn-cs"/>
              </a:endParaRPr>
            </a:p>
          </p:txBody>
        </p:sp>
        <p:sp>
          <p:nvSpPr>
            <p:cNvPr id="95324" name="Rectangle 92"/>
            <p:cNvSpPr>
              <a:spLocks noChangeAspect="1" noChangeArrowheads="1"/>
            </p:cNvSpPr>
            <p:nvPr/>
          </p:nvSpPr>
          <p:spPr bwMode="auto">
            <a:xfrm>
              <a:off x="2380" y="514"/>
              <a:ext cx="29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endParaRPr lang="eu-ES">
                <a:cs typeface="+mn-cs"/>
              </a:endParaRPr>
            </a:p>
          </p:txBody>
        </p:sp>
        <p:sp>
          <p:nvSpPr>
            <p:cNvPr id="95325" name="Rectangle 93"/>
            <p:cNvSpPr>
              <a:spLocks noChangeAspect="1" noChangeArrowheads="1"/>
            </p:cNvSpPr>
            <p:nvPr/>
          </p:nvSpPr>
          <p:spPr bwMode="auto">
            <a:xfrm>
              <a:off x="2050" y="514"/>
              <a:ext cx="33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95326" name="Rectangle 94"/>
            <p:cNvSpPr>
              <a:spLocks noChangeAspect="1" noChangeArrowheads="1"/>
            </p:cNvSpPr>
            <p:nvPr/>
          </p:nvSpPr>
          <p:spPr bwMode="auto">
            <a:xfrm>
              <a:off x="1745" y="514"/>
              <a:ext cx="30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95327" name="Rectangle 95"/>
            <p:cNvSpPr>
              <a:spLocks noChangeAspect="1" noChangeArrowheads="1"/>
            </p:cNvSpPr>
            <p:nvPr/>
          </p:nvSpPr>
          <p:spPr bwMode="auto">
            <a:xfrm>
              <a:off x="1443" y="514"/>
              <a:ext cx="30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95328" name="Rectangle 96"/>
            <p:cNvSpPr>
              <a:spLocks noChangeAspect="1" noChangeArrowheads="1"/>
            </p:cNvSpPr>
            <p:nvPr/>
          </p:nvSpPr>
          <p:spPr bwMode="auto">
            <a:xfrm>
              <a:off x="1146" y="514"/>
              <a:ext cx="297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95329" name="Rectangle 97"/>
            <p:cNvSpPr>
              <a:spLocks noChangeAspect="1" noChangeArrowheads="1"/>
            </p:cNvSpPr>
            <p:nvPr/>
          </p:nvSpPr>
          <p:spPr bwMode="auto">
            <a:xfrm>
              <a:off x="847" y="514"/>
              <a:ext cx="29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  <p:sp>
          <p:nvSpPr>
            <p:cNvPr id="95330" name="Rectangle 98"/>
            <p:cNvSpPr>
              <a:spLocks noChangeAspect="1" noChangeArrowheads="1"/>
            </p:cNvSpPr>
            <p:nvPr/>
          </p:nvSpPr>
          <p:spPr bwMode="auto">
            <a:xfrm>
              <a:off x="537" y="845"/>
              <a:ext cx="31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IIA</a:t>
              </a:r>
              <a:endParaRPr lang="eu-ES" sz="1000">
                <a:cs typeface="+mn-cs"/>
              </a:endParaRPr>
            </a:p>
          </p:txBody>
        </p:sp>
        <p:sp>
          <p:nvSpPr>
            <p:cNvPr id="95331" name="Rectangle 99"/>
            <p:cNvSpPr>
              <a:spLocks noChangeAspect="1" noChangeArrowheads="1"/>
            </p:cNvSpPr>
            <p:nvPr/>
          </p:nvSpPr>
          <p:spPr bwMode="auto">
            <a:xfrm>
              <a:off x="537" y="514"/>
              <a:ext cx="31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  <p:sp>
          <p:nvSpPr>
            <p:cNvPr id="95332" name="Rectangle 100"/>
            <p:cNvSpPr>
              <a:spLocks noChangeAspect="1" noChangeArrowheads="1"/>
            </p:cNvSpPr>
            <p:nvPr/>
          </p:nvSpPr>
          <p:spPr bwMode="auto">
            <a:xfrm>
              <a:off x="847" y="3063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89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2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Ac</a:t>
              </a:r>
              <a:endParaRPr lang="eu-ES" sz="1600" b="1">
                <a:cs typeface="+mn-cs"/>
              </a:endParaRPr>
            </a:p>
          </p:txBody>
        </p:sp>
        <p:sp>
          <p:nvSpPr>
            <p:cNvPr id="95333" name="Rectangle 101"/>
            <p:cNvSpPr>
              <a:spLocks noChangeAspect="1" noChangeArrowheads="1"/>
            </p:cNvSpPr>
            <p:nvPr/>
          </p:nvSpPr>
          <p:spPr bwMode="auto">
            <a:xfrm>
              <a:off x="847" y="2752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57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3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La</a:t>
              </a:r>
              <a:endParaRPr lang="eu-ES" sz="1600" b="1">
                <a:cs typeface="+mn-cs"/>
              </a:endParaRPr>
            </a:p>
          </p:txBody>
        </p:sp>
        <p:sp>
          <p:nvSpPr>
            <p:cNvPr id="95334" name="Rectangle 102"/>
            <p:cNvSpPr>
              <a:spLocks noChangeAspect="1" noChangeArrowheads="1"/>
            </p:cNvSpPr>
            <p:nvPr/>
          </p:nvSpPr>
          <p:spPr bwMode="auto">
            <a:xfrm>
              <a:off x="4728" y="2440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Te</a:t>
              </a:r>
              <a:endParaRPr lang="eu-ES" sz="1600" b="1">
                <a:cs typeface="+mn-cs"/>
              </a:endParaRPr>
            </a:p>
          </p:txBody>
        </p:sp>
        <p:sp>
          <p:nvSpPr>
            <p:cNvPr id="95335" name="Rectangle 103"/>
            <p:cNvSpPr>
              <a:spLocks noChangeAspect="1" noChangeArrowheads="1"/>
            </p:cNvSpPr>
            <p:nvPr/>
          </p:nvSpPr>
          <p:spPr bwMode="auto">
            <a:xfrm>
              <a:off x="4728" y="2129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Se</a:t>
              </a:r>
              <a:endParaRPr lang="eu-ES" sz="1600" b="1">
                <a:cs typeface="+mn-cs"/>
              </a:endParaRPr>
            </a:p>
          </p:txBody>
        </p:sp>
        <p:sp>
          <p:nvSpPr>
            <p:cNvPr id="95336" name="Rectangle 104"/>
            <p:cNvSpPr>
              <a:spLocks noChangeAspect="1" noChangeArrowheads="1"/>
            </p:cNvSpPr>
            <p:nvPr/>
          </p:nvSpPr>
          <p:spPr bwMode="auto">
            <a:xfrm>
              <a:off x="4439" y="2129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As</a:t>
              </a:r>
              <a:endParaRPr lang="eu-ES" sz="1600" b="1">
                <a:cs typeface="+mn-cs"/>
              </a:endParaRPr>
            </a:p>
          </p:txBody>
        </p:sp>
        <p:sp>
          <p:nvSpPr>
            <p:cNvPr id="95337" name="Rectangle 105"/>
            <p:cNvSpPr>
              <a:spLocks noChangeAspect="1" noChangeArrowheads="1"/>
            </p:cNvSpPr>
            <p:nvPr/>
          </p:nvSpPr>
          <p:spPr bwMode="auto">
            <a:xfrm>
              <a:off x="4728" y="1817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 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                    </a:t>
              </a:r>
              <a:endParaRPr lang="eu-ES">
                <a:cs typeface="+mn-cs"/>
              </a:endParaRPr>
            </a:p>
          </p:txBody>
        </p:sp>
        <p:sp>
          <p:nvSpPr>
            <p:cNvPr id="95338" name="Rectangle 106"/>
            <p:cNvSpPr>
              <a:spLocks noChangeAspect="1" noChangeArrowheads="1"/>
            </p:cNvSpPr>
            <p:nvPr/>
          </p:nvSpPr>
          <p:spPr bwMode="auto">
            <a:xfrm>
              <a:off x="4439" y="1817"/>
              <a:ext cx="289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</a:t>
              </a:r>
              <a:endParaRPr lang="eu-ES" sz="1600" b="1">
                <a:cs typeface="+mn-cs"/>
              </a:endParaRPr>
            </a:p>
          </p:txBody>
        </p:sp>
        <p:sp>
          <p:nvSpPr>
            <p:cNvPr id="95339" name="Rectangle 107"/>
            <p:cNvSpPr>
              <a:spLocks noChangeAspect="1" noChangeArrowheads="1"/>
            </p:cNvSpPr>
            <p:nvPr/>
          </p:nvSpPr>
          <p:spPr bwMode="auto">
            <a:xfrm>
              <a:off x="4153" y="1817"/>
              <a:ext cx="28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Si</a:t>
              </a:r>
              <a:endParaRPr lang="eu-ES" sz="1600" b="1">
                <a:cs typeface="+mn-cs"/>
              </a:endParaRPr>
            </a:p>
          </p:txBody>
        </p:sp>
        <p:sp>
          <p:nvSpPr>
            <p:cNvPr id="95340" name="Rectangle 108"/>
            <p:cNvSpPr>
              <a:spLocks noChangeAspect="1" noChangeArrowheads="1"/>
            </p:cNvSpPr>
            <p:nvPr/>
          </p:nvSpPr>
          <p:spPr bwMode="auto">
            <a:xfrm>
              <a:off x="4728" y="1506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</a:t>
              </a:r>
              <a:endParaRPr lang="eu-ES" sz="1600" b="1">
                <a:cs typeface="+mn-cs"/>
              </a:endParaRPr>
            </a:p>
          </p:txBody>
        </p:sp>
        <p:sp>
          <p:nvSpPr>
            <p:cNvPr id="95341" name="Rectangle 109"/>
            <p:cNvSpPr>
              <a:spLocks noChangeAspect="1" noChangeArrowheads="1"/>
            </p:cNvSpPr>
            <p:nvPr/>
          </p:nvSpPr>
          <p:spPr bwMode="auto">
            <a:xfrm>
              <a:off x="4439" y="1506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</a:t>
              </a:r>
              <a:endParaRPr lang="eu-ES" sz="1600" b="1">
                <a:cs typeface="+mn-cs"/>
              </a:endParaRPr>
            </a:p>
          </p:txBody>
        </p:sp>
        <p:sp>
          <p:nvSpPr>
            <p:cNvPr id="95342" name="Rectangle 110"/>
            <p:cNvSpPr>
              <a:spLocks noChangeAspect="1" noChangeArrowheads="1"/>
            </p:cNvSpPr>
            <p:nvPr/>
          </p:nvSpPr>
          <p:spPr bwMode="auto">
            <a:xfrm>
              <a:off x="4153" y="1506"/>
              <a:ext cx="28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</a:t>
              </a:r>
              <a:endParaRPr lang="eu-ES" sz="1600" b="1">
                <a:cs typeface="+mn-cs"/>
              </a:endParaRPr>
            </a:p>
          </p:txBody>
        </p:sp>
        <p:sp>
          <p:nvSpPr>
            <p:cNvPr id="95343" name="Rectangle 111"/>
            <p:cNvSpPr>
              <a:spLocks noChangeAspect="1" noChangeArrowheads="1"/>
            </p:cNvSpPr>
            <p:nvPr/>
          </p:nvSpPr>
          <p:spPr bwMode="auto">
            <a:xfrm>
              <a:off x="3861" y="1506"/>
              <a:ext cx="292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</a:t>
              </a:r>
              <a:endParaRPr lang="eu-ES" sz="1600" b="1">
                <a:cs typeface="+mn-cs"/>
              </a:endParaRPr>
            </a:p>
          </p:txBody>
        </p:sp>
        <p:grpSp>
          <p:nvGrpSpPr>
            <p:cNvPr id="159816" name="Group 112"/>
            <p:cNvGrpSpPr>
              <a:grpSpLocks/>
            </p:cNvGrpSpPr>
            <p:nvPr/>
          </p:nvGrpSpPr>
          <p:grpSpPr bwMode="auto">
            <a:xfrm>
              <a:off x="3861" y="1817"/>
              <a:ext cx="1170" cy="1246"/>
              <a:chOff x="3861" y="1817"/>
              <a:chExt cx="1170" cy="1246"/>
            </a:xfrm>
          </p:grpSpPr>
          <p:grpSp>
            <p:nvGrpSpPr>
              <p:cNvPr id="159860" name="Group 113"/>
              <p:cNvGrpSpPr>
                <a:grpSpLocks/>
              </p:cNvGrpSpPr>
              <p:nvPr/>
            </p:nvGrpSpPr>
            <p:grpSpPr bwMode="auto">
              <a:xfrm>
                <a:off x="3861" y="2752"/>
                <a:ext cx="1170" cy="311"/>
                <a:chOff x="3861" y="2752"/>
                <a:chExt cx="1170" cy="311"/>
              </a:xfrm>
            </p:grpSpPr>
            <p:sp>
              <p:nvSpPr>
                <p:cNvPr id="95346" name="Rectangle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4728" y="2752"/>
                  <a:ext cx="303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Po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5347" name="Rectangl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4439" y="2752"/>
                  <a:ext cx="289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Bi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5348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2752"/>
                  <a:ext cx="286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Pb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5349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2752"/>
                  <a:ext cx="292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Tl</a:t>
                  </a:r>
                  <a:endParaRPr lang="eu-ES" sz="1600" b="1">
                    <a:cs typeface="+mn-cs"/>
                  </a:endParaRPr>
                </a:p>
              </p:txBody>
            </p:sp>
          </p:grpSp>
          <p:grpSp>
            <p:nvGrpSpPr>
              <p:cNvPr id="159861" name="Group 118"/>
              <p:cNvGrpSpPr>
                <a:grpSpLocks/>
              </p:cNvGrpSpPr>
              <p:nvPr/>
            </p:nvGrpSpPr>
            <p:grpSpPr bwMode="auto">
              <a:xfrm>
                <a:off x="3861" y="2440"/>
                <a:ext cx="867" cy="312"/>
                <a:chOff x="3861" y="2440"/>
                <a:chExt cx="867" cy="312"/>
              </a:xfrm>
            </p:grpSpPr>
            <p:sp>
              <p:nvSpPr>
                <p:cNvPr id="95351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4439" y="2440"/>
                  <a:ext cx="289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5352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2440"/>
                  <a:ext cx="286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50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Sn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5353" name="Rectangl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2440"/>
                  <a:ext cx="292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49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In</a:t>
                  </a:r>
                  <a:endParaRPr lang="eu-ES" sz="1600" b="1">
                    <a:cs typeface="+mn-cs"/>
                  </a:endParaRPr>
                </a:p>
              </p:txBody>
            </p:sp>
          </p:grpSp>
          <p:grpSp>
            <p:nvGrpSpPr>
              <p:cNvPr id="159862" name="Group 122"/>
              <p:cNvGrpSpPr>
                <a:grpSpLocks/>
              </p:cNvGrpSpPr>
              <p:nvPr/>
            </p:nvGrpSpPr>
            <p:grpSpPr bwMode="auto">
              <a:xfrm>
                <a:off x="3861" y="2129"/>
                <a:ext cx="578" cy="311"/>
                <a:chOff x="3861" y="2129"/>
                <a:chExt cx="578" cy="311"/>
              </a:xfrm>
            </p:grpSpPr>
            <p:sp>
              <p:nvSpPr>
                <p:cNvPr id="95355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2129"/>
                  <a:ext cx="286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Ge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5356" name="Rectangle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2129"/>
                  <a:ext cx="292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Ga</a:t>
                  </a:r>
                  <a:endParaRPr lang="eu-ES" sz="1600" b="1">
                    <a:cs typeface="+mn-cs"/>
                  </a:endParaRPr>
                </a:p>
              </p:txBody>
            </p:sp>
          </p:grpSp>
          <p:sp>
            <p:nvSpPr>
              <p:cNvPr id="95357" name="Rectangle 125"/>
              <p:cNvSpPr>
                <a:spLocks noChangeAspect="1" noChangeArrowheads="1"/>
              </p:cNvSpPr>
              <p:nvPr/>
            </p:nvSpPr>
            <p:spPr bwMode="auto">
              <a:xfrm>
                <a:off x="3861" y="1817"/>
                <a:ext cx="29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Al</a:t>
                </a:r>
                <a:endParaRPr lang="eu-ES" sz="1600" b="1">
                  <a:cs typeface="+mn-cs"/>
                </a:endParaRPr>
              </a:p>
            </p:txBody>
          </p:sp>
        </p:grpSp>
        <p:sp>
          <p:nvSpPr>
            <p:cNvPr id="95358" name="Rectangle 126"/>
            <p:cNvSpPr>
              <a:spLocks noChangeAspect="1" noChangeArrowheads="1"/>
            </p:cNvSpPr>
            <p:nvPr/>
          </p:nvSpPr>
          <p:spPr bwMode="auto">
            <a:xfrm>
              <a:off x="3572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Hg</a:t>
              </a:r>
              <a:endParaRPr lang="eu-ES" sz="1600" b="1">
                <a:cs typeface="+mn-cs"/>
              </a:endParaRPr>
            </a:p>
          </p:txBody>
        </p:sp>
        <p:sp>
          <p:nvSpPr>
            <p:cNvPr id="95359" name="Rectangle 127"/>
            <p:cNvSpPr>
              <a:spLocks noChangeAspect="1" noChangeArrowheads="1"/>
            </p:cNvSpPr>
            <p:nvPr/>
          </p:nvSpPr>
          <p:spPr bwMode="auto">
            <a:xfrm>
              <a:off x="3254" y="2752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Au</a:t>
              </a:r>
              <a:endParaRPr lang="eu-ES" sz="1600" b="1">
                <a:cs typeface="+mn-cs"/>
              </a:endParaRPr>
            </a:p>
          </p:txBody>
        </p:sp>
        <p:grpSp>
          <p:nvGrpSpPr>
            <p:cNvPr id="159819" name="Group 128"/>
            <p:cNvGrpSpPr>
              <a:grpSpLocks/>
            </p:cNvGrpSpPr>
            <p:nvPr/>
          </p:nvGrpSpPr>
          <p:grpSpPr bwMode="auto">
            <a:xfrm>
              <a:off x="1146" y="2752"/>
              <a:ext cx="2108" cy="622"/>
              <a:chOff x="1146" y="2752"/>
              <a:chExt cx="2108" cy="622"/>
            </a:xfrm>
          </p:grpSpPr>
          <p:sp>
            <p:nvSpPr>
              <p:cNvPr id="95361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2675" y="3063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Mt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62" name="Rectangle 130"/>
              <p:cNvSpPr>
                <a:spLocks noChangeAspect="1" noChangeArrowheads="1"/>
              </p:cNvSpPr>
              <p:nvPr/>
            </p:nvSpPr>
            <p:spPr bwMode="auto">
              <a:xfrm>
                <a:off x="2380" y="3063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Hs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63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2050" y="3063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Bh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64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1745" y="3063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65" name="Rectangle 133"/>
              <p:cNvSpPr>
                <a:spLocks noChangeAspect="1" noChangeArrowheads="1"/>
              </p:cNvSpPr>
              <p:nvPr/>
            </p:nvSpPr>
            <p:spPr bwMode="auto">
              <a:xfrm>
                <a:off x="1443" y="3063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Db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66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1146" y="3063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Rf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67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2965" y="2752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Pt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68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2675" y="2752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Ir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69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2380" y="2752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Os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70" name="Rectangle 138"/>
              <p:cNvSpPr>
                <a:spLocks noChangeAspect="1" noChangeArrowheads="1"/>
              </p:cNvSpPr>
              <p:nvPr/>
            </p:nvSpPr>
            <p:spPr bwMode="auto">
              <a:xfrm>
                <a:off x="2050" y="2752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71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1745" y="2752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W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72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1443" y="2752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Ta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73" name="Rectangle 141"/>
              <p:cNvSpPr>
                <a:spLocks noChangeAspect="1" noChangeArrowheads="1"/>
              </p:cNvSpPr>
              <p:nvPr/>
            </p:nvSpPr>
            <p:spPr bwMode="auto">
              <a:xfrm>
                <a:off x="1146" y="2752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Hf</a:t>
                </a:r>
                <a:endParaRPr lang="eu-ES" sz="1600" b="1">
                  <a:cs typeface="+mn-cs"/>
                </a:endParaRPr>
              </a:p>
            </p:txBody>
          </p:sp>
        </p:grpSp>
        <p:grpSp>
          <p:nvGrpSpPr>
            <p:cNvPr id="159820" name="Group 142"/>
            <p:cNvGrpSpPr>
              <a:grpSpLocks/>
            </p:cNvGrpSpPr>
            <p:nvPr/>
          </p:nvGrpSpPr>
          <p:grpSpPr bwMode="auto">
            <a:xfrm>
              <a:off x="847" y="2129"/>
              <a:ext cx="3014" cy="623"/>
              <a:chOff x="847" y="2129"/>
              <a:chExt cx="3014" cy="623"/>
            </a:xfrm>
          </p:grpSpPr>
          <p:sp>
            <p:nvSpPr>
              <p:cNvPr id="95375" name="Rectangle 143"/>
              <p:cNvSpPr>
                <a:spLocks noChangeAspect="1" noChangeArrowheads="1"/>
              </p:cNvSpPr>
              <p:nvPr/>
            </p:nvSpPr>
            <p:spPr bwMode="auto">
              <a:xfrm>
                <a:off x="3572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76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3254" y="2440"/>
                <a:ext cx="318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77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2965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78" name="Rectangle 146"/>
              <p:cNvSpPr>
                <a:spLocks noChangeAspect="1" noChangeArrowheads="1"/>
              </p:cNvSpPr>
              <p:nvPr/>
            </p:nvSpPr>
            <p:spPr bwMode="auto">
              <a:xfrm>
                <a:off x="2675" y="2440"/>
                <a:ext cx="29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79" name="Rectangle 147"/>
              <p:cNvSpPr>
                <a:spLocks noChangeAspect="1" noChangeArrowheads="1"/>
              </p:cNvSpPr>
              <p:nvPr/>
            </p:nvSpPr>
            <p:spPr bwMode="auto">
              <a:xfrm>
                <a:off x="2380" y="2440"/>
                <a:ext cx="29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80" name="Rectangle 148"/>
              <p:cNvSpPr>
                <a:spLocks noChangeAspect="1" noChangeArrowheads="1"/>
              </p:cNvSpPr>
              <p:nvPr/>
            </p:nvSpPr>
            <p:spPr bwMode="auto">
              <a:xfrm>
                <a:off x="2050" y="2440"/>
                <a:ext cx="33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Tc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81" name="Rectangle 149"/>
              <p:cNvSpPr>
                <a:spLocks noChangeAspect="1" noChangeArrowheads="1"/>
              </p:cNvSpPr>
              <p:nvPr/>
            </p:nvSpPr>
            <p:spPr bwMode="auto">
              <a:xfrm>
                <a:off x="1745" y="2440"/>
                <a:ext cx="30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82" name="Rectangle 150"/>
              <p:cNvSpPr>
                <a:spLocks noChangeAspect="1" noChangeArrowheads="1"/>
              </p:cNvSpPr>
              <p:nvPr/>
            </p:nvSpPr>
            <p:spPr bwMode="auto">
              <a:xfrm>
                <a:off x="1443" y="2440"/>
                <a:ext cx="30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83" name="Rectangle 151"/>
              <p:cNvSpPr>
                <a:spLocks noChangeAspect="1" noChangeArrowheads="1"/>
              </p:cNvSpPr>
              <p:nvPr/>
            </p:nvSpPr>
            <p:spPr bwMode="auto">
              <a:xfrm>
                <a:off x="1146" y="2440"/>
                <a:ext cx="297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84" name="Rectangle 152"/>
              <p:cNvSpPr>
                <a:spLocks noChangeAspect="1" noChangeArrowheads="1"/>
              </p:cNvSpPr>
              <p:nvPr/>
            </p:nvSpPr>
            <p:spPr bwMode="auto">
              <a:xfrm>
                <a:off x="847" y="2440"/>
                <a:ext cx="29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Y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85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3572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86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3254" y="2129"/>
                <a:ext cx="318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87" name="Rectangle 155"/>
              <p:cNvSpPr>
                <a:spLocks noChangeAspect="1" noChangeArrowheads="1"/>
              </p:cNvSpPr>
              <p:nvPr/>
            </p:nvSpPr>
            <p:spPr bwMode="auto">
              <a:xfrm>
                <a:off x="2965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88" name="Rectangle 156"/>
              <p:cNvSpPr>
                <a:spLocks noChangeAspect="1" noChangeArrowheads="1"/>
              </p:cNvSpPr>
              <p:nvPr/>
            </p:nvSpPr>
            <p:spPr bwMode="auto">
              <a:xfrm>
                <a:off x="2675" y="2129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89" name="Rectangle 157"/>
              <p:cNvSpPr>
                <a:spLocks noChangeAspect="1" noChangeArrowheads="1"/>
              </p:cNvSpPr>
              <p:nvPr/>
            </p:nvSpPr>
            <p:spPr bwMode="auto">
              <a:xfrm>
                <a:off x="2380" y="2129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Fe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90" name="Rectangle 158"/>
              <p:cNvSpPr>
                <a:spLocks noChangeAspect="1" noChangeArrowheads="1"/>
              </p:cNvSpPr>
              <p:nvPr/>
            </p:nvSpPr>
            <p:spPr bwMode="auto">
              <a:xfrm>
                <a:off x="2050" y="2129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91" name="Rectangle 159"/>
              <p:cNvSpPr>
                <a:spLocks noChangeAspect="1" noChangeArrowheads="1"/>
              </p:cNvSpPr>
              <p:nvPr/>
            </p:nvSpPr>
            <p:spPr bwMode="auto">
              <a:xfrm>
                <a:off x="1745" y="2129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92" name="Rectangle 160"/>
              <p:cNvSpPr>
                <a:spLocks noChangeAspect="1" noChangeArrowheads="1"/>
              </p:cNvSpPr>
              <p:nvPr/>
            </p:nvSpPr>
            <p:spPr bwMode="auto">
              <a:xfrm>
                <a:off x="1443" y="2129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V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93" name="Rectangle 161"/>
              <p:cNvSpPr>
                <a:spLocks noChangeAspect="1" noChangeArrowheads="1"/>
              </p:cNvSpPr>
              <p:nvPr/>
            </p:nvSpPr>
            <p:spPr bwMode="auto">
              <a:xfrm>
                <a:off x="1146" y="2129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5394" name="Rectangle 162"/>
              <p:cNvSpPr>
                <a:spLocks noChangeAspect="1" noChangeArrowheads="1"/>
              </p:cNvSpPr>
              <p:nvPr/>
            </p:nvSpPr>
            <p:spPr bwMode="auto">
              <a:xfrm>
                <a:off x="847" y="2129"/>
                <a:ext cx="29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Sc</a:t>
                </a:r>
                <a:endParaRPr lang="eu-ES" sz="1600" b="1">
                  <a:cs typeface="+mn-cs"/>
                </a:endParaRPr>
              </a:p>
            </p:txBody>
          </p:sp>
        </p:grpSp>
        <p:sp>
          <p:nvSpPr>
            <p:cNvPr id="95395" name="Rectangle 163"/>
            <p:cNvSpPr>
              <a:spLocks noChangeAspect="1" noChangeArrowheads="1"/>
            </p:cNvSpPr>
            <p:nvPr/>
          </p:nvSpPr>
          <p:spPr bwMode="auto">
            <a:xfrm>
              <a:off x="537" y="3063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Ra</a:t>
              </a:r>
              <a:endParaRPr lang="eu-ES" sz="1600" b="1">
                <a:cs typeface="+mn-cs"/>
              </a:endParaRPr>
            </a:p>
          </p:txBody>
        </p:sp>
        <p:sp>
          <p:nvSpPr>
            <p:cNvPr id="95396" name="Rectangle 164"/>
            <p:cNvSpPr>
              <a:spLocks noChangeAspect="1" noChangeArrowheads="1"/>
            </p:cNvSpPr>
            <p:nvPr/>
          </p:nvSpPr>
          <p:spPr bwMode="auto">
            <a:xfrm>
              <a:off x="537" y="2752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Ba</a:t>
              </a:r>
              <a:endParaRPr lang="eu-ES" sz="1600" b="1">
                <a:cs typeface="+mn-cs"/>
              </a:endParaRPr>
            </a:p>
          </p:txBody>
        </p:sp>
        <p:sp>
          <p:nvSpPr>
            <p:cNvPr id="95397" name="Rectangle 165"/>
            <p:cNvSpPr>
              <a:spLocks noChangeAspect="1" noChangeArrowheads="1"/>
            </p:cNvSpPr>
            <p:nvPr/>
          </p:nvSpPr>
          <p:spPr bwMode="auto">
            <a:xfrm>
              <a:off x="537" y="2440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Sr</a:t>
              </a:r>
              <a:endParaRPr lang="eu-ES" sz="1600" b="1">
                <a:cs typeface="+mn-cs"/>
              </a:endParaRPr>
            </a:p>
          </p:txBody>
        </p:sp>
        <p:sp>
          <p:nvSpPr>
            <p:cNvPr id="95398" name="Rectangle 166"/>
            <p:cNvSpPr>
              <a:spLocks noChangeAspect="1" noChangeArrowheads="1"/>
            </p:cNvSpPr>
            <p:nvPr/>
          </p:nvSpPr>
          <p:spPr bwMode="auto">
            <a:xfrm>
              <a:off x="537" y="2129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Ca</a:t>
              </a:r>
              <a:endParaRPr lang="eu-ES" sz="1600" b="1">
                <a:cs typeface="+mn-cs"/>
              </a:endParaRPr>
            </a:p>
          </p:txBody>
        </p:sp>
        <p:sp>
          <p:nvSpPr>
            <p:cNvPr id="95399" name="Rectangle 167"/>
            <p:cNvSpPr>
              <a:spLocks noChangeAspect="1" noChangeArrowheads="1"/>
            </p:cNvSpPr>
            <p:nvPr/>
          </p:nvSpPr>
          <p:spPr bwMode="auto">
            <a:xfrm>
              <a:off x="537" y="1817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Mg</a:t>
              </a:r>
              <a:endParaRPr lang="eu-ES" sz="1600" b="1">
                <a:cs typeface="+mn-cs"/>
              </a:endParaRPr>
            </a:p>
          </p:txBody>
        </p:sp>
        <p:sp>
          <p:nvSpPr>
            <p:cNvPr id="95400" name="Rectangle 168"/>
            <p:cNvSpPr>
              <a:spLocks noChangeAspect="1" noChangeArrowheads="1"/>
            </p:cNvSpPr>
            <p:nvPr/>
          </p:nvSpPr>
          <p:spPr bwMode="auto">
            <a:xfrm>
              <a:off x="537" y="1506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Be</a:t>
              </a:r>
              <a:endParaRPr lang="eu-ES" sz="1600" b="1">
                <a:cs typeface="+mn-cs"/>
              </a:endParaRPr>
            </a:p>
          </p:txBody>
        </p:sp>
      </p:grpSp>
      <p:sp>
        <p:nvSpPr>
          <p:cNvPr id="95401" name="Text Box 169"/>
          <p:cNvSpPr txBox="1">
            <a:spLocks noChangeArrowheads="1"/>
          </p:cNvSpPr>
          <p:nvPr/>
        </p:nvSpPr>
        <p:spPr bwMode="auto">
          <a:xfrm>
            <a:off x="7629525" y="2041525"/>
            <a:ext cx="69056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Helio</a:t>
            </a:r>
          </a:p>
        </p:txBody>
      </p:sp>
      <p:sp>
        <p:nvSpPr>
          <p:cNvPr id="95402" name="Text Box 170"/>
          <p:cNvSpPr txBox="1">
            <a:spLocks noChangeArrowheads="1"/>
          </p:cNvSpPr>
          <p:nvPr/>
        </p:nvSpPr>
        <p:spPr bwMode="auto">
          <a:xfrm>
            <a:off x="7624763" y="2536825"/>
            <a:ext cx="700087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Neon</a:t>
            </a:r>
          </a:p>
        </p:txBody>
      </p:sp>
      <p:sp>
        <p:nvSpPr>
          <p:cNvPr id="95403" name="Text Box 171"/>
          <p:cNvSpPr txBox="1">
            <a:spLocks noChangeArrowheads="1"/>
          </p:cNvSpPr>
          <p:nvPr/>
        </p:nvSpPr>
        <p:spPr bwMode="auto">
          <a:xfrm>
            <a:off x="7585075" y="3032125"/>
            <a:ext cx="790575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Argon</a:t>
            </a:r>
          </a:p>
        </p:txBody>
      </p:sp>
      <p:sp>
        <p:nvSpPr>
          <p:cNvPr id="95404" name="Text Box 172"/>
          <p:cNvSpPr txBox="1">
            <a:spLocks noChangeArrowheads="1"/>
          </p:cNvSpPr>
          <p:nvPr/>
        </p:nvSpPr>
        <p:spPr bwMode="auto">
          <a:xfrm>
            <a:off x="7531100" y="3514725"/>
            <a:ext cx="915988" cy="346075"/>
          </a:xfrm>
          <a:prstGeom prst="rect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Kripton</a:t>
            </a:r>
          </a:p>
        </p:txBody>
      </p:sp>
      <p:sp>
        <p:nvSpPr>
          <p:cNvPr id="95405" name="Text Box 173"/>
          <p:cNvSpPr txBox="1">
            <a:spLocks noChangeArrowheads="1"/>
          </p:cNvSpPr>
          <p:nvPr/>
        </p:nvSpPr>
        <p:spPr bwMode="auto">
          <a:xfrm>
            <a:off x="7575550" y="4019550"/>
            <a:ext cx="812800" cy="346075"/>
          </a:xfrm>
          <a:prstGeom prst="rect">
            <a:avLst/>
          </a:prstGeom>
          <a:solidFill>
            <a:srgbClr val="ECD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Xenon</a:t>
            </a:r>
          </a:p>
        </p:txBody>
      </p:sp>
      <p:sp>
        <p:nvSpPr>
          <p:cNvPr id="95406" name="Text Box 174"/>
          <p:cNvSpPr txBox="1">
            <a:spLocks noChangeArrowheads="1"/>
          </p:cNvSpPr>
          <p:nvPr/>
        </p:nvSpPr>
        <p:spPr bwMode="auto">
          <a:xfrm>
            <a:off x="7570788" y="4514850"/>
            <a:ext cx="823912" cy="346075"/>
          </a:xfrm>
          <a:prstGeom prst="rect">
            <a:avLst/>
          </a:prstGeom>
          <a:solidFill>
            <a:srgbClr val="AF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Radon</a:t>
            </a:r>
          </a:p>
        </p:txBody>
      </p:sp>
      <p:pic>
        <p:nvPicPr>
          <p:cNvPr id="177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195656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9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67" grpId="0" animBg="1"/>
      <p:bldP spid="95401" grpId="0" animBg="1"/>
      <p:bldP spid="95402" grpId="0" animBg="1"/>
      <p:bldP spid="95403" grpId="0" animBg="1"/>
      <p:bldP spid="95404" grpId="0" animBg="1"/>
      <p:bldP spid="95405" grpId="0" animBg="1"/>
      <p:bldP spid="954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1791466" y="2390776"/>
            <a:ext cx="402272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600">
                <a:solidFill>
                  <a:srgbClr val="000000"/>
                </a:solidFill>
                <a:cs typeface="Times New Roman" charset="0"/>
              </a:rPr>
              <a:t>4.Periodokoak adiarazi, sinboloa idatzi. Elementuak al dira?</a:t>
            </a:r>
            <a:endParaRPr lang="eu-ES" sz="1600">
              <a:cs typeface="+mn-cs"/>
            </a:endParaRP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1938433" y="2544995"/>
            <a:ext cx="393700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¿Cuál será el de mayor volumen?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852613" y="2538413"/>
            <a:ext cx="393700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¿Cuál será el de mayor masa?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1865727" y="2528926"/>
            <a:ext cx="393700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¿Y el de menor masa?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1865727" y="2538413"/>
            <a:ext cx="393700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Zeinek du bolumenik txikiena?</a:t>
            </a: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107950" y="5481638"/>
            <a:ext cx="8139113" cy="1236662"/>
            <a:chOff x="68" y="3453"/>
            <a:chExt cx="5127" cy="779"/>
          </a:xfrm>
        </p:grpSpPr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4887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Lu</a:t>
              </a:r>
              <a:endParaRPr lang="eu-ES" sz="1600" b="1">
                <a:cs typeface="+mn-cs"/>
              </a:endParaRPr>
            </a:p>
          </p:txBody>
        </p:sp>
        <p:sp>
          <p:nvSpPr>
            <p:cNvPr id="96267" name="Rectangle 11"/>
            <p:cNvSpPr>
              <a:spLocks noChangeArrowheads="1"/>
            </p:cNvSpPr>
            <p:nvPr/>
          </p:nvSpPr>
          <p:spPr bwMode="auto">
            <a:xfrm>
              <a:off x="4579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Yb</a:t>
              </a:r>
              <a:endParaRPr lang="eu-ES" sz="1600" b="1">
                <a:cs typeface="+mn-cs"/>
              </a:endParaRPr>
            </a:p>
          </p:txBody>
        </p:sp>
        <p:sp>
          <p:nvSpPr>
            <p:cNvPr id="96268" name="Rectangle 12"/>
            <p:cNvSpPr>
              <a:spLocks noChangeArrowheads="1"/>
            </p:cNvSpPr>
            <p:nvPr/>
          </p:nvSpPr>
          <p:spPr bwMode="auto">
            <a:xfrm>
              <a:off x="4263" y="3453"/>
              <a:ext cx="31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Tm</a:t>
              </a:r>
              <a:endParaRPr lang="eu-ES" sz="1600" b="1">
                <a:cs typeface="+mn-cs"/>
              </a:endParaRPr>
            </a:p>
          </p:txBody>
        </p:sp>
        <p:sp>
          <p:nvSpPr>
            <p:cNvPr id="96269" name="Rectangle 13"/>
            <p:cNvSpPr>
              <a:spLocks noChangeArrowheads="1"/>
            </p:cNvSpPr>
            <p:nvPr/>
          </p:nvSpPr>
          <p:spPr bwMode="auto">
            <a:xfrm>
              <a:off x="3955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Er</a:t>
              </a:r>
              <a:endParaRPr lang="eu-ES" sz="1600" b="1">
                <a:cs typeface="+mn-cs"/>
              </a:endParaRPr>
            </a:p>
          </p:txBody>
        </p:sp>
        <p:sp>
          <p:nvSpPr>
            <p:cNvPr id="96270" name="Rectangle 14"/>
            <p:cNvSpPr>
              <a:spLocks noChangeArrowheads="1"/>
            </p:cNvSpPr>
            <p:nvPr/>
          </p:nvSpPr>
          <p:spPr bwMode="auto">
            <a:xfrm>
              <a:off x="3647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Ho</a:t>
              </a:r>
              <a:endParaRPr lang="eu-ES" sz="1600" b="1">
                <a:cs typeface="+mn-cs"/>
              </a:endParaRPr>
            </a:p>
          </p:txBody>
        </p:sp>
        <p:sp>
          <p:nvSpPr>
            <p:cNvPr id="96271" name="Rectangle 15"/>
            <p:cNvSpPr>
              <a:spLocks noChangeArrowheads="1"/>
            </p:cNvSpPr>
            <p:nvPr/>
          </p:nvSpPr>
          <p:spPr bwMode="auto">
            <a:xfrm>
              <a:off x="3339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Dy</a:t>
              </a:r>
              <a:endParaRPr lang="eu-ES" sz="1600" b="1">
                <a:cs typeface="+mn-cs"/>
              </a:endParaRPr>
            </a:p>
          </p:txBody>
        </p:sp>
        <p:sp>
          <p:nvSpPr>
            <p:cNvPr id="96272" name="Rectangle 16"/>
            <p:cNvSpPr>
              <a:spLocks noChangeArrowheads="1"/>
            </p:cNvSpPr>
            <p:nvPr/>
          </p:nvSpPr>
          <p:spPr bwMode="auto">
            <a:xfrm>
              <a:off x="3031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Tb</a:t>
              </a:r>
              <a:endParaRPr lang="eu-ES" sz="1600" b="1">
                <a:cs typeface="+mn-cs"/>
              </a:endParaRPr>
            </a:p>
          </p:txBody>
        </p:sp>
        <p:sp>
          <p:nvSpPr>
            <p:cNvPr id="96273" name="Rectangle 17"/>
            <p:cNvSpPr>
              <a:spLocks noChangeArrowheads="1"/>
            </p:cNvSpPr>
            <p:nvPr/>
          </p:nvSpPr>
          <p:spPr bwMode="auto">
            <a:xfrm>
              <a:off x="2707" y="3453"/>
              <a:ext cx="324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64</a:t>
              </a:r>
              <a:b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Gd</a:t>
              </a:r>
              <a:endParaRPr lang="eu-ES" sz="1600" b="1">
                <a:cs typeface="+mn-cs"/>
              </a:endParaRPr>
            </a:p>
          </p:txBody>
        </p:sp>
        <p:sp>
          <p:nvSpPr>
            <p:cNvPr id="96274" name="Rectangle 18"/>
            <p:cNvSpPr>
              <a:spLocks noChangeArrowheads="1"/>
            </p:cNvSpPr>
            <p:nvPr/>
          </p:nvSpPr>
          <p:spPr bwMode="auto">
            <a:xfrm>
              <a:off x="2375" y="3453"/>
              <a:ext cx="332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Eu</a:t>
              </a:r>
              <a:endParaRPr lang="eu-ES" sz="1600" b="1">
                <a:cs typeface="+mn-cs"/>
              </a:endParaRPr>
            </a:p>
          </p:txBody>
        </p:sp>
        <p:sp>
          <p:nvSpPr>
            <p:cNvPr id="96275" name="Rectangle 19"/>
            <p:cNvSpPr>
              <a:spLocks noChangeArrowheads="1"/>
            </p:cNvSpPr>
            <p:nvPr/>
          </p:nvSpPr>
          <p:spPr bwMode="auto">
            <a:xfrm>
              <a:off x="2067" y="3453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Sm</a:t>
              </a:r>
              <a:endParaRPr lang="eu-ES" sz="1600" b="1">
                <a:cs typeface="+mn-cs"/>
              </a:endParaRPr>
            </a:p>
          </p:txBody>
        </p:sp>
        <p:sp>
          <p:nvSpPr>
            <p:cNvPr id="96276" name="Rectangle 20"/>
            <p:cNvSpPr>
              <a:spLocks noChangeArrowheads="1"/>
            </p:cNvSpPr>
            <p:nvPr/>
          </p:nvSpPr>
          <p:spPr bwMode="auto">
            <a:xfrm>
              <a:off x="1731" y="3453"/>
              <a:ext cx="33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Pm</a:t>
              </a:r>
              <a:endParaRPr lang="eu-ES" sz="1600" b="1">
                <a:cs typeface="+mn-cs"/>
              </a:endParaRPr>
            </a:p>
          </p:txBody>
        </p:sp>
        <p:sp>
          <p:nvSpPr>
            <p:cNvPr id="96277" name="Rectangle 21"/>
            <p:cNvSpPr>
              <a:spLocks noChangeArrowheads="1"/>
            </p:cNvSpPr>
            <p:nvPr/>
          </p:nvSpPr>
          <p:spPr bwMode="auto">
            <a:xfrm>
              <a:off x="1433" y="3453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Nd</a:t>
              </a:r>
              <a:endParaRPr lang="eu-ES" sz="1600" b="1">
                <a:cs typeface="+mn-cs"/>
              </a:endParaRPr>
            </a:p>
          </p:txBody>
        </p:sp>
        <p:sp>
          <p:nvSpPr>
            <p:cNvPr id="96278" name="Rectangle 22"/>
            <p:cNvSpPr>
              <a:spLocks noChangeArrowheads="1"/>
            </p:cNvSpPr>
            <p:nvPr/>
          </p:nvSpPr>
          <p:spPr bwMode="auto">
            <a:xfrm>
              <a:off x="1135" y="3453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Pr</a:t>
              </a:r>
              <a:endParaRPr lang="eu-ES" sz="1600" b="1">
                <a:cs typeface="+mn-cs"/>
              </a:endParaRPr>
            </a:p>
          </p:txBody>
        </p:sp>
        <p:sp>
          <p:nvSpPr>
            <p:cNvPr id="96279" name="Rectangle 23"/>
            <p:cNvSpPr>
              <a:spLocks noChangeArrowheads="1"/>
            </p:cNvSpPr>
            <p:nvPr/>
          </p:nvSpPr>
          <p:spPr bwMode="auto">
            <a:xfrm>
              <a:off x="837" y="3453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Ce</a:t>
              </a:r>
              <a:endParaRPr lang="eu-ES" sz="1600" b="1">
                <a:cs typeface="+mn-cs"/>
              </a:endParaRPr>
            </a:p>
          </p:txBody>
        </p:sp>
        <p:sp>
          <p:nvSpPr>
            <p:cNvPr id="96280" name="Rectangle 24"/>
            <p:cNvSpPr>
              <a:spLocks noChangeArrowheads="1"/>
            </p:cNvSpPr>
            <p:nvPr/>
          </p:nvSpPr>
          <p:spPr bwMode="auto">
            <a:xfrm>
              <a:off x="68" y="3453"/>
              <a:ext cx="769" cy="3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400" b="1" dirty="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Lantanidoak</a:t>
              </a:r>
              <a:r>
                <a:rPr lang="eu-ES" sz="1200" dirty="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 </a:t>
              </a:r>
              <a:endParaRPr lang="eu-ES" dirty="0">
                <a:cs typeface="+mn-cs"/>
              </a:endParaRPr>
            </a:p>
          </p:txBody>
        </p:sp>
        <p:sp>
          <p:nvSpPr>
            <p:cNvPr id="96281" name="Rectangle 25"/>
            <p:cNvSpPr>
              <a:spLocks noChangeArrowheads="1"/>
            </p:cNvSpPr>
            <p:nvPr/>
          </p:nvSpPr>
          <p:spPr bwMode="auto">
            <a:xfrm>
              <a:off x="4887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Lr</a:t>
              </a:r>
              <a:endParaRPr lang="eu-ES" sz="1600" b="1">
                <a:cs typeface="+mn-cs"/>
              </a:endParaRPr>
            </a:p>
          </p:txBody>
        </p:sp>
        <p:sp>
          <p:nvSpPr>
            <p:cNvPr id="96282" name="Rectangle 26"/>
            <p:cNvSpPr>
              <a:spLocks noChangeArrowheads="1"/>
            </p:cNvSpPr>
            <p:nvPr/>
          </p:nvSpPr>
          <p:spPr bwMode="auto">
            <a:xfrm>
              <a:off x="4579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No</a:t>
              </a:r>
              <a:endParaRPr lang="eu-ES" sz="1600" b="1">
                <a:cs typeface="+mn-cs"/>
              </a:endParaRPr>
            </a:p>
          </p:txBody>
        </p:sp>
        <p:sp>
          <p:nvSpPr>
            <p:cNvPr id="96283" name="Rectangle 27"/>
            <p:cNvSpPr>
              <a:spLocks noChangeArrowheads="1"/>
            </p:cNvSpPr>
            <p:nvPr/>
          </p:nvSpPr>
          <p:spPr bwMode="auto">
            <a:xfrm>
              <a:off x="4263" y="3838"/>
              <a:ext cx="31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Md</a:t>
              </a:r>
              <a:endParaRPr lang="eu-ES" sz="1600" b="1">
                <a:cs typeface="+mn-cs"/>
              </a:endParaRPr>
            </a:p>
          </p:txBody>
        </p:sp>
        <p:sp>
          <p:nvSpPr>
            <p:cNvPr id="96284" name="Rectangle 28"/>
            <p:cNvSpPr>
              <a:spLocks noChangeArrowheads="1"/>
            </p:cNvSpPr>
            <p:nvPr/>
          </p:nvSpPr>
          <p:spPr bwMode="auto">
            <a:xfrm>
              <a:off x="3955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Fm</a:t>
              </a:r>
              <a:endParaRPr lang="eu-ES" sz="1600" b="1">
                <a:cs typeface="+mn-cs"/>
              </a:endParaRPr>
            </a:p>
          </p:txBody>
        </p:sp>
        <p:sp>
          <p:nvSpPr>
            <p:cNvPr id="96285" name="Rectangle 29"/>
            <p:cNvSpPr>
              <a:spLocks noChangeArrowheads="1"/>
            </p:cNvSpPr>
            <p:nvPr/>
          </p:nvSpPr>
          <p:spPr bwMode="auto">
            <a:xfrm>
              <a:off x="3647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Es</a:t>
              </a:r>
              <a:endParaRPr lang="eu-ES" sz="1600" b="1">
                <a:cs typeface="+mn-cs"/>
              </a:endParaRPr>
            </a:p>
          </p:txBody>
        </p:sp>
        <p:sp>
          <p:nvSpPr>
            <p:cNvPr id="96286" name="Rectangle 30"/>
            <p:cNvSpPr>
              <a:spLocks noChangeArrowheads="1"/>
            </p:cNvSpPr>
            <p:nvPr/>
          </p:nvSpPr>
          <p:spPr bwMode="auto">
            <a:xfrm>
              <a:off x="3339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Cf</a:t>
              </a:r>
              <a:endParaRPr lang="eu-ES" sz="1600" b="1">
                <a:cs typeface="+mn-cs"/>
              </a:endParaRPr>
            </a:p>
          </p:txBody>
        </p:sp>
        <p:sp>
          <p:nvSpPr>
            <p:cNvPr id="96287" name="Rectangle 31"/>
            <p:cNvSpPr>
              <a:spLocks noChangeArrowheads="1"/>
            </p:cNvSpPr>
            <p:nvPr/>
          </p:nvSpPr>
          <p:spPr bwMode="auto">
            <a:xfrm>
              <a:off x="3031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Bk</a:t>
              </a:r>
              <a:endParaRPr lang="eu-ES" sz="1600" b="1">
                <a:cs typeface="+mn-cs"/>
              </a:endParaRPr>
            </a:p>
          </p:txBody>
        </p:sp>
        <p:sp>
          <p:nvSpPr>
            <p:cNvPr id="96288" name="Rectangle 32"/>
            <p:cNvSpPr>
              <a:spLocks noChangeArrowheads="1"/>
            </p:cNvSpPr>
            <p:nvPr/>
          </p:nvSpPr>
          <p:spPr bwMode="auto">
            <a:xfrm>
              <a:off x="2707" y="3838"/>
              <a:ext cx="324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Cm</a:t>
              </a:r>
              <a:endParaRPr lang="eu-ES" sz="1600" b="1">
                <a:cs typeface="+mn-cs"/>
              </a:endParaRPr>
            </a:p>
          </p:txBody>
        </p:sp>
        <p:sp>
          <p:nvSpPr>
            <p:cNvPr id="96289" name="Rectangle 33"/>
            <p:cNvSpPr>
              <a:spLocks noChangeArrowheads="1"/>
            </p:cNvSpPr>
            <p:nvPr/>
          </p:nvSpPr>
          <p:spPr bwMode="auto">
            <a:xfrm>
              <a:off x="2375" y="3838"/>
              <a:ext cx="332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Am</a:t>
              </a:r>
              <a:endParaRPr lang="eu-ES" sz="1600" b="1">
                <a:cs typeface="+mn-cs"/>
              </a:endParaRPr>
            </a:p>
          </p:txBody>
        </p:sp>
        <p:sp>
          <p:nvSpPr>
            <p:cNvPr id="96290" name="Rectangle 34"/>
            <p:cNvSpPr>
              <a:spLocks noChangeArrowheads="1"/>
            </p:cNvSpPr>
            <p:nvPr/>
          </p:nvSpPr>
          <p:spPr bwMode="auto">
            <a:xfrm>
              <a:off x="2067" y="3838"/>
              <a:ext cx="30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Pu</a:t>
              </a:r>
              <a:endParaRPr lang="eu-ES" sz="1600" b="1">
                <a:cs typeface="+mn-cs"/>
              </a:endParaRPr>
            </a:p>
          </p:txBody>
        </p:sp>
        <p:sp>
          <p:nvSpPr>
            <p:cNvPr id="96291" name="Rectangle 35"/>
            <p:cNvSpPr>
              <a:spLocks noChangeArrowheads="1"/>
            </p:cNvSpPr>
            <p:nvPr/>
          </p:nvSpPr>
          <p:spPr bwMode="auto">
            <a:xfrm>
              <a:off x="1731" y="3838"/>
              <a:ext cx="336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Np</a:t>
              </a:r>
              <a:endParaRPr lang="eu-ES" sz="1600" b="1">
                <a:cs typeface="+mn-cs"/>
              </a:endParaRPr>
            </a:p>
          </p:txBody>
        </p:sp>
        <p:sp>
          <p:nvSpPr>
            <p:cNvPr id="96292" name="Rectangle 36"/>
            <p:cNvSpPr>
              <a:spLocks noChangeArrowheads="1"/>
            </p:cNvSpPr>
            <p:nvPr/>
          </p:nvSpPr>
          <p:spPr bwMode="auto">
            <a:xfrm>
              <a:off x="1433" y="3838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U</a:t>
              </a:r>
              <a:endParaRPr lang="eu-ES" sz="1600" b="1">
                <a:cs typeface="+mn-cs"/>
              </a:endParaRPr>
            </a:p>
          </p:txBody>
        </p:sp>
        <p:sp>
          <p:nvSpPr>
            <p:cNvPr id="96293" name="Rectangle 37"/>
            <p:cNvSpPr>
              <a:spLocks noChangeArrowheads="1"/>
            </p:cNvSpPr>
            <p:nvPr/>
          </p:nvSpPr>
          <p:spPr bwMode="auto">
            <a:xfrm>
              <a:off x="1133" y="3838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Pa</a:t>
              </a:r>
              <a:endParaRPr lang="eu-ES" sz="1600" b="1">
                <a:cs typeface="+mn-cs"/>
              </a:endParaRPr>
            </a:p>
          </p:txBody>
        </p:sp>
        <p:sp>
          <p:nvSpPr>
            <p:cNvPr id="96294" name="Rectangle 38"/>
            <p:cNvSpPr>
              <a:spLocks noChangeArrowheads="1"/>
            </p:cNvSpPr>
            <p:nvPr/>
          </p:nvSpPr>
          <p:spPr bwMode="auto">
            <a:xfrm>
              <a:off x="837" y="3838"/>
              <a:ext cx="298" cy="394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Th</a:t>
              </a:r>
              <a:endParaRPr lang="eu-ES" sz="1600" b="1">
                <a:cs typeface="+mn-cs"/>
              </a:endParaRPr>
            </a:p>
          </p:txBody>
        </p:sp>
        <p:sp>
          <p:nvSpPr>
            <p:cNvPr id="96295" name="Rectangle 39"/>
            <p:cNvSpPr>
              <a:spLocks noChangeArrowheads="1"/>
            </p:cNvSpPr>
            <p:nvPr/>
          </p:nvSpPr>
          <p:spPr bwMode="auto">
            <a:xfrm>
              <a:off x="68" y="3838"/>
              <a:ext cx="769" cy="3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400" b="1" dirty="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Actinidoak </a:t>
              </a:r>
              <a:endParaRPr lang="eu-ES" sz="1400" dirty="0">
                <a:cs typeface="+mn-cs"/>
              </a:endParaRPr>
            </a:p>
          </p:txBody>
        </p:sp>
      </p:grpSp>
      <p:sp>
        <p:nvSpPr>
          <p:cNvPr id="96296" name="Rectangle 40"/>
          <p:cNvSpPr>
            <a:spLocks noChangeAspect="1" noChangeArrowheads="1"/>
          </p:cNvSpPr>
          <p:nvPr/>
        </p:nvSpPr>
        <p:spPr bwMode="auto">
          <a:xfrm>
            <a:off x="8488363" y="3379788"/>
            <a:ext cx="473075" cy="49371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Kr</a:t>
            </a:r>
            <a:endParaRPr lang="eu-ES" sz="1600" b="1">
              <a:cs typeface="+mn-cs"/>
            </a:endParaRPr>
          </a:p>
        </p:txBody>
      </p:sp>
      <p:sp>
        <p:nvSpPr>
          <p:cNvPr id="96297" name="Rectangle 41"/>
          <p:cNvSpPr>
            <a:spLocks noChangeAspect="1" noChangeArrowheads="1"/>
          </p:cNvSpPr>
          <p:nvPr/>
        </p:nvSpPr>
        <p:spPr bwMode="auto">
          <a:xfrm>
            <a:off x="374650" y="3379788"/>
            <a:ext cx="477838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K</a:t>
            </a:r>
            <a:endParaRPr lang="eu-ES" sz="1600" b="1">
              <a:cs typeface="+mn-cs"/>
            </a:endParaRPr>
          </a:p>
        </p:txBody>
      </p:sp>
      <p:sp>
        <p:nvSpPr>
          <p:cNvPr id="96298" name="Rectangle 42"/>
          <p:cNvSpPr>
            <a:spLocks noChangeAspect="1" noChangeArrowheads="1"/>
          </p:cNvSpPr>
          <p:nvPr/>
        </p:nvSpPr>
        <p:spPr bwMode="auto">
          <a:xfrm>
            <a:off x="127000" y="3379788"/>
            <a:ext cx="247650" cy="493712"/>
          </a:xfrm>
          <a:prstGeom prst="rect">
            <a:avLst/>
          </a:prstGeom>
          <a:solidFill>
            <a:srgbClr val="FFFF8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</a:t>
            </a:r>
            <a:endParaRPr lang="eu-ES">
              <a:cs typeface="+mn-cs"/>
            </a:endParaRPr>
          </a:p>
        </p:txBody>
      </p:sp>
      <p:sp>
        <p:nvSpPr>
          <p:cNvPr id="96299" name="Rectangle 43"/>
          <p:cNvSpPr>
            <a:spLocks noChangeAspect="1" noChangeArrowheads="1"/>
          </p:cNvSpPr>
          <p:nvPr/>
        </p:nvSpPr>
        <p:spPr bwMode="auto">
          <a:xfrm>
            <a:off x="7986713" y="3379788"/>
            <a:ext cx="501650" cy="49371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Br</a:t>
            </a:r>
            <a:endParaRPr lang="eu-ES" sz="1600" b="1">
              <a:cs typeface="+mn-cs"/>
            </a:endParaRPr>
          </a:p>
        </p:txBody>
      </p:sp>
      <p:sp>
        <p:nvSpPr>
          <p:cNvPr id="96300" name="Rectangle 44"/>
          <p:cNvSpPr>
            <a:spLocks noChangeAspect="1" noChangeArrowheads="1"/>
          </p:cNvSpPr>
          <p:nvPr/>
        </p:nvSpPr>
        <p:spPr bwMode="auto">
          <a:xfrm>
            <a:off x="7505700" y="3379788"/>
            <a:ext cx="481013" cy="49371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Se</a:t>
            </a:r>
            <a:endParaRPr lang="eu-ES" sz="1600" b="1">
              <a:cs typeface="+mn-cs"/>
            </a:endParaRPr>
          </a:p>
        </p:txBody>
      </p:sp>
      <p:sp>
        <p:nvSpPr>
          <p:cNvPr id="96301" name="Rectangle 45"/>
          <p:cNvSpPr>
            <a:spLocks noChangeAspect="1" noChangeArrowheads="1"/>
          </p:cNvSpPr>
          <p:nvPr/>
        </p:nvSpPr>
        <p:spPr bwMode="auto">
          <a:xfrm>
            <a:off x="7046913" y="3379788"/>
            <a:ext cx="458787" cy="49371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As</a:t>
            </a:r>
            <a:endParaRPr lang="eu-ES" sz="1600" b="1">
              <a:cs typeface="+mn-cs"/>
            </a:endParaRPr>
          </a:p>
        </p:txBody>
      </p:sp>
      <p:grpSp>
        <p:nvGrpSpPr>
          <p:cNvPr id="160784" name="Group 46"/>
          <p:cNvGrpSpPr>
            <a:grpSpLocks/>
          </p:cNvGrpSpPr>
          <p:nvPr/>
        </p:nvGrpSpPr>
        <p:grpSpPr bwMode="auto">
          <a:xfrm>
            <a:off x="6129338" y="3379788"/>
            <a:ext cx="917575" cy="493712"/>
            <a:chOff x="3861" y="2129"/>
            <a:chExt cx="578" cy="311"/>
          </a:xfrm>
        </p:grpSpPr>
        <p:sp>
          <p:nvSpPr>
            <p:cNvPr id="96303" name="Rectangle 47"/>
            <p:cNvSpPr>
              <a:spLocks noChangeAspect="1" noChangeArrowheads="1"/>
            </p:cNvSpPr>
            <p:nvPr/>
          </p:nvSpPr>
          <p:spPr bwMode="auto">
            <a:xfrm>
              <a:off x="4153" y="2129"/>
              <a:ext cx="286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Ge</a:t>
              </a:r>
              <a:endParaRPr lang="eu-ES" sz="1600" b="1">
                <a:cs typeface="+mn-cs"/>
              </a:endParaRPr>
            </a:p>
          </p:txBody>
        </p:sp>
        <p:sp>
          <p:nvSpPr>
            <p:cNvPr id="96304" name="Rectangle 48"/>
            <p:cNvSpPr>
              <a:spLocks noChangeAspect="1" noChangeArrowheads="1"/>
            </p:cNvSpPr>
            <p:nvPr/>
          </p:nvSpPr>
          <p:spPr bwMode="auto">
            <a:xfrm>
              <a:off x="3861" y="2129"/>
              <a:ext cx="29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Ga</a:t>
              </a:r>
              <a:endParaRPr lang="eu-ES" sz="1600" b="1">
                <a:cs typeface="+mn-cs"/>
              </a:endParaRPr>
            </a:p>
          </p:txBody>
        </p:sp>
      </p:grpSp>
      <p:sp>
        <p:nvSpPr>
          <p:cNvPr id="96305" name="Rectangle 49"/>
          <p:cNvSpPr>
            <a:spLocks noChangeAspect="1" noChangeArrowheads="1"/>
          </p:cNvSpPr>
          <p:nvPr/>
        </p:nvSpPr>
        <p:spPr bwMode="auto">
          <a:xfrm>
            <a:off x="852488" y="3379788"/>
            <a:ext cx="492125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Ca</a:t>
            </a:r>
            <a:endParaRPr lang="eu-ES" sz="1600" b="1">
              <a:cs typeface="+mn-cs"/>
            </a:endParaRPr>
          </a:p>
        </p:txBody>
      </p:sp>
      <p:grpSp>
        <p:nvGrpSpPr>
          <p:cNvPr id="96306" name="Group 50"/>
          <p:cNvGrpSpPr>
            <a:grpSpLocks/>
          </p:cNvGrpSpPr>
          <p:nvPr/>
        </p:nvGrpSpPr>
        <p:grpSpPr bwMode="auto">
          <a:xfrm>
            <a:off x="127000" y="815975"/>
            <a:ext cx="8834438" cy="4540250"/>
            <a:chOff x="80" y="514"/>
            <a:chExt cx="5565" cy="2860"/>
          </a:xfrm>
        </p:grpSpPr>
        <p:grpSp>
          <p:nvGrpSpPr>
            <p:cNvPr id="160795" name="Group 51"/>
            <p:cNvGrpSpPr>
              <a:grpSpLocks/>
            </p:cNvGrpSpPr>
            <p:nvPr/>
          </p:nvGrpSpPr>
          <p:grpSpPr bwMode="auto">
            <a:xfrm>
              <a:off x="847" y="2129"/>
              <a:ext cx="3014" cy="623"/>
              <a:chOff x="847" y="2129"/>
              <a:chExt cx="3014" cy="623"/>
            </a:xfrm>
          </p:grpSpPr>
          <p:sp>
            <p:nvSpPr>
              <p:cNvPr id="96308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3572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09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3254" y="2440"/>
                <a:ext cx="318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10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2965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11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2675" y="2440"/>
                <a:ext cx="29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12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2380" y="2440"/>
                <a:ext cx="29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13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2050" y="2440"/>
                <a:ext cx="33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Tc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14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1745" y="2440"/>
                <a:ext cx="30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15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1443" y="2440"/>
                <a:ext cx="30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16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1146" y="2440"/>
                <a:ext cx="297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17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847" y="2440"/>
                <a:ext cx="29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Y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18" name="Rectangle 62"/>
              <p:cNvSpPr>
                <a:spLocks noChangeAspect="1" noChangeArrowheads="1"/>
              </p:cNvSpPr>
              <p:nvPr/>
            </p:nvSpPr>
            <p:spPr bwMode="auto">
              <a:xfrm>
                <a:off x="3572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19" name="Rectangle 63"/>
              <p:cNvSpPr>
                <a:spLocks noChangeAspect="1" noChangeArrowheads="1"/>
              </p:cNvSpPr>
              <p:nvPr/>
            </p:nvSpPr>
            <p:spPr bwMode="auto">
              <a:xfrm>
                <a:off x="3254" y="2129"/>
                <a:ext cx="318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20" name="Rectangle 64"/>
              <p:cNvSpPr>
                <a:spLocks noChangeAspect="1" noChangeArrowheads="1"/>
              </p:cNvSpPr>
              <p:nvPr/>
            </p:nvSpPr>
            <p:spPr bwMode="auto">
              <a:xfrm>
                <a:off x="2965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21" name="Rectangle 65"/>
              <p:cNvSpPr>
                <a:spLocks noChangeAspect="1" noChangeArrowheads="1"/>
              </p:cNvSpPr>
              <p:nvPr/>
            </p:nvSpPr>
            <p:spPr bwMode="auto">
              <a:xfrm>
                <a:off x="2675" y="2129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22" name="Rectangle 66"/>
              <p:cNvSpPr>
                <a:spLocks noChangeAspect="1" noChangeArrowheads="1"/>
              </p:cNvSpPr>
              <p:nvPr/>
            </p:nvSpPr>
            <p:spPr bwMode="auto">
              <a:xfrm>
                <a:off x="2380" y="2129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Fe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23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2050" y="2129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24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1745" y="2129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25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443" y="2129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V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26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1146" y="2129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96327" name="Rectangle 71"/>
              <p:cNvSpPr>
                <a:spLocks noChangeAspect="1" noChangeArrowheads="1"/>
              </p:cNvSpPr>
              <p:nvPr/>
            </p:nvSpPr>
            <p:spPr bwMode="auto">
              <a:xfrm>
                <a:off x="847" y="2129"/>
                <a:ext cx="29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Sc</a:t>
                </a:r>
                <a:endParaRPr lang="eu-ES" sz="1600" b="1">
                  <a:cs typeface="+mn-cs"/>
                </a:endParaRPr>
              </a:p>
            </p:txBody>
          </p:sp>
        </p:grpSp>
        <p:grpSp>
          <p:nvGrpSpPr>
            <p:cNvPr id="160796" name="Group 72"/>
            <p:cNvGrpSpPr>
              <a:grpSpLocks/>
            </p:cNvGrpSpPr>
            <p:nvPr/>
          </p:nvGrpSpPr>
          <p:grpSpPr bwMode="auto">
            <a:xfrm>
              <a:off x="80" y="514"/>
              <a:ext cx="5565" cy="2860"/>
              <a:chOff x="80" y="514"/>
              <a:chExt cx="5565" cy="2860"/>
            </a:xfrm>
          </p:grpSpPr>
          <p:grpSp>
            <p:nvGrpSpPr>
              <p:cNvPr id="160797" name="Group 73"/>
              <p:cNvGrpSpPr>
                <a:grpSpLocks/>
              </p:cNvGrpSpPr>
              <p:nvPr/>
            </p:nvGrpSpPr>
            <p:grpSpPr bwMode="auto">
              <a:xfrm>
                <a:off x="80" y="2440"/>
                <a:ext cx="5565" cy="934"/>
                <a:chOff x="80" y="2440"/>
                <a:chExt cx="5565" cy="934"/>
              </a:xfrm>
            </p:grpSpPr>
            <p:sp>
              <p:nvSpPr>
                <p:cNvPr id="96330" name="Rectangl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5347" y="2752"/>
                  <a:ext cx="298" cy="311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86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Rn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31" name="Rectangle 75"/>
                <p:cNvSpPr>
                  <a:spLocks noChangeAspect="1" noChangeArrowheads="1"/>
                </p:cNvSpPr>
                <p:nvPr/>
              </p:nvSpPr>
              <p:spPr bwMode="auto">
                <a:xfrm>
                  <a:off x="5347" y="2440"/>
                  <a:ext cx="298" cy="312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Xe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32" name="Rectangle 76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3063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Fr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33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2752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55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Cs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34" name="Rectangle 78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2440"/>
                  <a:ext cx="301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Rb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35" name="Rectangl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3063"/>
                  <a:ext cx="156" cy="311"/>
                </a:xfrm>
                <a:prstGeom prst="rect">
                  <a:avLst/>
                </a:prstGeom>
                <a:solidFill>
                  <a:srgbClr val="FFFF80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336" name="Rectangl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2752"/>
                  <a:ext cx="156" cy="311"/>
                </a:xfrm>
                <a:prstGeom prst="rect">
                  <a:avLst/>
                </a:prstGeom>
                <a:solidFill>
                  <a:srgbClr val="FFFF80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6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337" name="Rectangle 81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2440"/>
                  <a:ext cx="156" cy="312"/>
                </a:xfrm>
                <a:prstGeom prst="rect">
                  <a:avLst/>
                </a:prstGeom>
                <a:solidFill>
                  <a:srgbClr val="FFFF80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338" name="Rectangle 82"/>
                <p:cNvSpPr>
                  <a:spLocks noChangeAspect="1" noChangeArrowheads="1"/>
                </p:cNvSpPr>
                <p:nvPr/>
              </p:nvSpPr>
              <p:spPr bwMode="auto">
                <a:xfrm>
                  <a:off x="5031" y="2752"/>
                  <a:ext cx="316" cy="311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85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At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39" name="Rectangl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5031" y="2440"/>
                  <a:ext cx="316" cy="312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I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40" name="Rectangle 84"/>
                <p:cNvSpPr>
                  <a:spLocks noChangeAspect="1" noChangeArrowheads="1"/>
                </p:cNvSpPr>
                <p:nvPr/>
              </p:nvSpPr>
              <p:spPr bwMode="auto">
                <a:xfrm>
                  <a:off x="847" y="3063"/>
                  <a:ext cx="299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89 </a:t>
                  </a:r>
                  <a:r>
                    <a:rPr lang="eu-ES" sz="1000">
                      <a:solidFill>
                        <a:srgbClr val="FF0000"/>
                      </a:solidFill>
                      <a:latin typeface="Times New Roman" charset="0"/>
                      <a:cs typeface="Times New Roman" charset="0"/>
                      <a:hlinkClick r:id="rId2"/>
                    </a:rPr>
                    <a:t>*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Ac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41" name="Rectangle 85"/>
                <p:cNvSpPr>
                  <a:spLocks noChangeAspect="1" noChangeArrowheads="1"/>
                </p:cNvSpPr>
                <p:nvPr/>
              </p:nvSpPr>
              <p:spPr bwMode="auto">
                <a:xfrm>
                  <a:off x="847" y="2752"/>
                  <a:ext cx="299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57 </a:t>
                  </a:r>
                  <a:r>
                    <a:rPr lang="eu-ES" sz="1000">
                      <a:solidFill>
                        <a:srgbClr val="FF0000"/>
                      </a:solidFill>
                      <a:latin typeface="Times New Roman" charset="0"/>
                      <a:cs typeface="Times New Roman" charset="0"/>
                      <a:hlinkClick r:id="rId3"/>
                    </a:rPr>
                    <a:t>*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La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42" name="Rectangle 86"/>
                <p:cNvSpPr>
                  <a:spLocks noChangeAspect="1" noChangeArrowheads="1"/>
                </p:cNvSpPr>
                <p:nvPr/>
              </p:nvSpPr>
              <p:spPr bwMode="auto">
                <a:xfrm>
                  <a:off x="4728" y="2440"/>
                  <a:ext cx="303" cy="312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Te</a:t>
                  </a:r>
                  <a:endParaRPr lang="eu-ES" sz="1600" b="1">
                    <a:cs typeface="+mn-cs"/>
                  </a:endParaRPr>
                </a:p>
              </p:txBody>
            </p:sp>
            <p:grpSp>
              <p:nvGrpSpPr>
                <p:cNvPr id="160869" name="Group 87"/>
                <p:cNvGrpSpPr>
                  <a:grpSpLocks/>
                </p:cNvGrpSpPr>
                <p:nvPr/>
              </p:nvGrpSpPr>
              <p:grpSpPr bwMode="auto">
                <a:xfrm>
                  <a:off x="3861" y="2752"/>
                  <a:ext cx="1170" cy="311"/>
                  <a:chOff x="3861" y="2752"/>
                  <a:chExt cx="1170" cy="311"/>
                </a:xfrm>
              </p:grpSpPr>
              <p:sp>
                <p:nvSpPr>
                  <p:cNvPr id="96344" name="Rectangle 8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28" y="2752"/>
                    <a:ext cx="303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84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Po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45" name="Rectangle 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39" y="2752"/>
                    <a:ext cx="289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83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Bi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46" name="Rectangle 9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2752"/>
                    <a:ext cx="286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82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Pb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47" name="Rectangle 9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61" y="2752"/>
                    <a:ext cx="292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81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Tl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grpSp>
              <p:nvGrpSpPr>
                <p:cNvPr id="160870" name="Group 92"/>
                <p:cNvGrpSpPr>
                  <a:grpSpLocks/>
                </p:cNvGrpSpPr>
                <p:nvPr/>
              </p:nvGrpSpPr>
              <p:grpSpPr bwMode="auto">
                <a:xfrm>
                  <a:off x="3861" y="2440"/>
                  <a:ext cx="867" cy="312"/>
                  <a:chOff x="3861" y="2440"/>
                  <a:chExt cx="867" cy="312"/>
                </a:xfrm>
              </p:grpSpPr>
              <p:sp>
                <p:nvSpPr>
                  <p:cNvPr id="96349" name="Rectangle 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39" y="2440"/>
                    <a:ext cx="289" cy="312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51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Sb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50" name="Rectangle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3" y="2440"/>
                    <a:ext cx="286" cy="312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50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Sn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51" name="Rectangle 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61" y="2440"/>
                    <a:ext cx="292" cy="312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49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In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sp>
              <p:nvSpPr>
                <p:cNvPr id="96352" name="Rectangle 96"/>
                <p:cNvSpPr>
                  <a:spLocks noChangeAspect="1" noChangeArrowheads="1"/>
                </p:cNvSpPr>
                <p:nvPr/>
              </p:nvSpPr>
              <p:spPr bwMode="auto">
                <a:xfrm>
                  <a:off x="3572" y="2752"/>
                  <a:ext cx="289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80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Hg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53" name="Rectangle 97"/>
                <p:cNvSpPr>
                  <a:spLocks noChangeAspect="1" noChangeArrowheads="1"/>
                </p:cNvSpPr>
                <p:nvPr/>
              </p:nvSpPr>
              <p:spPr bwMode="auto">
                <a:xfrm>
                  <a:off x="3254" y="2752"/>
                  <a:ext cx="318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79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Au</a:t>
                  </a:r>
                  <a:endParaRPr lang="eu-ES" sz="1600" b="1">
                    <a:cs typeface="+mn-cs"/>
                  </a:endParaRPr>
                </a:p>
              </p:txBody>
            </p:sp>
            <p:grpSp>
              <p:nvGrpSpPr>
                <p:cNvPr id="160873" name="Group 98"/>
                <p:cNvGrpSpPr>
                  <a:grpSpLocks/>
                </p:cNvGrpSpPr>
                <p:nvPr/>
              </p:nvGrpSpPr>
              <p:grpSpPr bwMode="auto">
                <a:xfrm>
                  <a:off x="1146" y="2752"/>
                  <a:ext cx="2108" cy="622"/>
                  <a:chOff x="1146" y="2752"/>
                  <a:chExt cx="2108" cy="622"/>
                </a:xfrm>
              </p:grpSpPr>
              <p:sp>
                <p:nvSpPr>
                  <p:cNvPr id="96355" name="Rectangle 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675" y="3063"/>
                    <a:ext cx="290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109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Mt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56" name="Rectangle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80" y="3063"/>
                    <a:ext cx="295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108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Hs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57" name="Rectangle 1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50" y="3063"/>
                    <a:ext cx="330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107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Bh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58" name="Rectangle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45" y="3063"/>
                    <a:ext cx="305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106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Sg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59" name="Rectangle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443" y="3063"/>
                    <a:ext cx="302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105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Db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60" name="Rectangle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6" y="3063"/>
                    <a:ext cx="297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104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Rf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61" name="Rectangle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65" y="2752"/>
                    <a:ext cx="289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78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Pt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62" name="Rectangle 10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675" y="2752"/>
                    <a:ext cx="290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77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Ir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63" name="Rectangle 1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80" y="2752"/>
                    <a:ext cx="295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76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Os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64" name="Rectangle 10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50" y="2752"/>
                    <a:ext cx="330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75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Re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65" name="Rectangle 10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45" y="2752"/>
                    <a:ext cx="305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74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W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66" name="Rectangle 11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443" y="2752"/>
                    <a:ext cx="302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73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Ta</a:t>
                    </a:r>
                    <a:endParaRPr lang="eu-ES" sz="1600" b="1">
                      <a:cs typeface="+mn-cs"/>
                    </a:endParaRPr>
                  </a:p>
                </p:txBody>
              </p:sp>
              <p:sp>
                <p:nvSpPr>
                  <p:cNvPr id="96367" name="Rectangle 1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46" y="2752"/>
                    <a:ext cx="297" cy="311"/>
                  </a:xfrm>
                  <a:prstGeom prst="rect">
                    <a:avLst/>
                  </a:prstGeom>
                  <a:solidFill>
                    <a:srgbClr val="FFFFCC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u-ES" sz="10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72</a:t>
                    </a:r>
                    <a: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/>
                    </a:r>
                    <a:br>
                      <a:rPr lang="eu-ES" sz="1200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</a:br>
                    <a:r>
                      <a:rPr lang="eu-ES" sz="1600" b="1">
                        <a:solidFill>
                          <a:srgbClr val="000000"/>
                        </a:solidFill>
                        <a:latin typeface="Times New Roman" charset="0"/>
                        <a:cs typeface="Times New Roman" charset="0"/>
                      </a:rPr>
                      <a:t>Hf</a:t>
                    </a:r>
                    <a:endParaRPr lang="eu-ES" sz="1600" b="1">
                      <a:cs typeface="+mn-cs"/>
                    </a:endParaRPr>
                  </a:p>
                </p:txBody>
              </p:sp>
            </p:grpSp>
            <p:sp>
              <p:nvSpPr>
                <p:cNvPr id="96368" name="Rectangle 112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3063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Ra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69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2752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56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70" name="Rectangle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2440"/>
                  <a:ext cx="310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Sr</a:t>
                  </a:r>
                  <a:endParaRPr lang="eu-ES" sz="1600" b="1">
                    <a:cs typeface="+mn-cs"/>
                  </a:endParaRPr>
                </a:p>
              </p:txBody>
            </p:sp>
          </p:grpSp>
          <p:grpSp>
            <p:nvGrpSpPr>
              <p:cNvPr id="160798" name="Group 115"/>
              <p:cNvGrpSpPr>
                <a:grpSpLocks/>
              </p:cNvGrpSpPr>
              <p:nvPr/>
            </p:nvGrpSpPr>
            <p:grpSpPr bwMode="auto">
              <a:xfrm>
                <a:off x="80" y="514"/>
                <a:ext cx="5565" cy="1615"/>
                <a:chOff x="80" y="514"/>
                <a:chExt cx="5565" cy="1615"/>
              </a:xfrm>
            </p:grpSpPr>
            <p:sp>
              <p:nvSpPr>
                <p:cNvPr id="96372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5347" y="845"/>
                  <a:ext cx="298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cs typeface="+mn-cs"/>
                    </a:rPr>
                    <a:t>VIIIA</a:t>
                  </a:r>
                </a:p>
              </p:txBody>
            </p:sp>
            <p:sp>
              <p:nvSpPr>
                <p:cNvPr id="96373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5347" y="514"/>
                  <a:ext cx="298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18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374" name="Rectangle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5347" y="1817"/>
                  <a:ext cx="298" cy="312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Ar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75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5347" y="1506"/>
                  <a:ext cx="298" cy="311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Ne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76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5347" y="1175"/>
                  <a:ext cx="298" cy="331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He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77" name="Rectangl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1817"/>
                  <a:ext cx="301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Na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78" name="Rectangl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1506"/>
                  <a:ext cx="301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Li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79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1175"/>
                  <a:ext cx="301" cy="331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H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80" name="Rectangle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845"/>
                  <a:ext cx="301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IA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381" name="Rectangl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1817"/>
                  <a:ext cx="156" cy="312"/>
                </a:xfrm>
                <a:prstGeom prst="rect">
                  <a:avLst/>
                </a:prstGeom>
                <a:solidFill>
                  <a:srgbClr val="FFFF80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382" name="Rectangl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1506"/>
                  <a:ext cx="156" cy="311"/>
                </a:xfrm>
                <a:prstGeom prst="rect">
                  <a:avLst/>
                </a:prstGeom>
                <a:solidFill>
                  <a:srgbClr val="FFFF80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2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383" name="Rectangl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1175"/>
                  <a:ext cx="156" cy="331"/>
                </a:xfrm>
                <a:prstGeom prst="rect">
                  <a:avLst/>
                </a:prstGeom>
                <a:solidFill>
                  <a:srgbClr val="FFFF80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384" name="Rectangl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845"/>
                  <a:ext cx="156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eu-ES" sz="2800">
                    <a:cs typeface="+mn-cs"/>
                  </a:endParaRPr>
                </a:p>
              </p:txBody>
            </p:sp>
            <p:sp>
              <p:nvSpPr>
                <p:cNvPr id="96385" name="Rectangl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236" y="514"/>
                  <a:ext cx="301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386" name="Rectangle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514"/>
                  <a:ext cx="156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eu-ES" sz="2800">
                    <a:cs typeface="+mn-cs"/>
                  </a:endParaRPr>
                </a:p>
              </p:txBody>
            </p:sp>
            <p:sp>
              <p:nvSpPr>
                <p:cNvPr id="96387" name="Rectangle 131"/>
                <p:cNvSpPr>
                  <a:spLocks noChangeAspect="1" noChangeArrowheads="1"/>
                </p:cNvSpPr>
                <p:nvPr/>
              </p:nvSpPr>
              <p:spPr bwMode="auto">
                <a:xfrm>
                  <a:off x="5031" y="845"/>
                  <a:ext cx="316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VIIA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388" name="Rectangl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5031" y="514"/>
                  <a:ext cx="316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17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389" name="Rectangl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5031" y="1817"/>
                  <a:ext cx="316" cy="312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Cl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90" name="Rectangl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5031" y="1506"/>
                  <a:ext cx="316" cy="311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9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F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391" name="Rectangl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4728" y="845"/>
                  <a:ext cx="303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VIA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392" name="Rectangl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4439" y="845"/>
                  <a:ext cx="289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VA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393" name="Rectangl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845"/>
                  <a:ext cx="286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IVA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394" name="Rectangle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845"/>
                  <a:ext cx="292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IIIA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395" name="Rectangle 139"/>
                <p:cNvSpPr>
                  <a:spLocks noChangeAspect="1" noChangeArrowheads="1"/>
                </p:cNvSpPr>
                <p:nvPr/>
              </p:nvSpPr>
              <p:spPr bwMode="auto">
                <a:xfrm>
                  <a:off x="4728" y="514"/>
                  <a:ext cx="303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16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396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4439" y="514"/>
                  <a:ext cx="289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15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397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514"/>
                  <a:ext cx="286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14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398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514"/>
                  <a:ext cx="292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13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399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3572" y="845"/>
                  <a:ext cx="289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IIB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400" name="Rectangle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3254" y="845"/>
                  <a:ext cx="318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IB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401" name="Rectangle 145"/>
                <p:cNvSpPr>
                  <a:spLocks noChangeAspect="1" noChangeArrowheads="1"/>
                </p:cNvSpPr>
                <p:nvPr/>
              </p:nvSpPr>
              <p:spPr bwMode="auto">
                <a:xfrm>
                  <a:off x="2380" y="845"/>
                  <a:ext cx="874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VIIIB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402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2050" y="845"/>
                  <a:ext cx="330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VIIB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403" name="Rectangle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1745" y="845"/>
                  <a:ext cx="305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VIB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404" name="Rectangle 148"/>
                <p:cNvSpPr>
                  <a:spLocks noChangeAspect="1" noChangeArrowheads="1"/>
                </p:cNvSpPr>
                <p:nvPr/>
              </p:nvSpPr>
              <p:spPr bwMode="auto">
                <a:xfrm>
                  <a:off x="1443" y="845"/>
                  <a:ext cx="302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VB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405" name="Rectangle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1146" y="845"/>
                  <a:ext cx="297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IVB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406" name="Rectangle 150"/>
                <p:cNvSpPr>
                  <a:spLocks noChangeAspect="1" noChangeArrowheads="1"/>
                </p:cNvSpPr>
                <p:nvPr/>
              </p:nvSpPr>
              <p:spPr bwMode="auto">
                <a:xfrm>
                  <a:off x="847" y="845"/>
                  <a:ext cx="299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IIIB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407" name="Rectangle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3572" y="514"/>
                  <a:ext cx="289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12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408" name="Rectangle 152"/>
                <p:cNvSpPr>
                  <a:spLocks noChangeAspect="1" noChangeArrowheads="1"/>
                </p:cNvSpPr>
                <p:nvPr/>
              </p:nvSpPr>
              <p:spPr bwMode="auto">
                <a:xfrm>
                  <a:off x="3254" y="514"/>
                  <a:ext cx="318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11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409" name="Rectangl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2965" y="514"/>
                  <a:ext cx="289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10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410" name="Rectangl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2675" y="514"/>
                  <a:ext cx="290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9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411" name="Rectangle 155"/>
                <p:cNvSpPr>
                  <a:spLocks noChangeAspect="1" noChangeArrowheads="1"/>
                </p:cNvSpPr>
                <p:nvPr/>
              </p:nvSpPr>
              <p:spPr bwMode="auto">
                <a:xfrm>
                  <a:off x="2380" y="514"/>
                  <a:ext cx="295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412" name="Rectangle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2050" y="514"/>
                  <a:ext cx="330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413" name="Rectangle 157"/>
                <p:cNvSpPr>
                  <a:spLocks noChangeAspect="1" noChangeArrowheads="1"/>
                </p:cNvSpPr>
                <p:nvPr/>
              </p:nvSpPr>
              <p:spPr bwMode="auto">
                <a:xfrm>
                  <a:off x="1745" y="514"/>
                  <a:ext cx="305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6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414" name="Rectangle 158"/>
                <p:cNvSpPr>
                  <a:spLocks noChangeAspect="1" noChangeArrowheads="1"/>
                </p:cNvSpPr>
                <p:nvPr/>
              </p:nvSpPr>
              <p:spPr bwMode="auto">
                <a:xfrm>
                  <a:off x="1443" y="514"/>
                  <a:ext cx="302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415" name="Rectangle 159"/>
                <p:cNvSpPr>
                  <a:spLocks noChangeAspect="1" noChangeArrowheads="1"/>
                </p:cNvSpPr>
                <p:nvPr/>
              </p:nvSpPr>
              <p:spPr bwMode="auto">
                <a:xfrm>
                  <a:off x="1146" y="514"/>
                  <a:ext cx="297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4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416" name="Rectangle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847" y="514"/>
                  <a:ext cx="299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417" name="Rectangle 161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845"/>
                  <a:ext cx="310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000" b="1">
                      <a:solidFill>
                        <a:srgbClr val="000000"/>
                      </a:solidFill>
                      <a:cs typeface="Times New Roman" charset="0"/>
                    </a:rPr>
                    <a:t>IIA</a:t>
                  </a:r>
                  <a:endParaRPr lang="eu-ES" sz="1000">
                    <a:cs typeface="+mn-cs"/>
                  </a:endParaRPr>
                </a:p>
              </p:txBody>
            </p:sp>
            <p:sp>
              <p:nvSpPr>
                <p:cNvPr id="96418" name="Rectangle 162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514"/>
                  <a:ext cx="310" cy="331"/>
                </a:xfrm>
                <a:prstGeom prst="rect">
                  <a:avLst/>
                </a:prstGeom>
                <a:solidFill>
                  <a:srgbClr val="A8FFA8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2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419" name="Rectangle 163"/>
                <p:cNvSpPr>
                  <a:spLocks noChangeAspect="1" noChangeArrowheads="1"/>
                </p:cNvSpPr>
                <p:nvPr/>
              </p:nvSpPr>
              <p:spPr bwMode="auto">
                <a:xfrm>
                  <a:off x="4728" y="1817"/>
                  <a:ext cx="303" cy="312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16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 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                    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96420" name="Rectangle 164"/>
                <p:cNvSpPr>
                  <a:spLocks noChangeAspect="1" noChangeArrowheads="1"/>
                </p:cNvSpPr>
                <p:nvPr/>
              </p:nvSpPr>
              <p:spPr bwMode="auto">
                <a:xfrm>
                  <a:off x="4439" y="1817"/>
                  <a:ext cx="289" cy="312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15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P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421" name="Rectangle 165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1817"/>
                  <a:ext cx="286" cy="312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Si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422" name="Rectangle 166"/>
                <p:cNvSpPr>
                  <a:spLocks noChangeAspect="1" noChangeArrowheads="1"/>
                </p:cNvSpPr>
                <p:nvPr/>
              </p:nvSpPr>
              <p:spPr bwMode="auto">
                <a:xfrm>
                  <a:off x="4728" y="1506"/>
                  <a:ext cx="303" cy="311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8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O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423" name="Rectangle 167"/>
                <p:cNvSpPr>
                  <a:spLocks noChangeAspect="1" noChangeArrowheads="1"/>
                </p:cNvSpPr>
                <p:nvPr/>
              </p:nvSpPr>
              <p:spPr bwMode="auto">
                <a:xfrm>
                  <a:off x="4439" y="1506"/>
                  <a:ext cx="289" cy="311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N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424" name="Rectangle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4153" y="1506"/>
                  <a:ext cx="286" cy="311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6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C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425" name="Rectangle 169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1506"/>
                  <a:ext cx="292" cy="311"/>
                </a:xfrm>
                <a:prstGeom prst="rect">
                  <a:avLst/>
                </a:prstGeom>
                <a:solidFill>
                  <a:srgbClr val="FFCC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426" name="Rectangle 170"/>
                <p:cNvSpPr>
                  <a:spLocks noChangeAspect="1" noChangeArrowheads="1"/>
                </p:cNvSpPr>
                <p:nvPr/>
              </p:nvSpPr>
              <p:spPr bwMode="auto">
                <a:xfrm>
                  <a:off x="3861" y="1817"/>
                  <a:ext cx="292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13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Al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427" name="Rectangle 171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1817"/>
                  <a:ext cx="310" cy="312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12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Mg</a:t>
                  </a:r>
                  <a:endParaRPr lang="eu-ES" sz="1600" b="1">
                    <a:cs typeface="+mn-cs"/>
                  </a:endParaRPr>
                </a:p>
              </p:txBody>
            </p:sp>
            <p:sp>
              <p:nvSpPr>
                <p:cNvPr id="96428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537" y="1506"/>
                  <a:ext cx="310" cy="311"/>
                </a:xfrm>
                <a:prstGeom prst="rect">
                  <a:avLst/>
                </a:prstGeom>
                <a:solidFill>
                  <a:srgbClr val="FF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eu-ES" sz="10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4</a:t>
                  </a:r>
                  <a: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/>
                  </a:r>
                  <a:br>
                    <a:rPr lang="eu-ES" sz="1200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</a:br>
                  <a:r>
                    <a:rPr lang="eu-ES" sz="16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Be</a:t>
                  </a:r>
                  <a:endParaRPr lang="eu-ES" sz="1600" b="1">
                    <a:cs typeface="+mn-cs"/>
                  </a:endParaRPr>
                </a:p>
              </p:txBody>
            </p:sp>
          </p:grpSp>
        </p:grpSp>
      </p:grpSp>
      <p:sp>
        <p:nvSpPr>
          <p:cNvPr id="96429" name="Text Box 173"/>
          <p:cNvSpPr txBox="1">
            <a:spLocks noChangeArrowheads="1"/>
          </p:cNvSpPr>
          <p:nvPr/>
        </p:nvSpPr>
        <p:spPr bwMode="auto">
          <a:xfrm>
            <a:off x="674688" y="3898900"/>
            <a:ext cx="86042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Kaltzio</a:t>
            </a:r>
          </a:p>
        </p:txBody>
      </p:sp>
      <p:sp>
        <p:nvSpPr>
          <p:cNvPr id="96430" name="Text Box 174"/>
          <p:cNvSpPr txBox="1">
            <a:spLocks noChangeArrowheads="1"/>
          </p:cNvSpPr>
          <p:nvPr/>
        </p:nvSpPr>
        <p:spPr bwMode="auto">
          <a:xfrm>
            <a:off x="6746875" y="3011488"/>
            <a:ext cx="1062038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Arseniko</a:t>
            </a:r>
          </a:p>
        </p:txBody>
      </p:sp>
      <p:sp>
        <p:nvSpPr>
          <p:cNvPr id="96431" name="Text Box 175"/>
          <p:cNvSpPr txBox="1">
            <a:spLocks noChangeArrowheads="1"/>
          </p:cNvSpPr>
          <p:nvPr/>
        </p:nvSpPr>
        <p:spPr bwMode="auto">
          <a:xfrm>
            <a:off x="7199313" y="3905250"/>
            <a:ext cx="915987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Selenio</a:t>
            </a:r>
          </a:p>
        </p:txBody>
      </p:sp>
      <p:sp>
        <p:nvSpPr>
          <p:cNvPr id="96432" name="Text Box 176"/>
          <p:cNvSpPr txBox="1">
            <a:spLocks noChangeArrowheads="1"/>
          </p:cNvSpPr>
          <p:nvPr/>
        </p:nvSpPr>
        <p:spPr bwMode="auto">
          <a:xfrm>
            <a:off x="174625" y="3011488"/>
            <a:ext cx="927100" cy="346075"/>
          </a:xfrm>
          <a:prstGeom prst="rect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Potasio</a:t>
            </a:r>
          </a:p>
        </p:txBody>
      </p:sp>
      <p:sp>
        <p:nvSpPr>
          <p:cNvPr id="96433" name="Text Box 177"/>
          <p:cNvSpPr txBox="1">
            <a:spLocks noChangeArrowheads="1"/>
          </p:cNvSpPr>
          <p:nvPr/>
        </p:nvSpPr>
        <p:spPr bwMode="auto">
          <a:xfrm>
            <a:off x="7832725" y="3011488"/>
            <a:ext cx="847725" cy="346075"/>
          </a:xfrm>
          <a:prstGeom prst="rect">
            <a:avLst/>
          </a:prstGeom>
          <a:solidFill>
            <a:srgbClr val="ECD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Bromo</a:t>
            </a:r>
          </a:p>
        </p:txBody>
      </p:sp>
      <p:sp>
        <p:nvSpPr>
          <p:cNvPr id="96434" name="Text Box 178"/>
          <p:cNvSpPr txBox="1">
            <a:spLocks noChangeArrowheads="1"/>
          </p:cNvSpPr>
          <p:nvPr/>
        </p:nvSpPr>
        <p:spPr bwMode="auto">
          <a:xfrm>
            <a:off x="6011863" y="3011488"/>
            <a:ext cx="703262" cy="346075"/>
          </a:xfrm>
          <a:prstGeom prst="rect">
            <a:avLst/>
          </a:prstGeom>
          <a:solidFill>
            <a:srgbClr val="AF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Galio</a:t>
            </a:r>
          </a:p>
        </p:txBody>
      </p:sp>
      <p:sp>
        <p:nvSpPr>
          <p:cNvPr id="96435" name="Text Box 179"/>
          <p:cNvSpPr txBox="1">
            <a:spLocks noChangeArrowheads="1"/>
          </p:cNvSpPr>
          <p:nvPr/>
        </p:nvSpPr>
        <p:spPr bwMode="auto">
          <a:xfrm>
            <a:off x="6018213" y="3905250"/>
            <a:ext cx="1143000" cy="346075"/>
          </a:xfrm>
          <a:prstGeom prst="rect">
            <a:avLst/>
          </a:prstGeom>
          <a:solidFill>
            <a:srgbClr val="FFDD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Germanio</a:t>
            </a:r>
          </a:p>
        </p:txBody>
      </p:sp>
      <p:sp>
        <p:nvSpPr>
          <p:cNvPr id="96436" name="Text Box 180"/>
          <p:cNvSpPr txBox="1">
            <a:spLocks noChangeArrowheads="1"/>
          </p:cNvSpPr>
          <p:nvPr/>
        </p:nvSpPr>
        <p:spPr bwMode="auto">
          <a:xfrm>
            <a:off x="8156575" y="3905250"/>
            <a:ext cx="915988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Kripton</a:t>
            </a:r>
          </a:p>
        </p:txBody>
      </p:sp>
      <p:pic>
        <p:nvPicPr>
          <p:cNvPr id="183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618821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963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9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nimBg="1"/>
      <p:bldP spid="96258" grpId="1" animBg="1"/>
      <p:bldP spid="96259" grpId="0" animBg="1"/>
      <p:bldP spid="96259" grpId="1" animBg="1"/>
      <p:bldP spid="96260" grpId="0" animBg="1"/>
      <p:bldP spid="96260" grpId="1" animBg="1"/>
      <p:bldP spid="96261" grpId="0" animBg="1"/>
      <p:bldP spid="96262" grpId="0" animBg="1"/>
      <p:bldP spid="96262" grpId="1" animBg="1"/>
      <p:bldP spid="96296" grpId="0" animBg="1"/>
      <p:bldP spid="96296" grpId="1" animBg="1"/>
      <p:bldP spid="96296" grpId="2" animBg="1"/>
      <p:bldP spid="96296" grpId="3" animBg="1"/>
      <p:bldP spid="96297" grpId="0" animBg="1"/>
      <p:bldP spid="96297" grpId="1" animBg="1"/>
      <p:bldP spid="96297" grpId="2" animBg="1"/>
      <p:bldP spid="96429" grpId="0" animBg="1"/>
      <p:bldP spid="96430" grpId="0" animBg="1"/>
      <p:bldP spid="96431" grpId="0" animBg="1"/>
      <p:bldP spid="96432" grpId="0" animBg="1"/>
      <p:bldP spid="96433" grpId="0" animBg="1"/>
      <p:bldP spid="96434" grpId="0" animBg="1"/>
      <p:bldP spid="96435" grpId="0" animBg="1"/>
      <p:bldP spid="964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8D072-B0D3-B646-B1AE-A04DE8E083B2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  <p:sp>
        <p:nvSpPr>
          <p:cNvPr id="171010" name="CuadroTexto 2"/>
          <p:cNvSpPr txBox="1">
            <a:spLocks noChangeArrowheads="1"/>
          </p:cNvSpPr>
          <p:nvPr/>
        </p:nvSpPr>
        <p:spPr bwMode="auto">
          <a:xfrm>
            <a:off x="900113" y="1052513"/>
            <a:ext cx="741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b="1">
                <a:solidFill>
                  <a:srgbClr val="72BFC5"/>
                </a:solidFill>
              </a:rPr>
              <a:t>2.4.5 Teoria zinetiko-molekularraren sintesia</a:t>
            </a:r>
          </a:p>
        </p:txBody>
      </p:sp>
      <p:pic>
        <p:nvPicPr>
          <p:cNvPr id="4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81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179388" y="2708275"/>
            <a:ext cx="2017712" cy="2305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2411413" y="2708275"/>
            <a:ext cx="2016125" cy="2305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716463" y="2708275"/>
            <a:ext cx="2016125" cy="2305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948488" y="2708275"/>
            <a:ext cx="2016125" cy="2305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125958" name="Group 6"/>
          <p:cNvGrpSpPr>
            <a:grpSpLocks/>
          </p:cNvGrpSpPr>
          <p:nvPr/>
        </p:nvGrpSpPr>
        <p:grpSpPr bwMode="auto">
          <a:xfrm>
            <a:off x="347663" y="4749800"/>
            <a:ext cx="1677987" cy="234950"/>
            <a:chOff x="177" y="2992"/>
            <a:chExt cx="1057" cy="148"/>
          </a:xfrm>
        </p:grpSpPr>
        <p:grpSp>
          <p:nvGrpSpPr>
            <p:cNvPr id="161968" name="Group 7"/>
            <p:cNvGrpSpPr>
              <a:grpSpLocks/>
            </p:cNvGrpSpPr>
            <p:nvPr/>
          </p:nvGrpSpPr>
          <p:grpSpPr bwMode="auto">
            <a:xfrm>
              <a:off x="177" y="2992"/>
              <a:ext cx="151" cy="146"/>
              <a:chOff x="567" y="3172"/>
              <a:chExt cx="151" cy="146"/>
            </a:xfrm>
          </p:grpSpPr>
          <p:sp>
            <p:nvSpPr>
              <p:cNvPr id="125960" name="Oval 8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61" name="Line 9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62" name="Line 10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69" name="Group 11"/>
            <p:cNvGrpSpPr>
              <a:grpSpLocks/>
            </p:cNvGrpSpPr>
            <p:nvPr/>
          </p:nvGrpSpPr>
          <p:grpSpPr bwMode="auto">
            <a:xfrm>
              <a:off x="402" y="2994"/>
              <a:ext cx="151" cy="146"/>
              <a:chOff x="567" y="3172"/>
              <a:chExt cx="151" cy="146"/>
            </a:xfrm>
          </p:grpSpPr>
          <p:sp>
            <p:nvSpPr>
              <p:cNvPr id="125964" name="Oval 12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65" name="Line 13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66" name="Line 14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70" name="Group 15"/>
            <p:cNvGrpSpPr>
              <a:grpSpLocks/>
            </p:cNvGrpSpPr>
            <p:nvPr/>
          </p:nvGrpSpPr>
          <p:grpSpPr bwMode="auto">
            <a:xfrm>
              <a:off x="634" y="2993"/>
              <a:ext cx="151" cy="146"/>
              <a:chOff x="567" y="3172"/>
              <a:chExt cx="151" cy="146"/>
            </a:xfrm>
          </p:grpSpPr>
          <p:sp>
            <p:nvSpPr>
              <p:cNvPr id="125968" name="Oval 16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69" name="Line 17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70" name="Line 18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71" name="Group 19"/>
            <p:cNvGrpSpPr>
              <a:grpSpLocks/>
            </p:cNvGrpSpPr>
            <p:nvPr/>
          </p:nvGrpSpPr>
          <p:grpSpPr bwMode="auto">
            <a:xfrm>
              <a:off x="858" y="2994"/>
              <a:ext cx="151" cy="146"/>
              <a:chOff x="567" y="3172"/>
              <a:chExt cx="151" cy="146"/>
            </a:xfrm>
          </p:grpSpPr>
          <p:sp>
            <p:nvSpPr>
              <p:cNvPr id="125972" name="Oval 20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73" name="Line 21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74" name="Line 22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72" name="Group 23"/>
            <p:cNvGrpSpPr>
              <a:grpSpLocks/>
            </p:cNvGrpSpPr>
            <p:nvPr/>
          </p:nvGrpSpPr>
          <p:grpSpPr bwMode="auto">
            <a:xfrm>
              <a:off x="1083" y="2993"/>
              <a:ext cx="151" cy="146"/>
              <a:chOff x="567" y="3172"/>
              <a:chExt cx="151" cy="146"/>
            </a:xfrm>
          </p:grpSpPr>
          <p:sp>
            <p:nvSpPr>
              <p:cNvPr id="125976" name="Oval 24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77" name="Line 25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78" name="Line 26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</p:grpSp>
      <p:grpSp>
        <p:nvGrpSpPr>
          <p:cNvPr id="125979" name="Group 27"/>
          <p:cNvGrpSpPr>
            <a:grpSpLocks/>
          </p:cNvGrpSpPr>
          <p:nvPr/>
        </p:nvGrpSpPr>
        <p:grpSpPr bwMode="auto">
          <a:xfrm>
            <a:off x="350838" y="4451350"/>
            <a:ext cx="1677987" cy="234950"/>
            <a:chOff x="177" y="2992"/>
            <a:chExt cx="1057" cy="148"/>
          </a:xfrm>
        </p:grpSpPr>
        <p:grpSp>
          <p:nvGrpSpPr>
            <p:cNvPr id="161948" name="Group 28"/>
            <p:cNvGrpSpPr>
              <a:grpSpLocks/>
            </p:cNvGrpSpPr>
            <p:nvPr/>
          </p:nvGrpSpPr>
          <p:grpSpPr bwMode="auto">
            <a:xfrm>
              <a:off x="177" y="2992"/>
              <a:ext cx="151" cy="146"/>
              <a:chOff x="567" y="3172"/>
              <a:chExt cx="151" cy="146"/>
            </a:xfrm>
          </p:grpSpPr>
          <p:sp>
            <p:nvSpPr>
              <p:cNvPr id="125981" name="Oval 29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82" name="Line 30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83" name="Line 31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49" name="Group 32"/>
            <p:cNvGrpSpPr>
              <a:grpSpLocks/>
            </p:cNvGrpSpPr>
            <p:nvPr/>
          </p:nvGrpSpPr>
          <p:grpSpPr bwMode="auto">
            <a:xfrm>
              <a:off x="402" y="2994"/>
              <a:ext cx="151" cy="146"/>
              <a:chOff x="567" y="3172"/>
              <a:chExt cx="151" cy="146"/>
            </a:xfrm>
          </p:grpSpPr>
          <p:sp>
            <p:nvSpPr>
              <p:cNvPr id="125985" name="Oval 33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86" name="Line 34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87" name="Line 35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50" name="Group 36"/>
            <p:cNvGrpSpPr>
              <a:grpSpLocks/>
            </p:cNvGrpSpPr>
            <p:nvPr/>
          </p:nvGrpSpPr>
          <p:grpSpPr bwMode="auto">
            <a:xfrm>
              <a:off x="634" y="2993"/>
              <a:ext cx="151" cy="146"/>
              <a:chOff x="567" y="3172"/>
              <a:chExt cx="151" cy="146"/>
            </a:xfrm>
          </p:grpSpPr>
          <p:sp>
            <p:nvSpPr>
              <p:cNvPr id="125989" name="Oval 37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90" name="Line 38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91" name="Line 39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51" name="Group 40"/>
            <p:cNvGrpSpPr>
              <a:grpSpLocks/>
            </p:cNvGrpSpPr>
            <p:nvPr/>
          </p:nvGrpSpPr>
          <p:grpSpPr bwMode="auto">
            <a:xfrm>
              <a:off x="858" y="2994"/>
              <a:ext cx="151" cy="146"/>
              <a:chOff x="567" y="3172"/>
              <a:chExt cx="151" cy="146"/>
            </a:xfrm>
          </p:grpSpPr>
          <p:sp>
            <p:nvSpPr>
              <p:cNvPr id="125993" name="Oval 41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94" name="Line 42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95" name="Line 43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grpSp>
          <p:nvGrpSpPr>
            <p:cNvPr id="161952" name="Group 44"/>
            <p:cNvGrpSpPr>
              <a:grpSpLocks/>
            </p:cNvGrpSpPr>
            <p:nvPr/>
          </p:nvGrpSpPr>
          <p:grpSpPr bwMode="auto">
            <a:xfrm>
              <a:off x="1083" y="2993"/>
              <a:ext cx="151" cy="146"/>
              <a:chOff x="567" y="3172"/>
              <a:chExt cx="151" cy="146"/>
            </a:xfrm>
          </p:grpSpPr>
          <p:sp>
            <p:nvSpPr>
              <p:cNvPr id="125997" name="Oval 45"/>
              <p:cNvSpPr>
                <a:spLocks noChangeArrowheads="1"/>
              </p:cNvSpPr>
              <p:nvPr/>
            </p:nvSpPr>
            <p:spPr bwMode="auto">
              <a:xfrm>
                <a:off x="567" y="3172"/>
                <a:ext cx="151" cy="14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98" name="Line 46"/>
              <p:cNvSpPr>
                <a:spLocks noChangeShapeType="1"/>
              </p:cNvSpPr>
              <p:nvPr/>
            </p:nvSpPr>
            <p:spPr bwMode="auto">
              <a:xfrm>
                <a:off x="585" y="3200"/>
                <a:ext cx="1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125999" name="Line 47"/>
              <p:cNvSpPr>
                <a:spLocks noChangeShapeType="1"/>
              </p:cNvSpPr>
              <p:nvPr/>
            </p:nvSpPr>
            <p:spPr bwMode="auto">
              <a:xfrm flipH="1">
                <a:off x="584" y="3200"/>
                <a:ext cx="11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</p:grpSp>
      <p:grpSp>
        <p:nvGrpSpPr>
          <p:cNvPr id="126000" name="Group 48"/>
          <p:cNvGrpSpPr>
            <a:grpSpLocks/>
          </p:cNvGrpSpPr>
          <p:nvPr/>
        </p:nvGrpSpPr>
        <p:grpSpPr bwMode="auto">
          <a:xfrm>
            <a:off x="347663" y="4146550"/>
            <a:ext cx="239712" cy="231775"/>
            <a:chOff x="567" y="3172"/>
            <a:chExt cx="151" cy="146"/>
          </a:xfrm>
        </p:grpSpPr>
        <p:sp>
          <p:nvSpPr>
            <p:cNvPr id="126001" name="Oval 49"/>
            <p:cNvSpPr>
              <a:spLocks noChangeArrowheads="1"/>
            </p:cNvSpPr>
            <p:nvPr/>
          </p:nvSpPr>
          <p:spPr bwMode="auto">
            <a:xfrm>
              <a:off x="567" y="3172"/>
              <a:ext cx="151" cy="1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02" name="Line 50"/>
            <p:cNvSpPr>
              <a:spLocks noChangeShapeType="1"/>
            </p:cNvSpPr>
            <p:nvPr/>
          </p:nvSpPr>
          <p:spPr bwMode="auto">
            <a:xfrm>
              <a:off x="585" y="3200"/>
              <a:ext cx="10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03" name="Line 51"/>
            <p:cNvSpPr>
              <a:spLocks noChangeShapeType="1"/>
            </p:cNvSpPr>
            <p:nvPr/>
          </p:nvSpPr>
          <p:spPr bwMode="auto">
            <a:xfrm flipH="1">
              <a:off x="584" y="3200"/>
              <a:ext cx="11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04" name="Group 52"/>
          <p:cNvGrpSpPr>
            <a:grpSpLocks/>
          </p:cNvGrpSpPr>
          <p:nvPr/>
        </p:nvGrpSpPr>
        <p:grpSpPr bwMode="auto">
          <a:xfrm>
            <a:off x="704850" y="4149725"/>
            <a:ext cx="239713" cy="231775"/>
            <a:chOff x="567" y="3172"/>
            <a:chExt cx="151" cy="146"/>
          </a:xfrm>
        </p:grpSpPr>
        <p:sp>
          <p:nvSpPr>
            <p:cNvPr id="126005" name="Oval 53"/>
            <p:cNvSpPr>
              <a:spLocks noChangeArrowheads="1"/>
            </p:cNvSpPr>
            <p:nvPr/>
          </p:nvSpPr>
          <p:spPr bwMode="auto">
            <a:xfrm>
              <a:off x="567" y="3172"/>
              <a:ext cx="151" cy="1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06" name="Line 54"/>
            <p:cNvSpPr>
              <a:spLocks noChangeShapeType="1"/>
            </p:cNvSpPr>
            <p:nvPr/>
          </p:nvSpPr>
          <p:spPr bwMode="auto">
            <a:xfrm>
              <a:off x="585" y="3200"/>
              <a:ext cx="10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07" name="Line 55"/>
            <p:cNvSpPr>
              <a:spLocks noChangeShapeType="1"/>
            </p:cNvSpPr>
            <p:nvPr/>
          </p:nvSpPr>
          <p:spPr bwMode="auto">
            <a:xfrm flipH="1">
              <a:off x="584" y="3200"/>
              <a:ext cx="11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08" name="Group 56"/>
          <p:cNvGrpSpPr>
            <a:grpSpLocks/>
          </p:cNvGrpSpPr>
          <p:nvPr/>
        </p:nvGrpSpPr>
        <p:grpSpPr bwMode="auto">
          <a:xfrm>
            <a:off x="1073150" y="4148138"/>
            <a:ext cx="239713" cy="231775"/>
            <a:chOff x="567" y="3172"/>
            <a:chExt cx="151" cy="146"/>
          </a:xfrm>
        </p:grpSpPr>
        <p:sp>
          <p:nvSpPr>
            <p:cNvPr id="126009" name="Oval 57"/>
            <p:cNvSpPr>
              <a:spLocks noChangeArrowheads="1"/>
            </p:cNvSpPr>
            <p:nvPr/>
          </p:nvSpPr>
          <p:spPr bwMode="auto">
            <a:xfrm>
              <a:off x="567" y="3172"/>
              <a:ext cx="151" cy="1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10" name="Line 58"/>
            <p:cNvSpPr>
              <a:spLocks noChangeShapeType="1"/>
            </p:cNvSpPr>
            <p:nvPr/>
          </p:nvSpPr>
          <p:spPr bwMode="auto">
            <a:xfrm>
              <a:off x="585" y="3200"/>
              <a:ext cx="10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11" name="Line 59"/>
            <p:cNvSpPr>
              <a:spLocks noChangeShapeType="1"/>
            </p:cNvSpPr>
            <p:nvPr/>
          </p:nvSpPr>
          <p:spPr bwMode="auto">
            <a:xfrm flipH="1">
              <a:off x="584" y="3200"/>
              <a:ext cx="11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12" name="Group 60"/>
          <p:cNvGrpSpPr>
            <a:grpSpLocks/>
          </p:cNvGrpSpPr>
          <p:nvPr/>
        </p:nvGrpSpPr>
        <p:grpSpPr bwMode="auto">
          <a:xfrm>
            <a:off x="1428750" y="4149725"/>
            <a:ext cx="239713" cy="231775"/>
            <a:chOff x="567" y="3172"/>
            <a:chExt cx="151" cy="146"/>
          </a:xfrm>
        </p:grpSpPr>
        <p:sp>
          <p:nvSpPr>
            <p:cNvPr id="126013" name="Oval 61"/>
            <p:cNvSpPr>
              <a:spLocks noChangeArrowheads="1"/>
            </p:cNvSpPr>
            <p:nvPr/>
          </p:nvSpPr>
          <p:spPr bwMode="auto">
            <a:xfrm>
              <a:off x="567" y="3172"/>
              <a:ext cx="151" cy="1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14" name="Line 62"/>
            <p:cNvSpPr>
              <a:spLocks noChangeShapeType="1"/>
            </p:cNvSpPr>
            <p:nvPr/>
          </p:nvSpPr>
          <p:spPr bwMode="auto">
            <a:xfrm>
              <a:off x="585" y="3200"/>
              <a:ext cx="10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15" name="Line 63"/>
            <p:cNvSpPr>
              <a:spLocks noChangeShapeType="1"/>
            </p:cNvSpPr>
            <p:nvPr/>
          </p:nvSpPr>
          <p:spPr bwMode="auto">
            <a:xfrm flipH="1">
              <a:off x="584" y="3200"/>
              <a:ext cx="11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16" name="Group 64"/>
          <p:cNvGrpSpPr>
            <a:grpSpLocks/>
          </p:cNvGrpSpPr>
          <p:nvPr/>
        </p:nvGrpSpPr>
        <p:grpSpPr bwMode="auto">
          <a:xfrm>
            <a:off x="1785938" y="4148138"/>
            <a:ext cx="239712" cy="231775"/>
            <a:chOff x="567" y="3172"/>
            <a:chExt cx="151" cy="146"/>
          </a:xfrm>
        </p:grpSpPr>
        <p:sp>
          <p:nvSpPr>
            <p:cNvPr id="126017" name="Oval 65"/>
            <p:cNvSpPr>
              <a:spLocks noChangeArrowheads="1"/>
            </p:cNvSpPr>
            <p:nvPr/>
          </p:nvSpPr>
          <p:spPr bwMode="auto">
            <a:xfrm>
              <a:off x="567" y="3172"/>
              <a:ext cx="151" cy="1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18" name="Line 66"/>
            <p:cNvSpPr>
              <a:spLocks noChangeShapeType="1"/>
            </p:cNvSpPr>
            <p:nvPr/>
          </p:nvSpPr>
          <p:spPr bwMode="auto">
            <a:xfrm>
              <a:off x="585" y="3200"/>
              <a:ext cx="10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19" name="Line 67"/>
            <p:cNvSpPr>
              <a:spLocks noChangeShapeType="1"/>
            </p:cNvSpPr>
            <p:nvPr/>
          </p:nvSpPr>
          <p:spPr bwMode="auto">
            <a:xfrm flipH="1">
              <a:off x="584" y="3200"/>
              <a:ext cx="11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20" name="Group 68"/>
          <p:cNvGrpSpPr>
            <a:grpSpLocks/>
          </p:cNvGrpSpPr>
          <p:nvPr/>
        </p:nvGrpSpPr>
        <p:grpSpPr bwMode="auto">
          <a:xfrm>
            <a:off x="461963" y="2952750"/>
            <a:ext cx="323850" cy="195263"/>
            <a:chOff x="291" y="1860"/>
            <a:chExt cx="204" cy="123"/>
          </a:xfrm>
        </p:grpSpPr>
        <p:sp>
          <p:nvSpPr>
            <p:cNvPr id="126021" name="Oval 69"/>
            <p:cNvSpPr>
              <a:spLocks noChangeArrowheads="1"/>
            </p:cNvSpPr>
            <p:nvPr/>
          </p:nvSpPr>
          <p:spPr bwMode="auto">
            <a:xfrm>
              <a:off x="291" y="186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22" name="Oval 70"/>
            <p:cNvSpPr>
              <a:spLocks noChangeArrowheads="1"/>
            </p:cNvSpPr>
            <p:nvPr/>
          </p:nvSpPr>
          <p:spPr bwMode="auto">
            <a:xfrm>
              <a:off x="380" y="1868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23" name="Group 71"/>
          <p:cNvGrpSpPr>
            <a:grpSpLocks/>
          </p:cNvGrpSpPr>
          <p:nvPr/>
        </p:nvGrpSpPr>
        <p:grpSpPr bwMode="auto">
          <a:xfrm rot="-3433843">
            <a:off x="1331913" y="3032125"/>
            <a:ext cx="261938" cy="236537"/>
            <a:chOff x="1866" y="683"/>
            <a:chExt cx="165" cy="149"/>
          </a:xfrm>
        </p:grpSpPr>
        <p:sp>
          <p:nvSpPr>
            <p:cNvPr id="126024" name="Oval 72"/>
            <p:cNvSpPr>
              <a:spLocks noChangeArrowheads="1"/>
            </p:cNvSpPr>
            <p:nvPr/>
          </p:nvSpPr>
          <p:spPr bwMode="auto">
            <a:xfrm>
              <a:off x="1867" y="68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25" name="Oval 73"/>
            <p:cNvSpPr>
              <a:spLocks noChangeArrowheads="1"/>
            </p:cNvSpPr>
            <p:nvPr/>
          </p:nvSpPr>
          <p:spPr bwMode="auto">
            <a:xfrm>
              <a:off x="1916" y="715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26" name="Group 74"/>
          <p:cNvGrpSpPr>
            <a:grpSpLocks/>
          </p:cNvGrpSpPr>
          <p:nvPr/>
        </p:nvGrpSpPr>
        <p:grpSpPr bwMode="auto">
          <a:xfrm>
            <a:off x="733425" y="3790950"/>
            <a:ext cx="261938" cy="236538"/>
            <a:chOff x="1866" y="683"/>
            <a:chExt cx="165" cy="149"/>
          </a:xfrm>
        </p:grpSpPr>
        <p:sp>
          <p:nvSpPr>
            <p:cNvPr id="126027" name="Oval 75"/>
            <p:cNvSpPr>
              <a:spLocks noChangeArrowheads="1"/>
            </p:cNvSpPr>
            <p:nvPr/>
          </p:nvSpPr>
          <p:spPr bwMode="auto">
            <a:xfrm>
              <a:off x="1866" y="683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28" name="Oval 76"/>
            <p:cNvSpPr>
              <a:spLocks noChangeArrowheads="1"/>
            </p:cNvSpPr>
            <p:nvPr/>
          </p:nvSpPr>
          <p:spPr bwMode="auto">
            <a:xfrm>
              <a:off x="1916" y="717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29" name="Group 77"/>
          <p:cNvGrpSpPr>
            <a:grpSpLocks/>
          </p:cNvGrpSpPr>
          <p:nvPr/>
        </p:nvGrpSpPr>
        <p:grpSpPr bwMode="auto">
          <a:xfrm>
            <a:off x="1762125" y="3506788"/>
            <a:ext cx="261938" cy="236537"/>
            <a:chOff x="1866" y="683"/>
            <a:chExt cx="165" cy="149"/>
          </a:xfrm>
        </p:grpSpPr>
        <p:sp>
          <p:nvSpPr>
            <p:cNvPr id="126030" name="Oval 78"/>
            <p:cNvSpPr>
              <a:spLocks noChangeArrowheads="1"/>
            </p:cNvSpPr>
            <p:nvPr/>
          </p:nvSpPr>
          <p:spPr bwMode="auto">
            <a:xfrm>
              <a:off x="1866" y="683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31" name="Oval 79"/>
            <p:cNvSpPr>
              <a:spLocks noChangeArrowheads="1"/>
            </p:cNvSpPr>
            <p:nvPr/>
          </p:nvSpPr>
          <p:spPr bwMode="auto">
            <a:xfrm>
              <a:off x="1916" y="717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32" name="Group 80"/>
          <p:cNvGrpSpPr>
            <a:grpSpLocks/>
          </p:cNvGrpSpPr>
          <p:nvPr/>
        </p:nvGrpSpPr>
        <p:grpSpPr bwMode="auto">
          <a:xfrm rot="4321851">
            <a:off x="2680494" y="3105944"/>
            <a:ext cx="203200" cy="246062"/>
            <a:chOff x="3039" y="3429"/>
            <a:chExt cx="128" cy="155"/>
          </a:xfrm>
        </p:grpSpPr>
        <p:sp>
          <p:nvSpPr>
            <p:cNvPr id="126033" name="Oval 81"/>
            <p:cNvSpPr>
              <a:spLocks noChangeArrowheads="1"/>
            </p:cNvSpPr>
            <p:nvPr/>
          </p:nvSpPr>
          <p:spPr bwMode="auto">
            <a:xfrm>
              <a:off x="3039" y="346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34" name="Oval 82"/>
            <p:cNvSpPr>
              <a:spLocks noChangeArrowheads="1"/>
            </p:cNvSpPr>
            <p:nvPr/>
          </p:nvSpPr>
          <p:spPr bwMode="auto">
            <a:xfrm>
              <a:off x="3083" y="342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35" name="Group 83"/>
          <p:cNvGrpSpPr>
            <a:grpSpLocks/>
          </p:cNvGrpSpPr>
          <p:nvPr/>
        </p:nvGrpSpPr>
        <p:grpSpPr bwMode="auto">
          <a:xfrm rot="7212641">
            <a:off x="3963194" y="2969419"/>
            <a:ext cx="203200" cy="246062"/>
            <a:chOff x="3039" y="3429"/>
            <a:chExt cx="128" cy="155"/>
          </a:xfrm>
        </p:grpSpPr>
        <p:sp>
          <p:nvSpPr>
            <p:cNvPr id="126036" name="Oval 84"/>
            <p:cNvSpPr>
              <a:spLocks noChangeArrowheads="1"/>
            </p:cNvSpPr>
            <p:nvPr/>
          </p:nvSpPr>
          <p:spPr bwMode="auto">
            <a:xfrm>
              <a:off x="3039" y="347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37" name="Oval 85"/>
            <p:cNvSpPr>
              <a:spLocks noChangeArrowheads="1"/>
            </p:cNvSpPr>
            <p:nvPr/>
          </p:nvSpPr>
          <p:spPr bwMode="auto">
            <a:xfrm>
              <a:off x="3083" y="3429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38" name="Group 86"/>
          <p:cNvGrpSpPr>
            <a:grpSpLocks/>
          </p:cNvGrpSpPr>
          <p:nvPr/>
        </p:nvGrpSpPr>
        <p:grpSpPr bwMode="auto">
          <a:xfrm rot="3130539">
            <a:off x="3320257" y="3821906"/>
            <a:ext cx="203200" cy="246063"/>
            <a:chOff x="3039" y="3429"/>
            <a:chExt cx="128" cy="155"/>
          </a:xfrm>
        </p:grpSpPr>
        <p:sp>
          <p:nvSpPr>
            <p:cNvPr id="126039" name="Oval 87"/>
            <p:cNvSpPr>
              <a:spLocks noChangeArrowheads="1"/>
            </p:cNvSpPr>
            <p:nvPr/>
          </p:nvSpPr>
          <p:spPr bwMode="auto">
            <a:xfrm>
              <a:off x="3037" y="346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40" name="Oval 88"/>
            <p:cNvSpPr>
              <a:spLocks noChangeArrowheads="1"/>
            </p:cNvSpPr>
            <p:nvPr/>
          </p:nvSpPr>
          <p:spPr bwMode="auto">
            <a:xfrm>
              <a:off x="3083" y="34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41" name="Group 89"/>
          <p:cNvGrpSpPr>
            <a:grpSpLocks/>
          </p:cNvGrpSpPr>
          <p:nvPr/>
        </p:nvGrpSpPr>
        <p:grpSpPr bwMode="auto">
          <a:xfrm rot="-7191468">
            <a:off x="2672557" y="4526756"/>
            <a:ext cx="203200" cy="246063"/>
            <a:chOff x="3039" y="3429"/>
            <a:chExt cx="128" cy="155"/>
          </a:xfrm>
        </p:grpSpPr>
        <p:sp>
          <p:nvSpPr>
            <p:cNvPr id="126042" name="Oval 90"/>
            <p:cNvSpPr>
              <a:spLocks noChangeArrowheads="1"/>
            </p:cNvSpPr>
            <p:nvPr/>
          </p:nvSpPr>
          <p:spPr bwMode="auto">
            <a:xfrm>
              <a:off x="3042" y="346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43" name="Oval 91"/>
            <p:cNvSpPr>
              <a:spLocks noChangeArrowheads="1"/>
            </p:cNvSpPr>
            <p:nvPr/>
          </p:nvSpPr>
          <p:spPr bwMode="auto">
            <a:xfrm>
              <a:off x="3087" y="3429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44" name="Group 92"/>
          <p:cNvGrpSpPr>
            <a:grpSpLocks/>
          </p:cNvGrpSpPr>
          <p:nvPr/>
        </p:nvGrpSpPr>
        <p:grpSpPr bwMode="auto">
          <a:xfrm rot="-9579803">
            <a:off x="4017963" y="4560888"/>
            <a:ext cx="203200" cy="246062"/>
            <a:chOff x="3039" y="3429"/>
            <a:chExt cx="128" cy="155"/>
          </a:xfrm>
        </p:grpSpPr>
        <p:sp>
          <p:nvSpPr>
            <p:cNvPr id="126045" name="Oval 93"/>
            <p:cNvSpPr>
              <a:spLocks noChangeArrowheads="1"/>
            </p:cNvSpPr>
            <p:nvPr/>
          </p:nvSpPr>
          <p:spPr bwMode="auto">
            <a:xfrm>
              <a:off x="3043" y="346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46" name="Oval 94"/>
            <p:cNvSpPr>
              <a:spLocks noChangeArrowheads="1"/>
            </p:cNvSpPr>
            <p:nvPr/>
          </p:nvSpPr>
          <p:spPr bwMode="auto">
            <a:xfrm>
              <a:off x="3087" y="3427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47" name="Group 95"/>
          <p:cNvGrpSpPr>
            <a:grpSpLocks/>
          </p:cNvGrpSpPr>
          <p:nvPr/>
        </p:nvGrpSpPr>
        <p:grpSpPr bwMode="auto">
          <a:xfrm rot="-5965456">
            <a:off x="7064376" y="4578350"/>
            <a:ext cx="284162" cy="249237"/>
            <a:chOff x="3189" y="3150"/>
            <a:chExt cx="179" cy="157"/>
          </a:xfrm>
        </p:grpSpPr>
        <p:sp>
          <p:nvSpPr>
            <p:cNvPr id="126048" name="Oval 96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49" name="Oval 97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50" name="Oval 98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51" name="Group 99"/>
          <p:cNvGrpSpPr>
            <a:grpSpLocks/>
          </p:cNvGrpSpPr>
          <p:nvPr/>
        </p:nvGrpSpPr>
        <p:grpSpPr bwMode="auto">
          <a:xfrm>
            <a:off x="6334125" y="2824163"/>
            <a:ext cx="198438" cy="215900"/>
            <a:chOff x="1701" y="2251"/>
            <a:chExt cx="125" cy="136"/>
          </a:xfrm>
        </p:grpSpPr>
        <p:sp>
          <p:nvSpPr>
            <p:cNvPr id="126052" name="Oval 100"/>
            <p:cNvSpPr>
              <a:spLocks noChangeArrowheads="1"/>
            </p:cNvSpPr>
            <p:nvPr/>
          </p:nvSpPr>
          <p:spPr bwMode="auto">
            <a:xfrm rot="16200000">
              <a:off x="1744" y="230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53" name="Oval 101"/>
            <p:cNvSpPr>
              <a:spLocks noChangeArrowheads="1"/>
            </p:cNvSpPr>
            <p:nvPr/>
          </p:nvSpPr>
          <p:spPr bwMode="auto">
            <a:xfrm rot="16200000">
              <a:off x="1700" y="2252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54" name="Group 102"/>
          <p:cNvGrpSpPr>
            <a:grpSpLocks/>
          </p:cNvGrpSpPr>
          <p:nvPr/>
        </p:nvGrpSpPr>
        <p:grpSpPr bwMode="auto">
          <a:xfrm rot="-3328044">
            <a:off x="4893469" y="2896394"/>
            <a:ext cx="198438" cy="215900"/>
            <a:chOff x="1701" y="2251"/>
            <a:chExt cx="125" cy="136"/>
          </a:xfrm>
        </p:grpSpPr>
        <p:sp>
          <p:nvSpPr>
            <p:cNvPr id="126055" name="Oval 103"/>
            <p:cNvSpPr>
              <a:spLocks noChangeArrowheads="1"/>
            </p:cNvSpPr>
            <p:nvPr/>
          </p:nvSpPr>
          <p:spPr bwMode="auto">
            <a:xfrm rot="16200000">
              <a:off x="1742" y="230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56" name="Oval 104"/>
            <p:cNvSpPr>
              <a:spLocks noChangeArrowheads="1"/>
            </p:cNvSpPr>
            <p:nvPr/>
          </p:nvSpPr>
          <p:spPr bwMode="auto">
            <a:xfrm rot="16200000">
              <a:off x="1698" y="2251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57" name="Group 105"/>
          <p:cNvGrpSpPr>
            <a:grpSpLocks/>
          </p:cNvGrpSpPr>
          <p:nvPr/>
        </p:nvGrpSpPr>
        <p:grpSpPr bwMode="auto">
          <a:xfrm rot="1960199">
            <a:off x="6040438" y="3706813"/>
            <a:ext cx="198437" cy="215900"/>
            <a:chOff x="1701" y="2251"/>
            <a:chExt cx="125" cy="136"/>
          </a:xfrm>
        </p:grpSpPr>
        <p:sp>
          <p:nvSpPr>
            <p:cNvPr id="126058" name="Oval 106"/>
            <p:cNvSpPr>
              <a:spLocks noChangeArrowheads="1"/>
            </p:cNvSpPr>
            <p:nvPr/>
          </p:nvSpPr>
          <p:spPr bwMode="auto">
            <a:xfrm rot="16200000">
              <a:off x="1742" y="230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59" name="Oval 107"/>
            <p:cNvSpPr>
              <a:spLocks noChangeArrowheads="1"/>
            </p:cNvSpPr>
            <p:nvPr/>
          </p:nvSpPr>
          <p:spPr bwMode="auto">
            <a:xfrm rot="16200000">
              <a:off x="1698" y="2251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60" name="Group 108"/>
          <p:cNvGrpSpPr>
            <a:grpSpLocks/>
          </p:cNvGrpSpPr>
          <p:nvPr/>
        </p:nvGrpSpPr>
        <p:grpSpPr bwMode="auto">
          <a:xfrm rot="-2897104">
            <a:off x="5083969" y="3996532"/>
            <a:ext cx="198437" cy="215900"/>
            <a:chOff x="1701" y="2251"/>
            <a:chExt cx="125" cy="136"/>
          </a:xfrm>
        </p:grpSpPr>
        <p:sp>
          <p:nvSpPr>
            <p:cNvPr id="126061" name="Oval 109"/>
            <p:cNvSpPr>
              <a:spLocks noChangeArrowheads="1"/>
            </p:cNvSpPr>
            <p:nvPr/>
          </p:nvSpPr>
          <p:spPr bwMode="auto">
            <a:xfrm rot="16200000">
              <a:off x="1743" y="230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62" name="Oval 110"/>
            <p:cNvSpPr>
              <a:spLocks noChangeArrowheads="1"/>
            </p:cNvSpPr>
            <p:nvPr/>
          </p:nvSpPr>
          <p:spPr bwMode="auto">
            <a:xfrm rot="16200000">
              <a:off x="1698" y="2251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63" name="Group 111"/>
          <p:cNvGrpSpPr>
            <a:grpSpLocks/>
          </p:cNvGrpSpPr>
          <p:nvPr/>
        </p:nvGrpSpPr>
        <p:grpSpPr bwMode="auto">
          <a:xfrm rot="-4227867">
            <a:off x="4866481" y="4755357"/>
            <a:ext cx="198437" cy="215900"/>
            <a:chOff x="1701" y="2251"/>
            <a:chExt cx="125" cy="136"/>
          </a:xfrm>
        </p:grpSpPr>
        <p:sp>
          <p:nvSpPr>
            <p:cNvPr id="126064" name="Oval 112"/>
            <p:cNvSpPr>
              <a:spLocks noChangeArrowheads="1"/>
            </p:cNvSpPr>
            <p:nvPr/>
          </p:nvSpPr>
          <p:spPr bwMode="auto">
            <a:xfrm rot="16200000">
              <a:off x="1743" y="230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65" name="Oval 113"/>
            <p:cNvSpPr>
              <a:spLocks noChangeArrowheads="1"/>
            </p:cNvSpPr>
            <p:nvPr/>
          </p:nvSpPr>
          <p:spPr bwMode="auto">
            <a:xfrm rot="16200000">
              <a:off x="1699" y="2251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66" name="Group 114"/>
          <p:cNvGrpSpPr>
            <a:grpSpLocks/>
          </p:cNvGrpSpPr>
          <p:nvPr/>
        </p:nvGrpSpPr>
        <p:grpSpPr bwMode="auto">
          <a:xfrm rot="-2897104">
            <a:off x="6371431" y="4683919"/>
            <a:ext cx="198438" cy="215900"/>
            <a:chOff x="1701" y="2251"/>
            <a:chExt cx="125" cy="136"/>
          </a:xfrm>
        </p:grpSpPr>
        <p:sp>
          <p:nvSpPr>
            <p:cNvPr id="126067" name="Oval 115"/>
            <p:cNvSpPr>
              <a:spLocks noChangeArrowheads="1"/>
            </p:cNvSpPr>
            <p:nvPr/>
          </p:nvSpPr>
          <p:spPr bwMode="auto">
            <a:xfrm rot="16200000">
              <a:off x="1743" y="230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68" name="Oval 116"/>
            <p:cNvSpPr>
              <a:spLocks noChangeArrowheads="1"/>
            </p:cNvSpPr>
            <p:nvPr/>
          </p:nvSpPr>
          <p:spPr bwMode="auto">
            <a:xfrm rot="16200000">
              <a:off x="1698" y="2251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18313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126069" name="Oval 117"/>
          <p:cNvSpPr>
            <a:spLocks noChangeArrowheads="1"/>
          </p:cNvSpPr>
          <p:nvPr/>
        </p:nvSpPr>
        <p:spPr bwMode="auto">
          <a:xfrm rot="10234544">
            <a:off x="7196138" y="4364038"/>
            <a:ext cx="182562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126070" name="Group 118"/>
          <p:cNvGrpSpPr>
            <a:grpSpLocks/>
          </p:cNvGrpSpPr>
          <p:nvPr/>
        </p:nvGrpSpPr>
        <p:grpSpPr bwMode="auto">
          <a:xfrm rot="-478485">
            <a:off x="7532688" y="4632325"/>
            <a:ext cx="284162" cy="249238"/>
            <a:chOff x="3189" y="3150"/>
            <a:chExt cx="179" cy="157"/>
          </a:xfrm>
        </p:grpSpPr>
        <p:sp>
          <p:nvSpPr>
            <p:cNvPr id="126071" name="Oval 119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72" name="Oval 120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73" name="Oval 121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74" name="Group 122"/>
          <p:cNvGrpSpPr>
            <a:grpSpLocks/>
          </p:cNvGrpSpPr>
          <p:nvPr/>
        </p:nvGrpSpPr>
        <p:grpSpPr bwMode="auto">
          <a:xfrm rot="2066478">
            <a:off x="8032750" y="4703763"/>
            <a:ext cx="284163" cy="249237"/>
            <a:chOff x="3189" y="3150"/>
            <a:chExt cx="179" cy="157"/>
          </a:xfrm>
        </p:grpSpPr>
        <p:sp>
          <p:nvSpPr>
            <p:cNvPr id="126075" name="Oval 123"/>
            <p:cNvSpPr>
              <a:spLocks noChangeArrowheads="1"/>
            </p:cNvSpPr>
            <p:nvPr/>
          </p:nvSpPr>
          <p:spPr bwMode="auto">
            <a:xfrm rot="16200000">
              <a:off x="3190" y="314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76" name="Oval 124"/>
            <p:cNvSpPr>
              <a:spLocks noChangeArrowheads="1"/>
            </p:cNvSpPr>
            <p:nvPr/>
          </p:nvSpPr>
          <p:spPr bwMode="auto">
            <a:xfrm rot="16200000">
              <a:off x="3285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77" name="Oval 125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78" name="Group 126"/>
          <p:cNvGrpSpPr>
            <a:grpSpLocks/>
          </p:cNvGrpSpPr>
          <p:nvPr/>
        </p:nvGrpSpPr>
        <p:grpSpPr bwMode="auto">
          <a:xfrm rot="-8513869">
            <a:off x="8510588" y="4633913"/>
            <a:ext cx="284162" cy="249237"/>
            <a:chOff x="3189" y="3150"/>
            <a:chExt cx="179" cy="157"/>
          </a:xfrm>
        </p:grpSpPr>
        <p:sp>
          <p:nvSpPr>
            <p:cNvPr id="126079" name="Oval 127"/>
            <p:cNvSpPr>
              <a:spLocks noChangeArrowheads="1"/>
            </p:cNvSpPr>
            <p:nvPr/>
          </p:nvSpPr>
          <p:spPr bwMode="auto">
            <a:xfrm rot="16200000">
              <a:off x="3194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80" name="Oval 128"/>
            <p:cNvSpPr>
              <a:spLocks noChangeArrowheads="1"/>
            </p:cNvSpPr>
            <p:nvPr/>
          </p:nvSpPr>
          <p:spPr bwMode="auto">
            <a:xfrm rot="16200000">
              <a:off x="3286" y="316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81" name="Oval 129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126082" name="Oval 130"/>
          <p:cNvSpPr>
            <a:spLocks noChangeArrowheads="1"/>
          </p:cNvSpPr>
          <p:nvPr/>
        </p:nvSpPr>
        <p:spPr bwMode="auto">
          <a:xfrm rot="10234544">
            <a:off x="7869238" y="4432300"/>
            <a:ext cx="182562" cy="1825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083" name="Oval 131"/>
          <p:cNvSpPr>
            <a:spLocks noChangeArrowheads="1"/>
          </p:cNvSpPr>
          <p:nvPr/>
        </p:nvSpPr>
        <p:spPr bwMode="auto">
          <a:xfrm rot="10234544">
            <a:off x="8340725" y="4503738"/>
            <a:ext cx="182563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126084" name="Group 132"/>
          <p:cNvGrpSpPr>
            <a:grpSpLocks/>
          </p:cNvGrpSpPr>
          <p:nvPr/>
        </p:nvGrpSpPr>
        <p:grpSpPr bwMode="auto">
          <a:xfrm rot="2066478">
            <a:off x="7505700" y="4257675"/>
            <a:ext cx="284163" cy="249238"/>
            <a:chOff x="3189" y="3150"/>
            <a:chExt cx="179" cy="157"/>
          </a:xfrm>
        </p:grpSpPr>
        <p:sp>
          <p:nvSpPr>
            <p:cNvPr id="126085" name="Oval 133"/>
            <p:cNvSpPr>
              <a:spLocks noChangeArrowheads="1"/>
            </p:cNvSpPr>
            <p:nvPr/>
          </p:nvSpPr>
          <p:spPr bwMode="auto">
            <a:xfrm rot="16200000">
              <a:off x="3190" y="314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86" name="Oval 134"/>
            <p:cNvSpPr>
              <a:spLocks noChangeArrowheads="1"/>
            </p:cNvSpPr>
            <p:nvPr/>
          </p:nvSpPr>
          <p:spPr bwMode="auto">
            <a:xfrm rot="16200000">
              <a:off x="3285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87" name="Oval 135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88" name="Group 136"/>
          <p:cNvGrpSpPr>
            <a:grpSpLocks/>
          </p:cNvGrpSpPr>
          <p:nvPr/>
        </p:nvGrpSpPr>
        <p:grpSpPr bwMode="auto">
          <a:xfrm rot="-3615100">
            <a:off x="7037387" y="3960813"/>
            <a:ext cx="284163" cy="249238"/>
            <a:chOff x="3189" y="3150"/>
            <a:chExt cx="179" cy="157"/>
          </a:xfrm>
        </p:grpSpPr>
        <p:sp>
          <p:nvSpPr>
            <p:cNvPr id="126089" name="Oval 137"/>
            <p:cNvSpPr>
              <a:spLocks noChangeArrowheads="1"/>
            </p:cNvSpPr>
            <p:nvPr/>
          </p:nvSpPr>
          <p:spPr bwMode="auto">
            <a:xfrm rot="16200000">
              <a:off x="3192" y="3148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90" name="Oval 138"/>
            <p:cNvSpPr>
              <a:spLocks noChangeArrowheads="1"/>
            </p:cNvSpPr>
            <p:nvPr/>
          </p:nvSpPr>
          <p:spPr bwMode="auto">
            <a:xfrm rot="16200000">
              <a:off x="3285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91" name="Oval 139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92" name="Group 140"/>
          <p:cNvGrpSpPr>
            <a:grpSpLocks/>
          </p:cNvGrpSpPr>
          <p:nvPr/>
        </p:nvGrpSpPr>
        <p:grpSpPr bwMode="auto">
          <a:xfrm rot="-8513869">
            <a:off x="8088313" y="4202113"/>
            <a:ext cx="284162" cy="249237"/>
            <a:chOff x="3189" y="3150"/>
            <a:chExt cx="179" cy="157"/>
          </a:xfrm>
        </p:grpSpPr>
        <p:sp>
          <p:nvSpPr>
            <p:cNvPr id="126093" name="Oval 141"/>
            <p:cNvSpPr>
              <a:spLocks noChangeArrowheads="1"/>
            </p:cNvSpPr>
            <p:nvPr/>
          </p:nvSpPr>
          <p:spPr bwMode="auto">
            <a:xfrm rot="16200000">
              <a:off x="3194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94" name="Oval 142"/>
            <p:cNvSpPr>
              <a:spLocks noChangeArrowheads="1"/>
            </p:cNvSpPr>
            <p:nvPr/>
          </p:nvSpPr>
          <p:spPr bwMode="auto">
            <a:xfrm rot="16200000">
              <a:off x="3286" y="316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95" name="Oval 143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096" name="Group 144"/>
          <p:cNvGrpSpPr>
            <a:grpSpLocks/>
          </p:cNvGrpSpPr>
          <p:nvPr/>
        </p:nvGrpSpPr>
        <p:grpSpPr bwMode="auto">
          <a:xfrm rot="2066478">
            <a:off x="8610600" y="4291013"/>
            <a:ext cx="284163" cy="249237"/>
            <a:chOff x="3189" y="3150"/>
            <a:chExt cx="179" cy="157"/>
          </a:xfrm>
        </p:grpSpPr>
        <p:sp>
          <p:nvSpPr>
            <p:cNvPr id="126097" name="Oval 145"/>
            <p:cNvSpPr>
              <a:spLocks noChangeArrowheads="1"/>
            </p:cNvSpPr>
            <p:nvPr/>
          </p:nvSpPr>
          <p:spPr bwMode="auto">
            <a:xfrm rot="16200000">
              <a:off x="3190" y="314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98" name="Oval 146"/>
            <p:cNvSpPr>
              <a:spLocks noChangeArrowheads="1"/>
            </p:cNvSpPr>
            <p:nvPr/>
          </p:nvSpPr>
          <p:spPr bwMode="auto">
            <a:xfrm rot="16200000">
              <a:off x="3285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099" name="Oval 147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126100" name="Oval 148"/>
          <p:cNvSpPr>
            <a:spLocks noChangeArrowheads="1"/>
          </p:cNvSpPr>
          <p:nvPr/>
        </p:nvSpPr>
        <p:spPr bwMode="auto">
          <a:xfrm rot="10234544">
            <a:off x="8423275" y="4067175"/>
            <a:ext cx="182563" cy="1825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126101" name="Group 149"/>
          <p:cNvGrpSpPr>
            <a:grpSpLocks/>
          </p:cNvGrpSpPr>
          <p:nvPr/>
        </p:nvGrpSpPr>
        <p:grpSpPr bwMode="auto">
          <a:xfrm rot="-5965456">
            <a:off x="8637588" y="3841750"/>
            <a:ext cx="284162" cy="249238"/>
            <a:chOff x="3189" y="3150"/>
            <a:chExt cx="179" cy="157"/>
          </a:xfrm>
        </p:grpSpPr>
        <p:sp>
          <p:nvSpPr>
            <p:cNvPr id="126102" name="Oval 150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03" name="Oval 151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04" name="Oval 152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105" name="Group 153"/>
          <p:cNvGrpSpPr>
            <a:grpSpLocks/>
          </p:cNvGrpSpPr>
          <p:nvPr/>
        </p:nvGrpSpPr>
        <p:grpSpPr bwMode="auto">
          <a:xfrm rot="-478485">
            <a:off x="8215313" y="3819525"/>
            <a:ext cx="284162" cy="249238"/>
            <a:chOff x="3189" y="3150"/>
            <a:chExt cx="179" cy="157"/>
          </a:xfrm>
        </p:grpSpPr>
        <p:sp>
          <p:nvSpPr>
            <p:cNvPr id="126106" name="Oval 154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07" name="Oval 155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08" name="Oval 156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109" name="Group 157"/>
          <p:cNvGrpSpPr>
            <a:grpSpLocks/>
          </p:cNvGrpSpPr>
          <p:nvPr/>
        </p:nvGrpSpPr>
        <p:grpSpPr bwMode="auto">
          <a:xfrm rot="-7196902">
            <a:off x="7770812" y="3941763"/>
            <a:ext cx="284163" cy="249238"/>
            <a:chOff x="3189" y="3150"/>
            <a:chExt cx="179" cy="157"/>
          </a:xfrm>
        </p:grpSpPr>
        <p:sp>
          <p:nvSpPr>
            <p:cNvPr id="126110" name="Oval 158"/>
            <p:cNvSpPr>
              <a:spLocks noChangeArrowheads="1"/>
            </p:cNvSpPr>
            <p:nvPr/>
          </p:nvSpPr>
          <p:spPr bwMode="auto">
            <a:xfrm rot="16200000">
              <a:off x="3194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11" name="Oval 159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12" name="Oval 160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113" name="Group 161"/>
          <p:cNvGrpSpPr>
            <a:grpSpLocks/>
          </p:cNvGrpSpPr>
          <p:nvPr/>
        </p:nvGrpSpPr>
        <p:grpSpPr bwMode="auto">
          <a:xfrm rot="-8513869">
            <a:off x="7412038" y="3902075"/>
            <a:ext cx="284162" cy="249238"/>
            <a:chOff x="3189" y="3150"/>
            <a:chExt cx="179" cy="157"/>
          </a:xfrm>
        </p:grpSpPr>
        <p:sp>
          <p:nvSpPr>
            <p:cNvPr id="126114" name="Oval 162"/>
            <p:cNvSpPr>
              <a:spLocks noChangeArrowheads="1"/>
            </p:cNvSpPr>
            <p:nvPr/>
          </p:nvSpPr>
          <p:spPr bwMode="auto">
            <a:xfrm rot="16200000">
              <a:off x="3194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15" name="Oval 163"/>
            <p:cNvSpPr>
              <a:spLocks noChangeArrowheads="1"/>
            </p:cNvSpPr>
            <p:nvPr/>
          </p:nvSpPr>
          <p:spPr bwMode="auto">
            <a:xfrm rot="16200000">
              <a:off x="3286" y="316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16" name="Oval 164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117" name="Group 165"/>
          <p:cNvGrpSpPr>
            <a:grpSpLocks/>
          </p:cNvGrpSpPr>
          <p:nvPr/>
        </p:nvGrpSpPr>
        <p:grpSpPr bwMode="auto">
          <a:xfrm rot="2066478">
            <a:off x="7058025" y="3535363"/>
            <a:ext cx="284163" cy="249237"/>
            <a:chOff x="3189" y="3150"/>
            <a:chExt cx="179" cy="157"/>
          </a:xfrm>
        </p:grpSpPr>
        <p:sp>
          <p:nvSpPr>
            <p:cNvPr id="126118" name="Oval 166"/>
            <p:cNvSpPr>
              <a:spLocks noChangeArrowheads="1"/>
            </p:cNvSpPr>
            <p:nvPr/>
          </p:nvSpPr>
          <p:spPr bwMode="auto">
            <a:xfrm rot="16200000">
              <a:off x="3190" y="314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19" name="Oval 167"/>
            <p:cNvSpPr>
              <a:spLocks noChangeArrowheads="1"/>
            </p:cNvSpPr>
            <p:nvPr/>
          </p:nvSpPr>
          <p:spPr bwMode="auto">
            <a:xfrm rot="16200000">
              <a:off x="3285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20" name="Oval 168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126121" name="Oval 169"/>
          <p:cNvSpPr>
            <a:spLocks noChangeArrowheads="1"/>
          </p:cNvSpPr>
          <p:nvPr/>
        </p:nvSpPr>
        <p:spPr bwMode="auto">
          <a:xfrm rot="10234544">
            <a:off x="7480300" y="3605213"/>
            <a:ext cx="182563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122" name="Oval 170"/>
          <p:cNvSpPr>
            <a:spLocks noChangeArrowheads="1"/>
          </p:cNvSpPr>
          <p:nvPr/>
        </p:nvSpPr>
        <p:spPr bwMode="auto">
          <a:xfrm rot="10234544">
            <a:off x="7953375" y="3754438"/>
            <a:ext cx="182563" cy="1825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126123" name="Group 171"/>
          <p:cNvGrpSpPr>
            <a:grpSpLocks/>
          </p:cNvGrpSpPr>
          <p:nvPr/>
        </p:nvGrpSpPr>
        <p:grpSpPr bwMode="auto">
          <a:xfrm rot="-478485">
            <a:off x="7735888" y="3513138"/>
            <a:ext cx="284162" cy="249237"/>
            <a:chOff x="3189" y="3150"/>
            <a:chExt cx="179" cy="157"/>
          </a:xfrm>
        </p:grpSpPr>
        <p:sp>
          <p:nvSpPr>
            <p:cNvPr id="126124" name="Oval 172"/>
            <p:cNvSpPr>
              <a:spLocks noChangeArrowheads="1"/>
            </p:cNvSpPr>
            <p:nvPr/>
          </p:nvSpPr>
          <p:spPr bwMode="auto">
            <a:xfrm rot="16200000">
              <a:off x="3192" y="3150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25" name="Oval 173"/>
            <p:cNvSpPr>
              <a:spLocks noChangeArrowheads="1"/>
            </p:cNvSpPr>
            <p:nvPr/>
          </p:nvSpPr>
          <p:spPr bwMode="auto">
            <a:xfrm rot="16200000">
              <a:off x="3286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26" name="Oval 174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127" name="Group 175"/>
          <p:cNvGrpSpPr>
            <a:grpSpLocks/>
          </p:cNvGrpSpPr>
          <p:nvPr/>
        </p:nvGrpSpPr>
        <p:grpSpPr bwMode="auto">
          <a:xfrm rot="-8513869">
            <a:off x="8197850" y="3463925"/>
            <a:ext cx="284163" cy="249238"/>
            <a:chOff x="3189" y="3150"/>
            <a:chExt cx="179" cy="157"/>
          </a:xfrm>
        </p:grpSpPr>
        <p:sp>
          <p:nvSpPr>
            <p:cNvPr id="126128" name="Oval 176"/>
            <p:cNvSpPr>
              <a:spLocks noChangeArrowheads="1"/>
            </p:cNvSpPr>
            <p:nvPr/>
          </p:nvSpPr>
          <p:spPr bwMode="auto">
            <a:xfrm rot="16200000">
              <a:off x="3194" y="3151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29" name="Oval 177"/>
            <p:cNvSpPr>
              <a:spLocks noChangeArrowheads="1"/>
            </p:cNvSpPr>
            <p:nvPr/>
          </p:nvSpPr>
          <p:spPr bwMode="auto">
            <a:xfrm rot="16200000">
              <a:off x="3286" y="316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30" name="Oval 178"/>
            <p:cNvSpPr>
              <a:spLocks noChangeArrowheads="1"/>
            </p:cNvSpPr>
            <p:nvPr/>
          </p:nvSpPr>
          <p:spPr bwMode="auto">
            <a:xfrm rot="16200000">
              <a:off x="3187" y="3226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grpSp>
        <p:nvGrpSpPr>
          <p:cNvPr id="126131" name="Group 179"/>
          <p:cNvGrpSpPr>
            <a:grpSpLocks/>
          </p:cNvGrpSpPr>
          <p:nvPr/>
        </p:nvGrpSpPr>
        <p:grpSpPr bwMode="auto">
          <a:xfrm rot="2066478">
            <a:off x="8588375" y="3511550"/>
            <a:ext cx="284163" cy="249238"/>
            <a:chOff x="3189" y="3150"/>
            <a:chExt cx="179" cy="157"/>
          </a:xfrm>
        </p:grpSpPr>
        <p:sp>
          <p:nvSpPr>
            <p:cNvPr id="126132" name="Oval 180"/>
            <p:cNvSpPr>
              <a:spLocks noChangeArrowheads="1"/>
            </p:cNvSpPr>
            <p:nvPr/>
          </p:nvSpPr>
          <p:spPr bwMode="auto">
            <a:xfrm rot="16200000">
              <a:off x="3190" y="3149"/>
              <a:ext cx="115" cy="11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33" name="Oval 181"/>
            <p:cNvSpPr>
              <a:spLocks noChangeArrowheads="1"/>
            </p:cNvSpPr>
            <p:nvPr/>
          </p:nvSpPr>
          <p:spPr bwMode="auto">
            <a:xfrm rot="16200000">
              <a:off x="3285" y="3165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126134" name="Oval 182"/>
            <p:cNvSpPr>
              <a:spLocks noChangeArrowheads="1"/>
            </p:cNvSpPr>
            <p:nvPr/>
          </p:nvSpPr>
          <p:spPr bwMode="auto">
            <a:xfrm rot="16200000">
              <a:off x="3187" y="3224"/>
              <a:ext cx="83" cy="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126135" name="Text Box 183"/>
          <p:cNvSpPr txBox="1">
            <a:spLocks noChangeArrowheads="1"/>
          </p:cNvSpPr>
          <p:nvPr/>
        </p:nvSpPr>
        <p:spPr bwMode="auto">
          <a:xfrm>
            <a:off x="1030288" y="5405438"/>
            <a:ext cx="358775" cy="376237"/>
          </a:xfrm>
          <a:prstGeom prst="rect">
            <a:avLst/>
          </a:prstGeom>
          <a:solidFill>
            <a:srgbClr val="FFE1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b="1">
                <a:solidFill>
                  <a:srgbClr val="6600FF"/>
                </a:solidFill>
                <a:cs typeface="+mn-cs"/>
              </a:rPr>
              <a:t>A</a:t>
            </a:r>
          </a:p>
        </p:txBody>
      </p:sp>
      <p:sp>
        <p:nvSpPr>
          <p:cNvPr id="126136" name="Text Box 184"/>
          <p:cNvSpPr txBox="1">
            <a:spLocks noChangeArrowheads="1"/>
          </p:cNvSpPr>
          <p:nvPr/>
        </p:nvSpPr>
        <p:spPr bwMode="auto">
          <a:xfrm>
            <a:off x="3260725" y="5405438"/>
            <a:ext cx="358775" cy="376237"/>
          </a:xfrm>
          <a:prstGeom prst="rect">
            <a:avLst/>
          </a:prstGeom>
          <a:solidFill>
            <a:srgbClr val="FFE1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b="1">
                <a:solidFill>
                  <a:srgbClr val="6600FF"/>
                </a:solidFill>
                <a:cs typeface="+mn-cs"/>
              </a:rPr>
              <a:t>B</a:t>
            </a:r>
          </a:p>
        </p:txBody>
      </p:sp>
      <p:sp>
        <p:nvSpPr>
          <p:cNvPr id="126137" name="Text Box 185"/>
          <p:cNvSpPr txBox="1">
            <a:spLocks noChangeArrowheads="1"/>
          </p:cNvSpPr>
          <p:nvPr/>
        </p:nvSpPr>
        <p:spPr bwMode="auto">
          <a:xfrm>
            <a:off x="5559425" y="5405438"/>
            <a:ext cx="358775" cy="376237"/>
          </a:xfrm>
          <a:prstGeom prst="rect">
            <a:avLst/>
          </a:prstGeom>
          <a:solidFill>
            <a:srgbClr val="FFE1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b="1">
                <a:solidFill>
                  <a:srgbClr val="6600FF"/>
                </a:solidFill>
                <a:cs typeface="+mn-cs"/>
              </a:rPr>
              <a:t>C</a:t>
            </a:r>
          </a:p>
        </p:txBody>
      </p:sp>
      <p:sp>
        <p:nvSpPr>
          <p:cNvPr id="126138" name="Text Box 186"/>
          <p:cNvSpPr txBox="1">
            <a:spLocks noChangeArrowheads="1"/>
          </p:cNvSpPr>
          <p:nvPr/>
        </p:nvSpPr>
        <p:spPr bwMode="auto">
          <a:xfrm>
            <a:off x="7789863" y="5405438"/>
            <a:ext cx="358775" cy="376237"/>
          </a:xfrm>
          <a:prstGeom prst="rect">
            <a:avLst/>
          </a:prstGeom>
          <a:solidFill>
            <a:srgbClr val="FFE1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b="1">
                <a:solidFill>
                  <a:srgbClr val="6600FF"/>
                </a:solidFill>
                <a:cs typeface="+mn-cs"/>
              </a:rPr>
              <a:t>D</a:t>
            </a:r>
          </a:p>
        </p:txBody>
      </p:sp>
      <p:sp>
        <p:nvSpPr>
          <p:cNvPr id="126139" name="Text Box 187"/>
          <p:cNvSpPr txBox="1">
            <a:spLocks noChangeArrowheads="1"/>
          </p:cNvSpPr>
          <p:nvPr/>
        </p:nvSpPr>
        <p:spPr bwMode="auto">
          <a:xfrm>
            <a:off x="2470150" y="966787"/>
            <a:ext cx="4203700" cy="8350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u-ES" sz="1600" b="1">
                <a:solidFill>
                  <a:srgbClr val="CC3300"/>
                </a:solidFill>
                <a:cs typeface="+mn-cs"/>
              </a:rPr>
              <a:t>Nahastea</a:t>
            </a:r>
            <a:r>
              <a:rPr lang="eu-ES" sz="1600">
                <a:cs typeface="+mn-cs"/>
              </a:rPr>
              <a:t>, </a:t>
            </a:r>
            <a:r>
              <a:rPr lang="eu-ES" sz="1600" b="1">
                <a:solidFill>
                  <a:srgbClr val="008000"/>
                </a:solidFill>
                <a:cs typeface="+mn-cs"/>
              </a:rPr>
              <a:t>disoluzioa</a:t>
            </a:r>
            <a:r>
              <a:rPr lang="eu-ES" sz="1600" b="1">
                <a:solidFill>
                  <a:srgbClr val="009900"/>
                </a:solidFill>
                <a:cs typeface="+mn-cs"/>
              </a:rPr>
              <a:t> </a:t>
            </a:r>
            <a:r>
              <a:rPr lang="eu-ES" sz="1600" b="1">
                <a:solidFill>
                  <a:srgbClr val="990099"/>
                </a:solidFill>
                <a:cs typeface="+mn-cs"/>
              </a:rPr>
              <a:t>sustantzia sinplea</a:t>
            </a:r>
            <a:r>
              <a:rPr lang="eu-ES" sz="1600">
                <a:cs typeface="+mn-cs"/>
              </a:rPr>
              <a:t> edo </a:t>
            </a:r>
            <a:r>
              <a:rPr lang="eu-ES" sz="1600" b="1">
                <a:solidFill>
                  <a:srgbClr val="333399"/>
                </a:solidFill>
                <a:cs typeface="+mn-cs"/>
              </a:rPr>
              <a:t>sustantzia konposatu bezala sailkatu</a:t>
            </a:r>
            <a:r>
              <a:rPr lang="eu-ES" sz="1600">
                <a:cs typeface="+mn-cs"/>
              </a:rPr>
              <a:t>.</a:t>
            </a:r>
            <a:endParaRPr lang="eu-ES" sz="1600" b="1">
              <a:cs typeface="+mn-cs"/>
            </a:endParaRPr>
          </a:p>
        </p:txBody>
      </p:sp>
      <p:sp>
        <p:nvSpPr>
          <p:cNvPr id="126140" name="Text Box 188"/>
          <p:cNvSpPr txBox="1">
            <a:spLocks noChangeArrowheads="1"/>
          </p:cNvSpPr>
          <p:nvPr/>
        </p:nvSpPr>
        <p:spPr bwMode="auto">
          <a:xfrm>
            <a:off x="750888" y="2003425"/>
            <a:ext cx="1073150" cy="346075"/>
          </a:xfrm>
          <a:prstGeom prst="rect">
            <a:avLst/>
          </a:prstGeom>
          <a:solidFill>
            <a:srgbClr val="FFEA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solidFill>
                  <a:srgbClr val="CC3300"/>
                </a:solidFill>
                <a:cs typeface="+mn-cs"/>
              </a:rPr>
              <a:t>nahastea</a:t>
            </a:r>
          </a:p>
        </p:txBody>
      </p:sp>
      <p:sp>
        <p:nvSpPr>
          <p:cNvPr id="126141" name="Text Box 189"/>
          <p:cNvSpPr txBox="1">
            <a:spLocks noChangeArrowheads="1"/>
          </p:cNvSpPr>
          <p:nvPr/>
        </p:nvSpPr>
        <p:spPr bwMode="auto">
          <a:xfrm>
            <a:off x="2273300" y="2003425"/>
            <a:ext cx="1365250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solidFill>
                  <a:srgbClr val="333399"/>
                </a:solidFill>
                <a:cs typeface="+mn-cs"/>
              </a:rPr>
              <a:t>Konposatua</a:t>
            </a:r>
          </a:p>
        </p:txBody>
      </p:sp>
      <p:sp>
        <p:nvSpPr>
          <p:cNvPr id="126142" name="Text Box 190"/>
          <p:cNvSpPr txBox="1">
            <a:spLocks noChangeArrowheads="1"/>
          </p:cNvSpPr>
          <p:nvPr/>
        </p:nvSpPr>
        <p:spPr bwMode="auto">
          <a:xfrm>
            <a:off x="4797425" y="2003425"/>
            <a:ext cx="1966913" cy="346075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solidFill>
                  <a:srgbClr val="990099"/>
                </a:solidFill>
                <a:cs typeface="+mn-cs"/>
              </a:rPr>
              <a:t>Sustantzia sinplea</a:t>
            </a:r>
          </a:p>
        </p:txBody>
      </p:sp>
      <p:sp>
        <p:nvSpPr>
          <p:cNvPr id="126143" name="Text Box 191"/>
          <p:cNvSpPr txBox="1">
            <a:spLocks noChangeArrowheads="1"/>
          </p:cNvSpPr>
          <p:nvPr/>
        </p:nvSpPr>
        <p:spPr bwMode="auto">
          <a:xfrm>
            <a:off x="7351713" y="2003425"/>
            <a:ext cx="1209675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u-ES" sz="1600" b="1">
                <a:solidFill>
                  <a:srgbClr val="008000"/>
                </a:solidFill>
                <a:cs typeface="+mn-cs"/>
              </a:rPr>
              <a:t>Disoluzioa</a:t>
            </a:r>
          </a:p>
        </p:txBody>
      </p:sp>
      <p:sp>
        <p:nvSpPr>
          <p:cNvPr id="126144" name="Text Box 192"/>
          <p:cNvSpPr txBox="1">
            <a:spLocks noChangeArrowheads="1"/>
          </p:cNvSpPr>
          <p:nvPr/>
        </p:nvSpPr>
        <p:spPr bwMode="auto">
          <a:xfrm>
            <a:off x="214313" y="5257800"/>
            <a:ext cx="1944687" cy="1079500"/>
          </a:xfrm>
          <a:prstGeom prst="rect">
            <a:avLst/>
          </a:prstGeom>
          <a:solidFill>
            <a:srgbClr val="FFEA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u-ES" sz="1600" b="1">
                <a:solidFill>
                  <a:srgbClr val="CC3300"/>
                </a:solidFill>
                <a:cs typeface="+mn-cs"/>
              </a:rPr>
              <a:t>Uniformeki banatu gabeko bi molekula mota ezberdin</a:t>
            </a:r>
          </a:p>
        </p:txBody>
      </p:sp>
      <p:sp>
        <p:nvSpPr>
          <p:cNvPr id="126145" name="Text Box 193"/>
          <p:cNvSpPr txBox="1">
            <a:spLocks noChangeArrowheads="1"/>
          </p:cNvSpPr>
          <p:nvPr/>
        </p:nvSpPr>
        <p:spPr bwMode="auto">
          <a:xfrm>
            <a:off x="2266950" y="5257800"/>
            <a:ext cx="2303463" cy="10795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u-ES" sz="1600" b="1">
                <a:solidFill>
                  <a:srgbClr val="333399"/>
                </a:solidFill>
                <a:cs typeface="+mn-cs"/>
              </a:rPr>
              <a:t>Molekula mota bakarra, baina atomo ezberdinez osatuta dago.</a:t>
            </a:r>
          </a:p>
        </p:txBody>
      </p:sp>
      <p:sp>
        <p:nvSpPr>
          <p:cNvPr id="126146" name="Text Box 194"/>
          <p:cNvSpPr txBox="1">
            <a:spLocks noChangeArrowheads="1"/>
          </p:cNvSpPr>
          <p:nvPr/>
        </p:nvSpPr>
        <p:spPr bwMode="auto">
          <a:xfrm>
            <a:off x="4752975" y="5257800"/>
            <a:ext cx="1943100" cy="835025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u-ES" sz="1600" b="1">
                <a:solidFill>
                  <a:srgbClr val="990099"/>
                </a:solidFill>
                <a:cs typeface="+mn-cs"/>
              </a:rPr>
              <a:t>Molekula mota bakarra, atomo berdinez osatuta.</a:t>
            </a:r>
          </a:p>
        </p:txBody>
      </p:sp>
      <p:sp>
        <p:nvSpPr>
          <p:cNvPr id="126147" name="Text Box 195"/>
          <p:cNvSpPr txBox="1">
            <a:spLocks noChangeArrowheads="1"/>
          </p:cNvSpPr>
          <p:nvPr/>
        </p:nvSpPr>
        <p:spPr bwMode="auto">
          <a:xfrm>
            <a:off x="6983413" y="5257800"/>
            <a:ext cx="1944687" cy="10795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u-ES" sz="1600" b="1">
                <a:solidFill>
                  <a:srgbClr val="008000"/>
                </a:solidFill>
                <a:cs typeface="+mn-cs"/>
              </a:rPr>
              <a:t>Uniformeki banatutako bi molekula mota ezberdin. </a:t>
            </a:r>
          </a:p>
        </p:txBody>
      </p:sp>
      <p:pic>
        <p:nvPicPr>
          <p:cNvPr id="198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7273596" y="966787"/>
            <a:ext cx="1413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irudia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371456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6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2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6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2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2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2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2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2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2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2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2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2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2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2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2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2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2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2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2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2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26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2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2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2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2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2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2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2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2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12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2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2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12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12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12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2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26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26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26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26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26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26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26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6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6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26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26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26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6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26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26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26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35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0" dur="1000" fill="hold"/>
                                        <p:tgtEl>
                                          <p:spTgt spid="12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mph" presetSubtype="0" repeatCount="6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2" dur="1000" fill="hold"/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26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26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2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2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35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6" dur="1000" fill="hold"/>
                                        <p:tgtEl>
                                          <p:spTgt spid="12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26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26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2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2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9" presetID="35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0" dur="1000" fill="hold"/>
                                        <p:tgtEl>
                                          <p:spTgt spid="12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26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26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2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2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35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4" dur="1000" fill="hold"/>
                                        <p:tgtEl>
                                          <p:spTgt spid="12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35" presetClass="emph" presetSubtype="0" repeatCount="6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6" dur="1000" fill="hold"/>
                                        <p:tgtEl>
                                          <p:spTgt spid="12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/>
      <p:bldP spid="125955" grpId="0" animBg="1"/>
      <p:bldP spid="125956" grpId="0" animBg="1"/>
      <p:bldP spid="125957" grpId="0" animBg="1"/>
      <p:bldP spid="126069" grpId="0" animBg="1"/>
      <p:bldP spid="126082" grpId="0" animBg="1"/>
      <p:bldP spid="126083" grpId="0" animBg="1"/>
      <p:bldP spid="126100" grpId="0" animBg="1"/>
      <p:bldP spid="126121" grpId="0" animBg="1"/>
      <p:bldP spid="126122" grpId="0" animBg="1"/>
      <p:bldP spid="126122" grpId="1" animBg="1"/>
      <p:bldP spid="126135" grpId="0" animBg="1"/>
      <p:bldP spid="126136" grpId="0" animBg="1"/>
      <p:bldP spid="126137" grpId="0" animBg="1"/>
      <p:bldP spid="126138" grpId="0" animBg="1"/>
      <p:bldP spid="126139" grpId="0" animBg="1"/>
      <p:bldP spid="126140" grpId="0" animBg="1"/>
      <p:bldP spid="126141" grpId="0" animBg="1"/>
      <p:bldP spid="126142" grpId="0" animBg="1"/>
      <p:bldP spid="126143" grpId="0" animBg="1"/>
      <p:bldP spid="126144" grpId="0" animBg="1"/>
      <p:bldP spid="126145" grpId="0" animBg="1"/>
      <p:bldP spid="126146" grpId="0" animBg="1"/>
      <p:bldP spid="1261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F305C-726B-0F4A-AD30-1AC0A6464E87}" type="slidenum">
              <a:rPr lang="es-ES"/>
              <a:pPr>
                <a:defRPr/>
              </a:pPr>
              <a:t>19</a:t>
            </a:fld>
            <a:endParaRPr lang="es-ES"/>
          </a:p>
        </p:txBody>
      </p:sp>
      <p:sp>
        <p:nvSpPr>
          <p:cNvPr id="126978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51163" y="568631"/>
            <a:ext cx="3240087" cy="577850"/>
          </a:xfrm>
          <a:prstGeom prst="actionButtonBlank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>
                <a:solidFill>
                  <a:srgbClr val="6600FF"/>
                </a:solidFill>
                <a:cs typeface="+mn-cs"/>
              </a:rPr>
              <a:t>Sistema materialetan</a:t>
            </a:r>
            <a:r>
              <a:rPr lang="eu-ES" sz="1400">
                <a:cs typeface="+mn-cs"/>
              </a:rPr>
              <a:t> </a:t>
            </a:r>
            <a:r>
              <a:rPr lang="eu-ES" sz="1400" b="1">
                <a:solidFill>
                  <a:srgbClr val="CC00CC"/>
                </a:solidFill>
                <a:cs typeface="+mn-cs"/>
              </a:rPr>
              <a:t>sustantziak ditugu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4572000" y="98107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4572000" y="1268413"/>
            <a:ext cx="2160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 flipH="1">
            <a:off x="2411413" y="1268413"/>
            <a:ext cx="2160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01800" y="1712913"/>
            <a:ext cx="1420813" cy="336550"/>
          </a:xfrm>
          <a:prstGeom prst="actionButtonBlank">
            <a:avLst/>
          </a:prstGeom>
          <a:solidFill>
            <a:srgbClr val="FFEA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>
                <a:solidFill>
                  <a:srgbClr val="996600"/>
                </a:solidFill>
                <a:cs typeface="+mn-cs"/>
              </a:rPr>
              <a:t>NAHASTEAK</a:t>
            </a:r>
          </a:p>
        </p:txBody>
      </p:sp>
      <p:sp>
        <p:nvSpPr>
          <p:cNvPr id="12698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21388" y="1712913"/>
            <a:ext cx="1558925" cy="334962"/>
          </a:xfrm>
          <a:prstGeom prst="actionButtonBlank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>
                <a:solidFill>
                  <a:srgbClr val="6600CC"/>
                </a:solidFill>
                <a:cs typeface="+mn-cs"/>
              </a:rPr>
              <a:t>SUSTANTZIAK</a:t>
            </a:r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2411413" y="126841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5" name="Line 9"/>
          <p:cNvSpPr>
            <a:spLocks noChangeShapeType="1"/>
          </p:cNvSpPr>
          <p:nvPr/>
        </p:nvSpPr>
        <p:spPr bwMode="auto">
          <a:xfrm>
            <a:off x="6732588" y="126841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>
            <a:off x="2411413" y="2133600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7" name="Line 11"/>
          <p:cNvSpPr>
            <a:spLocks noChangeShapeType="1"/>
          </p:cNvSpPr>
          <p:nvPr/>
        </p:nvSpPr>
        <p:spPr bwMode="auto">
          <a:xfrm>
            <a:off x="2411413" y="2492375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 flipH="1">
            <a:off x="1476375" y="2492375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>
            <a:off x="3348038" y="249237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90" name="Line 14"/>
          <p:cNvSpPr>
            <a:spLocks noChangeShapeType="1"/>
          </p:cNvSpPr>
          <p:nvPr/>
        </p:nvSpPr>
        <p:spPr bwMode="auto">
          <a:xfrm>
            <a:off x="1476375" y="249237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6991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575" y="2924175"/>
            <a:ext cx="1909763" cy="787400"/>
          </a:xfrm>
          <a:prstGeom prst="actionButtonBlank">
            <a:avLst/>
          </a:prstGeom>
          <a:solidFill>
            <a:srgbClr val="FFEA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>
                <a:solidFill>
                  <a:srgbClr val="CC3300"/>
                </a:solidFill>
                <a:cs typeface="+mn-cs"/>
              </a:rPr>
              <a:t>NAHASTE HETEROGENEOA</a:t>
            </a:r>
          </a:p>
          <a:p>
            <a:pPr algn="ctr">
              <a:defRPr/>
            </a:pPr>
            <a:r>
              <a:rPr lang="eu-ES" sz="1200" b="1">
                <a:solidFill>
                  <a:srgbClr val="CC3300"/>
                </a:solidFill>
                <a:cs typeface="+mn-cs"/>
              </a:rPr>
              <a:t>Harea eta ura</a:t>
            </a:r>
          </a:p>
        </p:txBody>
      </p:sp>
      <p:sp>
        <p:nvSpPr>
          <p:cNvPr id="126992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7775" y="2924175"/>
            <a:ext cx="1658938" cy="544513"/>
          </a:xfrm>
          <a:prstGeom prst="actionButtonBlank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>
                <a:solidFill>
                  <a:srgbClr val="008000"/>
                </a:solidFill>
                <a:cs typeface="+mn-cs"/>
              </a:rPr>
              <a:t>DISOLUZIOA</a:t>
            </a:r>
          </a:p>
          <a:p>
            <a:pPr algn="ctr">
              <a:defRPr/>
            </a:pPr>
            <a:r>
              <a:rPr lang="eu-ES" sz="1200" b="1">
                <a:solidFill>
                  <a:srgbClr val="008000"/>
                </a:solidFill>
                <a:cs typeface="+mn-cs"/>
              </a:rPr>
              <a:t>Alkohola eta ura</a:t>
            </a:r>
          </a:p>
        </p:txBody>
      </p:sp>
      <p:sp>
        <p:nvSpPr>
          <p:cNvPr id="126993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7075" y="4149725"/>
            <a:ext cx="1498600" cy="546100"/>
          </a:xfrm>
          <a:prstGeom prst="actionButtonBlank">
            <a:avLst/>
          </a:prstGeom>
          <a:solidFill>
            <a:srgbClr val="FFEA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u-ES" sz="1300" b="1">
                <a:solidFill>
                  <a:srgbClr val="CC3300"/>
                </a:solidFill>
                <a:cs typeface="+mn-cs"/>
              </a:rPr>
              <a:t>DEKANTAZIOA</a:t>
            </a:r>
          </a:p>
          <a:p>
            <a:pPr>
              <a:defRPr/>
            </a:pPr>
            <a:r>
              <a:rPr lang="eu-ES" sz="1300" b="1">
                <a:solidFill>
                  <a:srgbClr val="CC3300"/>
                </a:solidFill>
                <a:cs typeface="+mn-cs"/>
              </a:rPr>
              <a:t>FILTRAZIOA</a:t>
            </a:r>
          </a:p>
        </p:txBody>
      </p:sp>
      <p:sp>
        <p:nvSpPr>
          <p:cNvPr id="126994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47925" y="4149725"/>
            <a:ext cx="1800225" cy="998538"/>
          </a:xfrm>
          <a:prstGeom prst="actionButtonBlank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u-ES" sz="1300" b="1">
                <a:solidFill>
                  <a:srgbClr val="008000"/>
                </a:solidFill>
                <a:cs typeface="+mn-cs"/>
              </a:rPr>
              <a:t>DESTILAZIOA</a:t>
            </a:r>
          </a:p>
          <a:p>
            <a:pPr>
              <a:defRPr/>
            </a:pPr>
            <a:r>
              <a:rPr lang="eu-ES" sz="1300" b="1">
                <a:solidFill>
                  <a:srgbClr val="008000"/>
                </a:solidFill>
                <a:cs typeface="+mn-cs"/>
              </a:rPr>
              <a:t>KRISTALIZAZIOA</a:t>
            </a:r>
          </a:p>
          <a:p>
            <a:pPr>
              <a:defRPr/>
            </a:pPr>
            <a:r>
              <a:rPr lang="eu-ES" sz="1300" b="1">
                <a:solidFill>
                  <a:srgbClr val="008000"/>
                </a:solidFill>
                <a:cs typeface="+mn-cs"/>
              </a:rPr>
              <a:t>BEROKETA LEHORTU ARTE</a:t>
            </a:r>
          </a:p>
        </p:txBody>
      </p:sp>
      <p:sp>
        <p:nvSpPr>
          <p:cNvPr id="1269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93850" y="5994400"/>
            <a:ext cx="1631950" cy="334963"/>
          </a:xfrm>
          <a:prstGeom prst="actionButtonBlank">
            <a:avLst/>
          </a:prstGeom>
          <a:solidFill>
            <a:srgbClr val="FFEA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>
                <a:solidFill>
                  <a:srgbClr val="6600CC"/>
                </a:solidFill>
                <a:cs typeface="+mn-cs"/>
              </a:rPr>
              <a:t>SUSTANTZIAK</a:t>
            </a:r>
          </a:p>
        </p:txBody>
      </p:sp>
      <p:sp>
        <p:nvSpPr>
          <p:cNvPr id="126996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91050" y="2924175"/>
            <a:ext cx="1976438" cy="544513"/>
          </a:xfrm>
          <a:prstGeom prst="actionButtonBlank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>
                <a:solidFill>
                  <a:srgbClr val="6600FF"/>
                </a:solidFill>
                <a:cs typeface="+mn-cs"/>
              </a:rPr>
              <a:t>KONPOSATUA</a:t>
            </a:r>
          </a:p>
          <a:p>
            <a:pPr algn="ctr">
              <a:defRPr/>
            </a:pPr>
            <a:r>
              <a:rPr lang="eu-ES" sz="1200" b="1">
                <a:solidFill>
                  <a:srgbClr val="6600FF"/>
                </a:solidFill>
                <a:cs typeface="+mn-cs"/>
              </a:rPr>
              <a:t>Potasio kloratoa</a:t>
            </a:r>
          </a:p>
        </p:txBody>
      </p:sp>
      <p:sp>
        <p:nvSpPr>
          <p:cNvPr id="126997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53263" y="2924175"/>
            <a:ext cx="1662112" cy="544513"/>
          </a:xfrm>
          <a:prstGeom prst="actionButtonBlank">
            <a:avLst/>
          </a:prstGeom>
          <a:solidFill>
            <a:srgbClr val="EED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400" b="1">
                <a:solidFill>
                  <a:srgbClr val="9900CC"/>
                </a:solidFill>
                <a:cs typeface="+mn-cs"/>
              </a:rPr>
              <a:t>SIMPLEA</a:t>
            </a:r>
          </a:p>
          <a:p>
            <a:pPr algn="ctr">
              <a:defRPr/>
            </a:pPr>
            <a:r>
              <a:rPr lang="eu-ES" sz="1200" b="1">
                <a:solidFill>
                  <a:srgbClr val="9900CC"/>
                </a:solidFill>
                <a:cs typeface="+mn-cs"/>
              </a:rPr>
              <a:t>Oxigenoa</a:t>
            </a:r>
          </a:p>
        </p:txBody>
      </p:sp>
      <p:sp>
        <p:nvSpPr>
          <p:cNvPr id="126998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57713" y="4048125"/>
            <a:ext cx="2043112" cy="1344613"/>
          </a:xfrm>
          <a:prstGeom prst="actionButtonBlank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200" b="1">
                <a:solidFill>
                  <a:srgbClr val="008000"/>
                </a:solidFill>
                <a:cs typeface="+mn-cs"/>
              </a:rPr>
              <a:t>Deskonposizio termikoz edo elektrolisiaz </a:t>
            </a:r>
            <a:r>
              <a:rPr lang="eu-ES" sz="1200" b="1">
                <a:solidFill>
                  <a:srgbClr val="6600FF"/>
                </a:solidFill>
                <a:cs typeface="+mn-cs"/>
              </a:rPr>
              <a:t>desagertzen dira</a:t>
            </a:r>
            <a:r>
              <a:rPr lang="eu-ES" sz="1200" b="1">
                <a:solidFill>
                  <a:srgbClr val="008000"/>
                </a:solidFill>
                <a:cs typeface="+mn-cs"/>
              </a:rPr>
              <a:t> eta sustantzia berriak ematen dituzte.</a:t>
            </a:r>
          </a:p>
        </p:txBody>
      </p:sp>
      <p:sp>
        <p:nvSpPr>
          <p:cNvPr id="126999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89750" y="4254500"/>
            <a:ext cx="1989138" cy="717550"/>
          </a:xfrm>
          <a:prstGeom prst="actionButtonBlank">
            <a:avLst/>
          </a:prstGeom>
          <a:solidFill>
            <a:srgbClr val="EED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200" b="1">
                <a:solidFill>
                  <a:srgbClr val="FF3300"/>
                </a:solidFill>
                <a:cs typeface="+mn-cs"/>
              </a:rPr>
              <a:t>Ez dira desagertzen eta ez dituzte sustantzia berriak ematen</a:t>
            </a:r>
            <a:endParaRPr lang="eu-ES" sz="1200" b="1">
              <a:solidFill>
                <a:srgbClr val="9900CC"/>
              </a:solidFill>
              <a:cs typeface="+mn-cs"/>
            </a:endParaRPr>
          </a:p>
        </p:txBody>
      </p:sp>
      <p:sp>
        <p:nvSpPr>
          <p:cNvPr id="127000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00563" y="5591175"/>
            <a:ext cx="2160587" cy="927100"/>
          </a:xfrm>
          <a:prstGeom prst="actionButtonBlank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200" b="1">
                <a:solidFill>
                  <a:srgbClr val="008000"/>
                </a:solidFill>
                <a:cs typeface="+mn-cs"/>
              </a:rPr>
              <a:t>Molekula berdinez osatuta daude. Bi edo atomo ezberdin gehiagoz osatuta daude.</a:t>
            </a:r>
            <a:endParaRPr lang="eu-ES" sz="1200" b="1">
              <a:solidFill>
                <a:srgbClr val="6600FF"/>
              </a:solidFill>
              <a:cs typeface="+mn-cs"/>
            </a:endParaRPr>
          </a:p>
        </p:txBody>
      </p:sp>
      <p:sp>
        <p:nvSpPr>
          <p:cNvPr id="127001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591175"/>
            <a:ext cx="2257425" cy="927100"/>
          </a:xfrm>
          <a:prstGeom prst="actionButtonBlank">
            <a:avLst/>
          </a:prstGeom>
          <a:solidFill>
            <a:srgbClr val="EED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200" b="1">
                <a:solidFill>
                  <a:srgbClr val="9900CC"/>
                </a:solidFill>
                <a:cs typeface="+mn-cs"/>
              </a:rPr>
              <a:t>Molekula berdinez osatuta daude.  Atomo bat edo gehiago berdinak (klase berdinekoak)</a:t>
            </a:r>
            <a:endParaRPr lang="eu-ES" sz="1200" b="1">
              <a:solidFill>
                <a:srgbClr val="FF3300"/>
              </a:solidFill>
              <a:cs typeface="+mn-cs"/>
            </a:endParaRPr>
          </a:p>
        </p:txBody>
      </p:sp>
      <p:sp>
        <p:nvSpPr>
          <p:cNvPr id="127002" name="Line 26"/>
          <p:cNvSpPr>
            <a:spLocks noChangeShapeType="1"/>
          </p:cNvSpPr>
          <p:nvPr/>
        </p:nvSpPr>
        <p:spPr bwMode="auto">
          <a:xfrm>
            <a:off x="1476375" y="378936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>
            <a:off x="3348038" y="378936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4" name="Line 28"/>
          <p:cNvSpPr>
            <a:spLocks noChangeShapeType="1"/>
          </p:cNvSpPr>
          <p:nvPr/>
        </p:nvSpPr>
        <p:spPr bwMode="auto">
          <a:xfrm>
            <a:off x="5580063" y="35734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5" name="Line 29"/>
          <p:cNvSpPr>
            <a:spLocks noChangeShapeType="1"/>
          </p:cNvSpPr>
          <p:nvPr/>
        </p:nvSpPr>
        <p:spPr bwMode="auto">
          <a:xfrm>
            <a:off x="7885113" y="35734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6" name="Line 30"/>
          <p:cNvSpPr>
            <a:spLocks noChangeShapeType="1"/>
          </p:cNvSpPr>
          <p:nvPr/>
        </p:nvSpPr>
        <p:spPr bwMode="auto">
          <a:xfrm>
            <a:off x="6731000" y="2206625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7" name="Line 31"/>
          <p:cNvSpPr>
            <a:spLocks noChangeShapeType="1"/>
          </p:cNvSpPr>
          <p:nvPr/>
        </p:nvSpPr>
        <p:spPr bwMode="auto">
          <a:xfrm>
            <a:off x="6732588" y="2565400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8" name="Line 32"/>
          <p:cNvSpPr>
            <a:spLocks noChangeShapeType="1"/>
          </p:cNvSpPr>
          <p:nvPr/>
        </p:nvSpPr>
        <p:spPr bwMode="auto">
          <a:xfrm flipH="1">
            <a:off x="5580063" y="2565400"/>
            <a:ext cx="11509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09" name="Line 33"/>
          <p:cNvSpPr>
            <a:spLocks noChangeShapeType="1"/>
          </p:cNvSpPr>
          <p:nvPr/>
        </p:nvSpPr>
        <p:spPr bwMode="auto">
          <a:xfrm>
            <a:off x="7885113" y="256540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10" name="Line 34"/>
          <p:cNvSpPr>
            <a:spLocks noChangeShapeType="1"/>
          </p:cNvSpPr>
          <p:nvPr/>
        </p:nvSpPr>
        <p:spPr bwMode="auto">
          <a:xfrm>
            <a:off x="5580063" y="256540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11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73525" y="1254125"/>
            <a:ext cx="993775" cy="439738"/>
          </a:xfrm>
          <a:prstGeom prst="actionButtonBlank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000" b="1">
                <a:cs typeface="+mn-cs"/>
              </a:rPr>
              <a:t>Izan daitezke</a:t>
            </a:r>
          </a:p>
        </p:txBody>
      </p:sp>
      <p:sp>
        <p:nvSpPr>
          <p:cNvPr id="127012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92913" y="2120900"/>
            <a:ext cx="1003300" cy="509588"/>
          </a:xfrm>
          <a:prstGeom prst="actionButtonBlank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200" b="1">
                <a:cs typeface="+mn-cs"/>
              </a:rPr>
              <a:t>Izan daitezke</a:t>
            </a:r>
          </a:p>
        </p:txBody>
      </p:sp>
      <p:sp>
        <p:nvSpPr>
          <p:cNvPr id="127013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62213" y="2058988"/>
            <a:ext cx="1003300" cy="509587"/>
          </a:xfrm>
          <a:prstGeom prst="actionButtonBlank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1200" b="1">
                <a:cs typeface="+mn-cs"/>
              </a:rPr>
              <a:t>Izan daitezke</a:t>
            </a:r>
          </a:p>
        </p:txBody>
      </p:sp>
      <p:sp>
        <p:nvSpPr>
          <p:cNvPr id="127014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24075" y="3800475"/>
            <a:ext cx="1152525" cy="266700"/>
          </a:xfrm>
          <a:prstGeom prst="actionButtonBlank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u-ES" sz="1000" b="1">
                <a:cs typeface="+mn-cs"/>
              </a:rPr>
              <a:t>Banatzen dira</a:t>
            </a:r>
          </a:p>
        </p:txBody>
      </p:sp>
      <p:sp>
        <p:nvSpPr>
          <p:cNvPr id="127015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3800475"/>
            <a:ext cx="1152525" cy="266700"/>
          </a:xfrm>
          <a:prstGeom prst="actionButtonBlank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u-ES" sz="1000" b="1">
                <a:cs typeface="+mn-cs"/>
              </a:rPr>
              <a:t>Banatzen dira</a:t>
            </a:r>
          </a:p>
        </p:txBody>
      </p:sp>
      <p:sp>
        <p:nvSpPr>
          <p:cNvPr id="127016" name="Line 40"/>
          <p:cNvSpPr>
            <a:spLocks noChangeShapeType="1"/>
          </p:cNvSpPr>
          <p:nvPr/>
        </p:nvSpPr>
        <p:spPr bwMode="auto">
          <a:xfrm>
            <a:off x="1476375" y="486886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17" name="Line 41"/>
          <p:cNvSpPr>
            <a:spLocks noChangeShapeType="1"/>
          </p:cNvSpPr>
          <p:nvPr/>
        </p:nvSpPr>
        <p:spPr bwMode="auto">
          <a:xfrm>
            <a:off x="1476375" y="5445125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18" name="Line 42"/>
          <p:cNvSpPr>
            <a:spLocks noChangeShapeType="1"/>
          </p:cNvSpPr>
          <p:nvPr/>
        </p:nvSpPr>
        <p:spPr bwMode="auto">
          <a:xfrm>
            <a:off x="3348038" y="530066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19" name="Line 43"/>
          <p:cNvSpPr>
            <a:spLocks noChangeShapeType="1"/>
          </p:cNvSpPr>
          <p:nvPr/>
        </p:nvSpPr>
        <p:spPr bwMode="auto">
          <a:xfrm>
            <a:off x="2413000" y="5445125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0" name="Line 44"/>
          <p:cNvSpPr>
            <a:spLocks noChangeShapeType="1"/>
          </p:cNvSpPr>
          <p:nvPr/>
        </p:nvSpPr>
        <p:spPr bwMode="auto">
          <a:xfrm>
            <a:off x="2411413" y="544512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1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73325" y="5429250"/>
            <a:ext cx="955675" cy="439738"/>
          </a:xfrm>
          <a:prstGeom prst="actionButtonBlank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u-ES" sz="1000" b="1">
                <a:cs typeface="+mn-cs"/>
              </a:rPr>
              <a:t>Ematen dute</a:t>
            </a:r>
          </a:p>
        </p:txBody>
      </p:sp>
      <p:sp>
        <p:nvSpPr>
          <p:cNvPr id="127022" name="Line 46"/>
          <p:cNvSpPr>
            <a:spLocks noChangeShapeType="1"/>
          </p:cNvSpPr>
          <p:nvPr/>
        </p:nvSpPr>
        <p:spPr bwMode="auto">
          <a:xfrm>
            <a:off x="3348038" y="6165850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3" name="Line 47"/>
          <p:cNvSpPr>
            <a:spLocks noChangeShapeType="1"/>
          </p:cNvSpPr>
          <p:nvPr/>
        </p:nvSpPr>
        <p:spPr bwMode="auto">
          <a:xfrm>
            <a:off x="4427538" y="1844675"/>
            <a:ext cx="0" cy="4321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4" name="Line 48"/>
          <p:cNvSpPr>
            <a:spLocks noChangeShapeType="1"/>
          </p:cNvSpPr>
          <p:nvPr/>
        </p:nvSpPr>
        <p:spPr bwMode="auto">
          <a:xfrm>
            <a:off x="4427538" y="1844675"/>
            <a:ext cx="1439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5" name="Line 49"/>
          <p:cNvSpPr>
            <a:spLocks noChangeShapeType="1"/>
          </p:cNvSpPr>
          <p:nvPr/>
        </p:nvSpPr>
        <p:spPr bwMode="auto">
          <a:xfrm>
            <a:off x="7885113" y="522922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6" name="Line 50"/>
          <p:cNvSpPr>
            <a:spLocks noChangeShapeType="1"/>
          </p:cNvSpPr>
          <p:nvPr/>
        </p:nvSpPr>
        <p:spPr bwMode="auto">
          <a:xfrm>
            <a:off x="5580063" y="5373688"/>
            <a:ext cx="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27027" name="Rectangle 51"/>
          <p:cNvSpPr>
            <a:spLocks noChangeArrowheads="1"/>
          </p:cNvSpPr>
          <p:nvPr/>
        </p:nvSpPr>
        <p:spPr bwMode="auto">
          <a:xfrm>
            <a:off x="7188200" y="6551613"/>
            <a:ext cx="1820863" cy="238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sz="900">
                <a:cs typeface="+mn-cs"/>
              </a:rPr>
              <a:t>Botoietan klik egin</a:t>
            </a:r>
          </a:p>
        </p:txBody>
      </p:sp>
      <p:pic>
        <p:nvPicPr>
          <p:cNvPr id="54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-9489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82514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9086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0" y="6518275"/>
            <a:ext cx="3465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eskema</a:t>
            </a:r>
            <a:r>
              <a:rPr lang="es-ES" dirty="0" smtClean="0"/>
              <a:t> </a:t>
            </a:r>
            <a:r>
              <a:rPr lang="es-ES" dirty="0" err="1" smtClean="0"/>
              <a:t>kontzeptuala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6002177"/>
      </p:ext>
    </p:extLst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69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7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70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0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69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270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013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269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 nodeType="clickPar">
                      <p:stCondLst>
                        <p:cond delay="0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2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26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2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70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 nodeType="clickPar">
                      <p:stCondLst>
                        <p:cond delay="0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01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270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0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014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26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27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2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2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269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 nodeType="clickPar">
                      <p:stCondLst>
                        <p:cond delay="0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27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27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2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270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02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269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 nodeType="clickPar">
                      <p:stCondLst>
                        <p:cond delay="0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27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2000"/>
                                        <p:tgtEl>
                                          <p:spTgt spid="127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27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5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269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 nodeType="clickPar">
                      <p:stCondLst>
                        <p:cond delay="0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127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127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27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127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127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270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 nodeType="clickPar">
                      <p:stCondLst>
                        <p:cond delay="0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012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269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12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269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6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26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 nodeType="clickPar">
                      <p:stCondLst>
                        <p:cond delay="0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12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27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269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 nodeType="clickPar">
                      <p:stCondLst>
                        <p:cond delay="0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127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26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7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269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 nodeType="clickPar">
                      <p:stCondLst>
                        <p:cond delay="0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500"/>
                                        <p:tgtEl>
                                          <p:spTgt spid="127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270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99"/>
                  </p:tgtEl>
                </p:cond>
              </p:nextCondLst>
            </p:seq>
          </p:childTnLst>
        </p:cTn>
      </p:par>
    </p:tnLst>
    <p:bldLst>
      <p:bldP spid="126978" grpId="0" animBg="1"/>
      <p:bldP spid="126982" grpId="0" animBg="1"/>
      <p:bldP spid="126983" grpId="0" animBg="1"/>
      <p:bldP spid="126991" grpId="0" animBg="1"/>
      <p:bldP spid="126992" grpId="0" animBg="1"/>
      <p:bldP spid="126993" grpId="0" animBg="1"/>
      <p:bldP spid="126994" grpId="0" animBg="1"/>
      <p:bldP spid="126995" grpId="0" animBg="1"/>
      <p:bldP spid="126996" grpId="0" animBg="1"/>
      <p:bldP spid="126997" grpId="0" animBg="1"/>
      <p:bldP spid="126998" grpId="0" animBg="1"/>
      <p:bldP spid="126999" grpId="0" animBg="1"/>
      <p:bldP spid="127000" grpId="0" animBg="1"/>
      <p:bldP spid="127001" grpId="0" animBg="1"/>
      <p:bldP spid="127011" grpId="0" animBg="1"/>
      <p:bldP spid="127012" grpId="0" animBg="1"/>
      <p:bldP spid="127013" grpId="0" animBg="1"/>
      <p:bldP spid="127014" grpId="0" animBg="1"/>
      <p:bldP spid="127015" grpId="0" animBg="1"/>
      <p:bldP spid="127021" grpId="0" animBg="1"/>
      <p:bldP spid="127021" grpId="1" animBg="1"/>
      <p:bldP spid="1270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2473325" y="5641464"/>
            <a:ext cx="4195763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... Zutabeko elementu sinpleek antzeko ezaugarriak dituzte.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819275" y="2423568"/>
            <a:ext cx="41306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b="1">
                <a:solidFill>
                  <a:srgbClr val="000000"/>
                </a:solidFill>
                <a:cs typeface="Times New Roman" charset="0"/>
              </a:rPr>
              <a:t>Elementuen taula periodikoa</a:t>
            </a:r>
            <a:endParaRPr lang="eu-ES">
              <a:cs typeface="+mn-cs"/>
            </a:endParaRPr>
          </a:p>
        </p:txBody>
      </p:sp>
      <p:sp>
        <p:nvSpPr>
          <p:cNvPr id="81924" name="Rectangle 4"/>
          <p:cNvSpPr>
            <a:spLocks noChangeAspect="1" noChangeArrowheads="1"/>
          </p:cNvSpPr>
          <p:nvPr/>
        </p:nvSpPr>
        <p:spPr bwMode="auto">
          <a:xfrm>
            <a:off x="4246563" y="4862513"/>
            <a:ext cx="460375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Mt</a:t>
            </a:r>
            <a:endParaRPr lang="eu-ES" sz="1600" b="1">
              <a:cs typeface="+mn-cs"/>
            </a:endParaRPr>
          </a:p>
        </p:txBody>
      </p:sp>
      <p:sp>
        <p:nvSpPr>
          <p:cNvPr id="81925" name="Rectangle 5"/>
          <p:cNvSpPr>
            <a:spLocks noChangeAspect="1" noChangeArrowheads="1"/>
          </p:cNvSpPr>
          <p:nvPr/>
        </p:nvSpPr>
        <p:spPr bwMode="auto">
          <a:xfrm>
            <a:off x="3778250" y="4862513"/>
            <a:ext cx="468313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Hs</a:t>
            </a:r>
            <a:endParaRPr lang="eu-ES" sz="1600" b="1">
              <a:cs typeface="+mn-cs"/>
            </a:endParaRPr>
          </a:p>
        </p:txBody>
      </p:sp>
      <p:sp>
        <p:nvSpPr>
          <p:cNvPr id="81926" name="Rectangle 6"/>
          <p:cNvSpPr>
            <a:spLocks noChangeAspect="1" noChangeArrowheads="1"/>
          </p:cNvSpPr>
          <p:nvPr/>
        </p:nvSpPr>
        <p:spPr bwMode="auto">
          <a:xfrm>
            <a:off x="3254375" y="4862513"/>
            <a:ext cx="523875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Bh</a:t>
            </a:r>
            <a:endParaRPr lang="eu-ES" sz="1600" b="1">
              <a:cs typeface="+mn-cs"/>
            </a:endParaRPr>
          </a:p>
        </p:txBody>
      </p:sp>
      <p:sp>
        <p:nvSpPr>
          <p:cNvPr id="81927" name="Rectangle 7"/>
          <p:cNvSpPr>
            <a:spLocks noChangeAspect="1" noChangeArrowheads="1"/>
          </p:cNvSpPr>
          <p:nvPr/>
        </p:nvSpPr>
        <p:spPr bwMode="auto">
          <a:xfrm>
            <a:off x="2770188" y="4862513"/>
            <a:ext cx="484187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Sg</a:t>
            </a:r>
            <a:endParaRPr lang="eu-ES" sz="1600" b="1">
              <a:cs typeface="+mn-cs"/>
            </a:endParaRPr>
          </a:p>
        </p:txBody>
      </p:sp>
      <p:sp>
        <p:nvSpPr>
          <p:cNvPr id="81928" name="Rectangle 8"/>
          <p:cNvSpPr>
            <a:spLocks noChangeAspect="1" noChangeArrowheads="1"/>
          </p:cNvSpPr>
          <p:nvPr/>
        </p:nvSpPr>
        <p:spPr bwMode="auto">
          <a:xfrm>
            <a:off x="2290763" y="4862513"/>
            <a:ext cx="479425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Db</a:t>
            </a:r>
            <a:endParaRPr lang="eu-ES" sz="1600" b="1">
              <a:cs typeface="+mn-cs"/>
            </a:endParaRPr>
          </a:p>
        </p:txBody>
      </p:sp>
      <p:sp>
        <p:nvSpPr>
          <p:cNvPr id="81929" name="Rectangle 9"/>
          <p:cNvSpPr>
            <a:spLocks noChangeAspect="1" noChangeArrowheads="1"/>
          </p:cNvSpPr>
          <p:nvPr/>
        </p:nvSpPr>
        <p:spPr bwMode="auto">
          <a:xfrm>
            <a:off x="1819275" y="4862513"/>
            <a:ext cx="471488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Rf</a:t>
            </a:r>
            <a:endParaRPr lang="eu-ES" sz="1600" b="1">
              <a:cs typeface="+mn-cs"/>
            </a:endParaRPr>
          </a:p>
        </p:txBody>
      </p:sp>
      <p:sp>
        <p:nvSpPr>
          <p:cNvPr id="81930" name="Rectangle 10"/>
          <p:cNvSpPr>
            <a:spLocks noChangeAspect="1" noChangeArrowheads="1"/>
          </p:cNvSpPr>
          <p:nvPr/>
        </p:nvSpPr>
        <p:spPr bwMode="auto">
          <a:xfrm>
            <a:off x="1344613" y="4862513"/>
            <a:ext cx="474662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89 </a:t>
            </a:r>
            <a:r>
              <a:rPr lang="eu-ES" sz="1000">
                <a:solidFill>
                  <a:srgbClr val="FF0000"/>
                </a:solidFill>
                <a:latin typeface="Times New Roman" charset="0"/>
                <a:cs typeface="Times New Roman" charset="0"/>
                <a:hlinkClick r:id="rId2"/>
              </a:rPr>
              <a:t>*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Ac</a:t>
            </a:r>
            <a:endParaRPr lang="eu-ES" sz="1600" b="1">
              <a:cs typeface="+mn-cs"/>
            </a:endParaRPr>
          </a:p>
        </p:txBody>
      </p:sp>
      <p:sp>
        <p:nvSpPr>
          <p:cNvPr id="81931" name="Rectangle 11"/>
          <p:cNvSpPr>
            <a:spLocks noChangeAspect="1" noChangeArrowheads="1"/>
          </p:cNvSpPr>
          <p:nvPr/>
        </p:nvSpPr>
        <p:spPr bwMode="auto">
          <a:xfrm>
            <a:off x="852488" y="4862513"/>
            <a:ext cx="492125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Ra</a:t>
            </a:r>
            <a:endParaRPr lang="eu-ES" sz="1600" b="1">
              <a:cs typeface="+mn-cs"/>
            </a:endParaRPr>
          </a:p>
        </p:txBody>
      </p:sp>
      <p:sp>
        <p:nvSpPr>
          <p:cNvPr id="81932" name="Rectangle 12"/>
          <p:cNvSpPr>
            <a:spLocks noChangeAspect="1" noChangeArrowheads="1"/>
          </p:cNvSpPr>
          <p:nvPr/>
        </p:nvSpPr>
        <p:spPr bwMode="auto">
          <a:xfrm>
            <a:off x="374650" y="4862513"/>
            <a:ext cx="477838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Fr</a:t>
            </a:r>
            <a:endParaRPr lang="eu-ES" sz="1600" b="1">
              <a:cs typeface="+mn-cs"/>
            </a:endParaRPr>
          </a:p>
        </p:txBody>
      </p:sp>
      <p:sp>
        <p:nvSpPr>
          <p:cNvPr id="81933" name="Rectangle 13"/>
          <p:cNvSpPr>
            <a:spLocks noChangeAspect="1" noChangeArrowheads="1"/>
          </p:cNvSpPr>
          <p:nvPr/>
        </p:nvSpPr>
        <p:spPr bwMode="auto">
          <a:xfrm>
            <a:off x="8488363" y="4368800"/>
            <a:ext cx="473075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Rn</a:t>
            </a:r>
            <a:endParaRPr lang="eu-ES" sz="1600" b="1">
              <a:cs typeface="+mn-cs"/>
            </a:endParaRPr>
          </a:p>
        </p:txBody>
      </p:sp>
      <p:sp>
        <p:nvSpPr>
          <p:cNvPr id="81934" name="Rectangle 14"/>
          <p:cNvSpPr>
            <a:spLocks noChangeAspect="1" noChangeArrowheads="1"/>
          </p:cNvSpPr>
          <p:nvPr/>
        </p:nvSpPr>
        <p:spPr bwMode="auto">
          <a:xfrm>
            <a:off x="7986713" y="4368800"/>
            <a:ext cx="501650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At</a:t>
            </a:r>
            <a:endParaRPr lang="eu-ES" sz="1600" b="1">
              <a:cs typeface="+mn-cs"/>
            </a:endParaRPr>
          </a:p>
        </p:txBody>
      </p:sp>
      <p:sp>
        <p:nvSpPr>
          <p:cNvPr id="81935" name="Rectangle 15"/>
          <p:cNvSpPr>
            <a:spLocks noChangeAspect="1" noChangeArrowheads="1"/>
          </p:cNvSpPr>
          <p:nvPr/>
        </p:nvSpPr>
        <p:spPr bwMode="auto">
          <a:xfrm>
            <a:off x="7505700" y="4368800"/>
            <a:ext cx="481013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Po</a:t>
            </a:r>
            <a:endParaRPr lang="eu-ES" sz="1600" b="1">
              <a:cs typeface="+mn-cs"/>
            </a:endParaRPr>
          </a:p>
        </p:txBody>
      </p:sp>
      <p:sp>
        <p:nvSpPr>
          <p:cNvPr id="81936" name="Rectangle 16"/>
          <p:cNvSpPr>
            <a:spLocks noChangeAspect="1" noChangeArrowheads="1"/>
          </p:cNvSpPr>
          <p:nvPr/>
        </p:nvSpPr>
        <p:spPr bwMode="auto">
          <a:xfrm>
            <a:off x="7046913" y="4368800"/>
            <a:ext cx="458787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Bi</a:t>
            </a:r>
            <a:endParaRPr lang="eu-ES" sz="1600" b="1">
              <a:cs typeface="+mn-cs"/>
            </a:endParaRPr>
          </a:p>
        </p:txBody>
      </p:sp>
      <p:sp>
        <p:nvSpPr>
          <p:cNvPr id="81937" name="Rectangle 17"/>
          <p:cNvSpPr>
            <a:spLocks noChangeAspect="1" noChangeArrowheads="1"/>
          </p:cNvSpPr>
          <p:nvPr/>
        </p:nvSpPr>
        <p:spPr bwMode="auto">
          <a:xfrm>
            <a:off x="6592888" y="4368800"/>
            <a:ext cx="454025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Pb</a:t>
            </a:r>
            <a:endParaRPr lang="eu-ES" sz="1600" b="1">
              <a:cs typeface="+mn-cs"/>
            </a:endParaRPr>
          </a:p>
        </p:txBody>
      </p:sp>
      <p:sp>
        <p:nvSpPr>
          <p:cNvPr id="81938" name="Rectangle 18"/>
          <p:cNvSpPr>
            <a:spLocks noChangeAspect="1" noChangeArrowheads="1"/>
          </p:cNvSpPr>
          <p:nvPr/>
        </p:nvSpPr>
        <p:spPr bwMode="auto">
          <a:xfrm>
            <a:off x="6129338" y="4368800"/>
            <a:ext cx="463550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Tl</a:t>
            </a:r>
            <a:endParaRPr lang="eu-ES" sz="1600" b="1">
              <a:cs typeface="+mn-cs"/>
            </a:endParaRPr>
          </a:p>
        </p:txBody>
      </p:sp>
      <p:sp>
        <p:nvSpPr>
          <p:cNvPr id="81939" name="Rectangle 19"/>
          <p:cNvSpPr>
            <a:spLocks noChangeAspect="1" noChangeArrowheads="1"/>
          </p:cNvSpPr>
          <p:nvPr/>
        </p:nvSpPr>
        <p:spPr bwMode="auto">
          <a:xfrm>
            <a:off x="5670550" y="4368800"/>
            <a:ext cx="458788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Hg</a:t>
            </a:r>
            <a:endParaRPr lang="eu-ES" sz="1600" b="1">
              <a:cs typeface="+mn-cs"/>
            </a:endParaRPr>
          </a:p>
        </p:txBody>
      </p:sp>
      <p:sp>
        <p:nvSpPr>
          <p:cNvPr id="81940" name="Rectangle 20"/>
          <p:cNvSpPr>
            <a:spLocks noChangeAspect="1" noChangeArrowheads="1"/>
          </p:cNvSpPr>
          <p:nvPr/>
        </p:nvSpPr>
        <p:spPr bwMode="auto">
          <a:xfrm>
            <a:off x="5165725" y="4368800"/>
            <a:ext cx="504825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Au</a:t>
            </a:r>
            <a:endParaRPr lang="eu-ES" sz="1600" b="1">
              <a:cs typeface="+mn-cs"/>
            </a:endParaRPr>
          </a:p>
        </p:txBody>
      </p:sp>
      <p:sp>
        <p:nvSpPr>
          <p:cNvPr id="81941" name="Rectangle 21"/>
          <p:cNvSpPr>
            <a:spLocks noChangeAspect="1" noChangeArrowheads="1"/>
          </p:cNvSpPr>
          <p:nvPr/>
        </p:nvSpPr>
        <p:spPr bwMode="auto">
          <a:xfrm>
            <a:off x="4706938" y="4368800"/>
            <a:ext cx="458787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Pt</a:t>
            </a:r>
            <a:endParaRPr lang="eu-ES" sz="1600" b="1">
              <a:cs typeface="+mn-cs"/>
            </a:endParaRPr>
          </a:p>
        </p:txBody>
      </p:sp>
      <p:sp>
        <p:nvSpPr>
          <p:cNvPr id="81942" name="Rectangle 22"/>
          <p:cNvSpPr>
            <a:spLocks noChangeAspect="1" noChangeArrowheads="1"/>
          </p:cNvSpPr>
          <p:nvPr/>
        </p:nvSpPr>
        <p:spPr bwMode="auto">
          <a:xfrm>
            <a:off x="4246563" y="4368800"/>
            <a:ext cx="460375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Ir</a:t>
            </a:r>
            <a:endParaRPr lang="eu-ES" sz="1600" b="1">
              <a:cs typeface="+mn-cs"/>
            </a:endParaRPr>
          </a:p>
        </p:txBody>
      </p:sp>
      <p:sp>
        <p:nvSpPr>
          <p:cNvPr id="81943" name="Rectangle 23"/>
          <p:cNvSpPr>
            <a:spLocks noChangeAspect="1" noChangeArrowheads="1"/>
          </p:cNvSpPr>
          <p:nvPr/>
        </p:nvSpPr>
        <p:spPr bwMode="auto">
          <a:xfrm>
            <a:off x="3778250" y="4368800"/>
            <a:ext cx="468313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Os</a:t>
            </a:r>
            <a:endParaRPr lang="eu-ES" sz="1600" b="1">
              <a:cs typeface="+mn-cs"/>
            </a:endParaRPr>
          </a:p>
        </p:txBody>
      </p:sp>
      <p:sp>
        <p:nvSpPr>
          <p:cNvPr id="81944" name="Rectangle 24"/>
          <p:cNvSpPr>
            <a:spLocks noChangeAspect="1" noChangeArrowheads="1"/>
          </p:cNvSpPr>
          <p:nvPr/>
        </p:nvSpPr>
        <p:spPr bwMode="auto">
          <a:xfrm>
            <a:off x="3254375" y="4368800"/>
            <a:ext cx="523875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Re</a:t>
            </a:r>
            <a:endParaRPr lang="eu-ES" sz="1600" b="1">
              <a:cs typeface="+mn-cs"/>
            </a:endParaRPr>
          </a:p>
        </p:txBody>
      </p:sp>
      <p:sp>
        <p:nvSpPr>
          <p:cNvPr id="81945" name="Rectangle 25"/>
          <p:cNvSpPr>
            <a:spLocks noChangeAspect="1" noChangeArrowheads="1"/>
          </p:cNvSpPr>
          <p:nvPr/>
        </p:nvSpPr>
        <p:spPr bwMode="auto">
          <a:xfrm>
            <a:off x="2770188" y="4368800"/>
            <a:ext cx="484187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W</a:t>
            </a:r>
            <a:endParaRPr lang="eu-ES" sz="1600" b="1">
              <a:cs typeface="+mn-cs"/>
            </a:endParaRPr>
          </a:p>
        </p:txBody>
      </p:sp>
      <p:sp>
        <p:nvSpPr>
          <p:cNvPr id="81946" name="Rectangle 26"/>
          <p:cNvSpPr>
            <a:spLocks noChangeAspect="1" noChangeArrowheads="1"/>
          </p:cNvSpPr>
          <p:nvPr/>
        </p:nvSpPr>
        <p:spPr bwMode="auto">
          <a:xfrm>
            <a:off x="2290763" y="4368800"/>
            <a:ext cx="479425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Ta</a:t>
            </a:r>
            <a:endParaRPr lang="eu-ES" sz="1600" b="1">
              <a:cs typeface="+mn-cs"/>
            </a:endParaRPr>
          </a:p>
        </p:txBody>
      </p:sp>
      <p:sp>
        <p:nvSpPr>
          <p:cNvPr id="81947" name="Rectangle 27"/>
          <p:cNvSpPr>
            <a:spLocks noChangeAspect="1" noChangeArrowheads="1"/>
          </p:cNvSpPr>
          <p:nvPr/>
        </p:nvSpPr>
        <p:spPr bwMode="auto">
          <a:xfrm>
            <a:off x="1819275" y="4368800"/>
            <a:ext cx="471488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Hf</a:t>
            </a:r>
            <a:endParaRPr lang="eu-ES" sz="1600" b="1">
              <a:cs typeface="+mn-cs"/>
            </a:endParaRPr>
          </a:p>
        </p:txBody>
      </p:sp>
      <p:sp>
        <p:nvSpPr>
          <p:cNvPr id="81948" name="Rectangle 28"/>
          <p:cNvSpPr>
            <a:spLocks noChangeAspect="1" noChangeArrowheads="1"/>
          </p:cNvSpPr>
          <p:nvPr/>
        </p:nvSpPr>
        <p:spPr bwMode="auto">
          <a:xfrm>
            <a:off x="1344613" y="4368800"/>
            <a:ext cx="474662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57 </a:t>
            </a:r>
            <a:r>
              <a:rPr lang="eu-ES" sz="1000">
                <a:solidFill>
                  <a:srgbClr val="FF0000"/>
                </a:solidFill>
                <a:latin typeface="Times New Roman" charset="0"/>
                <a:cs typeface="Times New Roman" charset="0"/>
                <a:hlinkClick r:id="rId3"/>
              </a:rPr>
              <a:t>*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La</a:t>
            </a:r>
            <a:endParaRPr lang="eu-ES" sz="1600" b="1">
              <a:cs typeface="+mn-cs"/>
            </a:endParaRPr>
          </a:p>
        </p:txBody>
      </p:sp>
      <p:sp>
        <p:nvSpPr>
          <p:cNvPr id="81949" name="Rectangle 29"/>
          <p:cNvSpPr>
            <a:spLocks noChangeAspect="1" noChangeArrowheads="1"/>
          </p:cNvSpPr>
          <p:nvPr/>
        </p:nvSpPr>
        <p:spPr bwMode="auto">
          <a:xfrm>
            <a:off x="852488" y="4368800"/>
            <a:ext cx="492125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Ba</a:t>
            </a:r>
            <a:endParaRPr lang="eu-ES" sz="1600" b="1">
              <a:cs typeface="+mn-cs"/>
            </a:endParaRPr>
          </a:p>
        </p:txBody>
      </p:sp>
      <p:sp>
        <p:nvSpPr>
          <p:cNvPr id="81950" name="Rectangle 30"/>
          <p:cNvSpPr>
            <a:spLocks noChangeAspect="1" noChangeArrowheads="1"/>
          </p:cNvSpPr>
          <p:nvPr/>
        </p:nvSpPr>
        <p:spPr bwMode="auto">
          <a:xfrm>
            <a:off x="374650" y="4368800"/>
            <a:ext cx="477838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Cs</a:t>
            </a:r>
            <a:endParaRPr lang="eu-ES" sz="1600" b="1">
              <a:cs typeface="+mn-cs"/>
            </a:endParaRPr>
          </a:p>
        </p:txBody>
      </p:sp>
      <p:sp>
        <p:nvSpPr>
          <p:cNvPr id="81951" name="Rectangle 31"/>
          <p:cNvSpPr>
            <a:spLocks noChangeAspect="1" noChangeArrowheads="1"/>
          </p:cNvSpPr>
          <p:nvPr/>
        </p:nvSpPr>
        <p:spPr bwMode="auto">
          <a:xfrm>
            <a:off x="8488363" y="3873500"/>
            <a:ext cx="473075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Xe</a:t>
            </a:r>
            <a:endParaRPr lang="eu-ES" sz="1600" b="1">
              <a:cs typeface="+mn-cs"/>
            </a:endParaRPr>
          </a:p>
        </p:txBody>
      </p:sp>
      <p:sp>
        <p:nvSpPr>
          <p:cNvPr id="81952" name="Rectangle 32"/>
          <p:cNvSpPr>
            <a:spLocks noChangeAspect="1" noChangeArrowheads="1"/>
          </p:cNvSpPr>
          <p:nvPr/>
        </p:nvSpPr>
        <p:spPr bwMode="auto">
          <a:xfrm>
            <a:off x="7986713" y="3873500"/>
            <a:ext cx="501650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I</a:t>
            </a:r>
            <a:endParaRPr lang="eu-ES" sz="1600" b="1">
              <a:cs typeface="+mn-cs"/>
            </a:endParaRPr>
          </a:p>
        </p:txBody>
      </p:sp>
      <p:sp>
        <p:nvSpPr>
          <p:cNvPr id="81953" name="Rectangle 33"/>
          <p:cNvSpPr>
            <a:spLocks noChangeAspect="1" noChangeArrowheads="1"/>
          </p:cNvSpPr>
          <p:nvPr/>
        </p:nvSpPr>
        <p:spPr bwMode="auto">
          <a:xfrm>
            <a:off x="7505700" y="3873500"/>
            <a:ext cx="481013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Te</a:t>
            </a:r>
            <a:endParaRPr lang="eu-ES" sz="1600" b="1">
              <a:cs typeface="+mn-cs"/>
            </a:endParaRPr>
          </a:p>
        </p:txBody>
      </p:sp>
      <p:sp>
        <p:nvSpPr>
          <p:cNvPr id="81954" name="Rectangle 34"/>
          <p:cNvSpPr>
            <a:spLocks noChangeAspect="1" noChangeArrowheads="1"/>
          </p:cNvSpPr>
          <p:nvPr/>
        </p:nvSpPr>
        <p:spPr bwMode="auto">
          <a:xfrm>
            <a:off x="7046913" y="3873500"/>
            <a:ext cx="458787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Sb</a:t>
            </a:r>
            <a:endParaRPr lang="eu-ES" sz="1600" b="1">
              <a:cs typeface="+mn-cs"/>
            </a:endParaRPr>
          </a:p>
        </p:txBody>
      </p:sp>
      <p:sp>
        <p:nvSpPr>
          <p:cNvPr id="81955" name="Rectangle 35"/>
          <p:cNvSpPr>
            <a:spLocks noChangeAspect="1" noChangeArrowheads="1"/>
          </p:cNvSpPr>
          <p:nvPr/>
        </p:nvSpPr>
        <p:spPr bwMode="auto">
          <a:xfrm>
            <a:off x="6592888" y="3873500"/>
            <a:ext cx="454025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Sn</a:t>
            </a:r>
            <a:endParaRPr lang="eu-ES" sz="1600" b="1">
              <a:cs typeface="+mn-cs"/>
            </a:endParaRPr>
          </a:p>
        </p:txBody>
      </p:sp>
      <p:sp>
        <p:nvSpPr>
          <p:cNvPr id="81956" name="Rectangle 36"/>
          <p:cNvSpPr>
            <a:spLocks noChangeAspect="1" noChangeArrowheads="1"/>
          </p:cNvSpPr>
          <p:nvPr/>
        </p:nvSpPr>
        <p:spPr bwMode="auto">
          <a:xfrm>
            <a:off x="6129338" y="3873500"/>
            <a:ext cx="463550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In</a:t>
            </a:r>
            <a:endParaRPr lang="eu-ES" sz="1600" b="1">
              <a:cs typeface="+mn-cs"/>
            </a:endParaRPr>
          </a:p>
        </p:txBody>
      </p:sp>
      <p:sp>
        <p:nvSpPr>
          <p:cNvPr id="81957" name="Rectangle 37"/>
          <p:cNvSpPr>
            <a:spLocks noChangeAspect="1" noChangeArrowheads="1"/>
          </p:cNvSpPr>
          <p:nvPr/>
        </p:nvSpPr>
        <p:spPr bwMode="auto">
          <a:xfrm>
            <a:off x="5670550" y="3873500"/>
            <a:ext cx="458788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Cd</a:t>
            </a:r>
            <a:endParaRPr lang="eu-ES" sz="1600" b="1">
              <a:cs typeface="+mn-cs"/>
            </a:endParaRPr>
          </a:p>
        </p:txBody>
      </p:sp>
      <p:sp>
        <p:nvSpPr>
          <p:cNvPr id="81958" name="Rectangle 38"/>
          <p:cNvSpPr>
            <a:spLocks noChangeAspect="1" noChangeArrowheads="1"/>
          </p:cNvSpPr>
          <p:nvPr/>
        </p:nvSpPr>
        <p:spPr bwMode="auto">
          <a:xfrm>
            <a:off x="5165725" y="3873500"/>
            <a:ext cx="504825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Ag</a:t>
            </a:r>
            <a:endParaRPr lang="eu-ES" sz="1600" b="1">
              <a:cs typeface="+mn-cs"/>
            </a:endParaRPr>
          </a:p>
        </p:txBody>
      </p:sp>
      <p:sp>
        <p:nvSpPr>
          <p:cNvPr id="81959" name="Rectangle 39"/>
          <p:cNvSpPr>
            <a:spLocks noChangeAspect="1" noChangeArrowheads="1"/>
          </p:cNvSpPr>
          <p:nvPr/>
        </p:nvSpPr>
        <p:spPr bwMode="auto">
          <a:xfrm>
            <a:off x="4706938" y="3873500"/>
            <a:ext cx="458787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Pd</a:t>
            </a:r>
            <a:endParaRPr lang="eu-ES" sz="1600" b="1">
              <a:cs typeface="+mn-cs"/>
            </a:endParaRPr>
          </a:p>
        </p:txBody>
      </p:sp>
      <p:sp>
        <p:nvSpPr>
          <p:cNvPr id="81960" name="Rectangle 40"/>
          <p:cNvSpPr>
            <a:spLocks noChangeAspect="1" noChangeArrowheads="1"/>
          </p:cNvSpPr>
          <p:nvPr/>
        </p:nvSpPr>
        <p:spPr bwMode="auto">
          <a:xfrm>
            <a:off x="4246563" y="3873500"/>
            <a:ext cx="460375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Rh</a:t>
            </a:r>
            <a:endParaRPr lang="eu-ES" sz="1600" b="1">
              <a:cs typeface="+mn-cs"/>
            </a:endParaRPr>
          </a:p>
        </p:txBody>
      </p:sp>
      <p:sp>
        <p:nvSpPr>
          <p:cNvPr id="81961" name="Rectangle 41"/>
          <p:cNvSpPr>
            <a:spLocks noChangeAspect="1" noChangeArrowheads="1"/>
          </p:cNvSpPr>
          <p:nvPr/>
        </p:nvSpPr>
        <p:spPr bwMode="auto">
          <a:xfrm>
            <a:off x="3778250" y="3873500"/>
            <a:ext cx="468313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Ru</a:t>
            </a:r>
            <a:endParaRPr lang="eu-ES" sz="1600" b="1">
              <a:cs typeface="+mn-cs"/>
            </a:endParaRPr>
          </a:p>
        </p:txBody>
      </p:sp>
      <p:sp>
        <p:nvSpPr>
          <p:cNvPr id="81962" name="Rectangle 42"/>
          <p:cNvSpPr>
            <a:spLocks noChangeAspect="1" noChangeArrowheads="1"/>
          </p:cNvSpPr>
          <p:nvPr/>
        </p:nvSpPr>
        <p:spPr bwMode="auto">
          <a:xfrm>
            <a:off x="3254375" y="3873500"/>
            <a:ext cx="523875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Tc</a:t>
            </a:r>
            <a:endParaRPr lang="eu-ES" sz="1600" b="1">
              <a:cs typeface="+mn-cs"/>
            </a:endParaRPr>
          </a:p>
        </p:txBody>
      </p:sp>
      <p:sp>
        <p:nvSpPr>
          <p:cNvPr id="81963" name="Rectangle 43"/>
          <p:cNvSpPr>
            <a:spLocks noChangeAspect="1" noChangeArrowheads="1"/>
          </p:cNvSpPr>
          <p:nvPr/>
        </p:nvSpPr>
        <p:spPr bwMode="auto">
          <a:xfrm>
            <a:off x="2770188" y="3873500"/>
            <a:ext cx="484187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Mo</a:t>
            </a:r>
            <a:endParaRPr lang="eu-ES" sz="1600" b="1">
              <a:cs typeface="+mn-cs"/>
            </a:endParaRPr>
          </a:p>
        </p:txBody>
      </p:sp>
      <p:sp>
        <p:nvSpPr>
          <p:cNvPr id="81964" name="Rectangle 44"/>
          <p:cNvSpPr>
            <a:spLocks noChangeAspect="1" noChangeArrowheads="1"/>
          </p:cNvSpPr>
          <p:nvPr/>
        </p:nvSpPr>
        <p:spPr bwMode="auto">
          <a:xfrm>
            <a:off x="2290763" y="3873500"/>
            <a:ext cx="479425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Nb</a:t>
            </a:r>
            <a:endParaRPr lang="eu-ES" sz="1600" b="1">
              <a:cs typeface="+mn-cs"/>
            </a:endParaRPr>
          </a:p>
        </p:txBody>
      </p:sp>
      <p:sp>
        <p:nvSpPr>
          <p:cNvPr id="81965" name="Rectangle 45"/>
          <p:cNvSpPr>
            <a:spLocks noChangeAspect="1" noChangeArrowheads="1"/>
          </p:cNvSpPr>
          <p:nvPr/>
        </p:nvSpPr>
        <p:spPr bwMode="auto">
          <a:xfrm>
            <a:off x="1819275" y="3873500"/>
            <a:ext cx="471488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Zr</a:t>
            </a:r>
            <a:endParaRPr lang="eu-ES" sz="1600" b="1">
              <a:cs typeface="+mn-cs"/>
            </a:endParaRPr>
          </a:p>
        </p:txBody>
      </p:sp>
      <p:sp>
        <p:nvSpPr>
          <p:cNvPr id="81966" name="Rectangle 46"/>
          <p:cNvSpPr>
            <a:spLocks noChangeAspect="1" noChangeArrowheads="1"/>
          </p:cNvSpPr>
          <p:nvPr/>
        </p:nvSpPr>
        <p:spPr bwMode="auto">
          <a:xfrm>
            <a:off x="1344613" y="3873500"/>
            <a:ext cx="474662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Y</a:t>
            </a:r>
            <a:endParaRPr lang="eu-ES" sz="1600" b="1">
              <a:cs typeface="+mn-cs"/>
            </a:endParaRPr>
          </a:p>
        </p:txBody>
      </p:sp>
      <p:sp>
        <p:nvSpPr>
          <p:cNvPr id="81967" name="Rectangle 47"/>
          <p:cNvSpPr>
            <a:spLocks noChangeAspect="1" noChangeArrowheads="1"/>
          </p:cNvSpPr>
          <p:nvPr/>
        </p:nvSpPr>
        <p:spPr bwMode="auto">
          <a:xfrm>
            <a:off x="852488" y="3873500"/>
            <a:ext cx="492125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Sr</a:t>
            </a:r>
            <a:endParaRPr lang="eu-ES" sz="1600" b="1">
              <a:cs typeface="+mn-cs"/>
            </a:endParaRPr>
          </a:p>
        </p:txBody>
      </p:sp>
      <p:sp>
        <p:nvSpPr>
          <p:cNvPr id="81968" name="Rectangle 48"/>
          <p:cNvSpPr>
            <a:spLocks noChangeAspect="1" noChangeArrowheads="1"/>
          </p:cNvSpPr>
          <p:nvPr/>
        </p:nvSpPr>
        <p:spPr bwMode="auto">
          <a:xfrm>
            <a:off x="374650" y="3873500"/>
            <a:ext cx="477838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Rb</a:t>
            </a:r>
            <a:endParaRPr lang="eu-ES" sz="1600" b="1">
              <a:cs typeface="+mn-cs"/>
            </a:endParaRPr>
          </a:p>
        </p:txBody>
      </p:sp>
      <p:sp>
        <p:nvSpPr>
          <p:cNvPr id="81969" name="Rectangle 49"/>
          <p:cNvSpPr>
            <a:spLocks noChangeAspect="1" noChangeArrowheads="1"/>
          </p:cNvSpPr>
          <p:nvPr/>
        </p:nvSpPr>
        <p:spPr bwMode="auto">
          <a:xfrm>
            <a:off x="8488363" y="3379788"/>
            <a:ext cx="473075" cy="49371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Kr</a:t>
            </a:r>
            <a:endParaRPr lang="eu-ES" sz="1600" b="1">
              <a:cs typeface="+mn-cs"/>
            </a:endParaRPr>
          </a:p>
        </p:txBody>
      </p:sp>
      <p:sp>
        <p:nvSpPr>
          <p:cNvPr id="81970" name="Rectangle 50"/>
          <p:cNvSpPr>
            <a:spLocks noChangeAspect="1" noChangeArrowheads="1"/>
          </p:cNvSpPr>
          <p:nvPr/>
        </p:nvSpPr>
        <p:spPr bwMode="auto">
          <a:xfrm>
            <a:off x="7986713" y="3379788"/>
            <a:ext cx="501650" cy="49371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Br</a:t>
            </a:r>
            <a:endParaRPr lang="eu-ES" sz="1600" b="1">
              <a:cs typeface="+mn-cs"/>
            </a:endParaRPr>
          </a:p>
        </p:txBody>
      </p:sp>
      <p:sp>
        <p:nvSpPr>
          <p:cNvPr id="81971" name="Rectangle 51"/>
          <p:cNvSpPr>
            <a:spLocks noChangeAspect="1" noChangeArrowheads="1"/>
          </p:cNvSpPr>
          <p:nvPr/>
        </p:nvSpPr>
        <p:spPr bwMode="auto">
          <a:xfrm>
            <a:off x="7505700" y="3379788"/>
            <a:ext cx="481013" cy="49371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Se</a:t>
            </a:r>
            <a:endParaRPr lang="eu-ES" sz="1600" b="1">
              <a:cs typeface="+mn-cs"/>
            </a:endParaRPr>
          </a:p>
        </p:txBody>
      </p:sp>
      <p:sp>
        <p:nvSpPr>
          <p:cNvPr id="81972" name="Rectangle 52"/>
          <p:cNvSpPr>
            <a:spLocks noChangeAspect="1" noChangeArrowheads="1"/>
          </p:cNvSpPr>
          <p:nvPr/>
        </p:nvSpPr>
        <p:spPr bwMode="auto">
          <a:xfrm>
            <a:off x="7046913" y="3379788"/>
            <a:ext cx="458787" cy="49371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As</a:t>
            </a:r>
            <a:endParaRPr lang="eu-ES" sz="1600" b="1">
              <a:cs typeface="+mn-cs"/>
            </a:endParaRPr>
          </a:p>
        </p:txBody>
      </p:sp>
      <p:sp>
        <p:nvSpPr>
          <p:cNvPr id="81973" name="Rectangle 53"/>
          <p:cNvSpPr>
            <a:spLocks noChangeAspect="1" noChangeArrowheads="1"/>
          </p:cNvSpPr>
          <p:nvPr/>
        </p:nvSpPr>
        <p:spPr bwMode="auto">
          <a:xfrm>
            <a:off x="6592888" y="3379788"/>
            <a:ext cx="454025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Ge</a:t>
            </a:r>
            <a:endParaRPr lang="eu-ES" sz="1600" b="1">
              <a:cs typeface="+mn-cs"/>
            </a:endParaRPr>
          </a:p>
        </p:txBody>
      </p:sp>
      <p:sp>
        <p:nvSpPr>
          <p:cNvPr id="81974" name="Rectangle 54"/>
          <p:cNvSpPr>
            <a:spLocks noChangeAspect="1" noChangeArrowheads="1"/>
          </p:cNvSpPr>
          <p:nvPr/>
        </p:nvSpPr>
        <p:spPr bwMode="auto">
          <a:xfrm>
            <a:off x="6129338" y="3379788"/>
            <a:ext cx="463550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Ga</a:t>
            </a:r>
            <a:endParaRPr lang="eu-ES" sz="1600" b="1">
              <a:cs typeface="+mn-cs"/>
            </a:endParaRPr>
          </a:p>
        </p:txBody>
      </p:sp>
      <p:sp>
        <p:nvSpPr>
          <p:cNvPr id="81975" name="Rectangle 55"/>
          <p:cNvSpPr>
            <a:spLocks noChangeAspect="1" noChangeArrowheads="1"/>
          </p:cNvSpPr>
          <p:nvPr/>
        </p:nvSpPr>
        <p:spPr bwMode="auto">
          <a:xfrm>
            <a:off x="5670550" y="3379788"/>
            <a:ext cx="458788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Zn</a:t>
            </a:r>
            <a:endParaRPr lang="eu-ES" sz="1600" b="1">
              <a:cs typeface="+mn-cs"/>
            </a:endParaRPr>
          </a:p>
        </p:txBody>
      </p:sp>
      <p:sp>
        <p:nvSpPr>
          <p:cNvPr id="81976" name="Rectangle 56"/>
          <p:cNvSpPr>
            <a:spLocks noChangeAspect="1" noChangeArrowheads="1"/>
          </p:cNvSpPr>
          <p:nvPr/>
        </p:nvSpPr>
        <p:spPr bwMode="auto">
          <a:xfrm>
            <a:off x="5165725" y="3379788"/>
            <a:ext cx="504825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Cu</a:t>
            </a:r>
            <a:endParaRPr lang="eu-ES" sz="1600" b="1">
              <a:cs typeface="+mn-cs"/>
            </a:endParaRPr>
          </a:p>
        </p:txBody>
      </p:sp>
      <p:sp>
        <p:nvSpPr>
          <p:cNvPr id="81977" name="Rectangle 57"/>
          <p:cNvSpPr>
            <a:spLocks noChangeAspect="1" noChangeArrowheads="1"/>
          </p:cNvSpPr>
          <p:nvPr/>
        </p:nvSpPr>
        <p:spPr bwMode="auto">
          <a:xfrm>
            <a:off x="4706938" y="3379788"/>
            <a:ext cx="458787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Ni</a:t>
            </a:r>
            <a:endParaRPr lang="eu-ES" sz="1600" b="1">
              <a:cs typeface="+mn-cs"/>
            </a:endParaRPr>
          </a:p>
        </p:txBody>
      </p:sp>
      <p:sp>
        <p:nvSpPr>
          <p:cNvPr id="81978" name="Rectangle 58"/>
          <p:cNvSpPr>
            <a:spLocks noChangeAspect="1" noChangeArrowheads="1"/>
          </p:cNvSpPr>
          <p:nvPr/>
        </p:nvSpPr>
        <p:spPr bwMode="auto">
          <a:xfrm>
            <a:off x="4246563" y="3379788"/>
            <a:ext cx="460375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Co</a:t>
            </a:r>
            <a:endParaRPr lang="eu-ES" sz="1600" b="1">
              <a:cs typeface="+mn-cs"/>
            </a:endParaRPr>
          </a:p>
        </p:txBody>
      </p:sp>
      <p:sp>
        <p:nvSpPr>
          <p:cNvPr id="81979" name="Rectangle 59"/>
          <p:cNvSpPr>
            <a:spLocks noChangeAspect="1" noChangeArrowheads="1"/>
          </p:cNvSpPr>
          <p:nvPr/>
        </p:nvSpPr>
        <p:spPr bwMode="auto">
          <a:xfrm>
            <a:off x="3778250" y="3379788"/>
            <a:ext cx="468313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Fe</a:t>
            </a:r>
            <a:endParaRPr lang="eu-ES" sz="1600" b="1">
              <a:cs typeface="+mn-cs"/>
            </a:endParaRPr>
          </a:p>
        </p:txBody>
      </p:sp>
      <p:sp>
        <p:nvSpPr>
          <p:cNvPr id="81980" name="Rectangle 60"/>
          <p:cNvSpPr>
            <a:spLocks noChangeAspect="1" noChangeArrowheads="1"/>
          </p:cNvSpPr>
          <p:nvPr/>
        </p:nvSpPr>
        <p:spPr bwMode="auto">
          <a:xfrm>
            <a:off x="3254375" y="3379788"/>
            <a:ext cx="523875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Mn</a:t>
            </a:r>
            <a:endParaRPr lang="eu-ES" sz="1600" b="1">
              <a:cs typeface="+mn-cs"/>
            </a:endParaRPr>
          </a:p>
        </p:txBody>
      </p:sp>
      <p:sp>
        <p:nvSpPr>
          <p:cNvPr id="81981" name="Rectangle 61"/>
          <p:cNvSpPr>
            <a:spLocks noChangeAspect="1" noChangeArrowheads="1"/>
          </p:cNvSpPr>
          <p:nvPr/>
        </p:nvSpPr>
        <p:spPr bwMode="auto">
          <a:xfrm>
            <a:off x="2770188" y="3379788"/>
            <a:ext cx="484187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Cr</a:t>
            </a:r>
            <a:endParaRPr lang="eu-ES" sz="1600" b="1">
              <a:cs typeface="+mn-cs"/>
            </a:endParaRPr>
          </a:p>
        </p:txBody>
      </p:sp>
      <p:sp>
        <p:nvSpPr>
          <p:cNvPr id="81982" name="Rectangle 62"/>
          <p:cNvSpPr>
            <a:spLocks noChangeAspect="1" noChangeArrowheads="1"/>
          </p:cNvSpPr>
          <p:nvPr/>
        </p:nvSpPr>
        <p:spPr bwMode="auto">
          <a:xfrm>
            <a:off x="2290763" y="3379788"/>
            <a:ext cx="479425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V</a:t>
            </a:r>
            <a:endParaRPr lang="eu-ES" sz="1600" b="1">
              <a:cs typeface="+mn-cs"/>
            </a:endParaRPr>
          </a:p>
        </p:txBody>
      </p:sp>
      <p:sp>
        <p:nvSpPr>
          <p:cNvPr id="81983" name="Rectangle 63"/>
          <p:cNvSpPr>
            <a:spLocks noChangeAspect="1" noChangeArrowheads="1"/>
          </p:cNvSpPr>
          <p:nvPr/>
        </p:nvSpPr>
        <p:spPr bwMode="auto">
          <a:xfrm>
            <a:off x="1819275" y="3379788"/>
            <a:ext cx="471488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Ti</a:t>
            </a:r>
            <a:endParaRPr lang="eu-ES" sz="1600" b="1">
              <a:cs typeface="+mn-cs"/>
            </a:endParaRPr>
          </a:p>
        </p:txBody>
      </p:sp>
      <p:sp>
        <p:nvSpPr>
          <p:cNvPr id="81984" name="Rectangle 64"/>
          <p:cNvSpPr>
            <a:spLocks noChangeAspect="1" noChangeArrowheads="1"/>
          </p:cNvSpPr>
          <p:nvPr/>
        </p:nvSpPr>
        <p:spPr bwMode="auto">
          <a:xfrm>
            <a:off x="1344613" y="3379788"/>
            <a:ext cx="474662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Sc</a:t>
            </a:r>
            <a:endParaRPr lang="eu-ES" sz="1600" b="1">
              <a:cs typeface="+mn-cs"/>
            </a:endParaRPr>
          </a:p>
        </p:txBody>
      </p:sp>
      <p:sp>
        <p:nvSpPr>
          <p:cNvPr id="81985" name="Rectangle 65"/>
          <p:cNvSpPr>
            <a:spLocks noChangeAspect="1" noChangeArrowheads="1"/>
          </p:cNvSpPr>
          <p:nvPr/>
        </p:nvSpPr>
        <p:spPr bwMode="auto">
          <a:xfrm>
            <a:off x="852488" y="3379788"/>
            <a:ext cx="492125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Ca</a:t>
            </a:r>
            <a:endParaRPr lang="eu-ES" sz="1600" b="1">
              <a:cs typeface="+mn-cs"/>
            </a:endParaRPr>
          </a:p>
        </p:txBody>
      </p:sp>
      <p:sp>
        <p:nvSpPr>
          <p:cNvPr id="81986" name="Rectangle 66"/>
          <p:cNvSpPr>
            <a:spLocks noChangeAspect="1" noChangeArrowheads="1"/>
          </p:cNvSpPr>
          <p:nvPr/>
        </p:nvSpPr>
        <p:spPr bwMode="auto">
          <a:xfrm>
            <a:off x="374650" y="3379788"/>
            <a:ext cx="477838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K</a:t>
            </a:r>
            <a:endParaRPr lang="eu-ES" sz="1600" b="1">
              <a:cs typeface="+mn-cs"/>
            </a:endParaRPr>
          </a:p>
        </p:txBody>
      </p:sp>
      <p:sp>
        <p:nvSpPr>
          <p:cNvPr id="81987" name="Rectangle 67"/>
          <p:cNvSpPr>
            <a:spLocks noChangeAspect="1" noChangeArrowheads="1"/>
          </p:cNvSpPr>
          <p:nvPr/>
        </p:nvSpPr>
        <p:spPr bwMode="auto">
          <a:xfrm>
            <a:off x="8488363" y="2884488"/>
            <a:ext cx="473075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Ar</a:t>
            </a:r>
            <a:endParaRPr lang="eu-ES" sz="1600" b="1">
              <a:cs typeface="+mn-cs"/>
            </a:endParaRPr>
          </a:p>
        </p:txBody>
      </p:sp>
      <p:sp>
        <p:nvSpPr>
          <p:cNvPr id="81988" name="Rectangle 68"/>
          <p:cNvSpPr>
            <a:spLocks noChangeAspect="1" noChangeArrowheads="1"/>
          </p:cNvSpPr>
          <p:nvPr/>
        </p:nvSpPr>
        <p:spPr bwMode="auto">
          <a:xfrm>
            <a:off x="7986713" y="2884488"/>
            <a:ext cx="501650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Cl</a:t>
            </a:r>
            <a:endParaRPr lang="eu-ES" sz="1600" b="1">
              <a:cs typeface="+mn-cs"/>
            </a:endParaRPr>
          </a:p>
        </p:txBody>
      </p:sp>
      <p:sp>
        <p:nvSpPr>
          <p:cNvPr id="81989" name="Rectangle 69"/>
          <p:cNvSpPr>
            <a:spLocks noChangeAspect="1" noChangeArrowheads="1"/>
          </p:cNvSpPr>
          <p:nvPr/>
        </p:nvSpPr>
        <p:spPr bwMode="auto">
          <a:xfrm>
            <a:off x="7505700" y="2884488"/>
            <a:ext cx="481013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 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                   </a:t>
            </a:r>
            <a:endParaRPr lang="eu-ES">
              <a:cs typeface="+mn-cs"/>
            </a:endParaRPr>
          </a:p>
        </p:txBody>
      </p:sp>
      <p:sp>
        <p:nvSpPr>
          <p:cNvPr id="81990" name="Rectangle 70"/>
          <p:cNvSpPr>
            <a:spLocks noChangeAspect="1" noChangeArrowheads="1"/>
          </p:cNvSpPr>
          <p:nvPr/>
        </p:nvSpPr>
        <p:spPr bwMode="auto">
          <a:xfrm>
            <a:off x="7046913" y="2884488"/>
            <a:ext cx="458787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</a:t>
            </a:r>
            <a:endParaRPr lang="eu-ES" sz="1600" b="1">
              <a:cs typeface="+mn-cs"/>
            </a:endParaRPr>
          </a:p>
        </p:txBody>
      </p:sp>
      <p:sp>
        <p:nvSpPr>
          <p:cNvPr id="81991" name="Rectangle 71"/>
          <p:cNvSpPr>
            <a:spLocks noChangeAspect="1" noChangeArrowheads="1"/>
          </p:cNvSpPr>
          <p:nvPr/>
        </p:nvSpPr>
        <p:spPr bwMode="auto">
          <a:xfrm>
            <a:off x="6592888" y="2884488"/>
            <a:ext cx="454025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Si</a:t>
            </a:r>
            <a:endParaRPr lang="eu-ES" sz="1600" b="1">
              <a:cs typeface="+mn-cs"/>
            </a:endParaRPr>
          </a:p>
        </p:txBody>
      </p:sp>
      <p:sp>
        <p:nvSpPr>
          <p:cNvPr id="81992" name="Rectangle 72"/>
          <p:cNvSpPr>
            <a:spLocks noChangeAspect="1" noChangeArrowheads="1"/>
          </p:cNvSpPr>
          <p:nvPr/>
        </p:nvSpPr>
        <p:spPr bwMode="auto">
          <a:xfrm>
            <a:off x="6129338" y="2884488"/>
            <a:ext cx="463550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Al</a:t>
            </a:r>
            <a:endParaRPr lang="eu-ES" sz="1600" b="1">
              <a:cs typeface="+mn-cs"/>
            </a:endParaRPr>
          </a:p>
        </p:txBody>
      </p:sp>
      <p:sp>
        <p:nvSpPr>
          <p:cNvPr id="81993" name="Rectangle 73"/>
          <p:cNvSpPr>
            <a:spLocks noChangeAspect="1" noChangeArrowheads="1"/>
          </p:cNvSpPr>
          <p:nvPr/>
        </p:nvSpPr>
        <p:spPr bwMode="auto">
          <a:xfrm>
            <a:off x="852488" y="2884488"/>
            <a:ext cx="492125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Mg</a:t>
            </a:r>
            <a:endParaRPr lang="eu-ES" sz="1600" b="1">
              <a:cs typeface="+mn-cs"/>
            </a:endParaRPr>
          </a:p>
        </p:txBody>
      </p:sp>
      <p:sp>
        <p:nvSpPr>
          <p:cNvPr id="81994" name="Rectangle 74"/>
          <p:cNvSpPr>
            <a:spLocks noChangeAspect="1" noChangeArrowheads="1"/>
          </p:cNvSpPr>
          <p:nvPr/>
        </p:nvSpPr>
        <p:spPr bwMode="auto">
          <a:xfrm>
            <a:off x="374650" y="2884488"/>
            <a:ext cx="477838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Na</a:t>
            </a:r>
            <a:endParaRPr lang="eu-ES" sz="1600" b="1">
              <a:cs typeface="+mn-cs"/>
            </a:endParaRPr>
          </a:p>
        </p:txBody>
      </p:sp>
      <p:sp>
        <p:nvSpPr>
          <p:cNvPr id="81995" name="Rectangle 75"/>
          <p:cNvSpPr>
            <a:spLocks noChangeAspect="1" noChangeArrowheads="1"/>
          </p:cNvSpPr>
          <p:nvPr/>
        </p:nvSpPr>
        <p:spPr bwMode="auto">
          <a:xfrm>
            <a:off x="8488363" y="2390775"/>
            <a:ext cx="473075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Ne</a:t>
            </a:r>
            <a:endParaRPr lang="eu-ES" sz="1600" b="1">
              <a:cs typeface="+mn-cs"/>
            </a:endParaRPr>
          </a:p>
        </p:txBody>
      </p:sp>
      <p:sp>
        <p:nvSpPr>
          <p:cNvPr id="81996" name="Rectangle 76"/>
          <p:cNvSpPr>
            <a:spLocks noChangeAspect="1" noChangeArrowheads="1"/>
          </p:cNvSpPr>
          <p:nvPr/>
        </p:nvSpPr>
        <p:spPr bwMode="auto">
          <a:xfrm>
            <a:off x="7986713" y="2390775"/>
            <a:ext cx="501650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F</a:t>
            </a:r>
            <a:endParaRPr lang="eu-ES" sz="1600" b="1">
              <a:cs typeface="+mn-cs"/>
            </a:endParaRPr>
          </a:p>
        </p:txBody>
      </p:sp>
      <p:sp>
        <p:nvSpPr>
          <p:cNvPr id="81997" name="Rectangle 77"/>
          <p:cNvSpPr>
            <a:spLocks noChangeAspect="1" noChangeArrowheads="1"/>
          </p:cNvSpPr>
          <p:nvPr/>
        </p:nvSpPr>
        <p:spPr bwMode="auto">
          <a:xfrm>
            <a:off x="7505700" y="2390775"/>
            <a:ext cx="481013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endParaRPr lang="eu-ES" sz="1600" b="1">
              <a:cs typeface="+mn-cs"/>
            </a:endParaRPr>
          </a:p>
        </p:txBody>
      </p:sp>
      <p:sp>
        <p:nvSpPr>
          <p:cNvPr id="81998" name="Rectangle 78"/>
          <p:cNvSpPr>
            <a:spLocks noChangeAspect="1" noChangeArrowheads="1"/>
          </p:cNvSpPr>
          <p:nvPr/>
        </p:nvSpPr>
        <p:spPr bwMode="auto">
          <a:xfrm>
            <a:off x="7046913" y="2390775"/>
            <a:ext cx="458787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</a:t>
            </a:r>
            <a:endParaRPr lang="eu-ES" sz="1600" b="1">
              <a:cs typeface="+mn-cs"/>
            </a:endParaRPr>
          </a:p>
        </p:txBody>
      </p:sp>
      <p:sp>
        <p:nvSpPr>
          <p:cNvPr id="81999" name="Rectangle 79"/>
          <p:cNvSpPr>
            <a:spLocks noChangeAspect="1" noChangeArrowheads="1"/>
          </p:cNvSpPr>
          <p:nvPr/>
        </p:nvSpPr>
        <p:spPr bwMode="auto">
          <a:xfrm>
            <a:off x="6592888" y="2390775"/>
            <a:ext cx="454025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</a:t>
            </a:r>
            <a:endParaRPr lang="eu-ES" sz="1600" b="1">
              <a:cs typeface="+mn-cs"/>
            </a:endParaRPr>
          </a:p>
        </p:txBody>
      </p:sp>
      <p:sp>
        <p:nvSpPr>
          <p:cNvPr id="82000" name="Rectangle 80"/>
          <p:cNvSpPr>
            <a:spLocks noChangeAspect="1" noChangeArrowheads="1"/>
          </p:cNvSpPr>
          <p:nvPr/>
        </p:nvSpPr>
        <p:spPr bwMode="auto">
          <a:xfrm>
            <a:off x="6129338" y="2390775"/>
            <a:ext cx="463550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</a:t>
            </a:r>
            <a:endParaRPr lang="eu-ES" sz="1600" b="1">
              <a:cs typeface="+mn-cs"/>
            </a:endParaRPr>
          </a:p>
        </p:txBody>
      </p:sp>
      <p:sp>
        <p:nvSpPr>
          <p:cNvPr id="82001" name="Rectangle 81"/>
          <p:cNvSpPr>
            <a:spLocks noChangeAspect="1" noChangeArrowheads="1"/>
          </p:cNvSpPr>
          <p:nvPr/>
        </p:nvSpPr>
        <p:spPr bwMode="auto">
          <a:xfrm>
            <a:off x="852488" y="2390775"/>
            <a:ext cx="492125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Be</a:t>
            </a:r>
            <a:endParaRPr lang="eu-ES" sz="1600" b="1">
              <a:cs typeface="+mn-cs"/>
            </a:endParaRPr>
          </a:p>
        </p:txBody>
      </p:sp>
      <p:sp>
        <p:nvSpPr>
          <p:cNvPr id="82002" name="Rectangle 82"/>
          <p:cNvSpPr>
            <a:spLocks noChangeAspect="1" noChangeArrowheads="1"/>
          </p:cNvSpPr>
          <p:nvPr/>
        </p:nvSpPr>
        <p:spPr bwMode="auto">
          <a:xfrm>
            <a:off x="374650" y="2390775"/>
            <a:ext cx="477838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Li</a:t>
            </a:r>
            <a:endParaRPr lang="eu-ES" sz="1600" b="1">
              <a:cs typeface="+mn-cs"/>
            </a:endParaRPr>
          </a:p>
        </p:txBody>
      </p:sp>
      <p:sp>
        <p:nvSpPr>
          <p:cNvPr id="82003" name="Rectangle 83"/>
          <p:cNvSpPr>
            <a:spLocks noChangeAspect="1" noChangeArrowheads="1"/>
          </p:cNvSpPr>
          <p:nvPr/>
        </p:nvSpPr>
        <p:spPr bwMode="auto">
          <a:xfrm>
            <a:off x="8488363" y="1865313"/>
            <a:ext cx="473075" cy="52546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He</a:t>
            </a:r>
            <a:endParaRPr lang="eu-ES" sz="1600" b="1">
              <a:cs typeface="+mn-cs"/>
            </a:endParaRPr>
          </a:p>
        </p:txBody>
      </p:sp>
      <p:sp>
        <p:nvSpPr>
          <p:cNvPr id="82004" name="Rectangle 84"/>
          <p:cNvSpPr>
            <a:spLocks noChangeAspect="1" noChangeArrowheads="1"/>
          </p:cNvSpPr>
          <p:nvPr/>
        </p:nvSpPr>
        <p:spPr bwMode="auto">
          <a:xfrm>
            <a:off x="374650" y="1865313"/>
            <a:ext cx="477838" cy="52546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</a:t>
            </a:r>
            <a:endParaRPr lang="eu-ES" sz="1600" b="1">
              <a:cs typeface="+mn-cs"/>
            </a:endParaRPr>
          </a:p>
        </p:txBody>
      </p:sp>
      <p:sp>
        <p:nvSpPr>
          <p:cNvPr id="82005" name="Rectangle 85"/>
          <p:cNvSpPr>
            <a:spLocks noChangeAspect="1" noChangeArrowheads="1"/>
          </p:cNvSpPr>
          <p:nvPr/>
        </p:nvSpPr>
        <p:spPr bwMode="auto">
          <a:xfrm>
            <a:off x="8488363" y="1341438"/>
            <a:ext cx="4730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VIIIA</a:t>
            </a:r>
            <a:endParaRPr lang="eu-ES" sz="1000">
              <a:cs typeface="+mn-cs"/>
            </a:endParaRPr>
          </a:p>
        </p:txBody>
      </p:sp>
      <p:sp>
        <p:nvSpPr>
          <p:cNvPr id="82006" name="Rectangle 86"/>
          <p:cNvSpPr>
            <a:spLocks noChangeAspect="1" noChangeArrowheads="1"/>
          </p:cNvSpPr>
          <p:nvPr/>
        </p:nvSpPr>
        <p:spPr bwMode="auto">
          <a:xfrm>
            <a:off x="7986713" y="1341438"/>
            <a:ext cx="501650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VIIA</a:t>
            </a:r>
            <a:endParaRPr lang="eu-ES" sz="1000">
              <a:cs typeface="+mn-cs"/>
            </a:endParaRPr>
          </a:p>
        </p:txBody>
      </p:sp>
      <p:sp>
        <p:nvSpPr>
          <p:cNvPr id="82007" name="Rectangle 87"/>
          <p:cNvSpPr>
            <a:spLocks noChangeAspect="1" noChangeArrowheads="1"/>
          </p:cNvSpPr>
          <p:nvPr/>
        </p:nvSpPr>
        <p:spPr bwMode="auto">
          <a:xfrm>
            <a:off x="7505700" y="1341438"/>
            <a:ext cx="481013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VIA</a:t>
            </a:r>
            <a:endParaRPr lang="eu-ES" sz="1000">
              <a:cs typeface="+mn-cs"/>
            </a:endParaRPr>
          </a:p>
        </p:txBody>
      </p:sp>
      <p:sp>
        <p:nvSpPr>
          <p:cNvPr id="82008" name="Rectangle 88"/>
          <p:cNvSpPr>
            <a:spLocks noChangeAspect="1" noChangeArrowheads="1"/>
          </p:cNvSpPr>
          <p:nvPr/>
        </p:nvSpPr>
        <p:spPr bwMode="auto">
          <a:xfrm>
            <a:off x="7046913" y="1341438"/>
            <a:ext cx="458787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VA</a:t>
            </a:r>
            <a:endParaRPr lang="eu-ES" sz="1000">
              <a:cs typeface="+mn-cs"/>
            </a:endParaRPr>
          </a:p>
        </p:txBody>
      </p:sp>
      <p:sp>
        <p:nvSpPr>
          <p:cNvPr id="82009" name="Rectangle 89"/>
          <p:cNvSpPr>
            <a:spLocks noChangeAspect="1" noChangeArrowheads="1"/>
          </p:cNvSpPr>
          <p:nvPr/>
        </p:nvSpPr>
        <p:spPr bwMode="auto">
          <a:xfrm>
            <a:off x="6592888" y="1341438"/>
            <a:ext cx="4540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IVA</a:t>
            </a:r>
            <a:endParaRPr lang="eu-ES" sz="1000">
              <a:cs typeface="+mn-cs"/>
            </a:endParaRPr>
          </a:p>
        </p:txBody>
      </p:sp>
      <p:sp>
        <p:nvSpPr>
          <p:cNvPr id="82010" name="Rectangle 90"/>
          <p:cNvSpPr>
            <a:spLocks noChangeAspect="1" noChangeArrowheads="1"/>
          </p:cNvSpPr>
          <p:nvPr/>
        </p:nvSpPr>
        <p:spPr bwMode="auto">
          <a:xfrm>
            <a:off x="6129338" y="1341438"/>
            <a:ext cx="463550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IIIA</a:t>
            </a:r>
            <a:endParaRPr lang="eu-ES" sz="1000">
              <a:cs typeface="+mn-cs"/>
            </a:endParaRPr>
          </a:p>
        </p:txBody>
      </p:sp>
      <p:sp>
        <p:nvSpPr>
          <p:cNvPr id="82011" name="Rectangle 91"/>
          <p:cNvSpPr>
            <a:spLocks noChangeAspect="1" noChangeArrowheads="1"/>
          </p:cNvSpPr>
          <p:nvPr/>
        </p:nvSpPr>
        <p:spPr bwMode="auto">
          <a:xfrm>
            <a:off x="5670550" y="1341438"/>
            <a:ext cx="45878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IIB</a:t>
            </a:r>
            <a:endParaRPr lang="eu-ES" sz="1000">
              <a:cs typeface="+mn-cs"/>
            </a:endParaRPr>
          </a:p>
        </p:txBody>
      </p:sp>
      <p:sp>
        <p:nvSpPr>
          <p:cNvPr id="82012" name="Rectangle 92"/>
          <p:cNvSpPr>
            <a:spLocks noChangeAspect="1" noChangeArrowheads="1"/>
          </p:cNvSpPr>
          <p:nvPr/>
        </p:nvSpPr>
        <p:spPr bwMode="auto">
          <a:xfrm>
            <a:off x="5165725" y="1341438"/>
            <a:ext cx="5048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IB</a:t>
            </a:r>
            <a:endParaRPr lang="eu-ES" sz="1000">
              <a:cs typeface="+mn-cs"/>
            </a:endParaRPr>
          </a:p>
        </p:txBody>
      </p:sp>
      <p:sp>
        <p:nvSpPr>
          <p:cNvPr id="82013" name="Rectangle 93"/>
          <p:cNvSpPr>
            <a:spLocks noChangeAspect="1" noChangeArrowheads="1"/>
          </p:cNvSpPr>
          <p:nvPr/>
        </p:nvSpPr>
        <p:spPr bwMode="auto">
          <a:xfrm>
            <a:off x="3778250" y="1341438"/>
            <a:ext cx="13874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VIIIB</a:t>
            </a:r>
            <a:endParaRPr lang="eu-ES" sz="1000">
              <a:cs typeface="+mn-cs"/>
            </a:endParaRPr>
          </a:p>
        </p:txBody>
      </p:sp>
      <p:sp>
        <p:nvSpPr>
          <p:cNvPr id="82014" name="Rectangle 94"/>
          <p:cNvSpPr>
            <a:spLocks noChangeAspect="1" noChangeArrowheads="1"/>
          </p:cNvSpPr>
          <p:nvPr/>
        </p:nvSpPr>
        <p:spPr bwMode="auto">
          <a:xfrm>
            <a:off x="3254375" y="1341438"/>
            <a:ext cx="5238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VIIB</a:t>
            </a:r>
            <a:endParaRPr lang="eu-ES" sz="1000">
              <a:cs typeface="+mn-cs"/>
            </a:endParaRPr>
          </a:p>
        </p:txBody>
      </p:sp>
      <p:sp>
        <p:nvSpPr>
          <p:cNvPr id="82015" name="Rectangle 95"/>
          <p:cNvSpPr>
            <a:spLocks noChangeAspect="1" noChangeArrowheads="1"/>
          </p:cNvSpPr>
          <p:nvPr/>
        </p:nvSpPr>
        <p:spPr bwMode="auto">
          <a:xfrm>
            <a:off x="2770188" y="1341438"/>
            <a:ext cx="484187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VIB</a:t>
            </a:r>
            <a:endParaRPr lang="eu-ES" sz="1000">
              <a:cs typeface="+mn-cs"/>
            </a:endParaRPr>
          </a:p>
        </p:txBody>
      </p:sp>
      <p:sp>
        <p:nvSpPr>
          <p:cNvPr id="82016" name="Rectangle 96"/>
          <p:cNvSpPr>
            <a:spLocks noChangeAspect="1" noChangeArrowheads="1"/>
          </p:cNvSpPr>
          <p:nvPr/>
        </p:nvSpPr>
        <p:spPr bwMode="auto">
          <a:xfrm>
            <a:off x="2290763" y="1341438"/>
            <a:ext cx="4794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VB</a:t>
            </a:r>
            <a:endParaRPr lang="eu-ES" sz="1000">
              <a:cs typeface="+mn-cs"/>
            </a:endParaRPr>
          </a:p>
        </p:txBody>
      </p:sp>
      <p:sp>
        <p:nvSpPr>
          <p:cNvPr id="82017" name="Rectangle 97"/>
          <p:cNvSpPr>
            <a:spLocks noChangeAspect="1" noChangeArrowheads="1"/>
          </p:cNvSpPr>
          <p:nvPr/>
        </p:nvSpPr>
        <p:spPr bwMode="auto">
          <a:xfrm>
            <a:off x="1819275" y="1341438"/>
            <a:ext cx="47148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IVB</a:t>
            </a:r>
            <a:endParaRPr lang="eu-ES" sz="1000">
              <a:cs typeface="+mn-cs"/>
            </a:endParaRPr>
          </a:p>
        </p:txBody>
      </p:sp>
      <p:sp>
        <p:nvSpPr>
          <p:cNvPr id="82018" name="Rectangle 98"/>
          <p:cNvSpPr>
            <a:spLocks noChangeAspect="1" noChangeArrowheads="1"/>
          </p:cNvSpPr>
          <p:nvPr/>
        </p:nvSpPr>
        <p:spPr bwMode="auto">
          <a:xfrm>
            <a:off x="1344613" y="1341438"/>
            <a:ext cx="474662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IIIB</a:t>
            </a:r>
            <a:endParaRPr lang="eu-ES" sz="1000">
              <a:cs typeface="+mn-cs"/>
            </a:endParaRPr>
          </a:p>
        </p:txBody>
      </p:sp>
      <p:sp>
        <p:nvSpPr>
          <p:cNvPr id="82019" name="Rectangle 99"/>
          <p:cNvSpPr>
            <a:spLocks noChangeAspect="1" noChangeArrowheads="1"/>
          </p:cNvSpPr>
          <p:nvPr/>
        </p:nvSpPr>
        <p:spPr bwMode="auto">
          <a:xfrm>
            <a:off x="852488" y="1341438"/>
            <a:ext cx="4921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IIA</a:t>
            </a:r>
            <a:endParaRPr lang="eu-ES" sz="1000">
              <a:cs typeface="+mn-cs"/>
            </a:endParaRPr>
          </a:p>
        </p:txBody>
      </p:sp>
      <p:sp>
        <p:nvSpPr>
          <p:cNvPr id="82020" name="Rectangle 100"/>
          <p:cNvSpPr>
            <a:spLocks noChangeAspect="1" noChangeArrowheads="1"/>
          </p:cNvSpPr>
          <p:nvPr/>
        </p:nvSpPr>
        <p:spPr bwMode="auto">
          <a:xfrm>
            <a:off x="374650" y="1341438"/>
            <a:ext cx="47783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IA</a:t>
            </a:r>
            <a:endParaRPr lang="eu-ES" sz="1000">
              <a:cs typeface="+mn-cs"/>
            </a:endParaRPr>
          </a:p>
        </p:txBody>
      </p:sp>
      <p:grpSp>
        <p:nvGrpSpPr>
          <p:cNvPr id="82021" name="Group 101"/>
          <p:cNvGrpSpPr>
            <a:grpSpLocks/>
          </p:cNvGrpSpPr>
          <p:nvPr/>
        </p:nvGrpSpPr>
        <p:grpSpPr bwMode="auto">
          <a:xfrm>
            <a:off x="127000" y="1341438"/>
            <a:ext cx="247650" cy="4014787"/>
            <a:chOff x="80" y="845"/>
            <a:chExt cx="156" cy="2529"/>
          </a:xfrm>
        </p:grpSpPr>
        <p:sp>
          <p:nvSpPr>
            <p:cNvPr id="82022" name="Rectangle 102"/>
            <p:cNvSpPr>
              <a:spLocks noChangeAspect="1" noChangeArrowheads="1"/>
            </p:cNvSpPr>
            <p:nvPr/>
          </p:nvSpPr>
          <p:spPr bwMode="auto">
            <a:xfrm>
              <a:off x="80" y="3063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82023" name="Rectangle 103"/>
            <p:cNvSpPr>
              <a:spLocks noChangeAspect="1" noChangeArrowheads="1"/>
            </p:cNvSpPr>
            <p:nvPr/>
          </p:nvSpPr>
          <p:spPr bwMode="auto">
            <a:xfrm>
              <a:off x="80" y="2752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82024" name="Rectangle 104"/>
            <p:cNvSpPr>
              <a:spLocks noChangeAspect="1" noChangeArrowheads="1"/>
            </p:cNvSpPr>
            <p:nvPr/>
          </p:nvSpPr>
          <p:spPr bwMode="auto">
            <a:xfrm>
              <a:off x="80" y="2440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82025" name="Rectangle 105"/>
            <p:cNvSpPr>
              <a:spLocks noChangeAspect="1" noChangeArrowheads="1"/>
            </p:cNvSpPr>
            <p:nvPr/>
          </p:nvSpPr>
          <p:spPr bwMode="auto">
            <a:xfrm>
              <a:off x="80" y="2129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82026" name="Rectangle 106"/>
            <p:cNvSpPr>
              <a:spLocks noChangeAspect="1" noChangeArrowheads="1"/>
            </p:cNvSpPr>
            <p:nvPr/>
          </p:nvSpPr>
          <p:spPr bwMode="auto">
            <a:xfrm>
              <a:off x="80" y="1817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  <p:sp>
          <p:nvSpPr>
            <p:cNvPr id="82027" name="Rectangle 107"/>
            <p:cNvSpPr>
              <a:spLocks noChangeAspect="1" noChangeArrowheads="1"/>
            </p:cNvSpPr>
            <p:nvPr/>
          </p:nvSpPr>
          <p:spPr bwMode="auto">
            <a:xfrm>
              <a:off x="80" y="1506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  <p:sp>
          <p:nvSpPr>
            <p:cNvPr id="82028" name="Rectangle 108"/>
            <p:cNvSpPr>
              <a:spLocks noChangeAspect="1" noChangeArrowheads="1"/>
            </p:cNvSpPr>
            <p:nvPr/>
          </p:nvSpPr>
          <p:spPr bwMode="auto">
            <a:xfrm>
              <a:off x="80" y="1175"/>
              <a:ext cx="156" cy="33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  <p:sp>
          <p:nvSpPr>
            <p:cNvPr id="82029" name="Rectangle 109"/>
            <p:cNvSpPr>
              <a:spLocks noChangeAspect="1" noChangeArrowheads="1"/>
            </p:cNvSpPr>
            <p:nvPr/>
          </p:nvSpPr>
          <p:spPr bwMode="auto">
            <a:xfrm>
              <a:off x="80" y="845"/>
              <a:ext cx="15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endParaRPr lang="eu-ES" sz="2800">
                <a:cs typeface="+mn-cs"/>
              </a:endParaRPr>
            </a:p>
          </p:txBody>
        </p:sp>
      </p:grpSp>
      <p:grpSp>
        <p:nvGrpSpPr>
          <p:cNvPr id="82030" name="Group 110"/>
          <p:cNvGrpSpPr>
            <a:grpSpLocks/>
          </p:cNvGrpSpPr>
          <p:nvPr/>
        </p:nvGrpSpPr>
        <p:grpSpPr bwMode="auto">
          <a:xfrm>
            <a:off x="127000" y="815975"/>
            <a:ext cx="8834438" cy="525463"/>
            <a:chOff x="80" y="514"/>
            <a:chExt cx="5565" cy="331"/>
          </a:xfrm>
        </p:grpSpPr>
        <p:sp>
          <p:nvSpPr>
            <p:cNvPr id="82031" name="Rectangle 111"/>
            <p:cNvSpPr>
              <a:spLocks noChangeAspect="1" noChangeArrowheads="1"/>
            </p:cNvSpPr>
            <p:nvPr/>
          </p:nvSpPr>
          <p:spPr bwMode="auto">
            <a:xfrm>
              <a:off x="5347" y="514"/>
              <a:ext cx="298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18</a:t>
              </a:r>
              <a:endParaRPr lang="eu-ES">
                <a:cs typeface="+mn-cs"/>
              </a:endParaRPr>
            </a:p>
          </p:txBody>
        </p:sp>
        <p:sp>
          <p:nvSpPr>
            <p:cNvPr id="82032" name="Rectangle 112"/>
            <p:cNvSpPr>
              <a:spLocks noChangeAspect="1" noChangeArrowheads="1"/>
            </p:cNvSpPr>
            <p:nvPr/>
          </p:nvSpPr>
          <p:spPr bwMode="auto">
            <a:xfrm>
              <a:off x="5031" y="514"/>
              <a:ext cx="31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17</a:t>
              </a:r>
              <a:endParaRPr lang="eu-ES">
                <a:cs typeface="+mn-cs"/>
              </a:endParaRPr>
            </a:p>
          </p:txBody>
        </p:sp>
        <p:sp>
          <p:nvSpPr>
            <p:cNvPr id="82033" name="Rectangle 113"/>
            <p:cNvSpPr>
              <a:spLocks noChangeAspect="1" noChangeArrowheads="1"/>
            </p:cNvSpPr>
            <p:nvPr/>
          </p:nvSpPr>
          <p:spPr bwMode="auto">
            <a:xfrm>
              <a:off x="4728" y="514"/>
              <a:ext cx="303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16</a:t>
              </a:r>
              <a:endParaRPr lang="eu-ES">
                <a:cs typeface="+mn-cs"/>
              </a:endParaRPr>
            </a:p>
          </p:txBody>
        </p:sp>
        <p:sp>
          <p:nvSpPr>
            <p:cNvPr id="82034" name="Rectangle 114"/>
            <p:cNvSpPr>
              <a:spLocks noChangeAspect="1" noChangeArrowheads="1"/>
            </p:cNvSpPr>
            <p:nvPr/>
          </p:nvSpPr>
          <p:spPr bwMode="auto">
            <a:xfrm>
              <a:off x="4439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15</a:t>
              </a:r>
              <a:endParaRPr lang="eu-ES">
                <a:cs typeface="+mn-cs"/>
              </a:endParaRPr>
            </a:p>
          </p:txBody>
        </p:sp>
        <p:sp>
          <p:nvSpPr>
            <p:cNvPr id="82035" name="Rectangle 115"/>
            <p:cNvSpPr>
              <a:spLocks noChangeAspect="1" noChangeArrowheads="1"/>
            </p:cNvSpPr>
            <p:nvPr/>
          </p:nvSpPr>
          <p:spPr bwMode="auto">
            <a:xfrm>
              <a:off x="4153" y="514"/>
              <a:ext cx="28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14</a:t>
              </a:r>
              <a:endParaRPr lang="eu-ES">
                <a:cs typeface="+mn-cs"/>
              </a:endParaRPr>
            </a:p>
          </p:txBody>
        </p:sp>
        <p:sp>
          <p:nvSpPr>
            <p:cNvPr id="82036" name="Rectangle 116"/>
            <p:cNvSpPr>
              <a:spLocks noChangeAspect="1" noChangeArrowheads="1"/>
            </p:cNvSpPr>
            <p:nvPr/>
          </p:nvSpPr>
          <p:spPr bwMode="auto">
            <a:xfrm>
              <a:off x="3861" y="514"/>
              <a:ext cx="29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13</a:t>
              </a:r>
              <a:endParaRPr lang="eu-ES">
                <a:cs typeface="+mn-cs"/>
              </a:endParaRPr>
            </a:p>
          </p:txBody>
        </p:sp>
        <p:sp>
          <p:nvSpPr>
            <p:cNvPr id="82037" name="Rectangle 117"/>
            <p:cNvSpPr>
              <a:spLocks noChangeAspect="1" noChangeArrowheads="1"/>
            </p:cNvSpPr>
            <p:nvPr/>
          </p:nvSpPr>
          <p:spPr bwMode="auto">
            <a:xfrm>
              <a:off x="3572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endParaRPr lang="eu-ES">
                <a:cs typeface="+mn-cs"/>
              </a:endParaRPr>
            </a:p>
          </p:txBody>
        </p:sp>
        <p:sp>
          <p:nvSpPr>
            <p:cNvPr id="82038" name="Rectangle 118"/>
            <p:cNvSpPr>
              <a:spLocks noChangeAspect="1" noChangeArrowheads="1"/>
            </p:cNvSpPr>
            <p:nvPr/>
          </p:nvSpPr>
          <p:spPr bwMode="auto">
            <a:xfrm>
              <a:off x="3254" y="514"/>
              <a:ext cx="318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11</a:t>
              </a:r>
              <a:endParaRPr lang="eu-ES">
                <a:cs typeface="+mn-cs"/>
              </a:endParaRPr>
            </a:p>
          </p:txBody>
        </p:sp>
        <p:sp>
          <p:nvSpPr>
            <p:cNvPr id="82039" name="Rectangle 119"/>
            <p:cNvSpPr>
              <a:spLocks noChangeAspect="1" noChangeArrowheads="1"/>
            </p:cNvSpPr>
            <p:nvPr/>
          </p:nvSpPr>
          <p:spPr bwMode="auto">
            <a:xfrm>
              <a:off x="2965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endParaRPr lang="eu-ES">
                <a:cs typeface="+mn-cs"/>
              </a:endParaRPr>
            </a:p>
          </p:txBody>
        </p:sp>
        <p:sp>
          <p:nvSpPr>
            <p:cNvPr id="82040" name="Rectangle 120"/>
            <p:cNvSpPr>
              <a:spLocks noChangeAspect="1" noChangeArrowheads="1"/>
            </p:cNvSpPr>
            <p:nvPr/>
          </p:nvSpPr>
          <p:spPr bwMode="auto">
            <a:xfrm>
              <a:off x="2675" y="514"/>
              <a:ext cx="29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endParaRPr lang="eu-ES">
                <a:cs typeface="+mn-cs"/>
              </a:endParaRPr>
            </a:p>
          </p:txBody>
        </p:sp>
        <p:sp>
          <p:nvSpPr>
            <p:cNvPr id="82041" name="Rectangle 121"/>
            <p:cNvSpPr>
              <a:spLocks noChangeAspect="1" noChangeArrowheads="1"/>
            </p:cNvSpPr>
            <p:nvPr/>
          </p:nvSpPr>
          <p:spPr bwMode="auto">
            <a:xfrm>
              <a:off x="2380" y="514"/>
              <a:ext cx="29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endParaRPr lang="eu-ES">
                <a:cs typeface="+mn-cs"/>
              </a:endParaRPr>
            </a:p>
          </p:txBody>
        </p:sp>
        <p:sp>
          <p:nvSpPr>
            <p:cNvPr id="82042" name="Rectangle 122"/>
            <p:cNvSpPr>
              <a:spLocks noChangeAspect="1" noChangeArrowheads="1"/>
            </p:cNvSpPr>
            <p:nvPr/>
          </p:nvSpPr>
          <p:spPr bwMode="auto">
            <a:xfrm>
              <a:off x="2050" y="514"/>
              <a:ext cx="33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82043" name="Rectangle 123"/>
            <p:cNvSpPr>
              <a:spLocks noChangeAspect="1" noChangeArrowheads="1"/>
            </p:cNvSpPr>
            <p:nvPr/>
          </p:nvSpPr>
          <p:spPr bwMode="auto">
            <a:xfrm>
              <a:off x="1745" y="514"/>
              <a:ext cx="30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82044" name="Rectangle 124"/>
            <p:cNvSpPr>
              <a:spLocks noChangeAspect="1" noChangeArrowheads="1"/>
            </p:cNvSpPr>
            <p:nvPr/>
          </p:nvSpPr>
          <p:spPr bwMode="auto">
            <a:xfrm>
              <a:off x="1443" y="514"/>
              <a:ext cx="30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82045" name="Rectangle 125"/>
            <p:cNvSpPr>
              <a:spLocks noChangeAspect="1" noChangeArrowheads="1"/>
            </p:cNvSpPr>
            <p:nvPr/>
          </p:nvSpPr>
          <p:spPr bwMode="auto">
            <a:xfrm>
              <a:off x="1146" y="514"/>
              <a:ext cx="297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82046" name="Rectangle 126"/>
            <p:cNvSpPr>
              <a:spLocks noChangeAspect="1" noChangeArrowheads="1"/>
            </p:cNvSpPr>
            <p:nvPr/>
          </p:nvSpPr>
          <p:spPr bwMode="auto">
            <a:xfrm>
              <a:off x="847" y="514"/>
              <a:ext cx="29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  <p:sp>
          <p:nvSpPr>
            <p:cNvPr id="82047" name="Rectangle 127"/>
            <p:cNvSpPr>
              <a:spLocks noChangeAspect="1" noChangeArrowheads="1"/>
            </p:cNvSpPr>
            <p:nvPr/>
          </p:nvSpPr>
          <p:spPr bwMode="auto">
            <a:xfrm>
              <a:off x="537" y="514"/>
              <a:ext cx="31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  <p:sp>
          <p:nvSpPr>
            <p:cNvPr id="82048" name="Rectangle 128"/>
            <p:cNvSpPr>
              <a:spLocks noChangeAspect="1" noChangeArrowheads="1"/>
            </p:cNvSpPr>
            <p:nvPr/>
          </p:nvSpPr>
          <p:spPr bwMode="auto">
            <a:xfrm>
              <a:off x="236" y="514"/>
              <a:ext cx="301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  <p:sp>
          <p:nvSpPr>
            <p:cNvPr id="82049" name="Rectangle 129"/>
            <p:cNvSpPr>
              <a:spLocks noChangeAspect="1" noChangeArrowheads="1"/>
            </p:cNvSpPr>
            <p:nvPr/>
          </p:nvSpPr>
          <p:spPr bwMode="auto">
            <a:xfrm>
              <a:off x="80" y="514"/>
              <a:ext cx="15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endParaRPr lang="eu-ES" sz="2800">
                <a:cs typeface="+mn-cs"/>
              </a:endParaRPr>
            </a:p>
          </p:txBody>
        </p:sp>
      </p:grpSp>
      <p:sp>
        <p:nvSpPr>
          <p:cNvPr id="82050" name="Line 130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2051" name="Line 131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2052" name="Rectangle 132"/>
          <p:cNvSpPr>
            <a:spLocks noChangeArrowheads="1"/>
          </p:cNvSpPr>
          <p:nvPr/>
        </p:nvSpPr>
        <p:spPr bwMode="auto">
          <a:xfrm>
            <a:off x="0" y="56546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u-ES" sz="1200">
                <a:solidFill>
                  <a:srgbClr val="000000"/>
                </a:solidFill>
                <a:cs typeface="Times New Roman" charset="0"/>
              </a:rPr>
              <a:t>  </a:t>
            </a:r>
            <a:endParaRPr lang="eu-ES" sz="1100">
              <a:cs typeface="+mn-cs"/>
            </a:endParaRPr>
          </a:p>
          <a:p>
            <a:pPr eaLnBrk="0" hangingPunct="0">
              <a:defRPr/>
            </a:pPr>
            <a:endParaRPr lang="eu-ES">
              <a:cs typeface="+mn-cs"/>
            </a:endParaRPr>
          </a:p>
        </p:txBody>
      </p:sp>
      <p:sp>
        <p:nvSpPr>
          <p:cNvPr id="82053" name="Text Box 133"/>
          <p:cNvSpPr txBox="1">
            <a:spLocks noChangeArrowheads="1"/>
          </p:cNvSpPr>
          <p:nvPr/>
        </p:nvSpPr>
        <p:spPr bwMode="auto">
          <a:xfrm>
            <a:off x="2867025" y="5439852"/>
            <a:ext cx="3409950" cy="10795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Elementuen ordenazioa da,  masaren ordenazioa gorakorra izan arren ez da masaren arabera antolatzen...</a:t>
            </a:r>
          </a:p>
        </p:txBody>
      </p:sp>
      <p:pic>
        <p:nvPicPr>
          <p:cNvPr id="13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816505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8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8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8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450" fill="hold"/>
                                        <p:tgtEl>
                                          <p:spTgt spid="8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450" fill="hold"/>
                                        <p:tgtEl>
                                          <p:spTgt spid="8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9450"/>
                            </p:stCondLst>
                            <p:childTnLst>
                              <p:par>
                                <p:cTn id="1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450" fill="hold"/>
                                        <p:tgtEl>
                                          <p:spTgt spid="8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450" fill="hold"/>
                                        <p:tgtEl>
                                          <p:spTgt spid="8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1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450" fill="hold"/>
                                        <p:tgtEl>
                                          <p:spTgt spid="81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450" fill="hold"/>
                                        <p:tgtEl>
                                          <p:spTgt spid="81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2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2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400"/>
                            </p:stCondLst>
                            <p:childTnLst>
                              <p:par>
                                <p:cTn id="1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450" fill="hold"/>
                                        <p:tgtEl>
                                          <p:spTgt spid="81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450" fill="hold"/>
                                        <p:tgtEl>
                                          <p:spTgt spid="81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2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2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1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450" fill="hold"/>
                                        <p:tgtEl>
                                          <p:spTgt spid="81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450" fill="hold"/>
                                        <p:tgtEl>
                                          <p:spTgt spid="81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2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2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1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450" fill="hold"/>
                                        <p:tgtEl>
                                          <p:spTgt spid="81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450" fill="hold"/>
                                        <p:tgtEl>
                                          <p:spTgt spid="81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82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2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1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450" fill="hold"/>
                                        <p:tgtEl>
                                          <p:spTgt spid="81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450" fill="hold"/>
                                        <p:tgtEl>
                                          <p:spTgt spid="81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2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2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1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450" fill="hold"/>
                                        <p:tgtEl>
                                          <p:spTgt spid="81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450" fill="hold"/>
                                        <p:tgtEl>
                                          <p:spTgt spid="81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82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2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2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450" fill="hold"/>
                                        <p:tgtEl>
                                          <p:spTgt spid="81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450" fill="hold"/>
                                        <p:tgtEl>
                                          <p:spTgt spid="81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13350"/>
                            </p:stCondLst>
                            <p:childTnLst>
                              <p:par>
                                <p:cTn id="2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450" fill="hold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450" fill="hold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2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450" fill="hold"/>
                                        <p:tgtEl>
                                          <p:spTgt spid="81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450" fill="hold"/>
                                        <p:tgtEl>
                                          <p:spTgt spid="8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82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82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2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450" fill="hold"/>
                                        <p:tgtEl>
                                          <p:spTgt spid="81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450" fill="hold"/>
                                        <p:tgtEl>
                                          <p:spTgt spid="81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82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82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2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450" fill="hold"/>
                                        <p:tgtEl>
                                          <p:spTgt spid="81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450" fill="hold"/>
                                        <p:tgtEl>
                                          <p:spTgt spid="81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2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450" fill="hold"/>
                                        <p:tgtEl>
                                          <p:spTgt spid="81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450" fill="hold"/>
                                        <p:tgtEl>
                                          <p:spTgt spid="81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15700"/>
                            </p:stCondLst>
                            <p:childTnLst>
                              <p:par>
                                <p:cTn id="2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450" fill="hold"/>
                                        <p:tgtEl>
                                          <p:spTgt spid="81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450" fill="hold"/>
                                        <p:tgtEl>
                                          <p:spTgt spid="81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16150"/>
                            </p:stCondLst>
                            <p:childTnLst>
                              <p:par>
                                <p:cTn id="2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450" fill="hold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450" fill="hold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16600"/>
                            </p:stCondLst>
                            <p:childTnLst>
                              <p:par>
                                <p:cTn id="2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450" fill="hold"/>
                                        <p:tgtEl>
                                          <p:spTgt spid="8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450" fill="hold"/>
                                        <p:tgtEl>
                                          <p:spTgt spid="8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7050"/>
                            </p:stCondLst>
                            <p:childTnLst>
                              <p:par>
                                <p:cTn id="2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450" fill="hold"/>
                                        <p:tgtEl>
                                          <p:spTgt spid="81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450" fill="hold"/>
                                        <p:tgtEl>
                                          <p:spTgt spid="81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42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42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17920"/>
                            </p:stCondLst>
                            <p:childTnLst>
                              <p:par>
                                <p:cTn id="2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420" fill="hold"/>
                                        <p:tgtEl>
                                          <p:spTgt spid="81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420" fill="hold"/>
                                        <p:tgtEl>
                                          <p:spTgt spid="81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18340"/>
                            </p:stCondLst>
                            <p:childTnLst>
                              <p:par>
                                <p:cTn id="2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420" fill="hold"/>
                                        <p:tgtEl>
                                          <p:spTgt spid="81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420" fill="hold"/>
                                        <p:tgtEl>
                                          <p:spTgt spid="81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18760"/>
                            </p:stCondLst>
                            <p:childTnLst>
                              <p:par>
                                <p:cTn id="2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420" fill="hold"/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420" fill="hold"/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19180"/>
                            </p:stCondLst>
                            <p:childTnLst>
                              <p:par>
                                <p:cTn id="2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420" fill="hold"/>
                                        <p:tgtEl>
                                          <p:spTgt spid="81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420" fill="hold"/>
                                        <p:tgtEl>
                                          <p:spTgt spid="81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19600"/>
                            </p:stCondLst>
                            <p:childTnLst>
                              <p:par>
                                <p:cTn id="2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420" fill="hold"/>
                                        <p:tgtEl>
                                          <p:spTgt spid="81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420" fill="hold"/>
                                        <p:tgtEl>
                                          <p:spTgt spid="81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20020"/>
                            </p:stCondLst>
                            <p:childTnLst>
                              <p:par>
                                <p:cTn id="2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420" fill="hold"/>
                                        <p:tgtEl>
                                          <p:spTgt spid="81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420" fill="hold"/>
                                        <p:tgtEl>
                                          <p:spTgt spid="81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20440"/>
                            </p:stCondLst>
                            <p:childTnLst>
                              <p:par>
                                <p:cTn id="2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420" fill="hold"/>
                                        <p:tgtEl>
                                          <p:spTgt spid="81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420" fill="hold"/>
                                        <p:tgtEl>
                                          <p:spTgt spid="81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20860"/>
                            </p:stCondLst>
                            <p:childTnLst>
                              <p:par>
                                <p:cTn id="3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420" fill="hold"/>
                                        <p:tgtEl>
                                          <p:spTgt spid="81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420" fill="hold"/>
                                        <p:tgtEl>
                                          <p:spTgt spid="81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21280"/>
                            </p:stCondLst>
                            <p:childTnLst>
                              <p:par>
                                <p:cTn id="3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420" fill="hold"/>
                                        <p:tgtEl>
                                          <p:spTgt spid="81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420" fill="hold"/>
                                        <p:tgtEl>
                                          <p:spTgt spid="81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21700"/>
                            </p:stCondLst>
                            <p:childTnLst>
                              <p:par>
                                <p:cTn id="3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420" fill="hold"/>
                                        <p:tgtEl>
                                          <p:spTgt spid="81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420" fill="hold"/>
                                        <p:tgtEl>
                                          <p:spTgt spid="81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22120"/>
                            </p:stCondLst>
                            <p:childTnLst>
                              <p:par>
                                <p:cTn id="3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420" fill="hold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420" fill="hold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22540"/>
                            </p:stCondLst>
                            <p:childTnLst>
                              <p:par>
                                <p:cTn id="3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420" fill="hold"/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420" fill="hold"/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22960"/>
                            </p:stCondLst>
                            <p:childTnLst>
                              <p:par>
                                <p:cTn id="3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420" fill="hold"/>
                                        <p:tgtEl>
                                          <p:spTgt spid="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420" fill="hold"/>
                                        <p:tgtEl>
                                          <p:spTgt spid="81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 nodeType="afterGroup">
                            <p:stCondLst>
                              <p:cond delay="23380"/>
                            </p:stCondLst>
                            <p:childTnLst>
                              <p:par>
                                <p:cTn id="3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420" fill="hold"/>
                                        <p:tgtEl>
                                          <p:spTgt spid="8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420" fill="hold"/>
                                        <p:tgtEl>
                                          <p:spTgt spid="8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 nodeType="afterGroup">
                            <p:stCondLst>
                              <p:cond delay="23800"/>
                            </p:stCondLst>
                            <p:childTnLst>
                              <p:par>
                                <p:cTn id="3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420" fill="hold"/>
                                        <p:tgtEl>
                                          <p:spTgt spid="81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420" fill="hold"/>
                                        <p:tgtEl>
                                          <p:spTgt spid="81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24220"/>
                            </p:stCondLst>
                            <p:childTnLst>
                              <p:par>
                                <p:cTn id="3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420" fill="hold"/>
                                        <p:tgtEl>
                                          <p:spTgt spid="81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420" fill="hold"/>
                                        <p:tgtEl>
                                          <p:spTgt spid="81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24640"/>
                            </p:stCondLst>
                            <p:childTnLst>
                              <p:par>
                                <p:cTn id="3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42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42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 nodeType="afterGroup">
                            <p:stCondLst>
                              <p:cond delay="25060"/>
                            </p:stCondLst>
                            <p:childTnLst>
                              <p:par>
                                <p:cTn id="3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39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39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25450"/>
                            </p:stCondLst>
                            <p:childTnLst>
                              <p:par>
                                <p:cTn id="3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39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39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 nodeType="afterGroup">
                            <p:stCondLst>
                              <p:cond delay="25840"/>
                            </p:stCondLst>
                            <p:childTnLst>
                              <p:par>
                                <p:cTn id="3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39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39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26230"/>
                            </p:stCondLst>
                            <p:childTnLst>
                              <p:par>
                                <p:cTn id="3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39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39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26620"/>
                            </p:stCondLst>
                            <p:childTnLst>
                              <p:par>
                                <p:cTn id="3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39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39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 nodeType="afterGroup">
                            <p:stCondLst>
                              <p:cond delay="27010"/>
                            </p:stCondLst>
                            <p:childTnLst>
                              <p:par>
                                <p:cTn id="3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39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39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 nodeType="afterGroup">
                            <p:stCondLst>
                              <p:cond delay="27400"/>
                            </p:stCondLst>
                            <p:childTnLst>
                              <p:par>
                                <p:cTn id="3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39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39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27790"/>
                            </p:stCondLst>
                            <p:childTnLst>
                              <p:par>
                                <p:cTn id="3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390" fill="hold"/>
                                        <p:tgtEl>
                                          <p:spTgt spid="81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390" fill="hold"/>
                                        <p:tgtEl>
                                          <p:spTgt spid="81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 nodeType="afterGroup">
                            <p:stCondLst>
                              <p:cond delay="28180"/>
                            </p:stCondLst>
                            <p:childTnLst>
                              <p:par>
                                <p:cTn id="3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6" dur="39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39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 nodeType="afterGroup">
                            <p:stCondLst>
                              <p:cond delay="28570"/>
                            </p:stCondLst>
                            <p:childTnLst>
                              <p:par>
                                <p:cTn id="3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39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39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 nodeType="afterGroup">
                            <p:stCondLst>
                              <p:cond delay="28960"/>
                            </p:stCondLst>
                            <p:childTnLst>
                              <p:par>
                                <p:cTn id="4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6" dur="39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39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 nodeType="afterGroup">
                            <p:stCondLst>
                              <p:cond delay="29350"/>
                            </p:stCondLst>
                            <p:childTnLst>
                              <p:par>
                                <p:cTn id="4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39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39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 nodeType="afterGroup">
                            <p:stCondLst>
                              <p:cond delay="29740"/>
                            </p:stCondLst>
                            <p:childTnLst>
                              <p:par>
                                <p:cTn id="4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6" dur="39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39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 nodeType="afterGroup">
                            <p:stCondLst>
                              <p:cond delay="30130"/>
                            </p:stCondLst>
                            <p:childTnLst>
                              <p:par>
                                <p:cTn id="4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39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39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 nodeType="afterGroup">
                            <p:stCondLst>
                              <p:cond delay="30520"/>
                            </p:stCondLst>
                            <p:childTnLst>
                              <p:par>
                                <p:cTn id="4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6" dur="39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39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 nodeType="afterGroup">
                            <p:stCondLst>
                              <p:cond delay="30910"/>
                            </p:stCondLst>
                            <p:childTnLst>
                              <p:par>
                                <p:cTn id="4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1" dur="39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39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 nodeType="afterGroup">
                            <p:stCondLst>
                              <p:cond delay="31300"/>
                            </p:stCondLst>
                            <p:childTnLst>
                              <p:par>
                                <p:cTn id="4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6" dur="39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39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 nodeType="afterGroup">
                            <p:stCondLst>
                              <p:cond delay="31690"/>
                            </p:stCondLst>
                            <p:childTnLst>
                              <p:par>
                                <p:cTn id="4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39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39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32080"/>
                            </p:stCondLst>
                            <p:childTnLst>
                              <p:par>
                                <p:cTn id="4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6" dur="36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36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 nodeType="afterGroup">
                            <p:stCondLst>
                              <p:cond delay="32440"/>
                            </p:stCondLst>
                            <p:childTnLst>
                              <p:par>
                                <p:cTn id="4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36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36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 nodeType="afterGroup">
                            <p:stCondLst>
                              <p:cond delay="32800"/>
                            </p:stCondLst>
                            <p:childTnLst>
                              <p:par>
                                <p:cTn id="4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6" dur="36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36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 nodeType="afterGroup">
                            <p:stCondLst>
                              <p:cond delay="33160"/>
                            </p:stCondLst>
                            <p:childTnLst>
                              <p:par>
                                <p:cTn id="4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36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36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 nodeType="afterGroup">
                            <p:stCondLst>
                              <p:cond delay="33520"/>
                            </p:stCondLst>
                            <p:childTnLst>
                              <p:par>
                                <p:cTn id="4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6" dur="36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7" dur="36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 nodeType="afterGroup">
                            <p:stCondLst>
                              <p:cond delay="33880"/>
                            </p:stCondLst>
                            <p:childTnLst>
                              <p:par>
                                <p:cTn id="4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1" dur="36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36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 nodeType="afterGroup">
                            <p:stCondLst>
                              <p:cond delay="34240"/>
                            </p:stCondLst>
                            <p:childTnLst>
                              <p:par>
                                <p:cTn id="4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6" dur="36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7" dur="36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34600"/>
                            </p:stCondLst>
                            <p:childTnLst>
                              <p:par>
                                <p:cTn id="4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36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36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 nodeType="afterGroup">
                            <p:stCondLst>
                              <p:cond delay="34960"/>
                            </p:stCondLst>
                            <p:childTnLst>
                              <p:par>
                                <p:cTn id="4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6" dur="36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7" dur="36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 nodeType="afterGroup">
                            <p:stCondLst>
                              <p:cond delay="35320"/>
                            </p:stCondLst>
                            <p:childTnLst>
                              <p:par>
                                <p:cTn id="48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82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 fill="hold"/>
                                        <p:tgtEl>
                                          <p:spTgt spid="82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 nodeType="afterGroup">
                            <p:stCondLst>
                              <p:cond delay="35820"/>
                            </p:stCondLst>
                            <p:childTnLst>
                              <p:par>
                                <p:cTn id="49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6" dur="1000"/>
                                        <p:tgtEl>
                                          <p:spTgt spid="82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82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000" fill="hold"/>
                                        <p:tgtEl>
                                          <p:spTgt spid="82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nimBg="1"/>
      <p:bldP spid="81924" grpId="0" animBg="1"/>
      <p:bldP spid="81925" grpId="0" animBg="1"/>
      <p:bldP spid="81926" grpId="0" animBg="1"/>
      <p:bldP spid="81927" grpId="0" animBg="1"/>
      <p:bldP spid="81928" grpId="0" animBg="1"/>
      <p:bldP spid="81929" grpId="0" animBg="1"/>
      <p:bldP spid="81930" grpId="0" animBg="1"/>
      <p:bldP spid="81931" grpId="0" animBg="1"/>
      <p:bldP spid="81932" grpId="0" animBg="1"/>
      <p:bldP spid="81933" grpId="0" animBg="1"/>
      <p:bldP spid="81934" grpId="0" animBg="1"/>
      <p:bldP spid="81935" grpId="0" animBg="1"/>
      <p:bldP spid="81936" grpId="0" animBg="1"/>
      <p:bldP spid="81937" grpId="0" animBg="1"/>
      <p:bldP spid="81938" grpId="0" animBg="1"/>
      <p:bldP spid="81939" grpId="0" animBg="1"/>
      <p:bldP spid="81940" grpId="0" animBg="1"/>
      <p:bldP spid="81941" grpId="0" animBg="1"/>
      <p:bldP spid="81942" grpId="0" animBg="1"/>
      <p:bldP spid="81943" grpId="0" animBg="1"/>
      <p:bldP spid="81944" grpId="0" animBg="1"/>
      <p:bldP spid="81945" grpId="0" animBg="1"/>
      <p:bldP spid="81946" grpId="0" animBg="1"/>
      <p:bldP spid="81947" grpId="0" animBg="1"/>
      <p:bldP spid="81948" grpId="0" animBg="1"/>
      <p:bldP spid="81949" grpId="0" animBg="1"/>
      <p:bldP spid="81950" grpId="0" animBg="1"/>
      <p:bldP spid="81951" grpId="0" animBg="1"/>
      <p:bldP spid="81952" grpId="0" animBg="1"/>
      <p:bldP spid="81953" grpId="0" animBg="1"/>
      <p:bldP spid="81954" grpId="0" animBg="1"/>
      <p:bldP spid="81955" grpId="0" animBg="1"/>
      <p:bldP spid="81956" grpId="0" animBg="1"/>
      <p:bldP spid="81957" grpId="0" animBg="1"/>
      <p:bldP spid="81958" grpId="0" animBg="1"/>
      <p:bldP spid="81959" grpId="0" animBg="1"/>
      <p:bldP spid="81960" grpId="0" animBg="1"/>
      <p:bldP spid="81961" grpId="0" animBg="1"/>
      <p:bldP spid="81962" grpId="0" animBg="1"/>
      <p:bldP spid="81963" grpId="0" animBg="1"/>
      <p:bldP spid="81964" grpId="0" animBg="1"/>
      <p:bldP spid="81965" grpId="0" animBg="1"/>
      <p:bldP spid="81966" grpId="0" animBg="1"/>
      <p:bldP spid="81967" grpId="0" animBg="1"/>
      <p:bldP spid="81968" grpId="0" animBg="1"/>
      <p:bldP spid="81969" grpId="0" animBg="1"/>
      <p:bldP spid="81970" grpId="0" animBg="1"/>
      <p:bldP spid="81971" grpId="0" animBg="1"/>
      <p:bldP spid="81972" grpId="0" animBg="1"/>
      <p:bldP spid="81973" grpId="0" animBg="1"/>
      <p:bldP spid="81974" grpId="0" animBg="1"/>
      <p:bldP spid="81975" grpId="0" animBg="1"/>
      <p:bldP spid="81976" grpId="0" animBg="1"/>
      <p:bldP spid="81977" grpId="0" animBg="1"/>
      <p:bldP spid="81978" grpId="0" animBg="1"/>
      <p:bldP spid="81979" grpId="0" animBg="1"/>
      <p:bldP spid="81980" grpId="0" animBg="1"/>
      <p:bldP spid="81981" grpId="0" animBg="1"/>
      <p:bldP spid="81982" grpId="0" animBg="1"/>
      <p:bldP spid="81983" grpId="0" animBg="1"/>
      <p:bldP spid="81984" grpId="0" animBg="1"/>
      <p:bldP spid="81985" grpId="0" animBg="1"/>
      <p:bldP spid="81986" grpId="0" animBg="1"/>
      <p:bldP spid="81987" grpId="0" animBg="1"/>
      <p:bldP spid="81988" grpId="0" animBg="1"/>
      <p:bldP spid="81989" grpId="0" animBg="1"/>
      <p:bldP spid="81990" grpId="0" animBg="1"/>
      <p:bldP spid="81991" grpId="0" animBg="1"/>
      <p:bldP spid="81992" grpId="0" animBg="1"/>
      <p:bldP spid="81993" grpId="0" animBg="1"/>
      <p:bldP spid="81994" grpId="0" animBg="1"/>
      <p:bldP spid="81995" grpId="0" animBg="1"/>
      <p:bldP spid="81996" grpId="0" animBg="1"/>
      <p:bldP spid="81997" grpId="0" animBg="1"/>
      <p:bldP spid="81998" grpId="0" animBg="1"/>
      <p:bldP spid="81999" grpId="0" animBg="1"/>
      <p:bldP spid="82000" grpId="0" animBg="1"/>
      <p:bldP spid="82001" grpId="0" animBg="1"/>
      <p:bldP spid="82002" grpId="0" animBg="1"/>
      <p:bldP spid="82003" grpId="0" animBg="1"/>
      <p:bldP spid="82004" grpId="0" animBg="1"/>
      <p:bldP spid="82005" grpId="0" animBg="1"/>
      <p:bldP spid="82006" grpId="0" animBg="1"/>
      <p:bldP spid="82007" grpId="0" animBg="1"/>
      <p:bldP spid="82008" grpId="0" animBg="1"/>
      <p:bldP spid="82009" grpId="0" animBg="1"/>
      <p:bldP spid="82010" grpId="0" animBg="1"/>
      <p:bldP spid="82011" grpId="0" animBg="1"/>
      <p:bldP spid="82012" grpId="0" animBg="1"/>
      <p:bldP spid="82013" grpId="0" animBg="1"/>
      <p:bldP spid="82014" grpId="0" animBg="1"/>
      <p:bldP spid="82015" grpId="0" animBg="1"/>
      <p:bldP spid="82016" grpId="0" animBg="1"/>
      <p:bldP spid="82017" grpId="0" animBg="1"/>
      <p:bldP spid="82018" grpId="0" animBg="1"/>
      <p:bldP spid="82019" grpId="0" animBg="1"/>
      <p:bldP spid="82020" grpId="0" animBg="1"/>
      <p:bldP spid="82053" grpId="0" animBg="1"/>
      <p:bldP spid="8205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1998664" y="2390776"/>
            <a:ext cx="41306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b="1">
                <a:solidFill>
                  <a:srgbClr val="000000"/>
                </a:solidFill>
                <a:cs typeface="+mn-cs"/>
              </a:rPr>
              <a:t>Elementuen taula periodikoa</a:t>
            </a:r>
            <a:endParaRPr lang="eu-ES">
              <a:cs typeface="+mn-cs"/>
            </a:endParaRPr>
          </a:p>
        </p:txBody>
      </p:sp>
      <p:sp>
        <p:nvSpPr>
          <p:cNvPr id="82947" name="Rectangle 3"/>
          <p:cNvSpPr>
            <a:spLocks noChangeAspect="1" noChangeArrowheads="1"/>
          </p:cNvSpPr>
          <p:nvPr/>
        </p:nvSpPr>
        <p:spPr bwMode="auto">
          <a:xfrm>
            <a:off x="852488" y="4862513"/>
            <a:ext cx="492125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Ra</a:t>
            </a:r>
            <a:endParaRPr lang="eu-ES" sz="1600" b="1">
              <a:cs typeface="+mn-cs"/>
            </a:endParaRPr>
          </a:p>
        </p:txBody>
      </p:sp>
      <p:sp>
        <p:nvSpPr>
          <p:cNvPr id="82948" name="Rectangle 4"/>
          <p:cNvSpPr>
            <a:spLocks noChangeAspect="1" noChangeArrowheads="1"/>
          </p:cNvSpPr>
          <p:nvPr/>
        </p:nvSpPr>
        <p:spPr bwMode="auto">
          <a:xfrm>
            <a:off x="852488" y="4368800"/>
            <a:ext cx="492125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Ba</a:t>
            </a:r>
            <a:endParaRPr lang="eu-ES" sz="1600" b="1">
              <a:cs typeface="+mn-cs"/>
            </a:endParaRPr>
          </a:p>
        </p:txBody>
      </p:sp>
      <p:sp>
        <p:nvSpPr>
          <p:cNvPr id="82949" name="Rectangle 5"/>
          <p:cNvSpPr>
            <a:spLocks noChangeAspect="1" noChangeArrowheads="1"/>
          </p:cNvSpPr>
          <p:nvPr/>
        </p:nvSpPr>
        <p:spPr bwMode="auto">
          <a:xfrm>
            <a:off x="852488" y="3873500"/>
            <a:ext cx="492125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Sr</a:t>
            </a:r>
            <a:endParaRPr lang="eu-ES" sz="1600" b="1">
              <a:cs typeface="+mn-cs"/>
            </a:endParaRPr>
          </a:p>
        </p:txBody>
      </p:sp>
      <p:sp>
        <p:nvSpPr>
          <p:cNvPr id="82950" name="Rectangle 6"/>
          <p:cNvSpPr>
            <a:spLocks noChangeAspect="1" noChangeArrowheads="1"/>
          </p:cNvSpPr>
          <p:nvPr/>
        </p:nvSpPr>
        <p:spPr bwMode="auto">
          <a:xfrm>
            <a:off x="852488" y="3379788"/>
            <a:ext cx="492125" cy="4937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Ca</a:t>
            </a:r>
            <a:endParaRPr lang="eu-ES" sz="1600" b="1">
              <a:cs typeface="+mn-cs"/>
            </a:endParaRPr>
          </a:p>
        </p:txBody>
      </p:sp>
      <p:sp>
        <p:nvSpPr>
          <p:cNvPr id="82951" name="Rectangle 7"/>
          <p:cNvSpPr>
            <a:spLocks noChangeAspect="1" noChangeArrowheads="1"/>
          </p:cNvSpPr>
          <p:nvPr/>
        </p:nvSpPr>
        <p:spPr bwMode="auto">
          <a:xfrm>
            <a:off x="852488" y="2884488"/>
            <a:ext cx="492125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Mg</a:t>
            </a:r>
            <a:endParaRPr lang="eu-ES" sz="1600" b="1">
              <a:cs typeface="+mn-cs"/>
            </a:endParaRPr>
          </a:p>
        </p:txBody>
      </p:sp>
      <p:sp>
        <p:nvSpPr>
          <p:cNvPr id="82952" name="Rectangle 8"/>
          <p:cNvSpPr>
            <a:spLocks noChangeAspect="1" noChangeArrowheads="1"/>
          </p:cNvSpPr>
          <p:nvPr/>
        </p:nvSpPr>
        <p:spPr bwMode="auto">
          <a:xfrm>
            <a:off x="852488" y="2390775"/>
            <a:ext cx="492125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Be</a:t>
            </a:r>
            <a:endParaRPr lang="eu-ES" sz="1600" b="1">
              <a:cs typeface="+mn-cs"/>
            </a:endParaRPr>
          </a:p>
        </p:txBody>
      </p:sp>
      <p:sp>
        <p:nvSpPr>
          <p:cNvPr id="82953" name="Rectangle 9"/>
          <p:cNvSpPr>
            <a:spLocks noChangeAspect="1" noChangeArrowheads="1"/>
          </p:cNvSpPr>
          <p:nvPr/>
        </p:nvSpPr>
        <p:spPr bwMode="auto">
          <a:xfrm>
            <a:off x="852488" y="1341438"/>
            <a:ext cx="4921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IIA</a:t>
            </a:r>
            <a:endParaRPr lang="eu-ES" sz="1000" b="1">
              <a:cs typeface="+mn-cs"/>
            </a:endParaRPr>
          </a:p>
        </p:txBody>
      </p:sp>
      <p:sp>
        <p:nvSpPr>
          <p:cNvPr id="82954" name="Rectangle 10"/>
          <p:cNvSpPr>
            <a:spLocks noChangeAspect="1" noChangeArrowheads="1"/>
          </p:cNvSpPr>
          <p:nvPr/>
        </p:nvSpPr>
        <p:spPr bwMode="auto">
          <a:xfrm>
            <a:off x="852488" y="815975"/>
            <a:ext cx="4921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</a:t>
            </a:r>
            <a:endParaRPr lang="eu-ES">
              <a:cs typeface="+mn-cs"/>
            </a:endParaRPr>
          </a:p>
        </p:txBody>
      </p:sp>
      <p:grpSp>
        <p:nvGrpSpPr>
          <p:cNvPr id="147467" name="Group 11"/>
          <p:cNvGrpSpPr>
            <a:grpSpLocks/>
          </p:cNvGrpSpPr>
          <p:nvPr/>
        </p:nvGrpSpPr>
        <p:grpSpPr bwMode="auto">
          <a:xfrm>
            <a:off x="127000" y="815975"/>
            <a:ext cx="8834438" cy="4540250"/>
            <a:chOff x="80" y="514"/>
            <a:chExt cx="5565" cy="2860"/>
          </a:xfrm>
        </p:grpSpPr>
        <p:grpSp>
          <p:nvGrpSpPr>
            <p:cNvPr id="147472" name="Group 12"/>
            <p:cNvGrpSpPr>
              <a:grpSpLocks/>
            </p:cNvGrpSpPr>
            <p:nvPr/>
          </p:nvGrpSpPr>
          <p:grpSpPr bwMode="auto">
            <a:xfrm>
              <a:off x="847" y="514"/>
              <a:ext cx="4798" cy="2860"/>
              <a:chOff x="847" y="514"/>
              <a:chExt cx="4798" cy="2860"/>
            </a:xfrm>
          </p:grpSpPr>
          <p:sp>
            <p:nvSpPr>
              <p:cNvPr id="82957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2675" y="3063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Mt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58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2380" y="3063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Hs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59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2050" y="3063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Bh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60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1745" y="3063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61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443" y="3063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Db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62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1146" y="3063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Rf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63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847" y="3063"/>
                <a:ext cx="29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89 </a:t>
                </a:r>
                <a:r>
                  <a:rPr lang="eu-ES" sz="1000">
                    <a:solidFill>
                      <a:srgbClr val="FF0000"/>
                    </a:solidFill>
                    <a:latin typeface="Times New Roman" charset="0"/>
                    <a:cs typeface="Times New Roman" charset="0"/>
                    <a:hlinkClick r:id="rId2"/>
                  </a:rPr>
                  <a:t>*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Ac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64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5347" y="2752"/>
                <a:ext cx="298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65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5031" y="2752"/>
                <a:ext cx="316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At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66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4728" y="2752"/>
                <a:ext cx="303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67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4439" y="2752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Bi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68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4153" y="2752"/>
                <a:ext cx="286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69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3861" y="2752"/>
                <a:ext cx="29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Tl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70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3572" y="2752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71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3254" y="2752"/>
                <a:ext cx="318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72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2965" y="2752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Pt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73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2675" y="2752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Ir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74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2380" y="2752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Os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75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2050" y="2752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76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1745" y="2752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W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77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443" y="2752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Ta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78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1146" y="2752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Hf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79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847" y="2752"/>
                <a:ext cx="29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57 </a:t>
                </a:r>
                <a:r>
                  <a:rPr lang="eu-ES" sz="1000">
                    <a:solidFill>
                      <a:srgbClr val="FF0000"/>
                    </a:solidFill>
                    <a:latin typeface="Times New Roman" charset="0"/>
                    <a:cs typeface="Times New Roman" charset="0"/>
                    <a:hlinkClick r:id="rId3"/>
                  </a:rPr>
                  <a:t>*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La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80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5347" y="2440"/>
                <a:ext cx="298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Xe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81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5031" y="2440"/>
                <a:ext cx="316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82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4728" y="2440"/>
                <a:ext cx="303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83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4439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84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4153" y="2440"/>
                <a:ext cx="286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85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3861" y="2440"/>
                <a:ext cx="29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In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86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3572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87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3254" y="2440"/>
                <a:ext cx="318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Ag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88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2965" y="2440"/>
                <a:ext cx="28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Pd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89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2675" y="2440"/>
                <a:ext cx="29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90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2380" y="2440"/>
                <a:ext cx="29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91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2050" y="2440"/>
                <a:ext cx="330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Tc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92" name="Rectangle 48"/>
              <p:cNvSpPr>
                <a:spLocks noChangeAspect="1" noChangeArrowheads="1"/>
              </p:cNvSpPr>
              <p:nvPr/>
            </p:nvSpPr>
            <p:spPr bwMode="auto">
              <a:xfrm>
                <a:off x="1745" y="2440"/>
                <a:ext cx="305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93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1443" y="2440"/>
                <a:ext cx="30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94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1146" y="2440"/>
                <a:ext cx="297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95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847" y="2440"/>
                <a:ext cx="299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Y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96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5347" y="2129"/>
                <a:ext cx="298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Kr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97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5031" y="2129"/>
                <a:ext cx="316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Br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98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4728" y="2129"/>
                <a:ext cx="303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2999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4439" y="2129"/>
                <a:ext cx="289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As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00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4153" y="2129"/>
                <a:ext cx="286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Ge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01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3861" y="2129"/>
                <a:ext cx="29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Ga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02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3572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Zn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03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3254" y="2129"/>
                <a:ext cx="318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Cu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04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2965" y="2129"/>
                <a:ext cx="28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05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2675" y="2129"/>
                <a:ext cx="29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06" name="Rectangle 62"/>
              <p:cNvSpPr>
                <a:spLocks noChangeAspect="1" noChangeArrowheads="1"/>
              </p:cNvSpPr>
              <p:nvPr/>
            </p:nvSpPr>
            <p:spPr bwMode="auto">
              <a:xfrm>
                <a:off x="2380" y="2129"/>
                <a:ext cx="29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Fe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07" name="Rectangle 63"/>
              <p:cNvSpPr>
                <a:spLocks noChangeAspect="1" noChangeArrowheads="1"/>
              </p:cNvSpPr>
              <p:nvPr/>
            </p:nvSpPr>
            <p:spPr bwMode="auto">
              <a:xfrm>
                <a:off x="2050" y="2129"/>
                <a:ext cx="330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Mn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08" name="Rectangle 64"/>
              <p:cNvSpPr>
                <a:spLocks noChangeAspect="1" noChangeArrowheads="1"/>
              </p:cNvSpPr>
              <p:nvPr/>
            </p:nvSpPr>
            <p:spPr bwMode="auto">
              <a:xfrm>
                <a:off x="1745" y="2129"/>
                <a:ext cx="305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09" name="Rectangle 65"/>
              <p:cNvSpPr>
                <a:spLocks noChangeAspect="1" noChangeArrowheads="1"/>
              </p:cNvSpPr>
              <p:nvPr/>
            </p:nvSpPr>
            <p:spPr bwMode="auto">
              <a:xfrm>
                <a:off x="1443" y="2129"/>
                <a:ext cx="302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V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10" name="Rectangle 66"/>
              <p:cNvSpPr>
                <a:spLocks noChangeAspect="1" noChangeArrowheads="1"/>
              </p:cNvSpPr>
              <p:nvPr/>
            </p:nvSpPr>
            <p:spPr bwMode="auto">
              <a:xfrm>
                <a:off x="1146" y="2129"/>
                <a:ext cx="297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Ti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11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847" y="2129"/>
                <a:ext cx="299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Sc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12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5347" y="1817"/>
                <a:ext cx="298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13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5031" y="1817"/>
                <a:ext cx="316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Cl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14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4728" y="1817"/>
                <a:ext cx="303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 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                    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15" name="Rectangle 71"/>
              <p:cNvSpPr>
                <a:spLocks noChangeAspect="1" noChangeArrowheads="1"/>
              </p:cNvSpPr>
              <p:nvPr/>
            </p:nvSpPr>
            <p:spPr bwMode="auto">
              <a:xfrm>
                <a:off x="4439" y="1817"/>
                <a:ext cx="289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P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16" name="Rectangle 72"/>
              <p:cNvSpPr>
                <a:spLocks noChangeAspect="1" noChangeArrowheads="1"/>
              </p:cNvSpPr>
              <p:nvPr/>
            </p:nvSpPr>
            <p:spPr bwMode="auto">
              <a:xfrm>
                <a:off x="4153" y="1817"/>
                <a:ext cx="286" cy="312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14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Si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17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3861" y="1817"/>
                <a:ext cx="292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Al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18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5347" y="1506"/>
                <a:ext cx="298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19" name="Rectangle 75"/>
              <p:cNvSpPr>
                <a:spLocks noChangeAspect="1" noChangeArrowheads="1"/>
              </p:cNvSpPr>
              <p:nvPr/>
            </p:nvSpPr>
            <p:spPr bwMode="auto">
              <a:xfrm>
                <a:off x="5031" y="1506"/>
                <a:ext cx="316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F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20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4728" y="1506"/>
                <a:ext cx="303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O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21" name="Rectangle 77"/>
              <p:cNvSpPr>
                <a:spLocks noChangeAspect="1" noChangeArrowheads="1"/>
              </p:cNvSpPr>
              <p:nvPr/>
            </p:nvSpPr>
            <p:spPr bwMode="auto">
              <a:xfrm>
                <a:off x="4439" y="1506"/>
                <a:ext cx="289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22" name="Rectangle 78"/>
              <p:cNvSpPr>
                <a:spLocks noChangeAspect="1" noChangeArrowheads="1"/>
              </p:cNvSpPr>
              <p:nvPr/>
            </p:nvSpPr>
            <p:spPr bwMode="auto">
              <a:xfrm>
                <a:off x="4153" y="1506"/>
                <a:ext cx="286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6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23" name="Rectangle 79"/>
              <p:cNvSpPr>
                <a:spLocks noChangeAspect="1" noChangeArrowheads="1"/>
              </p:cNvSpPr>
              <p:nvPr/>
            </p:nvSpPr>
            <p:spPr bwMode="auto">
              <a:xfrm>
                <a:off x="3861" y="1506"/>
                <a:ext cx="292" cy="31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24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5347" y="1175"/>
                <a:ext cx="298" cy="33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He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25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5347" y="845"/>
                <a:ext cx="298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VIIIA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26" name="Rectangle 82"/>
              <p:cNvSpPr>
                <a:spLocks noChangeAspect="1" noChangeArrowheads="1"/>
              </p:cNvSpPr>
              <p:nvPr/>
            </p:nvSpPr>
            <p:spPr bwMode="auto">
              <a:xfrm>
                <a:off x="5031" y="845"/>
                <a:ext cx="316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VIIA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27" name="Rectangle 83"/>
              <p:cNvSpPr>
                <a:spLocks noChangeAspect="1" noChangeArrowheads="1"/>
              </p:cNvSpPr>
              <p:nvPr/>
            </p:nvSpPr>
            <p:spPr bwMode="auto">
              <a:xfrm>
                <a:off x="4728" y="845"/>
                <a:ext cx="303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VIA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28" name="Rectangle 84"/>
              <p:cNvSpPr>
                <a:spLocks noChangeAspect="1" noChangeArrowheads="1"/>
              </p:cNvSpPr>
              <p:nvPr/>
            </p:nvSpPr>
            <p:spPr bwMode="auto">
              <a:xfrm>
                <a:off x="4439" y="845"/>
                <a:ext cx="289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VA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29" name="Rectangle 85"/>
              <p:cNvSpPr>
                <a:spLocks noChangeAspect="1" noChangeArrowheads="1"/>
              </p:cNvSpPr>
              <p:nvPr/>
            </p:nvSpPr>
            <p:spPr bwMode="auto">
              <a:xfrm>
                <a:off x="4153" y="845"/>
                <a:ext cx="286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IVA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30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3861" y="845"/>
                <a:ext cx="292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IIIA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31" name="Rectangle 87"/>
              <p:cNvSpPr>
                <a:spLocks noChangeAspect="1" noChangeArrowheads="1"/>
              </p:cNvSpPr>
              <p:nvPr/>
            </p:nvSpPr>
            <p:spPr bwMode="auto">
              <a:xfrm>
                <a:off x="3572" y="845"/>
                <a:ext cx="289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IIB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32" name="Rectangle 88"/>
              <p:cNvSpPr>
                <a:spLocks noChangeAspect="1" noChangeArrowheads="1"/>
              </p:cNvSpPr>
              <p:nvPr/>
            </p:nvSpPr>
            <p:spPr bwMode="auto">
              <a:xfrm>
                <a:off x="3254" y="845"/>
                <a:ext cx="318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IB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33" name="Rectangle 89"/>
              <p:cNvSpPr>
                <a:spLocks noChangeAspect="1" noChangeArrowheads="1"/>
              </p:cNvSpPr>
              <p:nvPr/>
            </p:nvSpPr>
            <p:spPr bwMode="auto">
              <a:xfrm>
                <a:off x="2380" y="845"/>
                <a:ext cx="874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VIIIB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34" name="Rectangle 90"/>
              <p:cNvSpPr>
                <a:spLocks noChangeAspect="1" noChangeArrowheads="1"/>
              </p:cNvSpPr>
              <p:nvPr/>
            </p:nvSpPr>
            <p:spPr bwMode="auto">
              <a:xfrm>
                <a:off x="2050" y="845"/>
                <a:ext cx="330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VIIB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35" name="Rectangle 91"/>
              <p:cNvSpPr>
                <a:spLocks noChangeAspect="1" noChangeArrowheads="1"/>
              </p:cNvSpPr>
              <p:nvPr/>
            </p:nvSpPr>
            <p:spPr bwMode="auto">
              <a:xfrm>
                <a:off x="1745" y="845"/>
                <a:ext cx="305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VIB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36" name="Rectangle 92"/>
              <p:cNvSpPr>
                <a:spLocks noChangeAspect="1" noChangeArrowheads="1"/>
              </p:cNvSpPr>
              <p:nvPr/>
            </p:nvSpPr>
            <p:spPr bwMode="auto">
              <a:xfrm>
                <a:off x="1443" y="845"/>
                <a:ext cx="302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VB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37" name="Rectangle 93"/>
              <p:cNvSpPr>
                <a:spLocks noChangeAspect="1" noChangeArrowheads="1"/>
              </p:cNvSpPr>
              <p:nvPr/>
            </p:nvSpPr>
            <p:spPr bwMode="auto">
              <a:xfrm>
                <a:off x="1146" y="845"/>
                <a:ext cx="297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IVB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38" name="Rectangle 94"/>
              <p:cNvSpPr>
                <a:spLocks noChangeAspect="1" noChangeArrowheads="1"/>
              </p:cNvSpPr>
              <p:nvPr/>
            </p:nvSpPr>
            <p:spPr bwMode="auto">
              <a:xfrm>
                <a:off x="847" y="845"/>
                <a:ext cx="299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IIIB</a:t>
                </a:r>
                <a:endParaRPr lang="eu-ES" sz="1000">
                  <a:cs typeface="+mn-cs"/>
                </a:endParaRPr>
              </a:p>
            </p:txBody>
          </p:sp>
          <p:sp>
            <p:nvSpPr>
              <p:cNvPr id="83039" name="Rectangle 95"/>
              <p:cNvSpPr>
                <a:spLocks noChangeAspect="1" noChangeArrowheads="1"/>
              </p:cNvSpPr>
              <p:nvPr/>
            </p:nvSpPr>
            <p:spPr bwMode="auto">
              <a:xfrm>
                <a:off x="5347" y="514"/>
                <a:ext cx="298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18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40" name="Rectangle 96"/>
              <p:cNvSpPr>
                <a:spLocks noChangeAspect="1" noChangeArrowheads="1"/>
              </p:cNvSpPr>
              <p:nvPr/>
            </p:nvSpPr>
            <p:spPr bwMode="auto">
              <a:xfrm>
                <a:off x="5031" y="514"/>
                <a:ext cx="316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17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41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4728" y="514"/>
                <a:ext cx="303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16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42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4439" y="514"/>
                <a:ext cx="289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15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43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4153" y="514"/>
                <a:ext cx="286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14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44" name="Rectangle 100"/>
              <p:cNvSpPr>
                <a:spLocks noChangeAspect="1" noChangeArrowheads="1"/>
              </p:cNvSpPr>
              <p:nvPr/>
            </p:nvSpPr>
            <p:spPr bwMode="auto">
              <a:xfrm>
                <a:off x="3861" y="514"/>
                <a:ext cx="292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13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45" name="Rectangle 101"/>
              <p:cNvSpPr>
                <a:spLocks noChangeAspect="1" noChangeArrowheads="1"/>
              </p:cNvSpPr>
              <p:nvPr/>
            </p:nvSpPr>
            <p:spPr bwMode="auto">
              <a:xfrm>
                <a:off x="3572" y="514"/>
                <a:ext cx="289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12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46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3254" y="514"/>
                <a:ext cx="318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11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47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2965" y="514"/>
                <a:ext cx="289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48" name="Rectangle 104"/>
              <p:cNvSpPr>
                <a:spLocks noChangeAspect="1" noChangeArrowheads="1"/>
              </p:cNvSpPr>
              <p:nvPr/>
            </p:nvSpPr>
            <p:spPr bwMode="auto">
              <a:xfrm>
                <a:off x="2675" y="514"/>
                <a:ext cx="290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9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49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2380" y="514"/>
                <a:ext cx="295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50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2050" y="514"/>
                <a:ext cx="330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51" name="Rectangle 107"/>
              <p:cNvSpPr>
                <a:spLocks noChangeAspect="1" noChangeArrowheads="1"/>
              </p:cNvSpPr>
              <p:nvPr/>
            </p:nvSpPr>
            <p:spPr bwMode="auto">
              <a:xfrm>
                <a:off x="1745" y="514"/>
                <a:ext cx="305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6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52" name="Rectangle 108"/>
              <p:cNvSpPr>
                <a:spLocks noChangeAspect="1" noChangeArrowheads="1"/>
              </p:cNvSpPr>
              <p:nvPr/>
            </p:nvSpPr>
            <p:spPr bwMode="auto">
              <a:xfrm>
                <a:off x="1443" y="514"/>
                <a:ext cx="302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53" name="Rectangle 109"/>
              <p:cNvSpPr>
                <a:spLocks noChangeAspect="1" noChangeArrowheads="1"/>
              </p:cNvSpPr>
              <p:nvPr/>
            </p:nvSpPr>
            <p:spPr bwMode="auto">
              <a:xfrm>
                <a:off x="1146" y="514"/>
                <a:ext cx="297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54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847" y="514"/>
                <a:ext cx="299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</a:t>
                </a:r>
                <a:endParaRPr lang="eu-ES">
                  <a:cs typeface="+mn-cs"/>
                </a:endParaRPr>
              </a:p>
            </p:txBody>
          </p:sp>
        </p:grpSp>
        <p:grpSp>
          <p:nvGrpSpPr>
            <p:cNvPr id="147473" name="Group 111"/>
            <p:cNvGrpSpPr>
              <a:grpSpLocks/>
            </p:cNvGrpSpPr>
            <p:nvPr/>
          </p:nvGrpSpPr>
          <p:grpSpPr bwMode="auto">
            <a:xfrm>
              <a:off x="80" y="514"/>
              <a:ext cx="457" cy="2860"/>
              <a:chOff x="80" y="514"/>
              <a:chExt cx="457" cy="2860"/>
            </a:xfrm>
          </p:grpSpPr>
          <p:sp>
            <p:nvSpPr>
              <p:cNvPr id="83056" name="Rectangle 112"/>
              <p:cNvSpPr>
                <a:spLocks noChangeAspect="1" noChangeArrowheads="1"/>
              </p:cNvSpPr>
              <p:nvPr/>
            </p:nvSpPr>
            <p:spPr bwMode="auto">
              <a:xfrm>
                <a:off x="236" y="3063"/>
                <a:ext cx="301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Fr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57" name="Rectangle 113"/>
              <p:cNvSpPr>
                <a:spLocks noChangeAspect="1" noChangeArrowheads="1"/>
              </p:cNvSpPr>
              <p:nvPr/>
            </p:nvSpPr>
            <p:spPr bwMode="auto">
              <a:xfrm>
                <a:off x="236" y="2752"/>
                <a:ext cx="301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55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Cs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58" name="Rectangle 114"/>
              <p:cNvSpPr>
                <a:spLocks noChangeAspect="1" noChangeArrowheads="1"/>
              </p:cNvSpPr>
              <p:nvPr/>
            </p:nvSpPr>
            <p:spPr bwMode="auto">
              <a:xfrm>
                <a:off x="236" y="2440"/>
                <a:ext cx="301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37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Rb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59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236" y="2129"/>
                <a:ext cx="301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19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K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60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236" y="1817"/>
                <a:ext cx="301" cy="312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Na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61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236" y="1506"/>
                <a:ext cx="301" cy="311"/>
              </a:xfrm>
              <a:prstGeom prst="rect">
                <a:avLst/>
              </a:prstGeom>
              <a:solidFill>
                <a:srgbClr val="FF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Li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62" name="Rectangle 118"/>
              <p:cNvSpPr>
                <a:spLocks noChangeAspect="1" noChangeArrowheads="1"/>
              </p:cNvSpPr>
              <p:nvPr/>
            </p:nvSpPr>
            <p:spPr bwMode="auto">
              <a:xfrm>
                <a:off x="236" y="1175"/>
                <a:ext cx="301" cy="331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r>
                  <a:rPr lang="eu-ES" sz="10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</a:t>
                </a:r>
                <a: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/>
                </a:r>
                <a:br>
                  <a:rPr lang="eu-ES" sz="1200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</a:br>
                <a:r>
                  <a:rPr lang="eu-ES" sz="16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H</a:t>
                </a:r>
                <a:endParaRPr lang="eu-ES" sz="1600" b="1">
                  <a:cs typeface="+mn-cs"/>
                </a:endParaRPr>
              </a:p>
            </p:txBody>
          </p:sp>
          <p:sp>
            <p:nvSpPr>
              <p:cNvPr id="83063" name="Rectangle 119"/>
              <p:cNvSpPr>
                <a:spLocks noChangeAspect="1" noChangeArrowheads="1"/>
              </p:cNvSpPr>
              <p:nvPr/>
            </p:nvSpPr>
            <p:spPr bwMode="auto">
              <a:xfrm>
                <a:off x="236" y="845"/>
                <a:ext cx="301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000" b="1">
                    <a:solidFill>
                      <a:srgbClr val="000000"/>
                    </a:solidFill>
                    <a:cs typeface="Times New Roman" charset="0"/>
                  </a:rPr>
                  <a:t>IA</a:t>
                </a:r>
                <a:endParaRPr lang="eu-ES" sz="1000">
                  <a:cs typeface="+mn-cs"/>
                </a:endParaRPr>
              </a:p>
            </p:txBody>
          </p:sp>
          <p:grpSp>
            <p:nvGrpSpPr>
              <p:cNvPr id="147482" name="Group 120"/>
              <p:cNvGrpSpPr>
                <a:grpSpLocks/>
              </p:cNvGrpSpPr>
              <p:nvPr/>
            </p:nvGrpSpPr>
            <p:grpSpPr bwMode="auto">
              <a:xfrm>
                <a:off x="80" y="845"/>
                <a:ext cx="156" cy="2529"/>
                <a:chOff x="80" y="845"/>
                <a:chExt cx="156" cy="2529"/>
              </a:xfrm>
            </p:grpSpPr>
            <p:sp>
              <p:nvSpPr>
                <p:cNvPr id="83065" name="Rectangl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3063"/>
                  <a:ext cx="156" cy="311"/>
                </a:xfrm>
                <a:prstGeom prst="rect">
                  <a:avLst/>
                </a:prstGeom>
                <a:solidFill>
                  <a:srgbClr val="FFFF80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7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83066" name="Rectangl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2752"/>
                  <a:ext cx="156" cy="311"/>
                </a:xfrm>
                <a:prstGeom prst="rect">
                  <a:avLst/>
                </a:prstGeom>
                <a:solidFill>
                  <a:srgbClr val="FFFF80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6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83067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2440"/>
                  <a:ext cx="156" cy="312"/>
                </a:xfrm>
                <a:prstGeom prst="rect">
                  <a:avLst/>
                </a:prstGeom>
                <a:solidFill>
                  <a:srgbClr val="FFFF80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5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83068" name="Rectangle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2129"/>
                  <a:ext cx="156" cy="311"/>
                </a:xfrm>
                <a:prstGeom prst="rect">
                  <a:avLst/>
                </a:prstGeom>
                <a:solidFill>
                  <a:srgbClr val="FFFF80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4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83069" name="Rectangl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1817"/>
                  <a:ext cx="156" cy="312"/>
                </a:xfrm>
                <a:prstGeom prst="rect">
                  <a:avLst/>
                </a:prstGeom>
                <a:solidFill>
                  <a:srgbClr val="FFFF80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3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83070" name="Rectangl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1506"/>
                  <a:ext cx="156" cy="311"/>
                </a:xfrm>
                <a:prstGeom prst="rect">
                  <a:avLst/>
                </a:prstGeom>
                <a:solidFill>
                  <a:srgbClr val="FFFF80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2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83071" name="Rectangl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1175"/>
                  <a:ext cx="156" cy="331"/>
                </a:xfrm>
                <a:prstGeom prst="rect">
                  <a:avLst/>
                </a:prstGeom>
                <a:solidFill>
                  <a:srgbClr val="FFFF80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u-ES" sz="1200" b="1">
                      <a:solidFill>
                        <a:srgbClr val="000000"/>
                      </a:solidFill>
                      <a:latin typeface="Times New Roman" charset="0"/>
                      <a:cs typeface="Times New Roman" charset="0"/>
                    </a:rPr>
                    <a:t>1</a:t>
                  </a:r>
                  <a:endParaRPr lang="eu-ES">
                    <a:cs typeface="+mn-cs"/>
                  </a:endParaRPr>
                </a:p>
              </p:txBody>
            </p:sp>
            <p:sp>
              <p:nvSpPr>
                <p:cNvPr id="83072" name="Rectangl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80" y="845"/>
                  <a:ext cx="156" cy="330"/>
                </a:xfrm>
                <a:prstGeom prst="rect">
                  <a:avLst/>
                </a:prstGeom>
                <a:solidFill>
                  <a:srgbClr val="CCFFCC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eu-ES" sz="2800">
                    <a:cs typeface="+mn-cs"/>
                  </a:endParaRPr>
                </a:p>
              </p:txBody>
            </p:sp>
          </p:grpSp>
          <p:sp>
            <p:nvSpPr>
              <p:cNvPr id="83073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236" y="514"/>
                <a:ext cx="301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3074" name="Rectangle 130"/>
              <p:cNvSpPr>
                <a:spLocks noChangeAspect="1" noChangeArrowheads="1"/>
              </p:cNvSpPr>
              <p:nvPr/>
            </p:nvSpPr>
            <p:spPr bwMode="auto">
              <a:xfrm>
                <a:off x="80" y="514"/>
                <a:ext cx="156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spcBef>
                    <a:spcPct val="20000"/>
                  </a:spcBef>
                  <a:defRPr/>
                </a:pPr>
                <a:endParaRPr lang="eu-ES" sz="2800">
                  <a:cs typeface="+mn-cs"/>
                </a:endParaRPr>
              </a:p>
            </p:txBody>
          </p:sp>
        </p:grpSp>
      </p:grpSp>
      <p:sp>
        <p:nvSpPr>
          <p:cNvPr id="83075" name="Line 131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3076" name="Line 132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3077" name="Rectangle 133"/>
          <p:cNvSpPr>
            <a:spLocks noChangeArrowheads="1"/>
          </p:cNvSpPr>
          <p:nvPr/>
        </p:nvSpPr>
        <p:spPr bwMode="auto">
          <a:xfrm>
            <a:off x="0" y="56546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u-ES" sz="1200">
                <a:solidFill>
                  <a:srgbClr val="000000"/>
                </a:solidFill>
                <a:cs typeface="Times New Roman" charset="0"/>
              </a:rPr>
              <a:t>  </a:t>
            </a:r>
            <a:endParaRPr lang="eu-ES" sz="1100">
              <a:cs typeface="+mn-cs"/>
            </a:endParaRPr>
          </a:p>
          <a:p>
            <a:pPr eaLnBrk="0" hangingPunct="0">
              <a:defRPr/>
            </a:pPr>
            <a:endParaRPr lang="eu-ES">
              <a:cs typeface="+mn-cs"/>
            </a:endParaRPr>
          </a:p>
        </p:txBody>
      </p:sp>
      <p:sp>
        <p:nvSpPr>
          <p:cNvPr id="83078" name="AutoShape 134"/>
          <p:cNvSpPr>
            <a:spLocks noChangeArrowheads="1"/>
          </p:cNvSpPr>
          <p:nvPr/>
        </p:nvSpPr>
        <p:spPr bwMode="auto">
          <a:xfrm>
            <a:off x="358774" y="5619786"/>
            <a:ext cx="4506913" cy="649399"/>
          </a:xfrm>
          <a:prstGeom prst="wedgeRoundRectCallout">
            <a:avLst>
              <a:gd name="adj1" fmla="val -24602"/>
              <a:gd name="adj2" fmla="val -97162"/>
              <a:gd name="adj3" fmla="val 16667"/>
            </a:avLst>
          </a:prstGeom>
          <a:solidFill>
            <a:srgbClr val="EAD5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u-ES" sz="1600" b="1">
                <a:solidFill>
                  <a:srgbClr val="CC3300"/>
                </a:solidFill>
                <a:cs typeface="+mn-cs"/>
              </a:rPr>
              <a:t>Taldea edo familia</a:t>
            </a:r>
          </a:p>
          <a:p>
            <a:pPr algn="ctr">
              <a:defRPr/>
            </a:pPr>
            <a:r>
              <a:rPr lang="eu-ES" sz="1600">
                <a:cs typeface="+mn-cs"/>
              </a:rPr>
              <a:t>Antzeko ezaugarriak dituzten elementuak</a:t>
            </a:r>
          </a:p>
        </p:txBody>
      </p:sp>
      <p:pic>
        <p:nvPicPr>
          <p:cNvPr id="137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255738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/>
      <p:bldP spid="82948" grpId="0" animBg="1"/>
      <p:bldP spid="82949" grpId="0" animBg="1"/>
      <p:bldP spid="82950" grpId="0" animBg="1"/>
      <p:bldP spid="82951" grpId="0" animBg="1"/>
      <p:bldP spid="82952" grpId="0" animBg="1"/>
      <p:bldP spid="82953" grpId="0" animBg="1"/>
      <p:bldP spid="82954" grpId="0" animBg="1"/>
      <p:bldP spid="830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1998663" y="2202657"/>
            <a:ext cx="41306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b="1">
                <a:solidFill>
                  <a:srgbClr val="000000"/>
                </a:solidFill>
                <a:cs typeface="+mn-cs"/>
              </a:rPr>
              <a:t>Elementuen taula periodikoa</a:t>
            </a:r>
          </a:p>
        </p:txBody>
      </p:sp>
      <p:grpSp>
        <p:nvGrpSpPr>
          <p:cNvPr id="83971" name="Group 3"/>
          <p:cNvGrpSpPr>
            <a:grpSpLocks/>
          </p:cNvGrpSpPr>
          <p:nvPr/>
        </p:nvGrpSpPr>
        <p:grpSpPr bwMode="auto">
          <a:xfrm>
            <a:off x="852488" y="815975"/>
            <a:ext cx="492125" cy="4540250"/>
            <a:chOff x="537" y="514"/>
            <a:chExt cx="310" cy="2860"/>
          </a:xfrm>
        </p:grpSpPr>
        <p:sp>
          <p:nvSpPr>
            <p:cNvPr id="83972" name="Rectangle 4"/>
            <p:cNvSpPr>
              <a:spLocks noChangeAspect="1" noChangeArrowheads="1"/>
            </p:cNvSpPr>
            <p:nvPr/>
          </p:nvSpPr>
          <p:spPr bwMode="auto">
            <a:xfrm>
              <a:off x="537" y="3063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Ra</a:t>
              </a:r>
              <a:endParaRPr lang="eu-ES" sz="1600" b="1">
                <a:cs typeface="+mn-cs"/>
              </a:endParaRPr>
            </a:p>
          </p:txBody>
        </p:sp>
        <p:sp>
          <p:nvSpPr>
            <p:cNvPr id="83973" name="Rectangle 5"/>
            <p:cNvSpPr>
              <a:spLocks noChangeAspect="1" noChangeArrowheads="1"/>
            </p:cNvSpPr>
            <p:nvPr/>
          </p:nvSpPr>
          <p:spPr bwMode="auto">
            <a:xfrm>
              <a:off x="537" y="2752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Ba</a:t>
              </a:r>
              <a:endParaRPr lang="eu-ES" sz="1600" b="1">
                <a:cs typeface="+mn-cs"/>
              </a:endParaRPr>
            </a:p>
          </p:txBody>
        </p:sp>
        <p:sp>
          <p:nvSpPr>
            <p:cNvPr id="83974" name="Rectangle 6"/>
            <p:cNvSpPr>
              <a:spLocks noChangeAspect="1" noChangeArrowheads="1"/>
            </p:cNvSpPr>
            <p:nvPr/>
          </p:nvSpPr>
          <p:spPr bwMode="auto">
            <a:xfrm>
              <a:off x="537" y="2440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Sr</a:t>
              </a:r>
              <a:endParaRPr lang="eu-ES" sz="1600" b="1">
                <a:cs typeface="+mn-cs"/>
              </a:endParaRPr>
            </a:p>
          </p:txBody>
        </p:sp>
        <p:sp>
          <p:nvSpPr>
            <p:cNvPr id="83975" name="Rectangle 7"/>
            <p:cNvSpPr>
              <a:spLocks noChangeAspect="1" noChangeArrowheads="1"/>
            </p:cNvSpPr>
            <p:nvPr/>
          </p:nvSpPr>
          <p:spPr bwMode="auto">
            <a:xfrm>
              <a:off x="537" y="2129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Ca</a:t>
              </a:r>
              <a:endParaRPr lang="eu-ES" sz="1600" b="1">
                <a:cs typeface="+mn-cs"/>
              </a:endParaRPr>
            </a:p>
          </p:txBody>
        </p:sp>
        <p:sp>
          <p:nvSpPr>
            <p:cNvPr id="83976" name="Rectangle 8"/>
            <p:cNvSpPr>
              <a:spLocks noChangeAspect="1" noChangeArrowheads="1"/>
            </p:cNvSpPr>
            <p:nvPr/>
          </p:nvSpPr>
          <p:spPr bwMode="auto">
            <a:xfrm>
              <a:off x="537" y="1817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Mg</a:t>
              </a:r>
              <a:endParaRPr lang="eu-ES" sz="1600" b="1">
                <a:cs typeface="+mn-cs"/>
              </a:endParaRPr>
            </a:p>
          </p:txBody>
        </p:sp>
        <p:sp>
          <p:nvSpPr>
            <p:cNvPr id="83977" name="Rectangle 9"/>
            <p:cNvSpPr>
              <a:spLocks noChangeAspect="1" noChangeArrowheads="1"/>
            </p:cNvSpPr>
            <p:nvPr/>
          </p:nvSpPr>
          <p:spPr bwMode="auto">
            <a:xfrm>
              <a:off x="537" y="1506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Be</a:t>
              </a:r>
              <a:endParaRPr lang="eu-ES" sz="1600" b="1">
                <a:cs typeface="+mn-cs"/>
              </a:endParaRPr>
            </a:p>
          </p:txBody>
        </p:sp>
        <p:sp>
          <p:nvSpPr>
            <p:cNvPr id="83978" name="Rectangle 10"/>
            <p:cNvSpPr>
              <a:spLocks noChangeAspect="1" noChangeArrowheads="1"/>
            </p:cNvSpPr>
            <p:nvPr/>
          </p:nvSpPr>
          <p:spPr bwMode="auto">
            <a:xfrm>
              <a:off x="537" y="845"/>
              <a:ext cx="31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IIA</a:t>
              </a:r>
              <a:endParaRPr lang="eu-ES" sz="1000">
                <a:cs typeface="+mn-cs"/>
              </a:endParaRPr>
            </a:p>
          </p:txBody>
        </p:sp>
        <p:sp>
          <p:nvSpPr>
            <p:cNvPr id="83979" name="Rectangle 11"/>
            <p:cNvSpPr>
              <a:spLocks noChangeAspect="1" noChangeArrowheads="1"/>
            </p:cNvSpPr>
            <p:nvPr/>
          </p:nvSpPr>
          <p:spPr bwMode="auto">
            <a:xfrm>
              <a:off x="537" y="514"/>
              <a:ext cx="31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</p:grpSp>
      <p:grpSp>
        <p:nvGrpSpPr>
          <p:cNvPr id="83980" name="Group 12"/>
          <p:cNvGrpSpPr>
            <a:grpSpLocks/>
          </p:cNvGrpSpPr>
          <p:nvPr/>
        </p:nvGrpSpPr>
        <p:grpSpPr bwMode="auto">
          <a:xfrm>
            <a:off x="8488363" y="815975"/>
            <a:ext cx="473075" cy="4046538"/>
            <a:chOff x="5347" y="514"/>
            <a:chExt cx="298" cy="2549"/>
          </a:xfrm>
        </p:grpSpPr>
        <p:sp>
          <p:nvSpPr>
            <p:cNvPr id="83981" name="Rectangle 13"/>
            <p:cNvSpPr>
              <a:spLocks noChangeAspect="1" noChangeArrowheads="1"/>
            </p:cNvSpPr>
            <p:nvPr/>
          </p:nvSpPr>
          <p:spPr bwMode="auto">
            <a:xfrm>
              <a:off x="5347" y="2752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Rn</a:t>
              </a:r>
              <a:endParaRPr lang="eu-ES" sz="1600" b="1">
                <a:cs typeface="+mn-cs"/>
              </a:endParaRPr>
            </a:p>
          </p:txBody>
        </p:sp>
        <p:sp>
          <p:nvSpPr>
            <p:cNvPr id="83982" name="Rectangle 14"/>
            <p:cNvSpPr>
              <a:spLocks noChangeAspect="1" noChangeArrowheads="1"/>
            </p:cNvSpPr>
            <p:nvPr/>
          </p:nvSpPr>
          <p:spPr bwMode="auto">
            <a:xfrm>
              <a:off x="5347" y="2440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Xe</a:t>
              </a:r>
              <a:endParaRPr lang="eu-ES" sz="1600" b="1">
                <a:cs typeface="+mn-cs"/>
              </a:endParaRPr>
            </a:p>
          </p:txBody>
        </p:sp>
        <p:sp>
          <p:nvSpPr>
            <p:cNvPr id="83983" name="Rectangle 15"/>
            <p:cNvSpPr>
              <a:spLocks noChangeAspect="1" noChangeArrowheads="1"/>
            </p:cNvSpPr>
            <p:nvPr/>
          </p:nvSpPr>
          <p:spPr bwMode="auto">
            <a:xfrm>
              <a:off x="5347" y="2129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Kr</a:t>
              </a:r>
              <a:endParaRPr lang="eu-ES" sz="1600" b="1">
                <a:cs typeface="+mn-cs"/>
              </a:endParaRPr>
            </a:p>
          </p:txBody>
        </p:sp>
        <p:sp>
          <p:nvSpPr>
            <p:cNvPr id="83984" name="Rectangle 16"/>
            <p:cNvSpPr>
              <a:spLocks noChangeAspect="1" noChangeArrowheads="1"/>
            </p:cNvSpPr>
            <p:nvPr/>
          </p:nvSpPr>
          <p:spPr bwMode="auto">
            <a:xfrm>
              <a:off x="5347" y="1817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Ar</a:t>
              </a:r>
              <a:endParaRPr lang="eu-ES" sz="1600" b="1">
                <a:cs typeface="+mn-cs"/>
              </a:endParaRPr>
            </a:p>
          </p:txBody>
        </p:sp>
        <p:sp>
          <p:nvSpPr>
            <p:cNvPr id="83985" name="Rectangle 17"/>
            <p:cNvSpPr>
              <a:spLocks noChangeAspect="1" noChangeArrowheads="1"/>
            </p:cNvSpPr>
            <p:nvPr/>
          </p:nvSpPr>
          <p:spPr bwMode="auto">
            <a:xfrm>
              <a:off x="5347" y="1506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Ne</a:t>
              </a:r>
              <a:endParaRPr lang="eu-ES" sz="1600" b="1">
                <a:cs typeface="+mn-cs"/>
              </a:endParaRPr>
            </a:p>
          </p:txBody>
        </p:sp>
        <p:sp>
          <p:nvSpPr>
            <p:cNvPr id="83986" name="Rectangle 18"/>
            <p:cNvSpPr>
              <a:spLocks noChangeAspect="1" noChangeArrowheads="1"/>
            </p:cNvSpPr>
            <p:nvPr/>
          </p:nvSpPr>
          <p:spPr bwMode="auto">
            <a:xfrm>
              <a:off x="5347" y="1175"/>
              <a:ext cx="298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He</a:t>
              </a:r>
              <a:endParaRPr lang="eu-ES" sz="1600" b="1">
                <a:cs typeface="+mn-cs"/>
              </a:endParaRPr>
            </a:p>
          </p:txBody>
        </p:sp>
        <p:sp>
          <p:nvSpPr>
            <p:cNvPr id="83987" name="Rectangle 19"/>
            <p:cNvSpPr>
              <a:spLocks noChangeAspect="1" noChangeArrowheads="1"/>
            </p:cNvSpPr>
            <p:nvPr/>
          </p:nvSpPr>
          <p:spPr bwMode="auto">
            <a:xfrm>
              <a:off x="5347" y="845"/>
              <a:ext cx="29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cs typeface="+mn-cs"/>
                </a:rPr>
                <a:t>VIIIA</a:t>
              </a:r>
            </a:p>
          </p:txBody>
        </p:sp>
        <p:sp>
          <p:nvSpPr>
            <p:cNvPr id="83988" name="Rectangle 20"/>
            <p:cNvSpPr>
              <a:spLocks noChangeAspect="1" noChangeArrowheads="1"/>
            </p:cNvSpPr>
            <p:nvPr/>
          </p:nvSpPr>
          <p:spPr bwMode="auto">
            <a:xfrm>
              <a:off x="5347" y="514"/>
              <a:ext cx="298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18</a:t>
              </a:r>
              <a:endParaRPr lang="eu-ES">
                <a:cs typeface="+mn-cs"/>
              </a:endParaRPr>
            </a:p>
          </p:txBody>
        </p:sp>
      </p:grpSp>
      <p:grpSp>
        <p:nvGrpSpPr>
          <p:cNvPr id="83989" name="Group 21"/>
          <p:cNvGrpSpPr>
            <a:grpSpLocks/>
          </p:cNvGrpSpPr>
          <p:nvPr/>
        </p:nvGrpSpPr>
        <p:grpSpPr bwMode="auto">
          <a:xfrm>
            <a:off x="7986713" y="815975"/>
            <a:ext cx="501650" cy="4046538"/>
            <a:chOff x="5031" y="514"/>
            <a:chExt cx="316" cy="2549"/>
          </a:xfrm>
        </p:grpSpPr>
        <p:sp>
          <p:nvSpPr>
            <p:cNvPr id="83990" name="Rectangle 22"/>
            <p:cNvSpPr>
              <a:spLocks noChangeAspect="1" noChangeArrowheads="1"/>
            </p:cNvSpPr>
            <p:nvPr/>
          </p:nvSpPr>
          <p:spPr bwMode="auto">
            <a:xfrm>
              <a:off x="5031" y="2752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At</a:t>
              </a:r>
              <a:endParaRPr lang="eu-ES" sz="1600" b="1">
                <a:cs typeface="+mn-cs"/>
              </a:endParaRPr>
            </a:p>
          </p:txBody>
        </p:sp>
        <p:sp>
          <p:nvSpPr>
            <p:cNvPr id="83991" name="Rectangle 23"/>
            <p:cNvSpPr>
              <a:spLocks noChangeAspect="1" noChangeArrowheads="1"/>
            </p:cNvSpPr>
            <p:nvPr/>
          </p:nvSpPr>
          <p:spPr bwMode="auto">
            <a:xfrm>
              <a:off x="5031" y="2440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</a:t>
              </a:r>
              <a:endParaRPr lang="eu-ES" sz="1600" b="1">
                <a:cs typeface="+mn-cs"/>
              </a:endParaRPr>
            </a:p>
          </p:txBody>
        </p:sp>
        <p:sp>
          <p:nvSpPr>
            <p:cNvPr id="83992" name="Rectangle 24"/>
            <p:cNvSpPr>
              <a:spLocks noChangeAspect="1" noChangeArrowheads="1"/>
            </p:cNvSpPr>
            <p:nvPr/>
          </p:nvSpPr>
          <p:spPr bwMode="auto">
            <a:xfrm>
              <a:off x="5031" y="2129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Br</a:t>
              </a:r>
              <a:endParaRPr lang="eu-ES" sz="1600" b="1">
                <a:cs typeface="+mn-cs"/>
              </a:endParaRPr>
            </a:p>
          </p:txBody>
        </p:sp>
        <p:sp>
          <p:nvSpPr>
            <p:cNvPr id="83993" name="Rectangle 25"/>
            <p:cNvSpPr>
              <a:spLocks noChangeAspect="1" noChangeArrowheads="1"/>
            </p:cNvSpPr>
            <p:nvPr/>
          </p:nvSpPr>
          <p:spPr bwMode="auto">
            <a:xfrm>
              <a:off x="5031" y="1817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Cl</a:t>
              </a:r>
              <a:endParaRPr lang="eu-ES" sz="1600" b="1">
                <a:cs typeface="+mn-cs"/>
              </a:endParaRPr>
            </a:p>
          </p:txBody>
        </p:sp>
        <p:sp>
          <p:nvSpPr>
            <p:cNvPr id="83994" name="Rectangle 26"/>
            <p:cNvSpPr>
              <a:spLocks noChangeAspect="1" noChangeArrowheads="1"/>
            </p:cNvSpPr>
            <p:nvPr/>
          </p:nvSpPr>
          <p:spPr bwMode="auto">
            <a:xfrm>
              <a:off x="5031" y="1506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</a:t>
              </a:r>
              <a:endParaRPr lang="eu-ES" sz="1600" b="1">
                <a:cs typeface="+mn-cs"/>
              </a:endParaRPr>
            </a:p>
          </p:txBody>
        </p:sp>
        <p:sp>
          <p:nvSpPr>
            <p:cNvPr id="83995" name="Rectangle 27"/>
            <p:cNvSpPr>
              <a:spLocks noChangeAspect="1" noChangeArrowheads="1"/>
            </p:cNvSpPr>
            <p:nvPr/>
          </p:nvSpPr>
          <p:spPr bwMode="auto">
            <a:xfrm>
              <a:off x="5031" y="845"/>
              <a:ext cx="31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VIIA</a:t>
              </a:r>
              <a:endParaRPr lang="eu-ES" sz="1000">
                <a:cs typeface="+mn-cs"/>
              </a:endParaRPr>
            </a:p>
          </p:txBody>
        </p:sp>
        <p:sp>
          <p:nvSpPr>
            <p:cNvPr id="83996" name="Rectangle 28"/>
            <p:cNvSpPr>
              <a:spLocks noChangeAspect="1" noChangeArrowheads="1"/>
            </p:cNvSpPr>
            <p:nvPr/>
          </p:nvSpPr>
          <p:spPr bwMode="auto">
            <a:xfrm>
              <a:off x="5031" y="514"/>
              <a:ext cx="31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17</a:t>
              </a:r>
              <a:endParaRPr lang="eu-ES">
                <a:cs typeface="+mn-cs"/>
              </a:endParaRPr>
            </a:p>
          </p:txBody>
        </p:sp>
      </p:grpSp>
      <p:grpSp>
        <p:nvGrpSpPr>
          <p:cNvPr id="83997" name="Group 29"/>
          <p:cNvGrpSpPr>
            <a:grpSpLocks/>
          </p:cNvGrpSpPr>
          <p:nvPr/>
        </p:nvGrpSpPr>
        <p:grpSpPr bwMode="auto">
          <a:xfrm>
            <a:off x="7505700" y="815975"/>
            <a:ext cx="481013" cy="4046538"/>
            <a:chOff x="4728" y="514"/>
            <a:chExt cx="303" cy="2549"/>
          </a:xfrm>
        </p:grpSpPr>
        <p:sp>
          <p:nvSpPr>
            <p:cNvPr id="83998" name="Rectangle 30"/>
            <p:cNvSpPr>
              <a:spLocks noChangeAspect="1" noChangeArrowheads="1"/>
            </p:cNvSpPr>
            <p:nvPr/>
          </p:nvSpPr>
          <p:spPr bwMode="auto">
            <a:xfrm>
              <a:off x="4728" y="2752"/>
              <a:ext cx="303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Po</a:t>
              </a:r>
              <a:endParaRPr lang="eu-ES" sz="1600" b="1">
                <a:cs typeface="+mn-cs"/>
              </a:endParaRPr>
            </a:p>
          </p:txBody>
        </p:sp>
        <p:sp>
          <p:nvSpPr>
            <p:cNvPr id="83999" name="Rectangle 31"/>
            <p:cNvSpPr>
              <a:spLocks noChangeAspect="1" noChangeArrowheads="1"/>
            </p:cNvSpPr>
            <p:nvPr/>
          </p:nvSpPr>
          <p:spPr bwMode="auto">
            <a:xfrm>
              <a:off x="4728" y="2440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Te</a:t>
              </a:r>
              <a:endParaRPr lang="eu-ES" sz="1600" b="1">
                <a:cs typeface="+mn-cs"/>
              </a:endParaRPr>
            </a:p>
          </p:txBody>
        </p:sp>
        <p:sp>
          <p:nvSpPr>
            <p:cNvPr id="84000" name="Rectangle 32"/>
            <p:cNvSpPr>
              <a:spLocks noChangeAspect="1" noChangeArrowheads="1"/>
            </p:cNvSpPr>
            <p:nvPr/>
          </p:nvSpPr>
          <p:spPr bwMode="auto">
            <a:xfrm>
              <a:off x="4728" y="2129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Se</a:t>
              </a:r>
              <a:endParaRPr lang="eu-ES" sz="1600" b="1">
                <a:cs typeface="+mn-cs"/>
              </a:endParaRPr>
            </a:p>
          </p:txBody>
        </p:sp>
        <p:sp>
          <p:nvSpPr>
            <p:cNvPr id="84001" name="Rectangle 33"/>
            <p:cNvSpPr>
              <a:spLocks noChangeAspect="1" noChangeArrowheads="1"/>
            </p:cNvSpPr>
            <p:nvPr/>
          </p:nvSpPr>
          <p:spPr bwMode="auto">
            <a:xfrm>
              <a:off x="4728" y="1817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 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                    </a:t>
              </a:r>
              <a:endParaRPr lang="eu-ES">
                <a:cs typeface="+mn-cs"/>
              </a:endParaRPr>
            </a:p>
          </p:txBody>
        </p:sp>
        <p:sp>
          <p:nvSpPr>
            <p:cNvPr id="84002" name="Rectangle 34"/>
            <p:cNvSpPr>
              <a:spLocks noChangeAspect="1" noChangeArrowheads="1"/>
            </p:cNvSpPr>
            <p:nvPr/>
          </p:nvSpPr>
          <p:spPr bwMode="auto">
            <a:xfrm>
              <a:off x="4728" y="1506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</a:t>
              </a:r>
              <a:endParaRPr lang="eu-ES" sz="1600" b="1">
                <a:cs typeface="+mn-cs"/>
              </a:endParaRPr>
            </a:p>
          </p:txBody>
        </p:sp>
        <p:sp>
          <p:nvSpPr>
            <p:cNvPr id="84003" name="Rectangle 35"/>
            <p:cNvSpPr>
              <a:spLocks noChangeAspect="1" noChangeArrowheads="1"/>
            </p:cNvSpPr>
            <p:nvPr/>
          </p:nvSpPr>
          <p:spPr bwMode="auto">
            <a:xfrm>
              <a:off x="4728" y="845"/>
              <a:ext cx="303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VIA</a:t>
              </a:r>
              <a:endParaRPr lang="eu-ES" sz="1000">
                <a:cs typeface="+mn-cs"/>
              </a:endParaRPr>
            </a:p>
          </p:txBody>
        </p:sp>
        <p:sp>
          <p:nvSpPr>
            <p:cNvPr id="84004" name="Rectangle 36"/>
            <p:cNvSpPr>
              <a:spLocks noChangeAspect="1" noChangeArrowheads="1"/>
            </p:cNvSpPr>
            <p:nvPr/>
          </p:nvSpPr>
          <p:spPr bwMode="auto">
            <a:xfrm>
              <a:off x="4728" y="514"/>
              <a:ext cx="303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16</a:t>
              </a:r>
              <a:endParaRPr lang="eu-ES">
                <a:cs typeface="+mn-cs"/>
              </a:endParaRPr>
            </a:p>
          </p:txBody>
        </p:sp>
      </p:grpSp>
      <p:grpSp>
        <p:nvGrpSpPr>
          <p:cNvPr id="84005" name="Group 37"/>
          <p:cNvGrpSpPr>
            <a:grpSpLocks/>
          </p:cNvGrpSpPr>
          <p:nvPr/>
        </p:nvGrpSpPr>
        <p:grpSpPr bwMode="auto">
          <a:xfrm>
            <a:off x="7046913" y="815975"/>
            <a:ext cx="458787" cy="4046538"/>
            <a:chOff x="4439" y="514"/>
            <a:chExt cx="289" cy="2549"/>
          </a:xfrm>
        </p:grpSpPr>
        <p:sp>
          <p:nvSpPr>
            <p:cNvPr id="84006" name="Rectangle 38"/>
            <p:cNvSpPr>
              <a:spLocks noChangeAspect="1" noChangeArrowheads="1"/>
            </p:cNvSpPr>
            <p:nvPr/>
          </p:nvSpPr>
          <p:spPr bwMode="auto">
            <a:xfrm>
              <a:off x="4439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Bi</a:t>
              </a:r>
              <a:endParaRPr lang="eu-ES" sz="1600" b="1">
                <a:cs typeface="+mn-cs"/>
              </a:endParaRPr>
            </a:p>
          </p:txBody>
        </p:sp>
        <p:sp>
          <p:nvSpPr>
            <p:cNvPr id="84007" name="Rectangle 39"/>
            <p:cNvSpPr>
              <a:spLocks noChangeAspect="1" noChangeArrowheads="1"/>
            </p:cNvSpPr>
            <p:nvPr/>
          </p:nvSpPr>
          <p:spPr bwMode="auto">
            <a:xfrm>
              <a:off x="4439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Sb</a:t>
              </a:r>
              <a:endParaRPr lang="eu-ES" sz="1600" b="1">
                <a:cs typeface="+mn-cs"/>
              </a:endParaRPr>
            </a:p>
          </p:txBody>
        </p:sp>
        <p:sp>
          <p:nvSpPr>
            <p:cNvPr id="84008" name="Rectangle 40"/>
            <p:cNvSpPr>
              <a:spLocks noChangeAspect="1" noChangeArrowheads="1"/>
            </p:cNvSpPr>
            <p:nvPr/>
          </p:nvSpPr>
          <p:spPr bwMode="auto">
            <a:xfrm>
              <a:off x="4439" y="2129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As</a:t>
              </a:r>
              <a:endParaRPr lang="eu-ES" sz="1600" b="1">
                <a:cs typeface="+mn-cs"/>
              </a:endParaRPr>
            </a:p>
          </p:txBody>
        </p:sp>
        <p:sp>
          <p:nvSpPr>
            <p:cNvPr id="84009" name="Rectangle 41"/>
            <p:cNvSpPr>
              <a:spLocks noChangeAspect="1" noChangeArrowheads="1"/>
            </p:cNvSpPr>
            <p:nvPr/>
          </p:nvSpPr>
          <p:spPr bwMode="auto">
            <a:xfrm>
              <a:off x="4439" y="1817"/>
              <a:ext cx="289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</a:t>
              </a:r>
              <a:endParaRPr lang="eu-ES" sz="1600" b="1">
                <a:cs typeface="+mn-cs"/>
              </a:endParaRPr>
            </a:p>
          </p:txBody>
        </p:sp>
        <p:sp>
          <p:nvSpPr>
            <p:cNvPr id="84010" name="Rectangle 42"/>
            <p:cNvSpPr>
              <a:spLocks noChangeAspect="1" noChangeArrowheads="1"/>
            </p:cNvSpPr>
            <p:nvPr/>
          </p:nvSpPr>
          <p:spPr bwMode="auto">
            <a:xfrm>
              <a:off x="4439" y="1506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</a:t>
              </a:r>
              <a:endParaRPr lang="eu-ES" sz="1600" b="1">
                <a:cs typeface="+mn-cs"/>
              </a:endParaRPr>
            </a:p>
          </p:txBody>
        </p:sp>
        <p:sp>
          <p:nvSpPr>
            <p:cNvPr id="84011" name="Rectangle 43"/>
            <p:cNvSpPr>
              <a:spLocks noChangeAspect="1" noChangeArrowheads="1"/>
            </p:cNvSpPr>
            <p:nvPr/>
          </p:nvSpPr>
          <p:spPr bwMode="auto">
            <a:xfrm>
              <a:off x="4439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VA</a:t>
              </a:r>
              <a:endParaRPr lang="eu-ES" sz="1000">
                <a:cs typeface="+mn-cs"/>
              </a:endParaRPr>
            </a:p>
          </p:txBody>
        </p:sp>
        <p:sp>
          <p:nvSpPr>
            <p:cNvPr id="84012" name="Rectangle 44"/>
            <p:cNvSpPr>
              <a:spLocks noChangeAspect="1" noChangeArrowheads="1"/>
            </p:cNvSpPr>
            <p:nvPr/>
          </p:nvSpPr>
          <p:spPr bwMode="auto">
            <a:xfrm>
              <a:off x="4439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15</a:t>
              </a:r>
              <a:endParaRPr lang="eu-ES">
                <a:cs typeface="+mn-cs"/>
              </a:endParaRPr>
            </a:p>
          </p:txBody>
        </p:sp>
      </p:grpSp>
      <p:grpSp>
        <p:nvGrpSpPr>
          <p:cNvPr id="84013" name="Group 45"/>
          <p:cNvGrpSpPr>
            <a:grpSpLocks/>
          </p:cNvGrpSpPr>
          <p:nvPr/>
        </p:nvGrpSpPr>
        <p:grpSpPr bwMode="auto">
          <a:xfrm>
            <a:off x="6592888" y="815975"/>
            <a:ext cx="454025" cy="4046538"/>
            <a:chOff x="4153" y="514"/>
            <a:chExt cx="286" cy="2549"/>
          </a:xfrm>
        </p:grpSpPr>
        <p:sp>
          <p:nvSpPr>
            <p:cNvPr id="84014" name="Rectangle 46"/>
            <p:cNvSpPr>
              <a:spLocks noChangeAspect="1" noChangeArrowheads="1"/>
            </p:cNvSpPr>
            <p:nvPr/>
          </p:nvSpPr>
          <p:spPr bwMode="auto">
            <a:xfrm>
              <a:off x="4153" y="2752"/>
              <a:ext cx="286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Pb</a:t>
              </a:r>
              <a:endParaRPr lang="eu-ES" sz="1600" b="1">
                <a:cs typeface="+mn-cs"/>
              </a:endParaRPr>
            </a:p>
          </p:txBody>
        </p:sp>
        <p:sp>
          <p:nvSpPr>
            <p:cNvPr id="84015" name="Rectangle 47"/>
            <p:cNvSpPr>
              <a:spLocks noChangeAspect="1" noChangeArrowheads="1"/>
            </p:cNvSpPr>
            <p:nvPr/>
          </p:nvSpPr>
          <p:spPr bwMode="auto">
            <a:xfrm>
              <a:off x="4153" y="2440"/>
              <a:ext cx="286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Sn</a:t>
              </a:r>
              <a:endParaRPr lang="eu-ES" sz="1600" b="1">
                <a:cs typeface="+mn-cs"/>
              </a:endParaRPr>
            </a:p>
          </p:txBody>
        </p:sp>
        <p:sp>
          <p:nvSpPr>
            <p:cNvPr id="84016" name="Rectangle 48"/>
            <p:cNvSpPr>
              <a:spLocks noChangeAspect="1" noChangeArrowheads="1"/>
            </p:cNvSpPr>
            <p:nvPr/>
          </p:nvSpPr>
          <p:spPr bwMode="auto">
            <a:xfrm>
              <a:off x="4153" y="2129"/>
              <a:ext cx="286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Ge</a:t>
              </a:r>
              <a:endParaRPr lang="eu-ES" sz="1600" b="1">
                <a:cs typeface="+mn-cs"/>
              </a:endParaRPr>
            </a:p>
          </p:txBody>
        </p:sp>
        <p:sp>
          <p:nvSpPr>
            <p:cNvPr id="84017" name="Rectangle 49"/>
            <p:cNvSpPr>
              <a:spLocks noChangeAspect="1" noChangeArrowheads="1"/>
            </p:cNvSpPr>
            <p:nvPr/>
          </p:nvSpPr>
          <p:spPr bwMode="auto">
            <a:xfrm>
              <a:off x="4153" y="1817"/>
              <a:ext cx="28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Si</a:t>
              </a:r>
              <a:endParaRPr lang="eu-ES" sz="1600" b="1">
                <a:cs typeface="+mn-cs"/>
              </a:endParaRPr>
            </a:p>
          </p:txBody>
        </p:sp>
        <p:sp>
          <p:nvSpPr>
            <p:cNvPr id="84018" name="Rectangle 50"/>
            <p:cNvSpPr>
              <a:spLocks noChangeAspect="1" noChangeArrowheads="1"/>
            </p:cNvSpPr>
            <p:nvPr/>
          </p:nvSpPr>
          <p:spPr bwMode="auto">
            <a:xfrm>
              <a:off x="4153" y="1506"/>
              <a:ext cx="28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</a:t>
              </a:r>
              <a:endParaRPr lang="eu-ES" sz="1600" b="1">
                <a:cs typeface="+mn-cs"/>
              </a:endParaRPr>
            </a:p>
          </p:txBody>
        </p:sp>
        <p:sp>
          <p:nvSpPr>
            <p:cNvPr id="84019" name="Rectangle 51"/>
            <p:cNvSpPr>
              <a:spLocks noChangeAspect="1" noChangeArrowheads="1"/>
            </p:cNvSpPr>
            <p:nvPr/>
          </p:nvSpPr>
          <p:spPr bwMode="auto">
            <a:xfrm>
              <a:off x="4153" y="845"/>
              <a:ext cx="28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IVA</a:t>
              </a:r>
              <a:endParaRPr lang="eu-ES" sz="1000">
                <a:cs typeface="+mn-cs"/>
              </a:endParaRPr>
            </a:p>
          </p:txBody>
        </p:sp>
        <p:sp>
          <p:nvSpPr>
            <p:cNvPr id="84020" name="Rectangle 52"/>
            <p:cNvSpPr>
              <a:spLocks noChangeAspect="1" noChangeArrowheads="1"/>
            </p:cNvSpPr>
            <p:nvPr/>
          </p:nvSpPr>
          <p:spPr bwMode="auto">
            <a:xfrm>
              <a:off x="4153" y="514"/>
              <a:ext cx="28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14</a:t>
              </a:r>
              <a:endParaRPr lang="eu-ES">
                <a:cs typeface="+mn-cs"/>
              </a:endParaRPr>
            </a:p>
          </p:txBody>
        </p:sp>
      </p:grpSp>
      <p:grpSp>
        <p:nvGrpSpPr>
          <p:cNvPr id="84021" name="Group 53"/>
          <p:cNvGrpSpPr>
            <a:grpSpLocks/>
          </p:cNvGrpSpPr>
          <p:nvPr/>
        </p:nvGrpSpPr>
        <p:grpSpPr bwMode="auto">
          <a:xfrm>
            <a:off x="6129338" y="815975"/>
            <a:ext cx="463550" cy="4046538"/>
            <a:chOff x="3861" y="514"/>
            <a:chExt cx="292" cy="2549"/>
          </a:xfrm>
        </p:grpSpPr>
        <p:sp>
          <p:nvSpPr>
            <p:cNvPr id="84022" name="Rectangle 54"/>
            <p:cNvSpPr>
              <a:spLocks noChangeAspect="1" noChangeArrowheads="1"/>
            </p:cNvSpPr>
            <p:nvPr/>
          </p:nvSpPr>
          <p:spPr bwMode="auto">
            <a:xfrm>
              <a:off x="3861" y="2752"/>
              <a:ext cx="29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Tl</a:t>
              </a:r>
              <a:endParaRPr lang="eu-ES" sz="1600" b="1">
                <a:cs typeface="+mn-cs"/>
              </a:endParaRPr>
            </a:p>
          </p:txBody>
        </p:sp>
        <p:sp>
          <p:nvSpPr>
            <p:cNvPr id="84023" name="Rectangle 55"/>
            <p:cNvSpPr>
              <a:spLocks noChangeAspect="1" noChangeArrowheads="1"/>
            </p:cNvSpPr>
            <p:nvPr/>
          </p:nvSpPr>
          <p:spPr bwMode="auto">
            <a:xfrm>
              <a:off x="3861" y="2440"/>
              <a:ext cx="29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In</a:t>
              </a:r>
              <a:endParaRPr lang="eu-ES" sz="1600" b="1">
                <a:cs typeface="+mn-cs"/>
              </a:endParaRPr>
            </a:p>
          </p:txBody>
        </p:sp>
        <p:sp>
          <p:nvSpPr>
            <p:cNvPr id="84024" name="Rectangle 56"/>
            <p:cNvSpPr>
              <a:spLocks noChangeAspect="1" noChangeArrowheads="1"/>
            </p:cNvSpPr>
            <p:nvPr/>
          </p:nvSpPr>
          <p:spPr bwMode="auto">
            <a:xfrm>
              <a:off x="3861" y="2129"/>
              <a:ext cx="29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Ga</a:t>
              </a:r>
              <a:endParaRPr lang="eu-ES" sz="1600" b="1">
                <a:cs typeface="+mn-cs"/>
              </a:endParaRPr>
            </a:p>
          </p:txBody>
        </p:sp>
        <p:sp>
          <p:nvSpPr>
            <p:cNvPr id="84025" name="Rectangle 57"/>
            <p:cNvSpPr>
              <a:spLocks noChangeAspect="1" noChangeArrowheads="1"/>
            </p:cNvSpPr>
            <p:nvPr/>
          </p:nvSpPr>
          <p:spPr bwMode="auto">
            <a:xfrm>
              <a:off x="3861" y="1817"/>
              <a:ext cx="29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Al</a:t>
              </a:r>
              <a:endParaRPr lang="eu-ES" sz="1600" b="1">
                <a:cs typeface="+mn-cs"/>
              </a:endParaRPr>
            </a:p>
          </p:txBody>
        </p:sp>
        <p:sp>
          <p:nvSpPr>
            <p:cNvPr id="84026" name="Rectangle 58"/>
            <p:cNvSpPr>
              <a:spLocks noChangeAspect="1" noChangeArrowheads="1"/>
            </p:cNvSpPr>
            <p:nvPr/>
          </p:nvSpPr>
          <p:spPr bwMode="auto">
            <a:xfrm>
              <a:off x="3861" y="1506"/>
              <a:ext cx="292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</a:t>
              </a:r>
              <a:endParaRPr lang="eu-ES" sz="1600" b="1">
                <a:cs typeface="+mn-cs"/>
              </a:endParaRPr>
            </a:p>
          </p:txBody>
        </p:sp>
        <p:sp>
          <p:nvSpPr>
            <p:cNvPr id="84027" name="Rectangle 59"/>
            <p:cNvSpPr>
              <a:spLocks noChangeAspect="1" noChangeArrowheads="1"/>
            </p:cNvSpPr>
            <p:nvPr/>
          </p:nvSpPr>
          <p:spPr bwMode="auto">
            <a:xfrm>
              <a:off x="3861" y="845"/>
              <a:ext cx="29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IIIA</a:t>
              </a:r>
              <a:endParaRPr lang="eu-ES" sz="1000">
                <a:cs typeface="+mn-cs"/>
              </a:endParaRPr>
            </a:p>
          </p:txBody>
        </p:sp>
        <p:sp>
          <p:nvSpPr>
            <p:cNvPr id="84028" name="Rectangle 60"/>
            <p:cNvSpPr>
              <a:spLocks noChangeAspect="1" noChangeArrowheads="1"/>
            </p:cNvSpPr>
            <p:nvPr/>
          </p:nvSpPr>
          <p:spPr bwMode="auto">
            <a:xfrm>
              <a:off x="3861" y="514"/>
              <a:ext cx="29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13</a:t>
              </a:r>
              <a:endParaRPr lang="eu-ES">
                <a:cs typeface="+mn-cs"/>
              </a:endParaRPr>
            </a:p>
          </p:txBody>
        </p:sp>
      </p:grpSp>
      <p:grpSp>
        <p:nvGrpSpPr>
          <p:cNvPr id="84029" name="Group 61"/>
          <p:cNvGrpSpPr>
            <a:grpSpLocks/>
          </p:cNvGrpSpPr>
          <p:nvPr/>
        </p:nvGrpSpPr>
        <p:grpSpPr bwMode="auto">
          <a:xfrm>
            <a:off x="5670550" y="815975"/>
            <a:ext cx="458788" cy="4046538"/>
            <a:chOff x="3572" y="514"/>
            <a:chExt cx="289" cy="2549"/>
          </a:xfrm>
        </p:grpSpPr>
        <p:sp>
          <p:nvSpPr>
            <p:cNvPr id="84030" name="Rectangle 62"/>
            <p:cNvSpPr>
              <a:spLocks noChangeAspect="1" noChangeArrowheads="1"/>
            </p:cNvSpPr>
            <p:nvPr/>
          </p:nvSpPr>
          <p:spPr bwMode="auto">
            <a:xfrm>
              <a:off x="3572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Hg</a:t>
              </a:r>
              <a:endParaRPr lang="eu-ES" sz="1600" b="1">
                <a:cs typeface="+mn-cs"/>
              </a:endParaRPr>
            </a:p>
          </p:txBody>
        </p:sp>
        <p:sp>
          <p:nvSpPr>
            <p:cNvPr id="84031" name="Rectangle 63"/>
            <p:cNvSpPr>
              <a:spLocks noChangeAspect="1" noChangeArrowheads="1"/>
            </p:cNvSpPr>
            <p:nvPr/>
          </p:nvSpPr>
          <p:spPr bwMode="auto">
            <a:xfrm>
              <a:off x="3572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Cd</a:t>
              </a:r>
              <a:endParaRPr lang="eu-ES" sz="1600" b="1">
                <a:cs typeface="+mn-cs"/>
              </a:endParaRPr>
            </a:p>
          </p:txBody>
        </p:sp>
        <p:sp>
          <p:nvSpPr>
            <p:cNvPr id="84032" name="Rectangle 64"/>
            <p:cNvSpPr>
              <a:spLocks noChangeAspect="1" noChangeArrowheads="1"/>
            </p:cNvSpPr>
            <p:nvPr/>
          </p:nvSpPr>
          <p:spPr bwMode="auto">
            <a:xfrm>
              <a:off x="3572" y="2129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Zn</a:t>
              </a:r>
              <a:endParaRPr lang="eu-ES" sz="1600" b="1">
                <a:cs typeface="+mn-cs"/>
              </a:endParaRPr>
            </a:p>
          </p:txBody>
        </p:sp>
        <p:sp>
          <p:nvSpPr>
            <p:cNvPr id="84033" name="Rectangle 65"/>
            <p:cNvSpPr>
              <a:spLocks noChangeAspect="1" noChangeArrowheads="1"/>
            </p:cNvSpPr>
            <p:nvPr/>
          </p:nvSpPr>
          <p:spPr bwMode="auto">
            <a:xfrm>
              <a:off x="3572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IIB</a:t>
              </a:r>
              <a:endParaRPr lang="eu-ES" sz="1000">
                <a:cs typeface="+mn-cs"/>
              </a:endParaRPr>
            </a:p>
          </p:txBody>
        </p:sp>
        <p:sp>
          <p:nvSpPr>
            <p:cNvPr id="84034" name="Rectangle 66"/>
            <p:cNvSpPr>
              <a:spLocks noChangeAspect="1" noChangeArrowheads="1"/>
            </p:cNvSpPr>
            <p:nvPr/>
          </p:nvSpPr>
          <p:spPr bwMode="auto">
            <a:xfrm>
              <a:off x="3572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endParaRPr lang="eu-ES">
                <a:cs typeface="+mn-cs"/>
              </a:endParaRPr>
            </a:p>
          </p:txBody>
        </p:sp>
      </p:grpSp>
      <p:grpSp>
        <p:nvGrpSpPr>
          <p:cNvPr id="84035" name="Group 67"/>
          <p:cNvGrpSpPr>
            <a:grpSpLocks/>
          </p:cNvGrpSpPr>
          <p:nvPr/>
        </p:nvGrpSpPr>
        <p:grpSpPr bwMode="auto">
          <a:xfrm>
            <a:off x="5165725" y="815975"/>
            <a:ext cx="504825" cy="4046538"/>
            <a:chOff x="3254" y="514"/>
            <a:chExt cx="318" cy="2549"/>
          </a:xfrm>
        </p:grpSpPr>
        <p:sp>
          <p:nvSpPr>
            <p:cNvPr id="84036" name="Rectangle 68"/>
            <p:cNvSpPr>
              <a:spLocks noChangeAspect="1" noChangeArrowheads="1"/>
            </p:cNvSpPr>
            <p:nvPr/>
          </p:nvSpPr>
          <p:spPr bwMode="auto">
            <a:xfrm>
              <a:off x="3254" y="2752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Au</a:t>
              </a:r>
              <a:endParaRPr lang="eu-ES" sz="1600" b="1">
                <a:cs typeface="+mn-cs"/>
              </a:endParaRPr>
            </a:p>
          </p:txBody>
        </p:sp>
        <p:sp>
          <p:nvSpPr>
            <p:cNvPr id="84037" name="Rectangle 69"/>
            <p:cNvSpPr>
              <a:spLocks noChangeAspect="1" noChangeArrowheads="1"/>
            </p:cNvSpPr>
            <p:nvPr/>
          </p:nvSpPr>
          <p:spPr bwMode="auto">
            <a:xfrm>
              <a:off x="3254" y="2440"/>
              <a:ext cx="318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Ag</a:t>
              </a:r>
              <a:endParaRPr lang="eu-ES" sz="1600" b="1">
                <a:cs typeface="+mn-cs"/>
              </a:endParaRPr>
            </a:p>
          </p:txBody>
        </p:sp>
        <p:sp>
          <p:nvSpPr>
            <p:cNvPr id="84038" name="Rectangle 70"/>
            <p:cNvSpPr>
              <a:spLocks noChangeAspect="1" noChangeArrowheads="1"/>
            </p:cNvSpPr>
            <p:nvPr/>
          </p:nvSpPr>
          <p:spPr bwMode="auto">
            <a:xfrm>
              <a:off x="3254" y="2129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Cu</a:t>
              </a:r>
              <a:endParaRPr lang="eu-ES" sz="1600" b="1">
                <a:cs typeface="+mn-cs"/>
              </a:endParaRPr>
            </a:p>
          </p:txBody>
        </p:sp>
        <p:sp>
          <p:nvSpPr>
            <p:cNvPr id="84039" name="Rectangle 71"/>
            <p:cNvSpPr>
              <a:spLocks noChangeAspect="1" noChangeArrowheads="1"/>
            </p:cNvSpPr>
            <p:nvPr/>
          </p:nvSpPr>
          <p:spPr bwMode="auto">
            <a:xfrm>
              <a:off x="3254" y="845"/>
              <a:ext cx="31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IB</a:t>
              </a:r>
              <a:endParaRPr lang="eu-ES" sz="1000">
                <a:cs typeface="+mn-cs"/>
              </a:endParaRPr>
            </a:p>
          </p:txBody>
        </p:sp>
        <p:sp>
          <p:nvSpPr>
            <p:cNvPr id="84040" name="Rectangle 72"/>
            <p:cNvSpPr>
              <a:spLocks noChangeAspect="1" noChangeArrowheads="1"/>
            </p:cNvSpPr>
            <p:nvPr/>
          </p:nvSpPr>
          <p:spPr bwMode="auto">
            <a:xfrm>
              <a:off x="3254" y="514"/>
              <a:ext cx="318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11</a:t>
              </a:r>
              <a:endParaRPr lang="eu-ES">
                <a:cs typeface="+mn-cs"/>
              </a:endParaRPr>
            </a:p>
          </p:txBody>
        </p:sp>
      </p:grpSp>
      <p:grpSp>
        <p:nvGrpSpPr>
          <p:cNvPr id="84041" name="Group 73"/>
          <p:cNvGrpSpPr>
            <a:grpSpLocks/>
          </p:cNvGrpSpPr>
          <p:nvPr/>
        </p:nvGrpSpPr>
        <p:grpSpPr bwMode="auto">
          <a:xfrm>
            <a:off x="3778250" y="815975"/>
            <a:ext cx="1387475" cy="4540250"/>
            <a:chOff x="2380" y="514"/>
            <a:chExt cx="874" cy="2860"/>
          </a:xfrm>
        </p:grpSpPr>
        <p:sp>
          <p:nvSpPr>
            <p:cNvPr id="84042" name="Rectangle 74"/>
            <p:cNvSpPr>
              <a:spLocks noChangeAspect="1" noChangeArrowheads="1"/>
            </p:cNvSpPr>
            <p:nvPr/>
          </p:nvSpPr>
          <p:spPr bwMode="auto">
            <a:xfrm>
              <a:off x="2675" y="3063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Mt</a:t>
              </a:r>
              <a:endParaRPr lang="eu-ES" sz="1600" b="1">
                <a:cs typeface="+mn-cs"/>
              </a:endParaRPr>
            </a:p>
          </p:txBody>
        </p:sp>
        <p:sp>
          <p:nvSpPr>
            <p:cNvPr id="84043" name="Rectangle 75"/>
            <p:cNvSpPr>
              <a:spLocks noChangeAspect="1" noChangeArrowheads="1"/>
            </p:cNvSpPr>
            <p:nvPr/>
          </p:nvSpPr>
          <p:spPr bwMode="auto">
            <a:xfrm>
              <a:off x="2380" y="3063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Hs</a:t>
              </a:r>
              <a:endParaRPr lang="eu-ES" sz="1600" b="1">
                <a:cs typeface="+mn-cs"/>
              </a:endParaRPr>
            </a:p>
          </p:txBody>
        </p:sp>
        <p:sp>
          <p:nvSpPr>
            <p:cNvPr id="84044" name="Rectangle 76"/>
            <p:cNvSpPr>
              <a:spLocks noChangeAspect="1" noChangeArrowheads="1"/>
            </p:cNvSpPr>
            <p:nvPr/>
          </p:nvSpPr>
          <p:spPr bwMode="auto">
            <a:xfrm>
              <a:off x="2965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Pt</a:t>
              </a:r>
              <a:endParaRPr lang="eu-ES" sz="1600" b="1">
                <a:cs typeface="+mn-cs"/>
              </a:endParaRPr>
            </a:p>
          </p:txBody>
        </p:sp>
        <p:sp>
          <p:nvSpPr>
            <p:cNvPr id="84045" name="Rectangle 77"/>
            <p:cNvSpPr>
              <a:spLocks noChangeAspect="1" noChangeArrowheads="1"/>
            </p:cNvSpPr>
            <p:nvPr/>
          </p:nvSpPr>
          <p:spPr bwMode="auto">
            <a:xfrm>
              <a:off x="2675" y="2752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Ir</a:t>
              </a:r>
              <a:endParaRPr lang="eu-ES" sz="1600" b="1">
                <a:cs typeface="+mn-cs"/>
              </a:endParaRPr>
            </a:p>
          </p:txBody>
        </p:sp>
        <p:sp>
          <p:nvSpPr>
            <p:cNvPr id="84046" name="Rectangle 78"/>
            <p:cNvSpPr>
              <a:spLocks noChangeAspect="1" noChangeArrowheads="1"/>
            </p:cNvSpPr>
            <p:nvPr/>
          </p:nvSpPr>
          <p:spPr bwMode="auto">
            <a:xfrm>
              <a:off x="2380" y="2752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Os</a:t>
              </a:r>
              <a:endParaRPr lang="eu-ES" sz="1600" b="1">
                <a:cs typeface="+mn-cs"/>
              </a:endParaRPr>
            </a:p>
          </p:txBody>
        </p:sp>
        <p:sp>
          <p:nvSpPr>
            <p:cNvPr id="84047" name="Rectangle 79"/>
            <p:cNvSpPr>
              <a:spLocks noChangeAspect="1" noChangeArrowheads="1"/>
            </p:cNvSpPr>
            <p:nvPr/>
          </p:nvSpPr>
          <p:spPr bwMode="auto">
            <a:xfrm>
              <a:off x="2965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Pd</a:t>
              </a:r>
              <a:endParaRPr lang="eu-ES" sz="1600" b="1">
                <a:cs typeface="+mn-cs"/>
              </a:endParaRPr>
            </a:p>
          </p:txBody>
        </p:sp>
        <p:sp>
          <p:nvSpPr>
            <p:cNvPr id="84048" name="Rectangle 80"/>
            <p:cNvSpPr>
              <a:spLocks noChangeAspect="1" noChangeArrowheads="1"/>
            </p:cNvSpPr>
            <p:nvPr/>
          </p:nvSpPr>
          <p:spPr bwMode="auto">
            <a:xfrm>
              <a:off x="2675" y="2440"/>
              <a:ext cx="29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Rh</a:t>
              </a:r>
              <a:endParaRPr lang="eu-ES" sz="1600" b="1">
                <a:cs typeface="+mn-cs"/>
              </a:endParaRPr>
            </a:p>
          </p:txBody>
        </p:sp>
        <p:sp>
          <p:nvSpPr>
            <p:cNvPr id="84049" name="Rectangle 81"/>
            <p:cNvSpPr>
              <a:spLocks noChangeAspect="1" noChangeArrowheads="1"/>
            </p:cNvSpPr>
            <p:nvPr/>
          </p:nvSpPr>
          <p:spPr bwMode="auto">
            <a:xfrm>
              <a:off x="2380" y="2440"/>
              <a:ext cx="295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Ru</a:t>
              </a:r>
              <a:endParaRPr lang="eu-ES" sz="1600" b="1">
                <a:cs typeface="+mn-cs"/>
              </a:endParaRPr>
            </a:p>
          </p:txBody>
        </p:sp>
        <p:sp>
          <p:nvSpPr>
            <p:cNvPr id="84050" name="Rectangle 82"/>
            <p:cNvSpPr>
              <a:spLocks noChangeAspect="1" noChangeArrowheads="1"/>
            </p:cNvSpPr>
            <p:nvPr/>
          </p:nvSpPr>
          <p:spPr bwMode="auto">
            <a:xfrm>
              <a:off x="2965" y="2129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Ni</a:t>
              </a:r>
              <a:endParaRPr lang="eu-ES" sz="1600" b="1">
                <a:cs typeface="+mn-cs"/>
              </a:endParaRPr>
            </a:p>
          </p:txBody>
        </p:sp>
        <p:sp>
          <p:nvSpPr>
            <p:cNvPr id="84051" name="Rectangle 83"/>
            <p:cNvSpPr>
              <a:spLocks noChangeAspect="1" noChangeArrowheads="1"/>
            </p:cNvSpPr>
            <p:nvPr/>
          </p:nvSpPr>
          <p:spPr bwMode="auto">
            <a:xfrm>
              <a:off x="2675" y="2129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Co</a:t>
              </a:r>
              <a:endParaRPr lang="eu-ES" sz="1600" b="1">
                <a:cs typeface="+mn-cs"/>
              </a:endParaRPr>
            </a:p>
          </p:txBody>
        </p:sp>
        <p:sp>
          <p:nvSpPr>
            <p:cNvPr id="84052" name="Rectangle 84"/>
            <p:cNvSpPr>
              <a:spLocks noChangeAspect="1" noChangeArrowheads="1"/>
            </p:cNvSpPr>
            <p:nvPr/>
          </p:nvSpPr>
          <p:spPr bwMode="auto">
            <a:xfrm>
              <a:off x="2380" y="2129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Fe</a:t>
              </a:r>
              <a:endParaRPr lang="eu-ES" sz="1600" b="1">
                <a:cs typeface="+mn-cs"/>
              </a:endParaRPr>
            </a:p>
          </p:txBody>
        </p:sp>
        <p:sp>
          <p:nvSpPr>
            <p:cNvPr id="84053" name="Rectangle 85"/>
            <p:cNvSpPr>
              <a:spLocks noChangeAspect="1" noChangeArrowheads="1"/>
            </p:cNvSpPr>
            <p:nvPr/>
          </p:nvSpPr>
          <p:spPr bwMode="auto">
            <a:xfrm>
              <a:off x="2380" y="845"/>
              <a:ext cx="874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VIIIB</a:t>
              </a:r>
              <a:endParaRPr lang="eu-ES" sz="1000">
                <a:cs typeface="+mn-cs"/>
              </a:endParaRPr>
            </a:p>
          </p:txBody>
        </p:sp>
        <p:sp>
          <p:nvSpPr>
            <p:cNvPr id="84054" name="Rectangle 86"/>
            <p:cNvSpPr>
              <a:spLocks noChangeAspect="1" noChangeArrowheads="1"/>
            </p:cNvSpPr>
            <p:nvPr/>
          </p:nvSpPr>
          <p:spPr bwMode="auto">
            <a:xfrm>
              <a:off x="2965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endParaRPr lang="eu-ES">
                <a:cs typeface="+mn-cs"/>
              </a:endParaRPr>
            </a:p>
          </p:txBody>
        </p:sp>
        <p:sp>
          <p:nvSpPr>
            <p:cNvPr id="84055" name="Rectangle 87"/>
            <p:cNvSpPr>
              <a:spLocks noChangeAspect="1" noChangeArrowheads="1"/>
            </p:cNvSpPr>
            <p:nvPr/>
          </p:nvSpPr>
          <p:spPr bwMode="auto">
            <a:xfrm>
              <a:off x="2675" y="514"/>
              <a:ext cx="29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endParaRPr lang="eu-ES">
                <a:cs typeface="+mn-cs"/>
              </a:endParaRPr>
            </a:p>
          </p:txBody>
        </p:sp>
        <p:sp>
          <p:nvSpPr>
            <p:cNvPr id="84056" name="Rectangle 88"/>
            <p:cNvSpPr>
              <a:spLocks noChangeAspect="1" noChangeArrowheads="1"/>
            </p:cNvSpPr>
            <p:nvPr/>
          </p:nvSpPr>
          <p:spPr bwMode="auto">
            <a:xfrm>
              <a:off x="2380" y="514"/>
              <a:ext cx="29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endParaRPr lang="eu-ES">
                <a:cs typeface="+mn-cs"/>
              </a:endParaRPr>
            </a:p>
          </p:txBody>
        </p:sp>
      </p:grpSp>
      <p:grpSp>
        <p:nvGrpSpPr>
          <p:cNvPr id="84057" name="Group 89"/>
          <p:cNvGrpSpPr>
            <a:grpSpLocks/>
          </p:cNvGrpSpPr>
          <p:nvPr/>
        </p:nvGrpSpPr>
        <p:grpSpPr bwMode="auto">
          <a:xfrm>
            <a:off x="3254375" y="815975"/>
            <a:ext cx="523875" cy="4540250"/>
            <a:chOff x="2050" y="514"/>
            <a:chExt cx="330" cy="2860"/>
          </a:xfrm>
        </p:grpSpPr>
        <p:sp>
          <p:nvSpPr>
            <p:cNvPr id="84058" name="Rectangle 90"/>
            <p:cNvSpPr>
              <a:spLocks noChangeAspect="1" noChangeArrowheads="1"/>
            </p:cNvSpPr>
            <p:nvPr/>
          </p:nvSpPr>
          <p:spPr bwMode="auto">
            <a:xfrm>
              <a:off x="2050" y="3063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Bh</a:t>
              </a:r>
              <a:endParaRPr lang="eu-ES" sz="1600" b="1">
                <a:cs typeface="+mn-cs"/>
              </a:endParaRPr>
            </a:p>
          </p:txBody>
        </p:sp>
        <p:sp>
          <p:nvSpPr>
            <p:cNvPr id="84059" name="Rectangle 91"/>
            <p:cNvSpPr>
              <a:spLocks noChangeAspect="1" noChangeArrowheads="1"/>
            </p:cNvSpPr>
            <p:nvPr/>
          </p:nvSpPr>
          <p:spPr bwMode="auto">
            <a:xfrm>
              <a:off x="2050" y="2752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Re</a:t>
              </a:r>
              <a:endParaRPr lang="eu-ES" sz="1600" b="1">
                <a:cs typeface="+mn-cs"/>
              </a:endParaRPr>
            </a:p>
          </p:txBody>
        </p:sp>
        <p:sp>
          <p:nvSpPr>
            <p:cNvPr id="84060" name="Rectangle 92"/>
            <p:cNvSpPr>
              <a:spLocks noChangeAspect="1" noChangeArrowheads="1"/>
            </p:cNvSpPr>
            <p:nvPr/>
          </p:nvSpPr>
          <p:spPr bwMode="auto">
            <a:xfrm>
              <a:off x="2050" y="2440"/>
              <a:ext cx="33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Tc</a:t>
              </a:r>
              <a:endParaRPr lang="eu-ES" sz="1600" b="1">
                <a:cs typeface="+mn-cs"/>
              </a:endParaRPr>
            </a:p>
          </p:txBody>
        </p:sp>
        <p:sp>
          <p:nvSpPr>
            <p:cNvPr id="84061" name="Rectangle 93"/>
            <p:cNvSpPr>
              <a:spLocks noChangeAspect="1" noChangeArrowheads="1"/>
            </p:cNvSpPr>
            <p:nvPr/>
          </p:nvSpPr>
          <p:spPr bwMode="auto">
            <a:xfrm>
              <a:off x="2050" y="2129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Mn</a:t>
              </a:r>
              <a:endParaRPr lang="eu-ES" sz="1600" b="1">
                <a:cs typeface="+mn-cs"/>
              </a:endParaRPr>
            </a:p>
          </p:txBody>
        </p:sp>
        <p:sp>
          <p:nvSpPr>
            <p:cNvPr id="84062" name="Rectangle 94"/>
            <p:cNvSpPr>
              <a:spLocks noChangeAspect="1" noChangeArrowheads="1"/>
            </p:cNvSpPr>
            <p:nvPr/>
          </p:nvSpPr>
          <p:spPr bwMode="auto">
            <a:xfrm>
              <a:off x="2050" y="845"/>
              <a:ext cx="33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VIIB</a:t>
              </a:r>
              <a:endParaRPr lang="eu-ES" sz="1000">
                <a:cs typeface="+mn-cs"/>
              </a:endParaRPr>
            </a:p>
          </p:txBody>
        </p:sp>
        <p:sp>
          <p:nvSpPr>
            <p:cNvPr id="84063" name="Rectangle 95"/>
            <p:cNvSpPr>
              <a:spLocks noChangeAspect="1" noChangeArrowheads="1"/>
            </p:cNvSpPr>
            <p:nvPr/>
          </p:nvSpPr>
          <p:spPr bwMode="auto">
            <a:xfrm>
              <a:off x="2050" y="514"/>
              <a:ext cx="33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</p:grpSp>
      <p:grpSp>
        <p:nvGrpSpPr>
          <p:cNvPr id="84064" name="Group 96"/>
          <p:cNvGrpSpPr>
            <a:grpSpLocks/>
          </p:cNvGrpSpPr>
          <p:nvPr/>
        </p:nvGrpSpPr>
        <p:grpSpPr bwMode="auto">
          <a:xfrm>
            <a:off x="2770188" y="815975"/>
            <a:ext cx="484187" cy="4540250"/>
            <a:chOff x="1745" y="514"/>
            <a:chExt cx="305" cy="2860"/>
          </a:xfrm>
        </p:grpSpPr>
        <p:sp>
          <p:nvSpPr>
            <p:cNvPr id="84065" name="Rectangle 97"/>
            <p:cNvSpPr>
              <a:spLocks noChangeAspect="1" noChangeArrowheads="1"/>
            </p:cNvSpPr>
            <p:nvPr/>
          </p:nvSpPr>
          <p:spPr bwMode="auto">
            <a:xfrm>
              <a:off x="1745" y="3063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Sg</a:t>
              </a:r>
              <a:endParaRPr lang="eu-ES" sz="1600" b="1">
                <a:cs typeface="+mn-cs"/>
              </a:endParaRPr>
            </a:p>
          </p:txBody>
        </p:sp>
        <p:sp>
          <p:nvSpPr>
            <p:cNvPr id="84066" name="Rectangle 98"/>
            <p:cNvSpPr>
              <a:spLocks noChangeAspect="1" noChangeArrowheads="1"/>
            </p:cNvSpPr>
            <p:nvPr/>
          </p:nvSpPr>
          <p:spPr bwMode="auto">
            <a:xfrm>
              <a:off x="1745" y="2752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W</a:t>
              </a:r>
              <a:endParaRPr lang="eu-ES" sz="1600" b="1">
                <a:cs typeface="+mn-cs"/>
              </a:endParaRPr>
            </a:p>
          </p:txBody>
        </p:sp>
        <p:sp>
          <p:nvSpPr>
            <p:cNvPr id="84067" name="Rectangle 99"/>
            <p:cNvSpPr>
              <a:spLocks noChangeAspect="1" noChangeArrowheads="1"/>
            </p:cNvSpPr>
            <p:nvPr/>
          </p:nvSpPr>
          <p:spPr bwMode="auto">
            <a:xfrm>
              <a:off x="1745" y="2440"/>
              <a:ext cx="305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Mo</a:t>
              </a:r>
              <a:endParaRPr lang="eu-ES" sz="1600" b="1">
                <a:cs typeface="+mn-cs"/>
              </a:endParaRPr>
            </a:p>
          </p:txBody>
        </p:sp>
        <p:sp>
          <p:nvSpPr>
            <p:cNvPr id="84068" name="Rectangle 100"/>
            <p:cNvSpPr>
              <a:spLocks noChangeAspect="1" noChangeArrowheads="1"/>
            </p:cNvSpPr>
            <p:nvPr/>
          </p:nvSpPr>
          <p:spPr bwMode="auto">
            <a:xfrm>
              <a:off x="1745" y="2129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Cr</a:t>
              </a:r>
              <a:endParaRPr lang="eu-ES" sz="1600" b="1">
                <a:cs typeface="+mn-cs"/>
              </a:endParaRPr>
            </a:p>
          </p:txBody>
        </p:sp>
        <p:sp>
          <p:nvSpPr>
            <p:cNvPr id="84069" name="Rectangle 101"/>
            <p:cNvSpPr>
              <a:spLocks noChangeAspect="1" noChangeArrowheads="1"/>
            </p:cNvSpPr>
            <p:nvPr/>
          </p:nvSpPr>
          <p:spPr bwMode="auto">
            <a:xfrm>
              <a:off x="1745" y="845"/>
              <a:ext cx="305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VIB</a:t>
              </a:r>
              <a:endParaRPr lang="eu-ES" sz="1000">
                <a:cs typeface="+mn-cs"/>
              </a:endParaRPr>
            </a:p>
          </p:txBody>
        </p:sp>
        <p:sp>
          <p:nvSpPr>
            <p:cNvPr id="84070" name="Rectangle 102"/>
            <p:cNvSpPr>
              <a:spLocks noChangeAspect="1" noChangeArrowheads="1"/>
            </p:cNvSpPr>
            <p:nvPr/>
          </p:nvSpPr>
          <p:spPr bwMode="auto">
            <a:xfrm>
              <a:off x="1745" y="514"/>
              <a:ext cx="30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</p:grpSp>
      <p:grpSp>
        <p:nvGrpSpPr>
          <p:cNvPr id="84071" name="Group 103"/>
          <p:cNvGrpSpPr>
            <a:grpSpLocks/>
          </p:cNvGrpSpPr>
          <p:nvPr/>
        </p:nvGrpSpPr>
        <p:grpSpPr bwMode="auto">
          <a:xfrm>
            <a:off x="2290763" y="815975"/>
            <a:ext cx="479425" cy="4540250"/>
            <a:chOff x="1443" y="514"/>
            <a:chExt cx="302" cy="2860"/>
          </a:xfrm>
        </p:grpSpPr>
        <p:sp>
          <p:nvSpPr>
            <p:cNvPr id="84072" name="Rectangle 104"/>
            <p:cNvSpPr>
              <a:spLocks noChangeAspect="1" noChangeArrowheads="1"/>
            </p:cNvSpPr>
            <p:nvPr/>
          </p:nvSpPr>
          <p:spPr bwMode="auto">
            <a:xfrm>
              <a:off x="1443" y="3063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Db</a:t>
              </a:r>
              <a:endParaRPr lang="eu-ES" sz="1600" b="1">
                <a:cs typeface="+mn-cs"/>
              </a:endParaRPr>
            </a:p>
          </p:txBody>
        </p:sp>
        <p:sp>
          <p:nvSpPr>
            <p:cNvPr id="84073" name="Rectangle 105"/>
            <p:cNvSpPr>
              <a:spLocks noChangeAspect="1" noChangeArrowheads="1"/>
            </p:cNvSpPr>
            <p:nvPr/>
          </p:nvSpPr>
          <p:spPr bwMode="auto">
            <a:xfrm>
              <a:off x="1443" y="2752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Ta</a:t>
              </a:r>
              <a:endParaRPr lang="eu-ES" sz="1600" b="1">
                <a:cs typeface="+mn-cs"/>
              </a:endParaRPr>
            </a:p>
          </p:txBody>
        </p:sp>
        <p:sp>
          <p:nvSpPr>
            <p:cNvPr id="84074" name="Rectangle 106"/>
            <p:cNvSpPr>
              <a:spLocks noChangeAspect="1" noChangeArrowheads="1"/>
            </p:cNvSpPr>
            <p:nvPr/>
          </p:nvSpPr>
          <p:spPr bwMode="auto">
            <a:xfrm>
              <a:off x="1443" y="2440"/>
              <a:ext cx="30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Nb</a:t>
              </a:r>
              <a:endParaRPr lang="eu-ES" sz="1600" b="1">
                <a:cs typeface="+mn-cs"/>
              </a:endParaRPr>
            </a:p>
          </p:txBody>
        </p:sp>
        <p:sp>
          <p:nvSpPr>
            <p:cNvPr id="84075" name="Rectangle 107"/>
            <p:cNvSpPr>
              <a:spLocks noChangeAspect="1" noChangeArrowheads="1"/>
            </p:cNvSpPr>
            <p:nvPr/>
          </p:nvSpPr>
          <p:spPr bwMode="auto">
            <a:xfrm>
              <a:off x="1443" y="2129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V</a:t>
              </a:r>
              <a:endParaRPr lang="eu-ES" sz="1600" b="1">
                <a:cs typeface="+mn-cs"/>
              </a:endParaRPr>
            </a:p>
          </p:txBody>
        </p:sp>
        <p:sp>
          <p:nvSpPr>
            <p:cNvPr id="84076" name="Rectangle 108"/>
            <p:cNvSpPr>
              <a:spLocks noChangeAspect="1" noChangeArrowheads="1"/>
            </p:cNvSpPr>
            <p:nvPr/>
          </p:nvSpPr>
          <p:spPr bwMode="auto">
            <a:xfrm>
              <a:off x="1443" y="845"/>
              <a:ext cx="30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VB</a:t>
              </a:r>
              <a:endParaRPr lang="eu-ES" sz="1000">
                <a:cs typeface="+mn-cs"/>
              </a:endParaRPr>
            </a:p>
          </p:txBody>
        </p:sp>
        <p:sp>
          <p:nvSpPr>
            <p:cNvPr id="84077" name="Rectangle 109"/>
            <p:cNvSpPr>
              <a:spLocks noChangeAspect="1" noChangeArrowheads="1"/>
            </p:cNvSpPr>
            <p:nvPr/>
          </p:nvSpPr>
          <p:spPr bwMode="auto">
            <a:xfrm>
              <a:off x="1443" y="514"/>
              <a:ext cx="30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</p:grpSp>
      <p:grpSp>
        <p:nvGrpSpPr>
          <p:cNvPr id="84078" name="Group 110"/>
          <p:cNvGrpSpPr>
            <a:grpSpLocks/>
          </p:cNvGrpSpPr>
          <p:nvPr/>
        </p:nvGrpSpPr>
        <p:grpSpPr bwMode="auto">
          <a:xfrm>
            <a:off x="1819275" y="815975"/>
            <a:ext cx="471488" cy="4540250"/>
            <a:chOff x="1146" y="514"/>
            <a:chExt cx="297" cy="2860"/>
          </a:xfrm>
        </p:grpSpPr>
        <p:sp>
          <p:nvSpPr>
            <p:cNvPr id="84079" name="Rectangle 111"/>
            <p:cNvSpPr>
              <a:spLocks noChangeAspect="1" noChangeArrowheads="1"/>
            </p:cNvSpPr>
            <p:nvPr/>
          </p:nvSpPr>
          <p:spPr bwMode="auto">
            <a:xfrm>
              <a:off x="1146" y="3063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Rf</a:t>
              </a:r>
              <a:endParaRPr lang="eu-ES" sz="1600" b="1">
                <a:cs typeface="+mn-cs"/>
              </a:endParaRPr>
            </a:p>
          </p:txBody>
        </p:sp>
        <p:sp>
          <p:nvSpPr>
            <p:cNvPr id="84080" name="Rectangle 112"/>
            <p:cNvSpPr>
              <a:spLocks noChangeAspect="1" noChangeArrowheads="1"/>
            </p:cNvSpPr>
            <p:nvPr/>
          </p:nvSpPr>
          <p:spPr bwMode="auto">
            <a:xfrm>
              <a:off x="1146" y="2752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Hf</a:t>
              </a:r>
              <a:endParaRPr lang="eu-ES" sz="1600" b="1">
                <a:cs typeface="+mn-cs"/>
              </a:endParaRPr>
            </a:p>
          </p:txBody>
        </p:sp>
        <p:sp>
          <p:nvSpPr>
            <p:cNvPr id="84081" name="Rectangle 113"/>
            <p:cNvSpPr>
              <a:spLocks noChangeAspect="1" noChangeArrowheads="1"/>
            </p:cNvSpPr>
            <p:nvPr/>
          </p:nvSpPr>
          <p:spPr bwMode="auto">
            <a:xfrm>
              <a:off x="1146" y="2440"/>
              <a:ext cx="297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Zr</a:t>
              </a:r>
              <a:endParaRPr lang="eu-ES" sz="1600" b="1">
                <a:cs typeface="+mn-cs"/>
              </a:endParaRPr>
            </a:p>
          </p:txBody>
        </p:sp>
        <p:sp>
          <p:nvSpPr>
            <p:cNvPr id="84082" name="Rectangle 114"/>
            <p:cNvSpPr>
              <a:spLocks noChangeAspect="1" noChangeArrowheads="1"/>
            </p:cNvSpPr>
            <p:nvPr/>
          </p:nvSpPr>
          <p:spPr bwMode="auto">
            <a:xfrm>
              <a:off x="1146" y="2129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Ti</a:t>
              </a:r>
              <a:endParaRPr lang="eu-ES" sz="1600" b="1">
                <a:cs typeface="+mn-cs"/>
              </a:endParaRPr>
            </a:p>
          </p:txBody>
        </p:sp>
        <p:sp>
          <p:nvSpPr>
            <p:cNvPr id="84083" name="Rectangle 115"/>
            <p:cNvSpPr>
              <a:spLocks noChangeAspect="1" noChangeArrowheads="1"/>
            </p:cNvSpPr>
            <p:nvPr/>
          </p:nvSpPr>
          <p:spPr bwMode="auto">
            <a:xfrm>
              <a:off x="1146" y="845"/>
              <a:ext cx="297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IVB</a:t>
              </a:r>
              <a:endParaRPr lang="eu-ES" sz="1000">
                <a:cs typeface="+mn-cs"/>
              </a:endParaRPr>
            </a:p>
          </p:txBody>
        </p:sp>
        <p:sp>
          <p:nvSpPr>
            <p:cNvPr id="84084" name="Rectangle 116"/>
            <p:cNvSpPr>
              <a:spLocks noChangeAspect="1" noChangeArrowheads="1"/>
            </p:cNvSpPr>
            <p:nvPr/>
          </p:nvSpPr>
          <p:spPr bwMode="auto">
            <a:xfrm>
              <a:off x="1146" y="514"/>
              <a:ext cx="297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</p:grpSp>
      <p:grpSp>
        <p:nvGrpSpPr>
          <p:cNvPr id="84085" name="Group 117"/>
          <p:cNvGrpSpPr>
            <a:grpSpLocks/>
          </p:cNvGrpSpPr>
          <p:nvPr/>
        </p:nvGrpSpPr>
        <p:grpSpPr bwMode="auto">
          <a:xfrm>
            <a:off x="1344613" y="815975"/>
            <a:ext cx="474662" cy="4540250"/>
            <a:chOff x="847" y="514"/>
            <a:chExt cx="299" cy="2860"/>
          </a:xfrm>
        </p:grpSpPr>
        <p:sp>
          <p:nvSpPr>
            <p:cNvPr id="84086" name="Rectangle 118"/>
            <p:cNvSpPr>
              <a:spLocks noChangeAspect="1" noChangeArrowheads="1"/>
            </p:cNvSpPr>
            <p:nvPr/>
          </p:nvSpPr>
          <p:spPr bwMode="auto">
            <a:xfrm>
              <a:off x="847" y="3063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89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2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Ac</a:t>
              </a:r>
              <a:endParaRPr lang="eu-ES" sz="1600" b="1">
                <a:cs typeface="+mn-cs"/>
              </a:endParaRPr>
            </a:p>
          </p:txBody>
        </p:sp>
        <p:sp>
          <p:nvSpPr>
            <p:cNvPr id="84087" name="Rectangle 119"/>
            <p:cNvSpPr>
              <a:spLocks noChangeAspect="1" noChangeArrowheads="1"/>
            </p:cNvSpPr>
            <p:nvPr/>
          </p:nvSpPr>
          <p:spPr bwMode="auto">
            <a:xfrm>
              <a:off x="847" y="2752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57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3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La</a:t>
              </a:r>
              <a:endParaRPr lang="eu-ES" sz="1600" b="1">
                <a:cs typeface="+mn-cs"/>
              </a:endParaRPr>
            </a:p>
          </p:txBody>
        </p:sp>
        <p:sp>
          <p:nvSpPr>
            <p:cNvPr id="84088" name="Rectangle 120"/>
            <p:cNvSpPr>
              <a:spLocks noChangeAspect="1" noChangeArrowheads="1"/>
            </p:cNvSpPr>
            <p:nvPr/>
          </p:nvSpPr>
          <p:spPr bwMode="auto">
            <a:xfrm>
              <a:off x="847" y="2440"/>
              <a:ext cx="29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Y</a:t>
              </a:r>
              <a:endParaRPr lang="eu-ES" sz="1600" b="1">
                <a:cs typeface="+mn-cs"/>
              </a:endParaRPr>
            </a:p>
          </p:txBody>
        </p:sp>
        <p:sp>
          <p:nvSpPr>
            <p:cNvPr id="84089" name="Rectangle 121"/>
            <p:cNvSpPr>
              <a:spLocks noChangeAspect="1" noChangeArrowheads="1"/>
            </p:cNvSpPr>
            <p:nvPr/>
          </p:nvSpPr>
          <p:spPr bwMode="auto">
            <a:xfrm>
              <a:off x="847" y="2129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Sc</a:t>
              </a:r>
              <a:endParaRPr lang="eu-ES" sz="1600" b="1">
                <a:cs typeface="+mn-cs"/>
              </a:endParaRPr>
            </a:p>
          </p:txBody>
        </p:sp>
        <p:sp>
          <p:nvSpPr>
            <p:cNvPr id="84090" name="Rectangle 122"/>
            <p:cNvSpPr>
              <a:spLocks noChangeAspect="1" noChangeArrowheads="1"/>
            </p:cNvSpPr>
            <p:nvPr/>
          </p:nvSpPr>
          <p:spPr bwMode="auto">
            <a:xfrm>
              <a:off x="847" y="845"/>
              <a:ext cx="29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IIIB</a:t>
              </a:r>
              <a:endParaRPr lang="eu-ES" sz="1000">
                <a:cs typeface="+mn-cs"/>
              </a:endParaRPr>
            </a:p>
          </p:txBody>
        </p:sp>
        <p:sp>
          <p:nvSpPr>
            <p:cNvPr id="84091" name="Rectangle 123"/>
            <p:cNvSpPr>
              <a:spLocks noChangeAspect="1" noChangeArrowheads="1"/>
            </p:cNvSpPr>
            <p:nvPr/>
          </p:nvSpPr>
          <p:spPr bwMode="auto">
            <a:xfrm>
              <a:off x="847" y="514"/>
              <a:ext cx="29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</p:grpSp>
      <p:grpSp>
        <p:nvGrpSpPr>
          <p:cNvPr id="84092" name="Group 124"/>
          <p:cNvGrpSpPr>
            <a:grpSpLocks/>
          </p:cNvGrpSpPr>
          <p:nvPr/>
        </p:nvGrpSpPr>
        <p:grpSpPr bwMode="auto">
          <a:xfrm>
            <a:off x="374650" y="815975"/>
            <a:ext cx="477838" cy="4540250"/>
            <a:chOff x="236" y="514"/>
            <a:chExt cx="301" cy="2860"/>
          </a:xfrm>
        </p:grpSpPr>
        <p:sp>
          <p:nvSpPr>
            <p:cNvPr id="84093" name="Rectangle 125"/>
            <p:cNvSpPr>
              <a:spLocks noChangeAspect="1" noChangeArrowheads="1"/>
            </p:cNvSpPr>
            <p:nvPr/>
          </p:nvSpPr>
          <p:spPr bwMode="auto">
            <a:xfrm>
              <a:off x="236" y="3063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Fr</a:t>
              </a:r>
              <a:endParaRPr lang="eu-ES" sz="1600" b="1">
                <a:cs typeface="+mn-cs"/>
              </a:endParaRPr>
            </a:p>
          </p:txBody>
        </p:sp>
        <p:sp>
          <p:nvSpPr>
            <p:cNvPr id="84094" name="Rectangle 126"/>
            <p:cNvSpPr>
              <a:spLocks noChangeAspect="1" noChangeArrowheads="1"/>
            </p:cNvSpPr>
            <p:nvPr/>
          </p:nvSpPr>
          <p:spPr bwMode="auto">
            <a:xfrm>
              <a:off x="236" y="2752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Cs</a:t>
              </a:r>
              <a:endParaRPr lang="eu-ES" sz="1600" b="1">
                <a:cs typeface="+mn-cs"/>
              </a:endParaRPr>
            </a:p>
          </p:txBody>
        </p:sp>
        <p:sp>
          <p:nvSpPr>
            <p:cNvPr id="84095" name="Rectangle 127"/>
            <p:cNvSpPr>
              <a:spLocks noChangeAspect="1" noChangeArrowheads="1"/>
            </p:cNvSpPr>
            <p:nvPr/>
          </p:nvSpPr>
          <p:spPr bwMode="auto">
            <a:xfrm>
              <a:off x="236" y="2440"/>
              <a:ext cx="301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Rb</a:t>
              </a:r>
              <a:endParaRPr lang="eu-ES" sz="1600" b="1">
                <a:cs typeface="+mn-cs"/>
              </a:endParaRPr>
            </a:p>
          </p:txBody>
        </p:sp>
        <p:sp>
          <p:nvSpPr>
            <p:cNvPr id="84096" name="Rectangle 128"/>
            <p:cNvSpPr>
              <a:spLocks noChangeAspect="1" noChangeArrowheads="1"/>
            </p:cNvSpPr>
            <p:nvPr/>
          </p:nvSpPr>
          <p:spPr bwMode="auto">
            <a:xfrm>
              <a:off x="236" y="2129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</a:t>
              </a:r>
              <a:endParaRPr lang="eu-ES" sz="1600" b="1">
                <a:cs typeface="+mn-cs"/>
              </a:endParaRPr>
            </a:p>
          </p:txBody>
        </p:sp>
        <p:sp>
          <p:nvSpPr>
            <p:cNvPr id="84097" name="Rectangle 129"/>
            <p:cNvSpPr>
              <a:spLocks noChangeAspect="1" noChangeArrowheads="1"/>
            </p:cNvSpPr>
            <p:nvPr/>
          </p:nvSpPr>
          <p:spPr bwMode="auto">
            <a:xfrm>
              <a:off x="236" y="1817"/>
              <a:ext cx="301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Na</a:t>
              </a:r>
              <a:endParaRPr lang="eu-ES" sz="1600" b="1">
                <a:cs typeface="+mn-cs"/>
              </a:endParaRPr>
            </a:p>
          </p:txBody>
        </p:sp>
        <p:sp>
          <p:nvSpPr>
            <p:cNvPr id="84098" name="Rectangle 130"/>
            <p:cNvSpPr>
              <a:spLocks noChangeAspect="1" noChangeArrowheads="1"/>
            </p:cNvSpPr>
            <p:nvPr/>
          </p:nvSpPr>
          <p:spPr bwMode="auto">
            <a:xfrm>
              <a:off x="236" y="1506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Li</a:t>
              </a:r>
              <a:endParaRPr lang="eu-ES" sz="1600" b="1">
                <a:cs typeface="+mn-cs"/>
              </a:endParaRPr>
            </a:p>
          </p:txBody>
        </p:sp>
        <p:sp>
          <p:nvSpPr>
            <p:cNvPr id="84099" name="Rectangle 131"/>
            <p:cNvSpPr>
              <a:spLocks noChangeAspect="1" noChangeArrowheads="1"/>
            </p:cNvSpPr>
            <p:nvPr/>
          </p:nvSpPr>
          <p:spPr bwMode="auto">
            <a:xfrm>
              <a:off x="236" y="1175"/>
              <a:ext cx="301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</a:t>
              </a:r>
              <a:endParaRPr lang="eu-ES" sz="1600" b="1">
                <a:cs typeface="+mn-cs"/>
              </a:endParaRPr>
            </a:p>
          </p:txBody>
        </p:sp>
        <p:sp>
          <p:nvSpPr>
            <p:cNvPr id="84100" name="Rectangle 132"/>
            <p:cNvSpPr>
              <a:spLocks noChangeAspect="1" noChangeArrowheads="1"/>
            </p:cNvSpPr>
            <p:nvPr/>
          </p:nvSpPr>
          <p:spPr bwMode="auto">
            <a:xfrm>
              <a:off x="236" y="845"/>
              <a:ext cx="301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IA</a:t>
              </a:r>
              <a:endParaRPr lang="eu-ES" sz="1000">
                <a:cs typeface="+mn-cs"/>
              </a:endParaRPr>
            </a:p>
          </p:txBody>
        </p:sp>
        <p:sp>
          <p:nvSpPr>
            <p:cNvPr id="84101" name="Rectangle 133"/>
            <p:cNvSpPr>
              <a:spLocks noChangeAspect="1" noChangeArrowheads="1"/>
            </p:cNvSpPr>
            <p:nvPr/>
          </p:nvSpPr>
          <p:spPr bwMode="auto">
            <a:xfrm>
              <a:off x="236" y="514"/>
              <a:ext cx="301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</p:grpSp>
      <p:sp>
        <p:nvSpPr>
          <p:cNvPr id="84102" name="Line 134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4103" name="Line 135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4104" name="Rectangle 136"/>
          <p:cNvSpPr>
            <a:spLocks noChangeArrowheads="1"/>
          </p:cNvSpPr>
          <p:nvPr/>
        </p:nvSpPr>
        <p:spPr bwMode="auto">
          <a:xfrm>
            <a:off x="0" y="56546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u-ES" sz="1200">
                <a:solidFill>
                  <a:srgbClr val="000000"/>
                </a:solidFill>
                <a:cs typeface="Times New Roman" charset="0"/>
              </a:rPr>
              <a:t>  </a:t>
            </a:r>
            <a:endParaRPr lang="eu-ES" sz="1100">
              <a:cs typeface="+mn-cs"/>
            </a:endParaRPr>
          </a:p>
          <a:p>
            <a:pPr eaLnBrk="0" hangingPunct="0">
              <a:defRPr/>
            </a:pPr>
            <a:endParaRPr lang="eu-ES">
              <a:cs typeface="+mn-cs"/>
            </a:endParaRPr>
          </a:p>
        </p:txBody>
      </p:sp>
      <p:sp>
        <p:nvSpPr>
          <p:cNvPr id="84105" name="Text Box 137"/>
          <p:cNvSpPr txBox="1">
            <a:spLocks noChangeArrowheads="1"/>
          </p:cNvSpPr>
          <p:nvPr/>
        </p:nvSpPr>
        <p:spPr bwMode="auto">
          <a:xfrm>
            <a:off x="2638425" y="5589588"/>
            <a:ext cx="250666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>
                <a:cs typeface="+mn-cs"/>
              </a:rPr>
              <a:t>VIIIB taldeak 31 talde ditu</a:t>
            </a:r>
          </a:p>
        </p:txBody>
      </p:sp>
      <p:sp>
        <p:nvSpPr>
          <p:cNvPr id="84106" name="Text Box 138"/>
          <p:cNvSpPr txBox="1">
            <a:spLocks noChangeArrowheads="1"/>
          </p:cNvSpPr>
          <p:nvPr/>
        </p:nvSpPr>
        <p:spPr bwMode="auto">
          <a:xfrm>
            <a:off x="3816350" y="6057900"/>
            <a:ext cx="1533525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>
                <a:cs typeface="+mn-cs"/>
              </a:rPr>
              <a:t>18 talde daude</a:t>
            </a:r>
          </a:p>
        </p:txBody>
      </p:sp>
      <p:pic>
        <p:nvPicPr>
          <p:cNvPr id="141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756616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500" fill="hold"/>
                                        <p:tgtEl>
                                          <p:spTgt spid="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500" fill="hold"/>
                                        <p:tgtEl>
                                          <p:spTgt spid="8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500" fill="hold"/>
                                        <p:tgtEl>
                                          <p:spTgt spid="8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500" fill="hold"/>
                                        <p:tgtEl>
                                          <p:spTgt spid="8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500" fill="hold"/>
                                        <p:tgtEl>
                                          <p:spTgt spid="8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500" fill="hold"/>
                                        <p:tgtEl>
                                          <p:spTgt spid="8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0" dur="indefinite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840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3" dur="indefinite"/>
                                        <p:tgtEl>
                                          <p:spTgt spid="8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840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6" dur="indefinite"/>
                                        <p:tgtEl>
                                          <p:spTgt spid="8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840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9" dur="indefinite"/>
                                        <p:tgtEl>
                                          <p:spTgt spid="8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840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2" dur="indefinite"/>
                                        <p:tgtEl>
                                          <p:spTgt spid="8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840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5" dur="indefinite"/>
                                        <p:tgtEl>
                                          <p:spTgt spid="8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840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8" dur="indefinite"/>
                                        <p:tgtEl>
                                          <p:spTgt spid="8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500" fill="hold"/>
                                        <p:tgtEl>
                                          <p:spTgt spid="8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8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500" fill="hold"/>
                                        <p:tgtEl>
                                          <p:spTgt spid="8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8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500" fill="hold"/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8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500" fill="hold"/>
                                        <p:tgtEl>
                                          <p:spTgt spid="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8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5" dur="500" fill="hold"/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5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9" dur="5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6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05" grpId="0" animBg="1"/>
      <p:bldP spid="841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853599" y="2202657"/>
            <a:ext cx="41306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b="1">
                <a:solidFill>
                  <a:srgbClr val="000000"/>
                </a:solidFill>
                <a:cs typeface="+mn-cs"/>
              </a:rPr>
              <a:t>Elementuen taula periodikoa</a:t>
            </a:r>
          </a:p>
        </p:txBody>
      </p:sp>
      <p:grpSp>
        <p:nvGrpSpPr>
          <p:cNvPr id="84995" name="Group 3"/>
          <p:cNvGrpSpPr>
            <a:grpSpLocks/>
          </p:cNvGrpSpPr>
          <p:nvPr/>
        </p:nvGrpSpPr>
        <p:grpSpPr bwMode="auto">
          <a:xfrm>
            <a:off x="7986713" y="2390775"/>
            <a:ext cx="501650" cy="2471738"/>
            <a:chOff x="5031" y="1506"/>
            <a:chExt cx="316" cy="1557"/>
          </a:xfrm>
        </p:grpSpPr>
        <p:sp>
          <p:nvSpPr>
            <p:cNvPr id="84996" name="Rectangle 4"/>
            <p:cNvSpPr>
              <a:spLocks noChangeAspect="1" noChangeArrowheads="1"/>
            </p:cNvSpPr>
            <p:nvPr/>
          </p:nvSpPr>
          <p:spPr bwMode="auto">
            <a:xfrm>
              <a:off x="5031" y="2752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At</a:t>
              </a:r>
              <a:endParaRPr lang="eu-ES" sz="1600" b="1">
                <a:cs typeface="+mn-cs"/>
              </a:endParaRPr>
            </a:p>
          </p:txBody>
        </p:sp>
        <p:sp>
          <p:nvSpPr>
            <p:cNvPr id="84997" name="Rectangle 5"/>
            <p:cNvSpPr>
              <a:spLocks noChangeAspect="1" noChangeArrowheads="1"/>
            </p:cNvSpPr>
            <p:nvPr/>
          </p:nvSpPr>
          <p:spPr bwMode="auto">
            <a:xfrm>
              <a:off x="5031" y="2440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</a:t>
              </a:r>
              <a:endParaRPr lang="eu-ES" sz="1600" b="1">
                <a:cs typeface="+mn-cs"/>
              </a:endParaRPr>
            </a:p>
          </p:txBody>
        </p:sp>
        <p:sp>
          <p:nvSpPr>
            <p:cNvPr id="84998" name="Rectangle 6"/>
            <p:cNvSpPr>
              <a:spLocks noChangeAspect="1" noChangeArrowheads="1"/>
            </p:cNvSpPr>
            <p:nvPr/>
          </p:nvSpPr>
          <p:spPr bwMode="auto">
            <a:xfrm>
              <a:off x="5031" y="2129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Br</a:t>
              </a:r>
              <a:endParaRPr lang="eu-ES" sz="1600" b="1">
                <a:cs typeface="+mn-cs"/>
              </a:endParaRPr>
            </a:p>
          </p:txBody>
        </p:sp>
        <p:sp>
          <p:nvSpPr>
            <p:cNvPr id="84999" name="Rectangle 7"/>
            <p:cNvSpPr>
              <a:spLocks noChangeAspect="1" noChangeArrowheads="1"/>
            </p:cNvSpPr>
            <p:nvPr/>
          </p:nvSpPr>
          <p:spPr bwMode="auto">
            <a:xfrm>
              <a:off x="5031" y="1817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Cl</a:t>
              </a:r>
              <a:endParaRPr lang="eu-ES" sz="1600" b="1">
                <a:cs typeface="+mn-cs"/>
              </a:endParaRPr>
            </a:p>
          </p:txBody>
        </p:sp>
        <p:sp>
          <p:nvSpPr>
            <p:cNvPr id="85000" name="Rectangle 8"/>
            <p:cNvSpPr>
              <a:spLocks noChangeAspect="1" noChangeArrowheads="1"/>
            </p:cNvSpPr>
            <p:nvPr/>
          </p:nvSpPr>
          <p:spPr bwMode="auto">
            <a:xfrm>
              <a:off x="5031" y="1506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</a:t>
              </a:r>
              <a:endParaRPr lang="eu-ES" sz="1600" b="1">
                <a:cs typeface="+mn-cs"/>
              </a:endParaRPr>
            </a:p>
          </p:txBody>
        </p:sp>
      </p:grpSp>
      <p:grpSp>
        <p:nvGrpSpPr>
          <p:cNvPr id="85001" name="Group 9"/>
          <p:cNvGrpSpPr>
            <a:grpSpLocks/>
          </p:cNvGrpSpPr>
          <p:nvPr/>
        </p:nvGrpSpPr>
        <p:grpSpPr bwMode="auto">
          <a:xfrm>
            <a:off x="7505700" y="2390775"/>
            <a:ext cx="481013" cy="2471738"/>
            <a:chOff x="4728" y="1506"/>
            <a:chExt cx="303" cy="1557"/>
          </a:xfrm>
        </p:grpSpPr>
        <p:sp>
          <p:nvSpPr>
            <p:cNvPr id="85002" name="Rectangle 10"/>
            <p:cNvSpPr>
              <a:spLocks noChangeAspect="1" noChangeArrowheads="1"/>
            </p:cNvSpPr>
            <p:nvPr/>
          </p:nvSpPr>
          <p:spPr bwMode="auto">
            <a:xfrm>
              <a:off x="4728" y="2752"/>
              <a:ext cx="303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Po</a:t>
              </a:r>
              <a:endParaRPr lang="eu-ES" sz="1600" b="1">
                <a:cs typeface="+mn-cs"/>
              </a:endParaRPr>
            </a:p>
          </p:txBody>
        </p:sp>
        <p:sp>
          <p:nvSpPr>
            <p:cNvPr id="85003" name="Rectangle 11"/>
            <p:cNvSpPr>
              <a:spLocks noChangeAspect="1" noChangeArrowheads="1"/>
            </p:cNvSpPr>
            <p:nvPr/>
          </p:nvSpPr>
          <p:spPr bwMode="auto">
            <a:xfrm>
              <a:off x="4728" y="2440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Te</a:t>
              </a:r>
              <a:endParaRPr lang="eu-ES" sz="1600" b="1">
                <a:cs typeface="+mn-cs"/>
              </a:endParaRPr>
            </a:p>
          </p:txBody>
        </p:sp>
        <p:sp>
          <p:nvSpPr>
            <p:cNvPr id="85004" name="Rectangle 12"/>
            <p:cNvSpPr>
              <a:spLocks noChangeAspect="1" noChangeArrowheads="1"/>
            </p:cNvSpPr>
            <p:nvPr/>
          </p:nvSpPr>
          <p:spPr bwMode="auto">
            <a:xfrm>
              <a:off x="4728" y="2129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Se</a:t>
              </a:r>
              <a:endParaRPr lang="eu-ES" sz="1600" b="1">
                <a:cs typeface="+mn-cs"/>
              </a:endParaRPr>
            </a:p>
          </p:txBody>
        </p:sp>
        <p:sp>
          <p:nvSpPr>
            <p:cNvPr id="85005" name="Rectangle 13"/>
            <p:cNvSpPr>
              <a:spLocks noChangeAspect="1" noChangeArrowheads="1"/>
            </p:cNvSpPr>
            <p:nvPr/>
          </p:nvSpPr>
          <p:spPr bwMode="auto">
            <a:xfrm>
              <a:off x="4728" y="1817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 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                    </a:t>
              </a:r>
              <a:endParaRPr lang="eu-ES">
                <a:cs typeface="+mn-cs"/>
              </a:endParaRPr>
            </a:p>
          </p:txBody>
        </p:sp>
        <p:sp>
          <p:nvSpPr>
            <p:cNvPr id="85006" name="Rectangle 14"/>
            <p:cNvSpPr>
              <a:spLocks noChangeAspect="1" noChangeArrowheads="1"/>
            </p:cNvSpPr>
            <p:nvPr/>
          </p:nvSpPr>
          <p:spPr bwMode="auto">
            <a:xfrm>
              <a:off x="4728" y="1506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</a:t>
              </a:r>
              <a:endParaRPr lang="eu-ES" sz="1600" b="1">
                <a:cs typeface="+mn-cs"/>
              </a:endParaRPr>
            </a:p>
          </p:txBody>
        </p:sp>
      </p:grpSp>
      <p:grpSp>
        <p:nvGrpSpPr>
          <p:cNvPr id="85007" name="Group 15"/>
          <p:cNvGrpSpPr>
            <a:grpSpLocks/>
          </p:cNvGrpSpPr>
          <p:nvPr/>
        </p:nvGrpSpPr>
        <p:grpSpPr bwMode="auto">
          <a:xfrm>
            <a:off x="7046913" y="2390775"/>
            <a:ext cx="458787" cy="2471738"/>
            <a:chOff x="4439" y="1506"/>
            <a:chExt cx="289" cy="1557"/>
          </a:xfrm>
        </p:grpSpPr>
        <p:sp>
          <p:nvSpPr>
            <p:cNvPr id="85008" name="Rectangle 16"/>
            <p:cNvSpPr>
              <a:spLocks noChangeAspect="1" noChangeArrowheads="1"/>
            </p:cNvSpPr>
            <p:nvPr/>
          </p:nvSpPr>
          <p:spPr bwMode="auto">
            <a:xfrm>
              <a:off x="4439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Bi</a:t>
              </a:r>
              <a:endParaRPr lang="eu-ES" sz="1600" b="1">
                <a:cs typeface="+mn-cs"/>
              </a:endParaRPr>
            </a:p>
          </p:txBody>
        </p:sp>
        <p:sp>
          <p:nvSpPr>
            <p:cNvPr id="85009" name="Rectangle 17"/>
            <p:cNvSpPr>
              <a:spLocks noChangeAspect="1" noChangeArrowheads="1"/>
            </p:cNvSpPr>
            <p:nvPr/>
          </p:nvSpPr>
          <p:spPr bwMode="auto">
            <a:xfrm>
              <a:off x="4439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Sb</a:t>
              </a:r>
              <a:endParaRPr lang="eu-ES" sz="1600" b="1">
                <a:cs typeface="+mn-cs"/>
              </a:endParaRPr>
            </a:p>
          </p:txBody>
        </p:sp>
        <p:sp>
          <p:nvSpPr>
            <p:cNvPr id="85010" name="Rectangle 18"/>
            <p:cNvSpPr>
              <a:spLocks noChangeAspect="1" noChangeArrowheads="1"/>
            </p:cNvSpPr>
            <p:nvPr/>
          </p:nvSpPr>
          <p:spPr bwMode="auto">
            <a:xfrm>
              <a:off x="4439" y="2129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As</a:t>
              </a:r>
              <a:endParaRPr lang="eu-ES" sz="1600" b="1">
                <a:cs typeface="+mn-cs"/>
              </a:endParaRPr>
            </a:p>
          </p:txBody>
        </p:sp>
        <p:sp>
          <p:nvSpPr>
            <p:cNvPr id="85011" name="Rectangle 19"/>
            <p:cNvSpPr>
              <a:spLocks noChangeAspect="1" noChangeArrowheads="1"/>
            </p:cNvSpPr>
            <p:nvPr/>
          </p:nvSpPr>
          <p:spPr bwMode="auto">
            <a:xfrm>
              <a:off x="4439" y="1817"/>
              <a:ext cx="289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</a:t>
              </a:r>
              <a:endParaRPr lang="eu-ES" sz="1600" b="1">
                <a:cs typeface="+mn-cs"/>
              </a:endParaRPr>
            </a:p>
          </p:txBody>
        </p:sp>
        <p:sp>
          <p:nvSpPr>
            <p:cNvPr id="85012" name="Rectangle 20"/>
            <p:cNvSpPr>
              <a:spLocks noChangeAspect="1" noChangeArrowheads="1"/>
            </p:cNvSpPr>
            <p:nvPr/>
          </p:nvSpPr>
          <p:spPr bwMode="auto">
            <a:xfrm>
              <a:off x="4439" y="1506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</a:t>
              </a:r>
              <a:endParaRPr lang="eu-ES" sz="1600" b="1">
                <a:cs typeface="+mn-cs"/>
              </a:endParaRPr>
            </a:p>
          </p:txBody>
        </p:sp>
      </p:grpSp>
      <p:grpSp>
        <p:nvGrpSpPr>
          <p:cNvPr id="85013" name="Group 21"/>
          <p:cNvGrpSpPr>
            <a:grpSpLocks/>
          </p:cNvGrpSpPr>
          <p:nvPr/>
        </p:nvGrpSpPr>
        <p:grpSpPr bwMode="auto">
          <a:xfrm>
            <a:off x="6592888" y="2390775"/>
            <a:ext cx="454025" cy="2471738"/>
            <a:chOff x="4153" y="1506"/>
            <a:chExt cx="286" cy="1557"/>
          </a:xfrm>
        </p:grpSpPr>
        <p:sp>
          <p:nvSpPr>
            <p:cNvPr id="85014" name="Rectangle 22"/>
            <p:cNvSpPr>
              <a:spLocks noChangeAspect="1" noChangeArrowheads="1"/>
            </p:cNvSpPr>
            <p:nvPr/>
          </p:nvSpPr>
          <p:spPr bwMode="auto">
            <a:xfrm>
              <a:off x="4153" y="2752"/>
              <a:ext cx="286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Pb</a:t>
              </a:r>
              <a:endParaRPr lang="eu-ES" sz="1600" b="1">
                <a:cs typeface="+mn-cs"/>
              </a:endParaRPr>
            </a:p>
          </p:txBody>
        </p:sp>
        <p:sp>
          <p:nvSpPr>
            <p:cNvPr id="85015" name="Rectangle 23"/>
            <p:cNvSpPr>
              <a:spLocks noChangeAspect="1" noChangeArrowheads="1"/>
            </p:cNvSpPr>
            <p:nvPr/>
          </p:nvSpPr>
          <p:spPr bwMode="auto">
            <a:xfrm>
              <a:off x="4153" y="2440"/>
              <a:ext cx="286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Sn</a:t>
              </a:r>
              <a:endParaRPr lang="eu-ES" sz="1600" b="1">
                <a:cs typeface="+mn-cs"/>
              </a:endParaRPr>
            </a:p>
          </p:txBody>
        </p:sp>
        <p:sp>
          <p:nvSpPr>
            <p:cNvPr id="85016" name="Rectangle 24"/>
            <p:cNvSpPr>
              <a:spLocks noChangeAspect="1" noChangeArrowheads="1"/>
            </p:cNvSpPr>
            <p:nvPr/>
          </p:nvSpPr>
          <p:spPr bwMode="auto">
            <a:xfrm>
              <a:off x="4153" y="2129"/>
              <a:ext cx="286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Ge</a:t>
              </a:r>
              <a:endParaRPr lang="eu-ES" sz="1600" b="1">
                <a:cs typeface="+mn-cs"/>
              </a:endParaRPr>
            </a:p>
          </p:txBody>
        </p:sp>
        <p:sp>
          <p:nvSpPr>
            <p:cNvPr id="85017" name="Rectangle 25"/>
            <p:cNvSpPr>
              <a:spLocks noChangeAspect="1" noChangeArrowheads="1"/>
            </p:cNvSpPr>
            <p:nvPr/>
          </p:nvSpPr>
          <p:spPr bwMode="auto">
            <a:xfrm>
              <a:off x="4153" y="1817"/>
              <a:ext cx="28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Si</a:t>
              </a:r>
              <a:endParaRPr lang="eu-ES" sz="1600" b="1">
                <a:cs typeface="+mn-cs"/>
              </a:endParaRPr>
            </a:p>
          </p:txBody>
        </p:sp>
        <p:sp>
          <p:nvSpPr>
            <p:cNvPr id="85018" name="Rectangle 26"/>
            <p:cNvSpPr>
              <a:spLocks noChangeAspect="1" noChangeArrowheads="1"/>
            </p:cNvSpPr>
            <p:nvPr/>
          </p:nvSpPr>
          <p:spPr bwMode="auto">
            <a:xfrm>
              <a:off x="4153" y="1506"/>
              <a:ext cx="28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</a:t>
              </a:r>
              <a:endParaRPr lang="eu-ES" sz="1600" b="1">
                <a:cs typeface="+mn-cs"/>
              </a:endParaRPr>
            </a:p>
          </p:txBody>
        </p:sp>
      </p:grpSp>
      <p:grpSp>
        <p:nvGrpSpPr>
          <p:cNvPr id="85019" name="Group 27"/>
          <p:cNvGrpSpPr>
            <a:grpSpLocks/>
          </p:cNvGrpSpPr>
          <p:nvPr/>
        </p:nvGrpSpPr>
        <p:grpSpPr bwMode="auto">
          <a:xfrm>
            <a:off x="6129338" y="2390775"/>
            <a:ext cx="463550" cy="2471738"/>
            <a:chOff x="3861" y="1506"/>
            <a:chExt cx="292" cy="1557"/>
          </a:xfrm>
        </p:grpSpPr>
        <p:sp>
          <p:nvSpPr>
            <p:cNvPr id="85020" name="Rectangle 28"/>
            <p:cNvSpPr>
              <a:spLocks noChangeAspect="1" noChangeArrowheads="1"/>
            </p:cNvSpPr>
            <p:nvPr/>
          </p:nvSpPr>
          <p:spPr bwMode="auto">
            <a:xfrm>
              <a:off x="3861" y="2752"/>
              <a:ext cx="29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Tl</a:t>
              </a:r>
              <a:endParaRPr lang="eu-ES" sz="1600" b="1">
                <a:cs typeface="+mn-cs"/>
              </a:endParaRPr>
            </a:p>
          </p:txBody>
        </p:sp>
        <p:sp>
          <p:nvSpPr>
            <p:cNvPr id="85021" name="Rectangle 29"/>
            <p:cNvSpPr>
              <a:spLocks noChangeAspect="1" noChangeArrowheads="1"/>
            </p:cNvSpPr>
            <p:nvPr/>
          </p:nvSpPr>
          <p:spPr bwMode="auto">
            <a:xfrm>
              <a:off x="3861" y="2440"/>
              <a:ext cx="29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In</a:t>
              </a:r>
              <a:endParaRPr lang="eu-ES" sz="1600" b="1">
                <a:cs typeface="+mn-cs"/>
              </a:endParaRPr>
            </a:p>
          </p:txBody>
        </p:sp>
        <p:sp>
          <p:nvSpPr>
            <p:cNvPr id="85022" name="Rectangle 30"/>
            <p:cNvSpPr>
              <a:spLocks noChangeAspect="1" noChangeArrowheads="1"/>
            </p:cNvSpPr>
            <p:nvPr/>
          </p:nvSpPr>
          <p:spPr bwMode="auto">
            <a:xfrm>
              <a:off x="3861" y="2129"/>
              <a:ext cx="29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Ga</a:t>
              </a:r>
              <a:endParaRPr lang="eu-ES" sz="1600" b="1">
                <a:cs typeface="+mn-cs"/>
              </a:endParaRPr>
            </a:p>
          </p:txBody>
        </p:sp>
        <p:sp>
          <p:nvSpPr>
            <p:cNvPr id="85023" name="Rectangle 31"/>
            <p:cNvSpPr>
              <a:spLocks noChangeAspect="1" noChangeArrowheads="1"/>
            </p:cNvSpPr>
            <p:nvPr/>
          </p:nvSpPr>
          <p:spPr bwMode="auto">
            <a:xfrm>
              <a:off x="3861" y="1817"/>
              <a:ext cx="29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Al</a:t>
              </a:r>
              <a:endParaRPr lang="eu-ES" sz="1600" b="1">
                <a:cs typeface="+mn-cs"/>
              </a:endParaRPr>
            </a:p>
          </p:txBody>
        </p:sp>
        <p:sp>
          <p:nvSpPr>
            <p:cNvPr id="85024" name="Rectangle 32"/>
            <p:cNvSpPr>
              <a:spLocks noChangeAspect="1" noChangeArrowheads="1"/>
            </p:cNvSpPr>
            <p:nvPr/>
          </p:nvSpPr>
          <p:spPr bwMode="auto">
            <a:xfrm>
              <a:off x="3861" y="1506"/>
              <a:ext cx="292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</a:t>
              </a:r>
              <a:endParaRPr lang="eu-ES" sz="1600" b="1">
                <a:cs typeface="+mn-cs"/>
              </a:endParaRPr>
            </a:p>
          </p:txBody>
        </p:sp>
      </p:grpSp>
      <p:grpSp>
        <p:nvGrpSpPr>
          <p:cNvPr id="85025" name="Group 33"/>
          <p:cNvGrpSpPr>
            <a:grpSpLocks/>
          </p:cNvGrpSpPr>
          <p:nvPr/>
        </p:nvGrpSpPr>
        <p:grpSpPr bwMode="auto">
          <a:xfrm>
            <a:off x="8488363" y="1865313"/>
            <a:ext cx="473075" cy="2997200"/>
            <a:chOff x="5347" y="1175"/>
            <a:chExt cx="298" cy="1888"/>
          </a:xfrm>
        </p:grpSpPr>
        <p:sp>
          <p:nvSpPr>
            <p:cNvPr id="85026" name="Rectangle 34"/>
            <p:cNvSpPr>
              <a:spLocks noChangeAspect="1" noChangeArrowheads="1"/>
            </p:cNvSpPr>
            <p:nvPr/>
          </p:nvSpPr>
          <p:spPr bwMode="auto">
            <a:xfrm>
              <a:off x="5347" y="2752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Rn</a:t>
              </a:r>
              <a:endParaRPr lang="eu-ES" sz="1600" b="1">
                <a:cs typeface="+mn-cs"/>
              </a:endParaRPr>
            </a:p>
          </p:txBody>
        </p:sp>
        <p:sp>
          <p:nvSpPr>
            <p:cNvPr id="85027" name="Rectangle 35"/>
            <p:cNvSpPr>
              <a:spLocks noChangeAspect="1" noChangeArrowheads="1"/>
            </p:cNvSpPr>
            <p:nvPr/>
          </p:nvSpPr>
          <p:spPr bwMode="auto">
            <a:xfrm>
              <a:off x="5347" y="2440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Xe</a:t>
              </a:r>
              <a:endParaRPr lang="eu-ES" sz="1600" b="1">
                <a:cs typeface="+mn-cs"/>
              </a:endParaRPr>
            </a:p>
          </p:txBody>
        </p:sp>
        <p:sp>
          <p:nvSpPr>
            <p:cNvPr id="85028" name="Rectangle 36"/>
            <p:cNvSpPr>
              <a:spLocks noChangeAspect="1" noChangeArrowheads="1"/>
            </p:cNvSpPr>
            <p:nvPr/>
          </p:nvSpPr>
          <p:spPr bwMode="auto">
            <a:xfrm>
              <a:off x="5347" y="2129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Kr</a:t>
              </a:r>
              <a:endParaRPr lang="eu-ES" sz="1600" b="1">
                <a:cs typeface="+mn-cs"/>
              </a:endParaRPr>
            </a:p>
          </p:txBody>
        </p:sp>
        <p:sp>
          <p:nvSpPr>
            <p:cNvPr id="85029" name="Rectangle 37"/>
            <p:cNvSpPr>
              <a:spLocks noChangeAspect="1" noChangeArrowheads="1"/>
            </p:cNvSpPr>
            <p:nvPr/>
          </p:nvSpPr>
          <p:spPr bwMode="auto">
            <a:xfrm>
              <a:off x="5347" y="1817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Ar</a:t>
              </a:r>
              <a:endParaRPr lang="eu-ES" sz="1600" b="1">
                <a:cs typeface="+mn-cs"/>
              </a:endParaRPr>
            </a:p>
          </p:txBody>
        </p:sp>
        <p:sp>
          <p:nvSpPr>
            <p:cNvPr id="85030" name="Rectangle 38"/>
            <p:cNvSpPr>
              <a:spLocks noChangeAspect="1" noChangeArrowheads="1"/>
            </p:cNvSpPr>
            <p:nvPr/>
          </p:nvSpPr>
          <p:spPr bwMode="auto">
            <a:xfrm>
              <a:off x="5347" y="1506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Ne</a:t>
              </a:r>
              <a:endParaRPr lang="eu-ES" sz="1600" b="1">
                <a:cs typeface="+mn-cs"/>
              </a:endParaRPr>
            </a:p>
          </p:txBody>
        </p:sp>
        <p:sp>
          <p:nvSpPr>
            <p:cNvPr id="85031" name="Rectangle 39"/>
            <p:cNvSpPr>
              <a:spLocks noChangeAspect="1" noChangeArrowheads="1"/>
            </p:cNvSpPr>
            <p:nvPr/>
          </p:nvSpPr>
          <p:spPr bwMode="auto">
            <a:xfrm>
              <a:off x="5347" y="1175"/>
              <a:ext cx="298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He</a:t>
              </a:r>
              <a:endParaRPr lang="eu-ES" sz="1600" b="1">
                <a:cs typeface="+mn-cs"/>
              </a:endParaRPr>
            </a:p>
          </p:txBody>
        </p:sp>
      </p:grpSp>
      <p:sp>
        <p:nvSpPr>
          <p:cNvPr id="85032" name="Rectangle 40"/>
          <p:cNvSpPr>
            <a:spLocks noChangeAspect="1" noChangeArrowheads="1"/>
          </p:cNvSpPr>
          <p:nvPr/>
        </p:nvSpPr>
        <p:spPr bwMode="auto">
          <a:xfrm>
            <a:off x="8488363" y="1341438"/>
            <a:ext cx="4730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VIIIA</a:t>
            </a:r>
            <a:endParaRPr lang="eu-ES" sz="1000">
              <a:cs typeface="+mn-cs"/>
            </a:endParaRPr>
          </a:p>
        </p:txBody>
      </p:sp>
      <p:sp>
        <p:nvSpPr>
          <p:cNvPr id="85033" name="Rectangle 41"/>
          <p:cNvSpPr>
            <a:spLocks noChangeAspect="1" noChangeArrowheads="1"/>
          </p:cNvSpPr>
          <p:nvPr/>
        </p:nvSpPr>
        <p:spPr bwMode="auto">
          <a:xfrm>
            <a:off x="7986713" y="1341438"/>
            <a:ext cx="501650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VIIA</a:t>
            </a:r>
            <a:endParaRPr lang="eu-ES" sz="1000">
              <a:cs typeface="+mn-cs"/>
            </a:endParaRPr>
          </a:p>
        </p:txBody>
      </p:sp>
      <p:sp>
        <p:nvSpPr>
          <p:cNvPr id="85034" name="Rectangle 42"/>
          <p:cNvSpPr>
            <a:spLocks noChangeAspect="1" noChangeArrowheads="1"/>
          </p:cNvSpPr>
          <p:nvPr/>
        </p:nvSpPr>
        <p:spPr bwMode="auto">
          <a:xfrm>
            <a:off x="7505700" y="1341438"/>
            <a:ext cx="481013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VIA</a:t>
            </a:r>
            <a:endParaRPr lang="eu-ES" sz="1000">
              <a:cs typeface="+mn-cs"/>
            </a:endParaRPr>
          </a:p>
        </p:txBody>
      </p:sp>
      <p:sp>
        <p:nvSpPr>
          <p:cNvPr id="85035" name="Rectangle 43"/>
          <p:cNvSpPr>
            <a:spLocks noChangeAspect="1" noChangeArrowheads="1"/>
          </p:cNvSpPr>
          <p:nvPr/>
        </p:nvSpPr>
        <p:spPr bwMode="auto">
          <a:xfrm>
            <a:off x="7046913" y="1341438"/>
            <a:ext cx="458787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VA</a:t>
            </a:r>
            <a:endParaRPr lang="eu-ES" sz="1000">
              <a:cs typeface="+mn-cs"/>
            </a:endParaRPr>
          </a:p>
        </p:txBody>
      </p:sp>
      <p:sp>
        <p:nvSpPr>
          <p:cNvPr id="85036" name="Rectangle 44"/>
          <p:cNvSpPr>
            <a:spLocks noChangeAspect="1" noChangeArrowheads="1"/>
          </p:cNvSpPr>
          <p:nvPr/>
        </p:nvSpPr>
        <p:spPr bwMode="auto">
          <a:xfrm>
            <a:off x="6592888" y="1341438"/>
            <a:ext cx="4540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IVA</a:t>
            </a:r>
            <a:endParaRPr lang="eu-ES" sz="1000">
              <a:cs typeface="+mn-cs"/>
            </a:endParaRPr>
          </a:p>
        </p:txBody>
      </p:sp>
      <p:sp>
        <p:nvSpPr>
          <p:cNvPr id="85037" name="Rectangle 45"/>
          <p:cNvSpPr>
            <a:spLocks noChangeAspect="1" noChangeArrowheads="1"/>
          </p:cNvSpPr>
          <p:nvPr/>
        </p:nvSpPr>
        <p:spPr bwMode="auto">
          <a:xfrm>
            <a:off x="6129338" y="1341438"/>
            <a:ext cx="463550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IIIA</a:t>
            </a:r>
            <a:endParaRPr lang="eu-ES" sz="1000">
              <a:cs typeface="+mn-cs"/>
            </a:endParaRPr>
          </a:p>
        </p:txBody>
      </p:sp>
      <p:sp>
        <p:nvSpPr>
          <p:cNvPr id="85038" name="Rectangle 46"/>
          <p:cNvSpPr>
            <a:spLocks noChangeAspect="1" noChangeArrowheads="1"/>
          </p:cNvSpPr>
          <p:nvPr/>
        </p:nvSpPr>
        <p:spPr bwMode="auto">
          <a:xfrm>
            <a:off x="8488363" y="815975"/>
            <a:ext cx="47307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18</a:t>
            </a:r>
            <a:endParaRPr lang="eu-ES">
              <a:cs typeface="+mn-cs"/>
            </a:endParaRPr>
          </a:p>
        </p:txBody>
      </p:sp>
      <p:sp>
        <p:nvSpPr>
          <p:cNvPr id="85039" name="Rectangle 47"/>
          <p:cNvSpPr>
            <a:spLocks noChangeAspect="1" noChangeArrowheads="1"/>
          </p:cNvSpPr>
          <p:nvPr/>
        </p:nvSpPr>
        <p:spPr bwMode="auto">
          <a:xfrm>
            <a:off x="7986713" y="815975"/>
            <a:ext cx="5016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17</a:t>
            </a:r>
            <a:endParaRPr lang="eu-ES">
              <a:cs typeface="+mn-cs"/>
            </a:endParaRPr>
          </a:p>
        </p:txBody>
      </p:sp>
      <p:sp>
        <p:nvSpPr>
          <p:cNvPr id="85040" name="Rectangle 48"/>
          <p:cNvSpPr>
            <a:spLocks noChangeAspect="1" noChangeArrowheads="1"/>
          </p:cNvSpPr>
          <p:nvPr/>
        </p:nvSpPr>
        <p:spPr bwMode="auto">
          <a:xfrm>
            <a:off x="7505700" y="815975"/>
            <a:ext cx="481013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16</a:t>
            </a:r>
            <a:endParaRPr lang="eu-ES">
              <a:cs typeface="+mn-cs"/>
            </a:endParaRPr>
          </a:p>
        </p:txBody>
      </p:sp>
      <p:sp>
        <p:nvSpPr>
          <p:cNvPr id="85041" name="Rectangle 49"/>
          <p:cNvSpPr>
            <a:spLocks noChangeAspect="1" noChangeArrowheads="1"/>
          </p:cNvSpPr>
          <p:nvPr/>
        </p:nvSpPr>
        <p:spPr bwMode="auto">
          <a:xfrm>
            <a:off x="7046913" y="815975"/>
            <a:ext cx="458787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15</a:t>
            </a:r>
            <a:endParaRPr lang="eu-ES">
              <a:cs typeface="+mn-cs"/>
            </a:endParaRPr>
          </a:p>
        </p:txBody>
      </p:sp>
      <p:sp>
        <p:nvSpPr>
          <p:cNvPr id="85042" name="Rectangle 50"/>
          <p:cNvSpPr>
            <a:spLocks noChangeAspect="1" noChangeArrowheads="1"/>
          </p:cNvSpPr>
          <p:nvPr/>
        </p:nvSpPr>
        <p:spPr bwMode="auto">
          <a:xfrm>
            <a:off x="6592888" y="815975"/>
            <a:ext cx="4540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14</a:t>
            </a:r>
            <a:endParaRPr lang="eu-ES">
              <a:cs typeface="+mn-cs"/>
            </a:endParaRPr>
          </a:p>
        </p:txBody>
      </p:sp>
      <p:sp>
        <p:nvSpPr>
          <p:cNvPr id="85043" name="Rectangle 51"/>
          <p:cNvSpPr>
            <a:spLocks noChangeAspect="1" noChangeArrowheads="1"/>
          </p:cNvSpPr>
          <p:nvPr/>
        </p:nvSpPr>
        <p:spPr bwMode="auto">
          <a:xfrm>
            <a:off x="6129338" y="815975"/>
            <a:ext cx="4635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13</a:t>
            </a:r>
            <a:endParaRPr lang="eu-ES">
              <a:cs typeface="+mn-cs"/>
            </a:endParaRPr>
          </a:p>
        </p:txBody>
      </p:sp>
      <p:grpSp>
        <p:nvGrpSpPr>
          <p:cNvPr id="85044" name="Group 52"/>
          <p:cNvGrpSpPr>
            <a:grpSpLocks/>
          </p:cNvGrpSpPr>
          <p:nvPr/>
        </p:nvGrpSpPr>
        <p:grpSpPr bwMode="auto">
          <a:xfrm>
            <a:off x="1344613" y="815975"/>
            <a:ext cx="4784725" cy="4540250"/>
            <a:chOff x="847" y="514"/>
            <a:chExt cx="3014" cy="2860"/>
          </a:xfrm>
        </p:grpSpPr>
        <p:sp>
          <p:nvSpPr>
            <p:cNvPr id="85045" name="Rectangle 53"/>
            <p:cNvSpPr>
              <a:spLocks noChangeAspect="1" noChangeArrowheads="1"/>
            </p:cNvSpPr>
            <p:nvPr/>
          </p:nvSpPr>
          <p:spPr bwMode="auto">
            <a:xfrm>
              <a:off x="2675" y="3063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Mt</a:t>
              </a:r>
              <a:endParaRPr lang="eu-ES" sz="1600" b="1">
                <a:cs typeface="+mn-cs"/>
              </a:endParaRPr>
            </a:p>
          </p:txBody>
        </p:sp>
        <p:sp>
          <p:nvSpPr>
            <p:cNvPr id="85046" name="Rectangle 54"/>
            <p:cNvSpPr>
              <a:spLocks noChangeAspect="1" noChangeArrowheads="1"/>
            </p:cNvSpPr>
            <p:nvPr/>
          </p:nvSpPr>
          <p:spPr bwMode="auto">
            <a:xfrm>
              <a:off x="2380" y="3063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Hs</a:t>
              </a:r>
              <a:endParaRPr lang="eu-ES" sz="1600" b="1">
                <a:cs typeface="+mn-cs"/>
              </a:endParaRPr>
            </a:p>
          </p:txBody>
        </p:sp>
        <p:sp>
          <p:nvSpPr>
            <p:cNvPr id="85047" name="Rectangle 55"/>
            <p:cNvSpPr>
              <a:spLocks noChangeAspect="1" noChangeArrowheads="1"/>
            </p:cNvSpPr>
            <p:nvPr/>
          </p:nvSpPr>
          <p:spPr bwMode="auto">
            <a:xfrm>
              <a:off x="2050" y="3063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Bh</a:t>
              </a:r>
              <a:endParaRPr lang="eu-ES" sz="1600" b="1">
                <a:cs typeface="+mn-cs"/>
              </a:endParaRPr>
            </a:p>
          </p:txBody>
        </p:sp>
        <p:sp>
          <p:nvSpPr>
            <p:cNvPr id="85048" name="Rectangle 56"/>
            <p:cNvSpPr>
              <a:spLocks noChangeAspect="1" noChangeArrowheads="1"/>
            </p:cNvSpPr>
            <p:nvPr/>
          </p:nvSpPr>
          <p:spPr bwMode="auto">
            <a:xfrm>
              <a:off x="1745" y="3063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Sg</a:t>
              </a:r>
              <a:endParaRPr lang="eu-ES" sz="1600" b="1">
                <a:cs typeface="+mn-cs"/>
              </a:endParaRPr>
            </a:p>
          </p:txBody>
        </p:sp>
        <p:sp>
          <p:nvSpPr>
            <p:cNvPr id="85049" name="Rectangle 57"/>
            <p:cNvSpPr>
              <a:spLocks noChangeAspect="1" noChangeArrowheads="1"/>
            </p:cNvSpPr>
            <p:nvPr/>
          </p:nvSpPr>
          <p:spPr bwMode="auto">
            <a:xfrm>
              <a:off x="1443" y="3063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Db</a:t>
              </a:r>
              <a:endParaRPr lang="eu-ES" sz="1600" b="1">
                <a:cs typeface="+mn-cs"/>
              </a:endParaRPr>
            </a:p>
          </p:txBody>
        </p:sp>
        <p:sp>
          <p:nvSpPr>
            <p:cNvPr id="85050" name="Rectangle 58"/>
            <p:cNvSpPr>
              <a:spLocks noChangeAspect="1" noChangeArrowheads="1"/>
            </p:cNvSpPr>
            <p:nvPr/>
          </p:nvSpPr>
          <p:spPr bwMode="auto">
            <a:xfrm>
              <a:off x="1146" y="3063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Rf</a:t>
              </a:r>
              <a:endParaRPr lang="eu-ES" sz="1600" b="1">
                <a:cs typeface="+mn-cs"/>
              </a:endParaRPr>
            </a:p>
          </p:txBody>
        </p:sp>
        <p:sp>
          <p:nvSpPr>
            <p:cNvPr id="85051" name="Rectangle 59"/>
            <p:cNvSpPr>
              <a:spLocks noChangeAspect="1" noChangeArrowheads="1"/>
            </p:cNvSpPr>
            <p:nvPr/>
          </p:nvSpPr>
          <p:spPr bwMode="auto">
            <a:xfrm>
              <a:off x="847" y="3063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89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2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Ac</a:t>
              </a:r>
              <a:endParaRPr lang="eu-ES" sz="1600" b="1">
                <a:cs typeface="+mn-cs"/>
              </a:endParaRPr>
            </a:p>
          </p:txBody>
        </p:sp>
        <p:sp>
          <p:nvSpPr>
            <p:cNvPr id="85052" name="Rectangle 60"/>
            <p:cNvSpPr>
              <a:spLocks noChangeAspect="1" noChangeArrowheads="1"/>
            </p:cNvSpPr>
            <p:nvPr/>
          </p:nvSpPr>
          <p:spPr bwMode="auto">
            <a:xfrm>
              <a:off x="3572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Hg</a:t>
              </a:r>
              <a:endParaRPr lang="eu-ES" sz="1600" b="1">
                <a:cs typeface="+mn-cs"/>
              </a:endParaRPr>
            </a:p>
          </p:txBody>
        </p:sp>
        <p:sp>
          <p:nvSpPr>
            <p:cNvPr id="85053" name="Rectangle 61"/>
            <p:cNvSpPr>
              <a:spLocks noChangeAspect="1" noChangeArrowheads="1"/>
            </p:cNvSpPr>
            <p:nvPr/>
          </p:nvSpPr>
          <p:spPr bwMode="auto">
            <a:xfrm>
              <a:off x="3254" y="2752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Au</a:t>
              </a:r>
              <a:endParaRPr lang="eu-ES" sz="1600" b="1">
                <a:cs typeface="+mn-cs"/>
              </a:endParaRPr>
            </a:p>
          </p:txBody>
        </p:sp>
        <p:sp>
          <p:nvSpPr>
            <p:cNvPr id="85054" name="Rectangle 62"/>
            <p:cNvSpPr>
              <a:spLocks noChangeAspect="1" noChangeArrowheads="1"/>
            </p:cNvSpPr>
            <p:nvPr/>
          </p:nvSpPr>
          <p:spPr bwMode="auto">
            <a:xfrm>
              <a:off x="2965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Pt</a:t>
              </a:r>
              <a:endParaRPr lang="eu-ES" sz="1600" b="1">
                <a:cs typeface="+mn-cs"/>
              </a:endParaRPr>
            </a:p>
          </p:txBody>
        </p:sp>
        <p:sp>
          <p:nvSpPr>
            <p:cNvPr id="85055" name="Rectangle 63"/>
            <p:cNvSpPr>
              <a:spLocks noChangeAspect="1" noChangeArrowheads="1"/>
            </p:cNvSpPr>
            <p:nvPr/>
          </p:nvSpPr>
          <p:spPr bwMode="auto">
            <a:xfrm>
              <a:off x="2675" y="2752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Ir</a:t>
              </a:r>
              <a:endParaRPr lang="eu-ES" sz="1600" b="1">
                <a:cs typeface="+mn-cs"/>
              </a:endParaRPr>
            </a:p>
          </p:txBody>
        </p:sp>
        <p:sp>
          <p:nvSpPr>
            <p:cNvPr id="85056" name="Rectangle 64"/>
            <p:cNvSpPr>
              <a:spLocks noChangeAspect="1" noChangeArrowheads="1"/>
            </p:cNvSpPr>
            <p:nvPr/>
          </p:nvSpPr>
          <p:spPr bwMode="auto">
            <a:xfrm>
              <a:off x="2380" y="2752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Os</a:t>
              </a:r>
              <a:endParaRPr lang="eu-ES" sz="1600" b="1">
                <a:cs typeface="+mn-cs"/>
              </a:endParaRPr>
            </a:p>
          </p:txBody>
        </p:sp>
        <p:sp>
          <p:nvSpPr>
            <p:cNvPr id="85057" name="Rectangle 65"/>
            <p:cNvSpPr>
              <a:spLocks noChangeAspect="1" noChangeArrowheads="1"/>
            </p:cNvSpPr>
            <p:nvPr/>
          </p:nvSpPr>
          <p:spPr bwMode="auto">
            <a:xfrm>
              <a:off x="2050" y="2752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Re</a:t>
              </a:r>
              <a:endParaRPr lang="eu-ES" sz="1600" b="1">
                <a:cs typeface="+mn-cs"/>
              </a:endParaRPr>
            </a:p>
          </p:txBody>
        </p:sp>
        <p:sp>
          <p:nvSpPr>
            <p:cNvPr id="85058" name="Rectangle 66"/>
            <p:cNvSpPr>
              <a:spLocks noChangeAspect="1" noChangeArrowheads="1"/>
            </p:cNvSpPr>
            <p:nvPr/>
          </p:nvSpPr>
          <p:spPr bwMode="auto">
            <a:xfrm>
              <a:off x="1745" y="2752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W</a:t>
              </a:r>
              <a:endParaRPr lang="eu-ES" sz="1600" b="1">
                <a:cs typeface="+mn-cs"/>
              </a:endParaRPr>
            </a:p>
          </p:txBody>
        </p:sp>
        <p:sp>
          <p:nvSpPr>
            <p:cNvPr id="85059" name="Rectangle 67"/>
            <p:cNvSpPr>
              <a:spLocks noChangeAspect="1" noChangeArrowheads="1"/>
            </p:cNvSpPr>
            <p:nvPr/>
          </p:nvSpPr>
          <p:spPr bwMode="auto">
            <a:xfrm>
              <a:off x="1443" y="2752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Ta</a:t>
              </a:r>
              <a:endParaRPr lang="eu-ES" sz="1600" b="1">
                <a:cs typeface="+mn-cs"/>
              </a:endParaRPr>
            </a:p>
          </p:txBody>
        </p:sp>
        <p:sp>
          <p:nvSpPr>
            <p:cNvPr id="85060" name="Rectangle 68"/>
            <p:cNvSpPr>
              <a:spLocks noChangeAspect="1" noChangeArrowheads="1"/>
            </p:cNvSpPr>
            <p:nvPr/>
          </p:nvSpPr>
          <p:spPr bwMode="auto">
            <a:xfrm>
              <a:off x="1146" y="2752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Hf</a:t>
              </a:r>
              <a:endParaRPr lang="eu-ES" sz="1600" b="1">
                <a:cs typeface="+mn-cs"/>
              </a:endParaRPr>
            </a:p>
          </p:txBody>
        </p:sp>
        <p:sp>
          <p:nvSpPr>
            <p:cNvPr id="85061" name="Rectangle 69"/>
            <p:cNvSpPr>
              <a:spLocks noChangeAspect="1" noChangeArrowheads="1"/>
            </p:cNvSpPr>
            <p:nvPr/>
          </p:nvSpPr>
          <p:spPr bwMode="auto">
            <a:xfrm>
              <a:off x="847" y="2752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57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3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La</a:t>
              </a:r>
              <a:endParaRPr lang="eu-ES" sz="1600" b="1">
                <a:cs typeface="+mn-cs"/>
              </a:endParaRPr>
            </a:p>
          </p:txBody>
        </p:sp>
        <p:sp>
          <p:nvSpPr>
            <p:cNvPr id="85062" name="Rectangle 70"/>
            <p:cNvSpPr>
              <a:spLocks noChangeAspect="1" noChangeArrowheads="1"/>
            </p:cNvSpPr>
            <p:nvPr/>
          </p:nvSpPr>
          <p:spPr bwMode="auto">
            <a:xfrm>
              <a:off x="3572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Cd</a:t>
              </a:r>
              <a:endParaRPr lang="eu-ES" sz="1600" b="1">
                <a:cs typeface="+mn-cs"/>
              </a:endParaRPr>
            </a:p>
          </p:txBody>
        </p:sp>
        <p:sp>
          <p:nvSpPr>
            <p:cNvPr id="85063" name="Rectangle 71"/>
            <p:cNvSpPr>
              <a:spLocks noChangeAspect="1" noChangeArrowheads="1"/>
            </p:cNvSpPr>
            <p:nvPr/>
          </p:nvSpPr>
          <p:spPr bwMode="auto">
            <a:xfrm>
              <a:off x="3254" y="2440"/>
              <a:ext cx="318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Ag</a:t>
              </a:r>
              <a:endParaRPr lang="eu-ES" sz="1600" b="1">
                <a:cs typeface="+mn-cs"/>
              </a:endParaRPr>
            </a:p>
          </p:txBody>
        </p:sp>
        <p:sp>
          <p:nvSpPr>
            <p:cNvPr id="85064" name="Rectangle 72"/>
            <p:cNvSpPr>
              <a:spLocks noChangeAspect="1" noChangeArrowheads="1"/>
            </p:cNvSpPr>
            <p:nvPr/>
          </p:nvSpPr>
          <p:spPr bwMode="auto">
            <a:xfrm>
              <a:off x="2965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Pd</a:t>
              </a:r>
              <a:endParaRPr lang="eu-ES" sz="1600" b="1">
                <a:cs typeface="+mn-cs"/>
              </a:endParaRPr>
            </a:p>
          </p:txBody>
        </p:sp>
        <p:sp>
          <p:nvSpPr>
            <p:cNvPr id="85065" name="Rectangle 73"/>
            <p:cNvSpPr>
              <a:spLocks noChangeAspect="1" noChangeArrowheads="1"/>
            </p:cNvSpPr>
            <p:nvPr/>
          </p:nvSpPr>
          <p:spPr bwMode="auto">
            <a:xfrm>
              <a:off x="2675" y="2440"/>
              <a:ext cx="29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Rh</a:t>
              </a:r>
              <a:endParaRPr lang="eu-ES" sz="1600" b="1">
                <a:cs typeface="+mn-cs"/>
              </a:endParaRPr>
            </a:p>
          </p:txBody>
        </p:sp>
        <p:sp>
          <p:nvSpPr>
            <p:cNvPr id="85066" name="Rectangle 74"/>
            <p:cNvSpPr>
              <a:spLocks noChangeAspect="1" noChangeArrowheads="1"/>
            </p:cNvSpPr>
            <p:nvPr/>
          </p:nvSpPr>
          <p:spPr bwMode="auto">
            <a:xfrm>
              <a:off x="2380" y="2440"/>
              <a:ext cx="295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Ru</a:t>
              </a:r>
              <a:endParaRPr lang="eu-ES" sz="1600" b="1">
                <a:cs typeface="+mn-cs"/>
              </a:endParaRPr>
            </a:p>
          </p:txBody>
        </p:sp>
        <p:sp>
          <p:nvSpPr>
            <p:cNvPr id="85067" name="Rectangle 75"/>
            <p:cNvSpPr>
              <a:spLocks noChangeAspect="1" noChangeArrowheads="1"/>
            </p:cNvSpPr>
            <p:nvPr/>
          </p:nvSpPr>
          <p:spPr bwMode="auto">
            <a:xfrm>
              <a:off x="2050" y="2440"/>
              <a:ext cx="33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Tc</a:t>
              </a:r>
              <a:endParaRPr lang="eu-ES" sz="1600" b="1">
                <a:cs typeface="+mn-cs"/>
              </a:endParaRPr>
            </a:p>
          </p:txBody>
        </p:sp>
        <p:sp>
          <p:nvSpPr>
            <p:cNvPr id="85068" name="Rectangle 76"/>
            <p:cNvSpPr>
              <a:spLocks noChangeAspect="1" noChangeArrowheads="1"/>
            </p:cNvSpPr>
            <p:nvPr/>
          </p:nvSpPr>
          <p:spPr bwMode="auto">
            <a:xfrm>
              <a:off x="1745" y="2440"/>
              <a:ext cx="305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Mo</a:t>
              </a:r>
              <a:endParaRPr lang="eu-ES" sz="1600" b="1">
                <a:cs typeface="+mn-cs"/>
              </a:endParaRPr>
            </a:p>
          </p:txBody>
        </p:sp>
        <p:sp>
          <p:nvSpPr>
            <p:cNvPr id="85069" name="Rectangle 77"/>
            <p:cNvSpPr>
              <a:spLocks noChangeAspect="1" noChangeArrowheads="1"/>
            </p:cNvSpPr>
            <p:nvPr/>
          </p:nvSpPr>
          <p:spPr bwMode="auto">
            <a:xfrm>
              <a:off x="1443" y="2440"/>
              <a:ext cx="30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Nb</a:t>
              </a:r>
              <a:endParaRPr lang="eu-ES" sz="1600" b="1">
                <a:cs typeface="+mn-cs"/>
              </a:endParaRPr>
            </a:p>
          </p:txBody>
        </p:sp>
        <p:sp>
          <p:nvSpPr>
            <p:cNvPr id="85070" name="Rectangle 78"/>
            <p:cNvSpPr>
              <a:spLocks noChangeAspect="1" noChangeArrowheads="1"/>
            </p:cNvSpPr>
            <p:nvPr/>
          </p:nvSpPr>
          <p:spPr bwMode="auto">
            <a:xfrm>
              <a:off x="1146" y="2440"/>
              <a:ext cx="297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Zr</a:t>
              </a:r>
              <a:endParaRPr lang="eu-ES" sz="1600" b="1">
                <a:cs typeface="+mn-cs"/>
              </a:endParaRPr>
            </a:p>
          </p:txBody>
        </p:sp>
        <p:sp>
          <p:nvSpPr>
            <p:cNvPr id="85071" name="Rectangle 79"/>
            <p:cNvSpPr>
              <a:spLocks noChangeAspect="1" noChangeArrowheads="1"/>
            </p:cNvSpPr>
            <p:nvPr/>
          </p:nvSpPr>
          <p:spPr bwMode="auto">
            <a:xfrm>
              <a:off x="847" y="2440"/>
              <a:ext cx="29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Y</a:t>
              </a:r>
              <a:endParaRPr lang="eu-ES" sz="1600" b="1">
                <a:cs typeface="+mn-cs"/>
              </a:endParaRPr>
            </a:p>
          </p:txBody>
        </p:sp>
        <p:sp>
          <p:nvSpPr>
            <p:cNvPr id="85072" name="Rectangle 80"/>
            <p:cNvSpPr>
              <a:spLocks noChangeAspect="1" noChangeArrowheads="1"/>
            </p:cNvSpPr>
            <p:nvPr/>
          </p:nvSpPr>
          <p:spPr bwMode="auto">
            <a:xfrm>
              <a:off x="3572" y="2129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Zn</a:t>
              </a:r>
              <a:endParaRPr lang="eu-ES" sz="1600" b="1">
                <a:cs typeface="+mn-cs"/>
              </a:endParaRPr>
            </a:p>
          </p:txBody>
        </p:sp>
        <p:sp>
          <p:nvSpPr>
            <p:cNvPr id="85073" name="Rectangle 81"/>
            <p:cNvSpPr>
              <a:spLocks noChangeAspect="1" noChangeArrowheads="1"/>
            </p:cNvSpPr>
            <p:nvPr/>
          </p:nvSpPr>
          <p:spPr bwMode="auto">
            <a:xfrm>
              <a:off x="3254" y="2129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Cu</a:t>
              </a:r>
              <a:endParaRPr lang="eu-ES" sz="1600" b="1">
                <a:cs typeface="+mn-cs"/>
              </a:endParaRPr>
            </a:p>
          </p:txBody>
        </p:sp>
        <p:sp>
          <p:nvSpPr>
            <p:cNvPr id="85074" name="Rectangle 82"/>
            <p:cNvSpPr>
              <a:spLocks noChangeAspect="1" noChangeArrowheads="1"/>
            </p:cNvSpPr>
            <p:nvPr/>
          </p:nvSpPr>
          <p:spPr bwMode="auto">
            <a:xfrm>
              <a:off x="2965" y="2129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Ni</a:t>
              </a:r>
              <a:endParaRPr lang="eu-ES" sz="1600" b="1">
                <a:cs typeface="+mn-cs"/>
              </a:endParaRPr>
            </a:p>
          </p:txBody>
        </p:sp>
        <p:sp>
          <p:nvSpPr>
            <p:cNvPr id="85075" name="Rectangle 83"/>
            <p:cNvSpPr>
              <a:spLocks noChangeAspect="1" noChangeArrowheads="1"/>
            </p:cNvSpPr>
            <p:nvPr/>
          </p:nvSpPr>
          <p:spPr bwMode="auto">
            <a:xfrm>
              <a:off x="2675" y="2129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Co</a:t>
              </a:r>
              <a:endParaRPr lang="eu-ES" sz="1600" b="1">
                <a:cs typeface="+mn-cs"/>
              </a:endParaRPr>
            </a:p>
          </p:txBody>
        </p:sp>
        <p:sp>
          <p:nvSpPr>
            <p:cNvPr id="85076" name="Rectangle 84"/>
            <p:cNvSpPr>
              <a:spLocks noChangeAspect="1" noChangeArrowheads="1"/>
            </p:cNvSpPr>
            <p:nvPr/>
          </p:nvSpPr>
          <p:spPr bwMode="auto">
            <a:xfrm>
              <a:off x="2380" y="2129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Fe</a:t>
              </a:r>
              <a:endParaRPr lang="eu-ES" sz="1600" b="1">
                <a:cs typeface="+mn-cs"/>
              </a:endParaRPr>
            </a:p>
          </p:txBody>
        </p:sp>
        <p:sp>
          <p:nvSpPr>
            <p:cNvPr id="85077" name="Rectangle 85"/>
            <p:cNvSpPr>
              <a:spLocks noChangeAspect="1" noChangeArrowheads="1"/>
            </p:cNvSpPr>
            <p:nvPr/>
          </p:nvSpPr>
          <p:spPr bwMode="auto">
            <a:xfrm>
              <a:off x="2050" y="2129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Mn</a:t>
              </a:r>
              <a:endParaRPr lang="eu-ES" sz="1600" b="1">
                <a:cs typeface="+mn-cs"/>
              </a:endParaRPr>
            </a:p>
          </p:txBody>
        </p:sp>
        <p:sp>
          <p:nvSpPr>
            <p:cNvPr id="85078" name="Rectangle 86"/>
            <p:cNvSpPr>
              <a:spLocks noChangeAspect="1" noChangeArrowheads="1"/>
            </p:cNvSpPr>
            <p:nvPr/>
          </p:nvSpPr>
          <p:spPr bwMode="auto">
            <a:xfrm>
              <a:off x="1745" y="2129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Cr</a:t>
              </a:r>
              <a:endParaRPr lang="eu-ES" sz="1600" b="1">
                <a:cs typeface="+mn-cs"/>
              </a:endParaRPr>
            </a:p>
          </p:txBody>
        </p:sp>
        <p:sp>
          <p:nvSpPr>
            <p:cNvPr id="85079" name="Rectangle 87"/>
            <p:cNvSpPr>
              <a:spLocks noChangeAspect="1" noChangeArrowheads="1"/>
            </p:cNvSpPr>
            <p:nvPr/>
          </p:nvSpPr>
          <p:spPr bwMode="auto">
            <a:xfrm>
              <a:off x="1443" y="2129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V</a:t>
              </a:r>
              <a:endParaRPr lang="eu-ES" sz="1600" b="1">
                <a:cs typeface="+mn-cs"/>
              </a:endParaRPr>
            </a:p>
          </p:txBody>
        </p:sp>
        <p:sp>
          <p:nvSpPr>
            <p:cNvPr id="85080" name="Rectangle 88"/>
            <p:cNvSpPr>
              <a:spLocks noChangeAspect="1" noChangeArrowheads="1"/>
            </p:cNvSpPr>
            <p:nvPr/>
          </p:nvSpPr>
          <p:spPr bwMode="auto">
            <a:xfrm>
              <a:off x="1146" y="2129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Ti</a:t>
              </a:r>
              <a:endParaRPr lang="eu-ES" sz="1600" b="1">
                <a:cs typeface="+mn-cs"/>
              </a:endParaRPr>
            </a:p>
          </p:txBody>
        </p:sp>
        <p:sp>
          <p:nvSpPr>
            <p:cNvPr id="85081" name="Rectangle 89"/>
            <p:cNvSpPr>
              <a:spLocks noChangeAspect="1" noChangeArrowheads="1"/>
            </p:cNvSpPr>
            <p:nvPr/>
          </p:nvSpPr>
          <p:spPr bwMode="auto">
            <a:xfrm>
              <a:off x="847" y="2129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Sc</a:t>
              </a:r>
              <a:endParaRPr lang="eu-ES" sz="1600" b="1">
                <a:cs typeface="+mn-cs"/>
              </a:endParaRPr>
            </a:p>
          </p:txBody>
        </p:sp>
        <p:sp>
          <p:nvSpPr>
            <p:cNvPr id="85082" name="Rectangle 90"/>
            <p:cNvSpPr>
              <a:spLocks noChangeAspect="1" noChangeArrowheads="1"/>
            </p:cNvSpPr>
            <p:nvPr/>
          </p:nvSpPr>
          <p:spPr bwMode="auto">
            <a:xfrm>
              <a:off x="3572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IIB</a:t>
              </a:r>
              <a:endParaRPr lang="eu-ES" sz="1000">
                <a:cs typeface="+mn-cs"/>
              </a:endParaRPr>
            </a:p>
          </p:txBody>
        </p:sp>
        <p:sp>
          <p:nvSpPr>
            <p:cNvPr id="85083" name="Rectangle 91"/>
            <p:cNvSpPr>
              <a:spLocks noChangeAspect="1" noChangeArrowheads="1"/>
            </p:cNvSpPr>
            <p:nvPr/>
          </p:nvSpPr>
          <p:spPr bwMode="auto">
            <a:xfrm>
              <a:off x="3254" y="845"/>
              <a:ext cx="31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IB</a:t>
              </a:r>
              <a:endParaRPr lang="eu-ES" sz="1000">
                <a:cs typeface="+mn-cs"/>
              </a:endParaRPr>
            </a:p>
          </p:txBody>
        </p:sp>
        <p:sp>
          <p:nvSpPr>
            <p:cNvPr id="85084" name="Rectangle 92"/>
            <p:cNvSpPr>
              <a:spLocks noChangeAspect="1" noChangeArrowheads="1"/>
            </p:cNvSpPr>
            <p:nvPr/>
          </p:nvSpPr>
          <p:spPr bwMode="auto">
            <a:xfrm>
              <a:off x="2380" y="845"/>
              <a:ext cx="874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VIIIB</a:t>
              </a:r>
              <a:endParaRPr lang="eu-ES" sz="1000">
                <a:cs typeface="+mn-cs"/>
              </a:endParaRPr>
            </a:p>
          </p:txBody>
        </p:sp>
        <p:sp>
          <p:nvSpPr>
            <p:cNvPr id="85085" name="Rectangle 93"/>
            <p:cNvSpPr>
              <a:spLocks noChangeAspect="1" noChangeArrowheads="1"/>
            </p:cNvSpPr>
            <p:nvPr/>
          </p:nvSpPr>
          <p:spPr bwMode="auto">
            <a:xfrm>
              <a:off x="2050" y="845"/>
              <a:ext cx="33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VIIB</a:t>
              </a:r>
              <a:endParaRPr lang="eu-ES" sz="1000">
                <a:cs typeface="+mn-cs"/>
              </a:endParaRPr>
            </a:p>
          </p:txBody>
        </p:sp>
        <p:sp>
          <p:nvSpPr>
            <p:cNvPr id="85086" name="Rectangle 94"/>
            <p:cNvSpPr>
              <a:spLocks noChangeAspect="1" noChangeArrowheads="1"/>
            </p:cNvSpPr>
            <p:nvPr/>
          </p:nvSpPr>
          <p:spPr bwMode="auto">
            <a:xfrm>
              <a:off x="1745" y="845"/>
              <a:ext cx="305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VIB</a:t>
              </a:r>
              <a:endParaRPr lang="eu-ES" sz="1000">
                <a:cs typeface="+mn-cs"/>
              </a:endParaRPr>
            </a:p>
          </p:txBody>
        </p:sp>
        <p:sp>
          <p:nvSpPr>
            <p:cNvPr id="85087" name="Rectangle 95"/>
            <p:cNvSpPr>
              <a:spLocks noChangeAspect="1" noChangeArrowheads="1"/>
            </p:cNvSpPr>
            <p:nvPr/>
          </p:nvSpPr>
          <p:spPr bwMode="auto">
            <a:xfrm>
              <a:off x="1443" y="845"/>
              <a:ext cx="30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VB</a:t>
              </a:r>
              <a:endParaRPr lang="eu-ES" sz="1000">
                <a:cs typeface="+mn-cs"/>
              </a:endParaRPr>
            </a:p>
          </p:txBody>
        </p:sp>
        <p:sp>
          <p:nvSpPr>
            <p:cNvPr id="85088" name="Rectangle 96"/>
            <p:cNvSpPr>
              <a:spLocks noChangeAspect="1" noChangeArrowheads="1"/>
            </p:cNvSpPr>
            <p:nvPr/>
          </p:nvSpPr>
          <p:spPr bwMode="auto">
            <a:xfrm>
              <a:off x="1146" y="845"/>
              <a:ext cx="297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IVB</a:t>
              </a:r>
              <a:endParaRPr lang="eu-ES" sz="1000">
                <a:cs typeface="+mn-cs"/>
              </a:endParaRPr>
            </a:p>
          </p:txBody>
        </p:sp>
        <p:sp>
          <p:nvSpPr>
            <p:cNvPr id="85089" name="Rectangle 97"/>
            <p:cNvSpPr>
              <a:spLocks noChangeAspect="1" noChangeArrowheads="1"/>
            </p:cNvSpPr>
            <p:nvPr/>
          </p:nvSpPr>
          <p:spPr bwMode="auto">
            <a:xfrm>
              <a:off x="847" y="845"/>
              <a:ext cx="29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IIIB</a:t>
              </a:r>
              <a:endParaRPr lang="eu-ES" sz="1000">
                <a:cs typeface="+mn-cs"/>
              </a:endParaRPr>
            </a:p>
          </p:txBody>
        </p:sp>
        <p:sp>
          <p:nvSpPr>
            <p:cNvPr id="85090" name="Rectangle 98"/>
            <p:cNvSpPr>
              <a:spLocks noChangeAspect="1" noChangeArrowheads="1"/>
            </p:cNvSpPr>
            <p:nvPr/>
          </p:nvSpPr>
          <p:spPr bwMode="auto">
            <a:xfrm>
              <a:off x="3572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endParaRPr lang="eu-ES">
                <a:cs typeface="+mn-cs"/>
              </a:endParaRPr>
            </a:p>
          </p:txBody>
        </p:sp>
        <p:sp>
          <p:nvSpPr>
            <p:cNvPr id="85091" name="Rectangle 99"/>
            <p:cNvSpPr>
              <a:spLocks noChangeAspect="1" noChangeArrowheads="1"/>
            </p:cNvSpPr>
            <p:nvPr/>
          </p:nvSpPr>
          <p:spPr bwMode="auto">
            <a:xfrm>
              <a:off x="3254" y="514"/>
              <a:ext cx="318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11</a:t>
              </a:r>
              <a:endParaRPr lang="eu-ES">
                <a:cs typeface="+mn-cs"/>
              </a:endParaRPr>
            </a:p>
          </p:txBody>
        </p:sp>
        <p:sp>
          <p:nvSpPr>
            <p:cNvPr id="85092" name="Rectangle 100"/>
            <p:cNvSpPr>
              <a:spLocks noChangeAspect="1" noChangeArrowheads="1"/>
            </p:cNvSpPr>
            <p:nvPr/>
          </p:nvSpPr>
          <p:spPr bwMode="auto">
            <a:xfrm>
              <a:off x="2965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endParaRPr lang="eu-ES">
                <a:cs typeface="+mn-cs"/>
              </a:endParaRPr>
            </a:p>
          </p:txBody>
        </p:sp>
        <p:sp>
          <p:nvSpPr>
            <p:cNvPr id="85093" name="Rectangle 101"/>
            <p:cNvSpPr>
              <a:spLocks noChangeAspect="1" noChangeArrowheads="1"/>
            </p:cNvSpPr>
            <p:nvPr/>
          </p:nvSpPr>
          <p:spPr bwMode="auto">
            <a:xfrm>
              <a:off x="2675" y="514"/>
              <a:ext cx="29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endParaRPr lang="eu-ES">
                <a:cs typeface="+mn-cs"/>
              </a:endParaRPr>
            </a:p>
          </p:txBody>
        </p:sp>
        <p:sp>
          <p:nvSpPr>
            <p:cNvPr id="85094" name="Rectangle 102"/>
            <p:cNvSpPr>
              <a:spLocks noChangeAspect="1" noChangeArrowheads="1"/>
            </p:cNvSpPr>
            <p:nvPr/>
          </p:nvSpPr>
          <p:spPr bwMode="auto">
            <a:xfrm>
              <a:off x="2380" y="514"/>
              <a:ext cx="29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endParaRPr lang="eu-ES">
                <a:cs typeface="+mn-cs"/>
              </a:endParaRPr>
            </a:p>
          </p:txBody>
        </p:sp>
        <p:sp>
          <p:nvSpPr>
            <p:cNvPr id="85095" name="Rectangle 103"/>
            <p:cNvSpPr>
              <a:spLocks noChangeAspect="1" noChangeArrowheads="1"/>
            </p:cNvSpPr>
            <p:nvPr/>
          </p:nvSpPr>
          <p:spPr bwMode="auto">
            <a:xfrm>
              <a:off x="2050" y="514"/>
              <a:ext cx="33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85096" name="Rectangle 104"/>
            <p:cNvSpPr>
              <a:spLocks noChangeAspect="1" noChangeArrowheads="1"/>
            </p:cNvSpPr>
            <p:nvPr/>
          </p:nvSpPr>
          <p:spPr bwMode="auto">
            <a:xfrm>
              <a:off x="1745" y="514"/>
              <a:ext cx="30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85097" name="Rectangle 105"/>
            <p:cNvSpPr>
              <a:spLocks noChangeAspect="1" noChangeArrowheads="1"/>
            </p:cNvSpPr>
            <p:nvPr/>
          </p:nvSpPr>
          <p:spPr bwMode="auto">
            <a:xfrm>
              <a:off x="1443" y="514"/>
              <a:ext cx="30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85098" name="Rectangle 106"/>
            <p:cNvSpPr>
              <a:spLocks noChangeAspect="1" noChangeArrowheads="1"/>
            </p:cNvSpPr>
            <p:nvPr/>
          </p:nvSpPr>
          <p:spPr bwMode="auto">
            <a:xfrm>
              <a:off x="1146" y="514"/>
              <a:ext cx="297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85099" name="Rectangle 107"/>
            <p:cNvSpPr>
              <a:spLocks noChangeAspect="1" noChangeArrowheads="1"/>
            </p:cNvSpPr>
            <p:nvPr/>
          </p:nvSpPr>
          <p:spPr bwMode="auto">
            <a:xfrm>
              <a:off x="847" y="514"/>
              <a:ext cx="29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</p:grpSp>
      <p:grpSp>
        <p:nvGrpSpPr>
          <p:cNvPr id="85100" name="Group 108"/>
          <p:cNvGrpSpPr>
            <a:grpSpLocks/>
          </p:cNvGrpSpPr>
          <p:nvPr/>
        </p:nvGrpSpPr>
        <p:grpSpPr bwMode="auto">
          <a:xfrm>
            <a:off x="852488" y="2390775"/>
            <a:ext cx="492125" cy="2965450"/>
            <a:chOff x="537" y="1506"/>
            <a:chExt cx="310" cy="1868"/>
          </a:xfrm>
        </p:grpSpPr>
        <p:sp>
          <p:nvSpPr>
            <p:cNvPr id="85101" name="Rectangle 109"/>
            <p:cNvSpPr>
              <a:spLocks noChangeAspect="1" noChangeArrowheads="1"/>
            </p:cNvSpPr>
            <p:nvPr/>
          </p:nvSpPr>
          <p:spPr bwMode="auto">
            <a:xfrm>
              <a:off x="537" y="3063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Ra</a:t>
              </a:r>
              <a:endParaRPr lang="eu-ES" sz="1600" b="1">
                <a:cs typeface="+mn-cs"/>
              </a:endParaRPr>
            </a:p>
          </p:txBody>
        </p:sp>
        <p:sp>
          <p:nvSpPr>
            <p:cNvPr id="85102" name="Rectangle 110"/>
            <p:cNvSpPr>
              <a:spLocks noChangeAspect="1" noChangeArrowheads="1"/>
            </p:cNvSpPr>
            <p:nvPr/>
          </p:nvSpPr>
          <p:spPr bwMode="auto">
            <a:xfrm>
              <a:off x="537" y="2752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Ba</a:t>
              </a:r>
              <a:endParaRPr lang="eu-ES" sz="1600" b="1">
                <a:cs typeface="+mn-cs"/>
              </a:endParaRPr>
            </a:p>
          </p:txBody>
        </p:sp>
        <p:sp>
          <p:nvSpPr>
            <p:cNvPr id="85103" name="Rectangle 111"/>
            <p:cNvSpPr>
              <a:spLocks noChangeAspect="1" noChangeArrowheads="1"/>
            </p:cNvSpPr>
            <p:nvPr/>
          </p:nvSpPr>
          <p:spPr bwMode="auto">
            <a:xfrm>
              <a:off x="537" y="2440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Sr</a:t>
              </a:r>
              <a:endParaRPr lang="eu-ES" sz="1600" b="1">
                <a:cs typeface="+mn-cs"/>
              </a:endParaRPr>
            </a:p>
          </p:txBody>
        </p:sp>
        <p:sp>
          <p:nvSpPr>
            <p:cNvPr id="85104" name="Rectangle 112"/>
            <p:cNvSpPr>
              <a:spLocks noChangeAspect="1" noChangeArrowheads="1"/>
            </p:cNvSpPr>
            <p:nvPr/>
          </p:nvSpPr>
          <p:spPr bwMode="auto">
            <a:xfrm>
              <a:off x="537" y="2129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Ca</a:t>
              </a:r>
              <a:endParaRPr lang="eu-ES" sz="1600" b="1">
                <a:cs typeface="+mn-cs"/>
              </a:endParaRPr>
            </a:p>
          </p:txBody>
        </p:sp>
        <p:sp>
          <p:nvSpPr>
            <p:cNvPr id="85105" name="Rectangle 113"/>
            <p:cNvSpPr>
              <a:spLocks noChangeAspect="1" noChangeArrowheads="1"/>
            </p:cNvSpPr>
            <p:nvPr/>
          </p:nvSpPr>
          <p:spPr bwMode="auto">
            <a:xfrm>
              <a:off x="537" y="1817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Mg</a:t>
              </a:r>
              <a:endParaRPr lang="eu-ES" sz="1600" b="1">
                <a:cs typeface="+mn-cs"/>
              </a:endParaRPr>
            </a:p>
          </p:txBody>
        </p:sp>
        <p:sp>
          <p:nvSpPr>
            <p:cNvPr id="85106" name="Rectangle 114"/>
            <p:cNvSpPr>
              <a:spLocks noChangeAspect="1" noChangeArrowheads="1"/>
            </p:cNvSpPr>
            <p:nvPr/>
          </p:nvSpPr>
          <p:spPr bwMode="auto">
            <a:xfrm>
              <a:off x="537" y="1506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Be</a:t>
              </a:r>
              <a:endParaRPr lang="eu-ES" sz="1600" b="1">
                <a:cs typeface="+mn-cs"/>
              </a:endParaRPr>
            </a:p>
          </p:txBody>
        </p:sp>
      </p:grpSp>
      <p:sp>
        <p:nvSpPr>
          <p:cNvPr id="85107" name="Rectangle 115"/>
          <p:cNvSpPr>
            <a:spLocks noChangeAspect="1" noChangeArrowheads="1"/>
          </p:cNvSpPr>
          <p:nvPr/>
        </p:nvSpPr>
        <p:spPr bwMode="auto">
          <a:xfrm>
            <a:off x="852488" y="1341438"/>
            <a:ext cx="4921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IIA</a:t>
            </a:r>
            <a:endParaRPr lang="eu-ES" sz="1000">
              <a:cs typeface="+mn-cs"/>
            </a:endParaRPr>
          </a:p>
        </p:txBody>
      </p:sp>
      <p:sp>
        <p:nvSpPr>
          <p:cNvPr id="85108" name="Rectangle 116"/>
          <p:cNvSpPr>
            <a:spLocks noChangeAspect="1" noChangeArrowheads="1"/>
          </p:cNvSpPr>
          <p:nvPr/>
        </p:nvSpPr>
        <p:spPr bwMode="auto">
          <a:xfrm>
            <a:off x="852488" y="815975"/>
            <a:ext cx="4921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</a:t>
            </a:r>
            <a:endParaRPr lang="eu-ES">
              <a:cs typeface="+mn-cs"/>
            </a:endParaRPr>
          </a:p>
        </p:txBody>
      </p:sp>
      <p:grpSp>
        <p:nvGrpSpPr>
          <p:cNvPr id="85109" name="Group 117"/>
          <p:cNvGrpSpPr>
            <a:grpSpLocks/>
          </p:cNvGrpSpPr>
          <p:nvPr/>
        </p:nvGrpSpPr>
        <p:grpSpPr bwMode="auto">
          <a:xfrm>
            <a:off x="374650" y="2390775"/>
            <a:ext cx="477838" cy="2965450"/>
            <a:chOff x="236" y="1506"/>
            <a:chExt cx="301" cy="1868"/>
          </a:xfrm>
        </p:grpSpPr>
        <p:sp>
          <p:nvSpPr>
            <p:cNvPr id="85110" name="Rectangle 118"/>
            <p:cNvSpPr>
              <a:spLocks noChangeAspect="1" noChangeArrowheads="1"/>
            </p:cNvSpPr>
            <p:nvPr/>
          </p:nvSpPr>
          <p:spPr bwMode="auto">
            <a:xfrm>
              <a:off x="236" y="3063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Fr</a:t>
              </a:r>
              <a:endParaRPr lang="eu-ES" sz="1600" b="1">
                <a:cs typeface="+mn-cs"/>
              </a:endParaRPr>
            </a:p>
          </p:txBody>
        </p:sp>
        <p:sp>
          <p:nvSpPr>
            <p:cNvPr id="85111" name="Rectangle 119"/>
            <p:cNvSpPr>
              <a:spLocks noChangeAspect="1" noChangeArrowheads="1"/>
            </p:cNvSpPr>
            <p:nvPr/>
          </p:nvSpPr>
          <p:spPr bwMode="auto">
            <a:xfrm>
              <a:off x="236" y="2752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Cs</a:t>
              </a:r>
              <a:endParaRPr lang="eu-ES" sz="1600" b="1">
                <a:cs typeface="+mn-cs"/>
              </a:endParaRPr>
            </a:p>
          </p:txBody>
        </p:sp>
        <p:sp>
          <p:nvSpPr>
            <p:cNvPr id="85112" name="Rectangle 120"/>
            <p:cNvSpPr>
              <a:spLocks noChangeAspect="1" noChangeArrowheads="1"/>
            </p:cNvSpPr>
            <p:nvPr/>
          </p:nvSpPr>
          <p:spPr bwMode="auto">
            <a:xfrm>
              <a:off x="236" y="2440"/>
              <a:ext cx="301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Rb</a:t>
              </a:r>
              <a:endParaRPr lang="eu-ES" sz="1600" b="1">
                <a:cs typeface="+mn-cs"/>
              </a:endParaRPr>
            </a:p>
          </p:txBody>
        </p:sp>
        <p:sp>
          <p:nvSpPr>
            <p:cNvPr id="85113" name="Rectangle 121"/>
            <p:cNvSpPr>
              <a:spLocks noChangeAspect="1" noChangeArrowheads="1"/>
            </p:cNvSpPr>
            <p:nvPr/>
          </p:nvSpPr>
          <p:spPr bwMode="auto">
            <a:xfrm>
              <a:off x="236" y="2129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</a:t>
              </a:r>
              <a:endParaRPr lang="eu-ES" sz="1600" b="1">
                <a:cs typeface="+mn-cs"/>
              </a:endParaRPr>
            </a:p>
          </p:txBody>
        </p:sp>
        <p:sp>
          <p:nvSpPr>
            <p:cNvPr id="85114" name="Rectangle 122"/>
            <p:cNvSpPr>
              <a:spLocks noChangeAspect="1" noChangeArrowheads="1"/>
            </p:cNvSpPr>
            <p:nvPr/>
          </p:nvSpPr>
          <p:spPr bwMode="auto">
            <a:xfrm>
              <a:off x="236" y="1817"/>
              <a:ext cx="301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Na</a:t>
              </a:r>
              <a:endParaRPr lang="eu-ES" sz="1600" b="1">
                <a:cs typeface="+mn-cs"/>
              </a:endParaRPr>
            </a:p>
          </p:txBody>
        </p:sp>
        <p:sp>
          <p:nvSpPr>
            <p:cNvPr id="85115" name="Rectangle 123"/>
            <p:cNvSpPr>
              <a:spLocks noChangeAspect="1" noChangeArrowheads="1"/>
            </p:cNvSpPr>
            <p:nvPr/>
          </p:nvSpPr>
          <p:spPr bwMode="auto">
            <a:xfrm>
              <a:off x="236" y="1506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Li</a:t>
              </a:r>
              <a:endParaRPr lang="eu-ES" sz="1600" b="1">
                <a:cs typeface="+mn-cs"/>
              </a:endParaRPr>
            </a:p>
          </p:txBody>
        </p:sp>
      </p:grpSp>
      <p:sp>
        <p:nvSpPr>
          <p:cNvPr id="85116" name="Rectangle 124"/>
          <p:cNvSpPr>
            <a:spLocks noChangeAspect="1" noChangeArrowheads="1"/>
          </p:cNvSpPr>
          <p:nvPr/>
        </p:nvSpPr>
        <p:spPr bwMode="auto">
          <a:xfrm>
            <a:off x="374650" y="1865313"/>
            <a:ext cx="477838" cy="52546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</a:t>
            </a:r>
            <a:endParaRPr lang="eu-ES" sz="1600" b="1">
              <a:cs typeface="+mn-cs"/>
            </a:endParaRPr>
          </a:p>
        </p:txBody>
      </p:sp>
      <p:sp>
        <p:nvSpPr>
          <p:cNvPr id="85117" name="Rectangle 125"/>
          <p:cNvSpPr>
            <a:spLocks noChangeAspect="1" noChangeArrowheads="1"/>
          </p:cNvSpPr>
          <p:nvPr/>
        </p:nvSpPr>
        <p:spPr bwMode="auto">
          <a:xfrm>
            <a:off x="374650" y="1341438"/>
            <a:ext cx="47783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IA</a:t>
            </a:r>
            <a:endParaRPr lang="eu-ES" sz="1000">
              <a:cs typeface="+mn-cs"/>
            </a:endParaRPr>
          </a:p>
        </p:txBody>
      </p:sp>
      <p:grpSp>
        <p:nvGrpSpPr>
          <p:cNvPr id="149532" name="Group 126"/>
          <p:cNvGrpSpPr>
            <a:grpSpLocks/>
          </p:cNvGrpSpPr>
          <p:nvPr/>
        </p:nvGrpSpPr>
        <p:grpSpPr bwMode="auto">
          <a:xfrm>
            <a:off x="127000" y="1341438"/>
            <a:ext cx="247650" cy="4014787"/>
            <a:chOff x="80" y="845"/>
            <a:chExt cx="156" cy="2529"/>
          </a:xfrm>
        </p:grpSpPr>
        <p:sp>
          <p:nvSpPr>
            <p:cNvPr id="85119" name="Rectangle 127"/>
            <p:cNvSpPr>
              <a:spLocks noChangeAspect="1" noChangeArrowheads="1"/>
            </p:cNvSpPr>
            <p:nvPr/>
          </p:nvSpPr>
          <p:spPr bwMode="auto">
            <a:xfrm>
              <a:off x="80" y="3063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85120" name="Rectangle 128"/>
            <p:cNvSpPr>
              <a:spLocks noChangeAspect="1" noChangeArrowheads="1"/>
            </p:cNvSpPr>
            <p:nvPr/>
          </p:nvSpPr>
          <p:spPr bwMode="auto">
            <a:xfrm>
              <a:off x="80" y="2752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85121" name="Rectangle 129"/>
            <p:cNvSpPr>
              <a:spLocks noChangeAspect="1" noChangeArrowheads="1"/>
            </p:cNvSpPr>
            <p:nvPr/>
          </p:nvSpPr>
          <p:spPr bwMode="auto">
            <a:xfrm>
              <a:off x="80" y="2440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85122" name="Rectangle 130"/>
            <p:cNvSpPr>
              <a:spLocks noChangeAspect="1" noChangeArrowheads="1"/>
            </p:cNvSpPr>
            <p:nvPr/>
          </p:nvSpPr>
          <p:spPr bwMode="auto">
            <a:xfrm>
              <a:off x="80" y="2129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85123" name="Rectangle 131"/>
            <p:cNvSpPr>
              <a:spLocks noChangeAspect="1" noChangeArrowheads="1"/>
            </p:cNvSpPr>
            <p:nvPr/>
          </p:nvSpPr>
          <p:spPr bwMode="auto">
            <a:xfrm>
              <a:off x="80" y="1817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  <p:sp>
          <p:nvSpPr>
            <p:cNvPr id="85124" name="Rectangle 132"/>
            <p:cNvSpPr>
              <a:spLocks noChangeAspect="1" noChangeArrowheads="1"/>
            </p:cNvSpPr>
            <p:nvPr/>
          </p:nvSpPr>
          <p:spPr bwMode="auto">
            <a:xfrm>
              <a:off x="80" y="1506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  <p:sp>
          <p:nvSpPr>
            <p:cNvPr id="85125" name="Rectangle 133"/>
            <p:cNvSpPr>
              <a:spLocks noChangeAspect="1" noChangeArrowheads="1"/>
            </p:cNvSpPr>
            <p:nvPr/>
          </p:nvSpPr>
          <p:spPr bwMode="auto">
            <a:xfrm>
              <a:off x="80" y="1175"/>
              <a:ext cx="156" cy="33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  <p:sp>
          <p:nvSpPr>
            <p:cNvPr id="85126" name="Rectangle 134"/>
            <p:cNvSpPr>
              <a:spLocks noChangeAspect="1" noChangeArrowheads="1"/>
            </p:cNvSpPr>
            <p:nvPr/>
          </p:nvSpPr>
          <p:spPr bwMode="auto">
            <a:xfrm>
              <a:off x="80" y="845"/>
              <a:ext cx="15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endParaRPr lang="eu-ES" sz="2800">
                <a:cs typeface="+mn-cs"/>
              </a:endParaRPr>
            </a:p>
          </p:txBody>
        </p:sp>
      </p:grpSp>
      <p:sp>
        <p:nvSpPr>
          <p:cNvPr id="85127" name="Rectangle 135"/>
          <p:cNvSpPr>
            <a:spLocks noChangeAspect="1" noChangeArrowheads="1"/>
          </p:cNvSpPr>
          <p:nvPr/>
        </p:nvSpPr>
        <p:spPr bwMode="auto">
          <a:xfrm>
            <a:off x="374650" y="815975"/>
            <a:ext cx="477838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</a:t>
            </a:r>
            <a:endParaRPr lang="eu-ES">
              <a:cs typeface="+mn-cs"/>
            </a:endParaRPr>
          </a:p>
        </p:txBody>
      </p:sp>
      <p:sp>
        <p:nvSpPr>
          <p:cNvPr id="85128" name="Rectangle 136"/>
          <p:cNvSpPr>
            <a:spLocks noChangeAspect="1" noChangeArrowheads="1"/>
          </p:cNvSpPr>
          <p:nvPr/>
        </p:nvSpPr>
        <p:spPr bwMode="auto">
          <a:xfrm>
            <a:off x="127000" y="815975"/>
            <a:ext cx="2476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eu-ES" sz="2800">
              <a:cs typeface="+mn-cs"/>
            </a:endParaRPr>
          </a:p>
        </p:txBody>
      </p:sp>
      <p:sp>
        <p:nvSpPr>
          <p:cNvPr id="85129" name="Line 137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5130" name="Line 138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5131" name="Rectangle 139"/>
          <p:cNvSpPr>
            <a:spLocks noChangeArrowheads="1"/>
          </p:cNvSpPr>
          <p:nvPr/>
        </p:nvSpPr>
        <p:spPr bwMode="auto">
          <a:xfrm>
            <a:off x="0" y="56546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u-ES" sz="1200">
                <a:solidFill>
                  <a:srgbClr val="000000"/>
                </a:solidFill>
                <a:cs typeface="Times New Roman" charset="0"/>
              </a:rPr>
              <a:t>  </a:t>
            </a:r>
            <a:endParaRPr lang="eu-ES" sz="1100">
              <a:cs typeface="+mn-cs"/>
            </a:endParaRPr>
          </a:p>
          <a:p>
            <a:pPr eaLnBrk="0" hangingPunct="0">
              <a:defRPr/>
            </a:pPr>
            <a:endParaRPr lang="eu-ES">
              <a:cs typeface="+mn-cs"/>
            </a:endParaRPr>
          </a:p>
        </p:txBody>
      </p:sp>
      <p:sp>
        <p:nvSpPr>
          <p:cNvPr id="85132" name="Text Box 140"/>
          <p:cNvSpPr txBox="1">
            <a:spLocks noChangeArrowheads="1"/>
          </p:cNvSpPr>
          <p:nvPr/>
        </p:nvSpPr>
        <p:spPr bwMode="auto">
          <a:xfrm>
            <a:off x="2806700" y="5797550"/>
            <a:ext cx="3529013" cy="3603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700" b="1">
                <a:solidFill>
                  <a:srgbClr val="3333CC"/>
                </a:solidFill>
                <a:cs typeface="+mn-cs"/>
              </a:rPr>
              <a:t>Elementu adierazgarriak</a:t>
            </a:r>
          </a:p>
        </p:txBody>
      </p:sp>
      <p:sp>
        <p:nvSpPr>
          <p:cNvPr id="85133" name="Text Box 141"/>
          <p:cNvSpPr txBox="1">
            <a:spLocks noChangeArrowheads="1"/>
          </p:cNvSpPr>
          <p:nvPr/>
        </p:nvSpPr>
        <p:spPr bwMode="auto">
          <a:xfrm>
            <a:off x="1908175" y="3213100"/>
            <a:ext cx="4103688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Elementu adierazgarriak dira:</a:t>
            </a:r>
          </a:p>
        </p:txBody>
      </p:sp>
      <p:sp>
        <p:nvSpPr>
          <p:cNvPr id="85134" name="Text Box 142"/>
          <p:cNvSpPr txBox="1">
            <a:spLocks noChangeArrowheads="1"/>
          </p:cNvSpPr>
          <p:nvPr/>
        </p:nvSpPr>
        <p:spPr bwMode="auto">
          <a:xfrm>
            <a:off x="323850" y="5422900"/>
            <a:ext cx="1773238" cy="346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alkalinolurtarrak</a:t>
            </a:r>
          </a:p>
        </p:txBody>
      </p:sp>
      <p:sp>
        <p:nvSpPr>
          <p:cNvPr id="85135" name="Text Box 143"/>
          <p:cNvSpPr txBox="1">
            <a:spLocks noChangeArrowheads="1"/>
          </p:cNvSpPr>
          <p:nvPr/>
        </p:nvSpPr>
        <p:spPr bwMode="auto">
          <a:xfrm>
            <a:off x="5940425" y="4941888"/>
            <a:ext cx="1016000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solidFill>
                  <a:srgbClr val="3333CC"/>
                </a:solidFill>
                <a:cs typeface="+mn-cs"/>
              </a:rPr>
              <a:t>lurtarrak</a:t>
            </a:r>
          </a:p>
        </p:txBody>
      </p:sp>
      <p:sp>
        <p:nvSpPr>
          <p:cNvPr id="85136" name="Text Box 144"/>
          <p:cNvSpPr txBox="1">
            <a:spLocks noChangeArrowheads="1"/>
          </p:cNvSpPr>
          <p:nvPr/>
        </p:nvSpPr>
        <p:spPr bwMode="auto">
          <a:xfrm>
            <a:off x="6048375" y="4919663"/>
            <a:ext cx="1633538" cy="346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karbonoideoak</a:t>
            </a:r>
          </a:p>
        </p:txBody>
      </p:sp>
      <p:sp>
        <p:nvSpPr>
          <p:cNvPr id="85137" name="Text Box 145"/>
          <p:cNvSpPr txBox="1">
            <a:spLocks noChangeArrowheads="1"/>
          </p:cNvSpPr>
          <p:nvPr/>
        </p:nvSpPr>
        <p:spPr bwMode="auto">
          <a:xfrm>
            <a:off x="6443663" y="4919663"/>
            <a:ext cx="1646237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solidFill>
                  <a:srgbClr val="CC3300"/>
                </a:solidFill>
                <a:cs typeface="+mn-cs"/>
              </a:rPr>
              <a:t>nitrogenoideak</a:t>
            </a:r>
          </a:p>
        </p:txBody>
      </p:sp>
      <p:sp>
        <p:nvSpPr>
          <p:cNvPr id="85138" name="Text Box 146"/>
          <p:cNvSpPr txBox="1">
            <a:spLocks noChangeArrowheads="1"/>
          </p:cNvSpPr>
          <p:nvPr/>
        </p:nvSpPr>
        <p:spPr bwMode="auto">
          <a:xfrm>
            <a:off x="7165975" y="4919663"/>
            <a:ext cx="126206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solidFill>
                  <a:srgbClr val="6600CC"/>
                </a:solidFill>
                <a:cs typeface="+mn-cs"/>
              </a:rPr>
              <a:t>anfígenoak</a:t>
            </a:r>
          </a:p>
        </p:txBody>
      </p:sp>
      <p:sp>
        <p:nvSpPr>
          <p:cNvPr id="85139" name="Text Box 147"/>
          <p:cNvSpPr txBox="1">
            <a:spLocks noChangeArrowheads="1"/>
          </p:cNvSpPr>
          <p:nvPr/>
        </p:nvSpPr>
        <p:spPr bwMode="auto">
          <a:xfrm>
            <a:off x="7640638" y="4919663"/>
            <a:ext cx="1204912" cy="346075"/>
          </a:xfrm>
          <a:prstGeom prst="rect">
            <a:avLst/>
          </a:prstGeom>
          <a:solidFill>
            <a:srgbClr val="EAD5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halógenos</a:t>
            </a:r>
          </a:p>
        </p:txBody>
      </p:sp>
      <p:sp>
        <p:nvSpPr>
          <p:cNvPr id="85140" name="Text Box 148"/>
          <p:cNvSpPr txBox="1">
            <a:spLocks noChangeArrowheads="1"/>
          </p:cNvSpPr>
          <p:nvPr/>
        </p:nvSpPr>
        <p:spPr bwMode="auto">
          <a:xfrm>
            <a:off x="7488238" y="4919663"/>
            <a:ext cx="1363662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gas nobleak</a:t>
            </a:r>
          </a:p>
        </p:txBody>
      </p:sp>
      <p:sp>
        <p:nvSpPr>
          <p:cNvPr id="85141" name="Text Box 149"/>
          <p:cNvSpPr txBox="1">
            <a:spLocks noChangeArrowheads="1"/>
          </p:cNvSpPr>
          <p:nvPr/>
        </p:nvSpPr>
        <p:spPr bwMode="auto">
          <a:xfrm>
            <a:off x="107950" y="5422900"/>
            <a:ext cx="1173163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solidFill>
                  <a:srgbClr val="CC3300"/>
                </a:solidFill>
                <a:cs typeface="+mn-cs"/>
              </a:rPr>
              <a:t>alkalinoak</a:t>
            </a:r>
          </a:p>
        </p:txBody>
      </p:sp>
      <p:pic>
        <p:nvPicPr>
          <p:cNvPr id="152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968702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50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851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8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85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8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5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85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8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851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3" dur="indefinite"/>
                                        <p:tgtEl>
                                          <p:spTgt spid="8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75" dur="indefinite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851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8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91" dur="indefinite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5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06" dur="indefinite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0" dur="indefinite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23" dur="indefinite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5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5" dur="indefinite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38" dur="indefinite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5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7" dur="indefinite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8" dur="indefinite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53" dur="indefinite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16" grpId="0" animBg="1"/>
      <p:bldP spid="85132" grpId="0" animBg="1"/>
      <p:bldP spid="85133" grpId="0" animBg="1"/>
      <p:bldP spid="85134" grpId="0" animBg="1"/>
      <p:bldP spid="85134" grpId="1" animBg="1"/>
      <p:bldP spid="85135" grpId="0" animBg="1"/>
      <p:bldP spid="85135" grpId="1" animBg="1"/>
      <p:bldP spid="85136" grpId="0" animBg="1"/>
      <p:bldP spid="85136" grpId="1" animBg="1"/>
      <p:bldP spid="85137" grpId="0" animBg="1"/>
      <p:bldP spid="85137" grpId="1" animBg="1"/>
      <p:bldP spid="85138" grpId="0" animBg="1"/>
      <p:bldP spid="85138" grpId="1" animBg="1"/>
      <p:bldP spid="85139" grpId="0" animBg="1"/>
      <p:bldP spid="85139" grpId="1" animBg="1"/>
      <p:bldP spid="85140" grpId="0" animBg="1"/>
      <p:bldP spid="85141" grpId="0" animBg="1"/>
      <p:bldP spid="8514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A552B-F73A-5C43-80E6-207F7FA0C911}" type="slidenum">
              <a:rPr lang="es-ES"/>
              <a:pPr>
                <a:defRPr/>
              </a:pPr>
              <a:t>6</a:t>
            </a:fld>
            <a:endParaRPr lang="es-ES"/>
          </a:p>
        </p:txBody>
      </p:sp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1344613" y="815975"/>
            <a:ext cx="4784725" cy="4540250"/>
            <a:chOff x="847" y="514"/>
            <a:chExt cx="3014" cy="2860"/>
          </a:xfrm>
        </p:grpSpPr>
        <p:sp>
          <p:nvSpPr>
            <p:cNvPr id="86019" name="Rectangle 3"/>
            <p:cNvSpPr>
              <a:spLocks noChangeAspect="1" noChangeArrowheads="1"/>
            </p:cNvSpPr>
            <p:nvPr/>
          </p:nvSpPr>
          <p:spPr bwMode="auto">
            <a:xfrm>
              <a:off x="2675" y="3063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Mt</a:t>
              </a:r>
              <a:endParaRPr lang="eu-ES" sz="1600" b="1">
                <a:cs typeface="+mn-cs"/>
              </a:endParaRPr>
            </a:p>
          </p:txBody>
        </p:sp>
        <p:sp>
          <p:nvSpPr>
            <p:cNvPr id="86020" name="Rectangle 4"/>
            <p:cNvSpPr>
              <a:spLocks noChangeAspect="1" noChangeArrowheads="1"/>
            </p:cNvSpPr>
            <p:nvPr/>
          </p:nvSpPr>
          <p:spPr bwMode="auto">
            <a:xfrm>
              <a:off x="2380" y="3063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Hs</a:t>
              </a:r>
              <a:endParaRPr lang="eu-ES" sz="1600" b="1">
                <a:cs typeface="+mn-cs"/>
              </a:endParaRPr>
            </a:p>
          </p:txBody>
        </p:sp>
        <p:sp>
          <p:nvSpPr>
            <p:cNvPr id="86021" name="Rectangle 5"/>
            <p:cNvSpPr>
              <a:spLocks noChangeAspect="1" noChangeArrowheads="1"/>
            </p:cNvSpPr>
            <p:nvPr/>
          </p:nvSpPr>
          <p:spPr bwMode="auto">
            <a:xfrm>
              <a:off x="2050" y="3063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Bh</a:t>
              </a:r>
              <a:endParaRPr lang="eu-ES" sz="1600" b="1">
                <a:cs typeface="+mn-cs"/>
              </a:endParaRPr>
            </a:p>
          </p:txBody>
        </p:sp>
        <p:sp>
          <p:nvSpPr>
            <p:cNvPr id="86022" name="Rectangle 6"/>
            <p:cNvSpPr>
              <a:spLocks noChangeAspect="1" noChangeArrowheads="1"/>
            </p:cNvSpPr>
            <p:nvPr/>
          </p:nvSpPr>
          <p:spPr bwMode="auto">
            <a:xfrm>
              <a:off x="1745" y="3063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Sg</a:t>
              </a:r>
              <a:endParaRPr lang="eu-ES" sz="1600" b="1">
                <a:cs typeface="+mn-cs"/>
              </a:endParaRPr>
            </a:p>
          </p:txBody>
        </p:sp>
        <p:sp>
          <p:nvSpPr>
            <p:cNvPr id="86023" name="Rectangle 7"/>
            <p:cNvSpPr>
              <a:spLocks noChangeAspect="1" noChangeArrowheads="1"/>
            </p:cNvSpPr>
            <p:nvPr/>
          </p:nvSpPr>
          <p:spPr bwMode="auto">
            <a:xfrm>
              <a:off x="1443" y="3063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Db</a:t>
              </a:r>
              <a:endParaRPr lang="eu-ES" sz="1600" b="1">
                <a:cs typeface="+mn-cs"/>
              </a:endParaRPr>
            </a:p>
          </p:txBody>
        </p:sp>
        <p:sp>
          <p:nvSpPr>
            <p:cNvPr id="86024" name="Rectangle 8"/>
            <p:cNvSpPr>
              <a:spLocks noChangeAspect="1" noChangeArrowheads="1"/>
            </p:cNvSpPr>
            <p:nvPr/>
          </p:nvSpPr>
          <p:spPr bwMode="auto">
            <a:xfrm>
              <a:off x="1146" y="3063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Rf</a:t>
              </a:r>
              <a:endParaRPr lang="eu-ES" sz="1600" b="1">
                <a:cs typeface="+mn-cs"/>
              </a:endParaRPr>
            </a:p>
          </p:txBody>
        </p:sp>
        <p:sp>
          <p:nvSpPr>
            <p:cNvPr id="86025" name="Rectangle 9"/>
            <p:cNvSpPr>
              <a:spLocks noChangeAspect="1" noChangeArrowheads="1"/>
            </p:cNvSpPr>
            <p:nvPr/>
          </p:nvSpPr>
          <p:spPr bwMode="auto">
            <a:xfrm>
              <a:off x="847" y="3063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89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2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Ac</a:t>
              </a:r>
              <a:endParaRPr lang="eu-ES" sz="1600" b="1">
                <a:cs typeface="+mn-cs"/>
              </a:endParaRPr>
            </a:p>
          </p:txBody>
        </p:sp>
        <p:sp>
          <p:nvSpPr>
            <p:cNvPr id="86026" name="Rectangle 10"/>
            <p:cNvSpPr>
              <a:spLocks noChangeAspect="1" noChangeArrowheads="1"/>
            </p:cNvSpPr>
            <p:nvPr/>
          </p:nvSpPr>
          <p:spPr bwMode="auto">
            <a:xfrm>
              <a:off x="3572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Hg</a:t>
              </a:r>
              <a:endParaRPr lang="eu-ES" sz="1600" b="1">
                <a:cs typeface="+mn-cs"/>
              </a:endParaRPr>
            </a:p>
          </p:txBody>
        </p:sp>
        <p:sp>
          <p:nvSpPr>
            <p:cNvPr id="86027" name="Rectangle 11"/>
            <p:cNvSpPr>
              <a:spLocks noChangeAspect="1" noChangeArrowheads="1"/>
            </p:cNvSpPr>
            <p:nvPr/>
          </p:nvSpPr>
          <p:spPr bwMode="auto">
            <a:xfrm>
              <a:off x="3254" y="2752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Au</a:t>
              </a:r>
              <a:endParaRPr lang="eu-ES" sz="1600" b="1">
                <a:cs typeface="+mn-cs"/>
              </a:endParaRPr>
            </a:p>
          </p:txBody>
        </p:sp>
        <p:sp>
          <p:nvSpPr>
            <p:cNvPr id="86028" name="Rectangle 12"/>
            <p:cNvSpPr>
              <a:spLocks noChangeAspect="1" noChangeArrowheads="1"/>
            </p:cNvSpPr>
            <p:nvPr/>
          </p:nvSpPr>
          <p:spPr bwMode="auto">
            <a:xfrm>
              <a:off x="2965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Pt</a:t>
              </a:r>
              <a:endParaRPr lang="eu-ES" sz="1600" b="1">
                <a:cs typeface="+mn-cs"/>
              </a:endParaRPr>
            </a:p>
          </p:txBody>
        </p:sp>
        <p:sp>
          <p:nvSpPr>
            <p:cNvPr id="86029" name="Rectangle 13"/>
            <p:cNvSpPr>
              <a:spLocks noChangeAspect="1" noChangeArrowheads="1"/>
            </p:cNvSpPr>
            <p:nvPr/>
          </p:nvSpPr>
          <p:spPr bwMode="auto">
            <a:xfrm>
              <a:off x="2675" y="2752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Ir</a:t>
              </a:r>
              <a:endParaRPr lang="eu-ES" sz="1600" b="1">
                <a:cs typeface="+mn-cs"/>
              </a:endParaRPr>
            </a:p>
          </p:txBody>
        </p:sp>
        <p:sp>
          <p:nvSpPr>
            <p:cNvPr id="86030" name="Rectangle 14"/>
            <p:cNvSpPr>
              <a:spLocks noChangeAspect="1" noChangeArrowheads="1"/>
            </p:cNvSpPr>
            <p:nvPr/>
          </p:nvSpPr>
          <p:spPr bwMode="auto">
            <a:xfrm>
              <a:off x="2380" y="2752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Os</a:t>
              </a:r>
              <a:endParaRPr lang="eu-ES" sz="1600" b="1">
                <a:cs typeface="+mn-cs"/>
              </a:endParaRPr>
            </a:p>
          </p:txBody>
        </p:sp>
        <p:sp>
          <p:nvSpPr>
            <p:cNvPr id="86031" name="Rectangle 15"/>
            <p:cNvSpPr>
              <a:spLocks noChangeAspect="1" noChangeArrowheads="1"/>
            </p:cNvSpPr>
            <p:nvPr/>
          </p:nvSpPr>
          <p:spPr bwMode="auto">
            <a:xfrm>
              <a:off x="2050" y="2752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Re</a:t>
              </a:r>
              <a:endParaRPr lang="eu-ES" sz="1600" b="1">
                <a:cs typeface="+mn-cs"/>
              </a:endParaRPr>
            </a:p>
          </p:txBody>
        </p:sp>
        <p:sp>
          <p:nvSpPr>
            <p:cNvPr id="86032" name="Rectangle 16"/>
            <p:cNvSpPr>
              <a:spLocks noChangeAspect="1" noChangeArrowheads="1"/>
            </p:cNvSpPr>
            <p:nvPr/>
          </p:nvSpPr>
          <p:spPr bwMode="auto">
            <a:xfrm>
              <a:off x="1745" y="2752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W</a:t>
              </a:r>
              <a:endParaRPr lang="eu-ES" sz="1600" b="1">
                <a:cs typeface="+mn-cs"/>
              </a:endParaRPr>
            </a:p>
          </p:txBody>
        </p:sp>
        <p:sp>
          <p:nvSpPr>
            <p:cNvPr id="86033" name="Rectangle 17"/>
            <p:cNvSpPr>
              <a:spLocks noChangeAspect="1" noChangeArrowheads="1"/>
            </p:cNvSpPr>
            <p:nvPr/>
          </p:nvSpPr>
          <p:spPr bwMode="auto">
            <a:xfrm>
              <a:off x="1443" y="2752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Ta</a:t>
              </a:r>
              <a:endParaRPr lang="eu-ES" sz="1600" b="1">
                <a:cs typeface="+mn-cs"/>
              </a:endParaRPr>
            </a:p>
          </p:txBody>
        </p:sp>
        <p:sp>
          <p:nvSpPr>
            <p:cNvPr id="86034" name="Rectangle 18"/>
            <p:cNvSpPr>
              <a:spLocks noChangeAspect="1" noChangeArrowheads="1"/>
            </p:cNvSpPr>
            <p:nvPr/>
          </p:nvSpPr>
          <p:spPr bwMode="auto">
            <a:xfrm>
              <a:off x="1146" y="2752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Hf</a:t>
              </a:r>
              <a:endParaRPr lang="eu-ES" sz="1600" b="1">
                <a:cs typeface="+mn-cs"/>
              </a:endParaRPr>
            </a:p>
          </p:txBody>
        </p:sp>
        <p:sp>
          <p:nvSpPr>
            <p:cNvPr id="86035" name="Rectangle 19"/>
            <p:cNvSpPr>
              <a:spLocks noChangeAspect="1" noChangeArrowheads="1"/>
            </p:cNvSpPr>
            <p:nvPr/>
          </p:nvSpPr>
          <p:spPr bwMode="auto">
            <a:xfrm>
              <a:off x="847" y="2752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57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3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La</a:t>
              </a:r>
              <a:endParaRPr lang="eu-ES" sz="1600" b="1">
                <a:cs typeface="+mn-cs"/>
              </a:endParaRPr>
            </a:p>
          </p:txBody>
        </p:sp>
        <p:sp>
          <p:nvSpPr>
            <p:cNvPr id="86036" name="Rectangle 20"/>
            <p:cNvSpPr>
              <a:spLocks noChangeAspect="1" noChangeArrowheads="1"/>
            </p:cNvSpPr>
            <p:nvPr/>
          </p:nvSpPr>
          <p:spPr bwMode="auto">
            <a:xfrm>
              <a:off x="3572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Cd</a:t>
              </a:r>
              <a:endParaRPr lang="eu-ES" sz="1600" b="1">
                <a:cs typeface="+mn-cs"/>
              </a:endParaRPr>
            </a:p>
          </p:txBody>
        </p:sp>
        <p:sp>
          <p:nvSpPr>
            <p:cNvPr id="86037" name="Rectangle 21"/>
            <p:cNvSpPr>
              <a:spLocks noChangeAspect="1" noChangeArrowheads="1"/>
            </p:cNvSpPr>
            <p:nvPr/>
          </p:nvSpPr>
          <p:spPr bwMode="auto">
            <a:xfrm>
              <a:off x="3254" y="2440"/>
              <a:ext cx="318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Ag</a:t>
              </a:r>
              <a:endParaRPr lang="eu-ES" sz="1600" b="1">
                <a:cs typeface="+mn-cs"/>
              </a:endParaRPr>
            </a:p>
          </p:txBody>
        </p:sp>
        <p:sp>
          <p:nvSpPr>
            <p:cNvPr id="86038" name="Rectangle 22"/>
            <p:cNvSpPr>
              <a:spLocks noChangeAspect="1" noChangeArrowheads="1"/>
            </p:cNvSpPr>
            <p:nvPr/>
          </p:nvSpPr>
          <p:spPr bwMode="auto">
            <a:xfrm>
              <a:off x="2965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Pd</a:t>
              </a:r>
              <a:endParaRPr lang="eu-ES" sz="1600" b="1">
                <a:cs typeface="+mn-cs"/>
              </a:endParaRPr>
            </a:p>
          </p:txBody>
        </p:sp>
        <p:sp>
          <p:nvSpPr>
            <p:cNvPr id="86039" name="Rectangle 23"/>
            <p:cNvSpPr>
              <a:spLocks noChangeAspect="1" noChangeArrowheads="1"/>
            </p:cNvSpPr>
            <p:nvPr/>
          </p:nvSpPr>
          <p:spPr bwMode="auto">
            <a:xfrm>
              <a:off x="2675" y="2440"/>
              <a:ext cx="29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Rh</a:t>
              </a:r>
              <a:endParaRPr lang="eu-ES" sz="1600" b="1">
                <a:cs typeface="+mn-cs"/>
              </a:endParaRPr>
            </a:p>
          </p:txBody>
        </p:sp>
        <p:sp>
          <p:nvSpPr>
            <p:cNvPr id="86040" name="Rectangle 24"/>
            <p:cNvSpPr>
              <a:spLocks noChangeAspect="1" noChangeArrowheads="1"/>
            </p:cNvSpPr>
            <p:nvPr/>
          </p:nvSpPr>
          <p:spPr bwMode="auto">
            <a:xfrm>
              <a:off x="2380" y="2440"/>
              <a:ext cx="295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Ru</a:t>
              </a:r>
              <a:endParaRPr lang="eu-ES" sz="1600" b="1">
                <a:cs typeface="+mn-cs"/>
              </a:endParaRPr>
            </a:p>
          </p:txBody>
        </p:sp>
        <p:sp>
          <p:nvSpPr>
            <p:cNvPr id="86041" name="Rectangle 25"/>
            <p:cNvSpPr>
              <a:spLocks noChangeAspect="1" noChangeArrowheads="1"/>
            </p:cNvSpPr>
            <p:nvPr/>
          </p:nvSpPr>
          <p:spPr bwMode="auto">
            <a:xfrm>
              <a:off x="2050" y="2440"/>
              <a:ext cx="33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Tc</a:t>
              </a:r>
              <a:endParaRPr lang="eu-ES" sz="1600" b="1">
                <a:cs typeface="+mn-cs"/>
              </a:endParaRPr>
            </a:p>
          </p:txBody>
        </p:sp>
        <p:sp>
          <p:nvSpPr>
            <p:cNvPr id="86042" name="Rectangle 26"/>
            <p:cNvSpPr>
              <a:spLocks noChangeAspect="1" noChangeArrowheads="1"/>
            </p:cNvSpPr>
            <p:nvPr/>
          </p:nvSpPr>
          <p:spPr bwMode="auto">
            <a:xfrm>
              <a:off x="1745" y="2440"/>
              <a:ext cx="305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Mo</a:t>
              </a:r>
              <a:endParaRPr lang="eu-ES" sz="1600" b="1">
                <a:cs typeface="+mn-cs"/>
              </a:endParaRPr>
            </a:p>
          </p:txBody>
        </p:sp>
        <p:sp>
          <p:nvSpPr>
            <p:cNvPr id="86043" name="Rectangle 27"/>
            <p:cNvSpPr>
              <a:spLocks noChangeAspect="1" noChangeArrowheads="1"/>
            </p:cNvSpPr>
            <p:nvPr/>
          </p:nvSpPr>
          <p:spPr bwMode="auto">
            <a:xfrm>
              <a:off x="1443" y="2440"/>
              <a:ext cx="30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Nb</a:t>
              </a:r>
              <a:endParaRPr lang="eu-ES" sz="1600" b="1">
                <a:cs typeface="+mn-cs"/>
              </a:endParaRPr>
            </a:p>
          </p:txBody>
        </p:sp>
        <p:sp>
          <p:nvSpPr>
            <p:cNvPr id="86044" name="Rectangle 28"/>
            <p:cNvSpPr>
              <a:spLocks noChangeAspect="1" noChangeArrowheads="1"/>
            </p:cNvSpPr>
            <p:nvPr/>
          </p:nvSpPr>
          <p:spPr bwMode="auto">
            <a:xfrm>
              <a:off x="1146" y="2440"/>
              <a:ext cx="297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Zr</a:t>
              </a:r>
              <a:endParaRPr lang="eu-ES" sz="1600" b="1">
                <a:cs typeface="+mn-cs"/>
              </a:endParaRPr>
            </a:p>
          </p:txBody>
        </p:sp>
        <p:sp>
          <p:nvSpPr>
            <p:cNvPr id="86045" name="Rectangle 29"/>
            <p:cNvSpPr>
              <a:spLocks noChangeAspect="1" noChangeArrowheads="1"/>
            </p:cNvSpPr>
            <p:nvPr/>
          </p:nvSpPr>
          <p:spPr bwMode="auto">
            <a:xfrm>
              <a:off x="847" y="2440"/>
              <a:ext cx="29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Y</a:t>
              </a:r>
              <a:endParaRPr lang="eu-ES" sz="1600" b="1">
                <a:cs typeface="+mn-cs"/>
              </a:endParaRPr>
            </a:p>
          </p:txBody>
        </p:sp>
        <p:sp>
          <p:nvSpPr>
            <p:cNvPr id="86046" name="Rectangle 30"/>
            <p:cNvSpPr>
              <a:spLocks noChangeAspect="1" noChangeArrowheads="1"/>
            </p:cNvSpPr>
            <p:nvPr/>
          </p:nvSpPr>
          <p:spPr bwMode="auto">
            <a:xfrm>
              <a:off x="3572" y="2129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Zn</a:t>
              </a:r>
              <a:endParaRPr lang="eu-ES" sz="1600" b="1">
                <a:cs typeface="+mn-cs"/>
              </a:endParaRPr>
            </a:p>
          </p:txBody>
        </p:sp>
        <p:sp>
          <p:nvSpPr>
            <p:cNvPr id="86047" name="Rectangle 31"/>
            <p:cNvSpPr>
              <a:spLocks noChangeAspect="1" noChangeArrowheads="1"/>
            </p:cNvSpPr>
            <p:nvPr/>
          </p:nvSpPr>
          <p:spPr bwMode="auto">
            <a:xfrm>
              <a:off x="3254" y="2129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Cu</a:t>
              </a:r>
              <a:endParaRPr lang="eu-ES" sz="1600" b="1">
                <a:cs typeface="+mn-cs"/>
              </a:endParaRPr>
            </a:p>
          </p:txBody>
        </p:sp>
        <p:sp>
          <p:nvSpPr>
            <p:cNvPr id="86048" name="Rectangle 32"/>
            <p:cNvSpPr>
              <a:spLocks noChangeAspect="1" noChangeArrowheads="1"/>
            </p:cNvSpPr>
            <p:nvPr/>
          </p:nvSpPr>
          <p:spPr bwMode="auto">
            <a:xfrm>
              <a:off x="2965" y="2129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Ni</a:t>
              </a:r>
              <a:endParaRPr lang="eu-ES" sz="1600" b="1">
                <a:cs typeface="+mn-cs"/>
              </a:endParaRPr>
            </a:p>
          </p:txBody>
        </p:sp>
        <p:sp>
          <p:nvSpPr>
            <p:cNvPr id="86049" name="Rectangle 33"/>
            <p:cNvSpPr>
              <a:spLocks noChangeAspect="1" noChangeArrowheads="1"/>
            </p:cNvSpPr>
            <p:nvPr/>
          </p:nvSpPr>
          <p:spPr bwMode="auto">
            <a:xfrm>
              <a:off x="2675" y="2129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Co</a:t>
              </a:r>
              <a:endParaRPr lang="eu-ES" sz="1600" b="1">
                <a:cs typeface="+mn-cs"/>
              </a:endParaRPr>
            </a:p>
          </p:txBody>
        </p:sp>
        <p:sp>
          <p:nvSpPr>
            <p:cNvPr id="86050" name="Rectangle 34"/>
            <p:cNvSpPr>
              <a:spLocks noChangeAspect="1" noChangeArrowheads="1"/>
            </p:cNvSpPr>
            <p:nvPr/>
          </p:nvSpPr>
          <p:spPr bwMode="auto">
            <a:xfrm>
              <a:off x="2380" y="2129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Fe</a:t>
              </a:r>
              <a:endParaRPr lang="eu-ES" sz="1600" b="1">
                <a:cs typeface="+mn-cs"/>
              </a:endParaRPr>
            </a:p>
          </p:txBody>
        </p:sp>
        <p:sp>
          <p:nvSpPr>
            <p:cNvPr id="86051" name="Rectangle 35"/>
            <p:cNvSpPr>
              <a:spLocks noChangeAspect="1" noChangeArrowheads="1"/>
            </p:cNvSpPr>
            <p:nvPr/>
          </p:nvSpPr>
          <p:spPr bwMode="auto">
            <a:xfrm>
              <a:off x="2050" y="2129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Mn</a:t>
              </a:r>
              <a:endParaRPr lang="eu-ES" sz="1600" b="1">
                <a:cs typeface="+mn-cs"/>
              </a:endParaRPr>
            </a:p>
          </p:txBody>
        </p:sp>
        <p:sp>
          <p:nvSpPr>
            <p:cNvPr id="86052" name="Rectangle 36"/>
            <p:cNvSpPr>
              <a:spLocks noChangeAspect="1" noChangeArrowheads="1"/>
            </p:cNvSpPr>
            <p:nvPr/>
          </p:nvSpPr>
          <p:spPr bwMode="auto">
            <a:xfrm>
              <a:off x="1745" y="2129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Cr</a:t>
              </a:r>
              <a:endParaRPr lang="eu-ES" sz="1600" b="1">
                <a:cs typeface="+mn-cs"/>
              </a:endParaRPr>
            </a:p>
          </p:txBody>
        </p:sp>
        <p:sp>
          <p:nvSpPr>
            <p:cNvPr id="86053" name="Rectangle 37"/>
            <p:cNvSpPr>
              <a:spLocks noChangeAspect="1" noChangeArrowheads="1"/>
            </p:cNvSpPr>
            <p:nvPr/>
          </p:nvSpPr>
          <p:spPr bwMode="auto">
            <a:xfrm>
              <a:off x="1443" y="2129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V</a:t>
              </a:r>
              <a:endParaRPr lang="eu-ES" sz="1600" b="1">
                <a:cs typeface="+mn-cs"/>
              </a:endParaRPr>
            </a:p>
          </p:txBody>
        </p:sp>
        <p:sp>
          <p:nvSpPr>
            <p:cNvPr id="86054" name="Rectangle 38"/>
            <p:cNvSpPr>
              <a:spLocks noChangeAspect="1" noChangeArrowheads="1"/>
            </p:cNvSpPr>
            <p:nvPr/>
          </p:nvSpPr>
          <p:spPr bwMode="auto">
            <a:xfrm>
              <a:off x="1146" y="2129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Ti</a:t>
              </a:r>
              <a:endParaRPr lang="eu-ES" sz="1600" b="1">
                <a:cs typeface="+mn-cs"/>
              </a:endParaRPr>
            </a:p>
          </p:txBody>
        </p:sp>
        <p:sp>
          <p:nvSpPr>
            <p:cNvPr id="86055" name="Rectangle 39"/>
            <p:cNvSpPr>
              <a:spLocks noChangeAspect="1" noChangeArrowheads="1"/>
            </p:cNvSpPr>
            <p:nvPr/>
          </p:nvSpPr>
          <p:spPr bwMode="auto">
            <a:xfrm>
              <a:off x="847" y="2129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Sc</a:t>
              </a:r>
              <a:endParaRPr lang="eu-ES" sz="1600" b="1">
                <a:cs typeface="+mn-cs"/>
              </a:endParaRPr>
            </a:p>
          </p:txBody>
        </p:sp>
        <p:sp>
          <p:nvSpPr>
            <p:cNvPr id="86056" name="Rectangle 40"/>
            <p:cNvSpPr>
              <a:spLocks noChangeAspect="1" noChangeArrowheads="1"/>
            </p:cNvSpPr>
            <p:nvPr/>
          </p:nvSpPr>
          <p:spPr bwMode="auto">
            <a:xfrm>
              <a:off x="3572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IIB</a:t>
              </a:r>
              <a:endParaRPr lang="eu-ES" sz="1000">
                <a:cs typeface="+mn-cs"/>
              </a:endParaRPr>
            </a:p>
          </p:txBody>
        </p:sp>
        <p:sp>
          <p:nvSpPr>
            <p:cNvPr id="86057" name="Rectangle 41"/>
            <p:cNvSpPr>
              <a:spLocks noChangeAspect="1" noChangeArrowheads="1"/>
            </p:cNvSpPr>
            <p:nvPr/>
          </p:nvSpPr>
          <p:spPr bwMode="auto">
            <a:xfrm>
              <a:off x="3254" y="845"/>
              <a:ext cx="31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IB</a:t>
              </a:r>
              <a:endParaRPr lang="eu-ES" sz="1000">
                <a:cs typeface="+mn-cs"/>
              </a:endParaRPr>
            </a:p>
          </p:txBody>
        </p:sp>
        <p:sp>
          <p:nvSpPr>
            <p:cNvPr id="86058" name="Rectangle 42"/>
            <p:cNvSpPr>
              <a:spLocks noChangeAspect="1" noChangeArrowheads="1"/>
            </p:cNvSpPr>
            <p:nvPr/>
          </p:nvSpPr>
          <p:spPr bwMode="auto">
            <a:xfrm>
              <a:off x="2380" y="845"/>
              <a:ext cx="874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VIIIB</a:t>
              </a:r>
              <a:endParaRPr lang="eu-ES" sz="1000">
                <a:cs typeface="+mn-cs"/>
              </a:endParaRPr>
            </a:p>
          </p:txBody>
        </p:sp>
        <p:sp>
          <p:nvSpPr>
            <p:cNvPr id="86059" name="Rectangle 43"/>
            <p:cNvSpPr>
              <a:spLocks noChangeAspect="1" noChangeArrowheads="1"/>
            </p:cNvSpPr>
            <p:nvPr/>
          </p:nvSpPr>
          <p:spPr bwMode="auto">
            <a:xfrm>
              <a:off x="2050" y="845"/>
              <a:ext cx="33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VIIB</a:t>
              </a:r>
              <a:endParaRPr lang="eu-ES" sz="1000">
                <a:cs typeface="+mn-cs"/>
              </a:endParaRPr>
            </a:p>
          </p:txBody>
        </p:sp>
        <p:sp>
          <p:nvSpPr>
            <p:cNvPr id="86060" name="Rectangle 44"/>
            <p:cNvSpPr>
              <a:spLocks noChangeAspect="1" noChangeArrowheads="1"/>
            </p:cNvSpPr>
            <p:nvPr/>
          </p:nvSpPr>
          <p:spPr bwMode="auto">
            <a:xfrm>
              <a:off x="1745" y="845"/>
              <a:ext cx="305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VIB</a:t>
              </a:r>
              <a:endParaRPr lang="eu-ES" sz="1000">
                <a:cs typeface="+mn-cs"/>
              </a:endParaRPr>
            </a:p>
          </p:txBody>
        </p:sp>
        <p:sp>
          <p:nvSpPr>
            <p:cNvPr id="86061" name="Rectangle 45"/>
            <p:cNvSpPr>
              <a:spLocks noChangeAspect="1" noChangeArrowheads="1"/>
            </p:cNvSpPr>
            <p:nvPr/>
          </p:nvSpPr>
          <p:spPr bwMode="auto">
            <a:xfrm>
              <a:off x="1443" y="845"/>
              <a:ext cx="30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VB</a:t>
              </a:r>
              <a:endParaRPr lang="eu-ES" sz="1000">
                <a:cs typeface="+mn-cs"/>
              </a:endParaRPr>
            </a:p>
          </p:txBody>
        </p:sp>
        <p:sp>
          <p:nvSpPr>
            <p:cNvPr id="86062" name="Rectangle 46"/>
            <p:cNvSpPr>
              <a:spLocks noChangeAspect="1" noChangeArrowheads="1"/>
            </p:cNvSpPr>
            <p:nvPr/>
          </p:nvSpPr>
          <p:spPr bwMode="auto">
            <a:xfrm>
              <a:off x="1146" y="845"/>
              <a:ext cx="297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IVB</a:t>
              </a:r>
              <a:endParaRPr lang="eu-ES" sz="1000">
                <a:cs typeface="+mn-cs"/>
              </a:endParaRPr>
            </a:p>
          </p:txBody>
        </p:sp>
        <p:sp>
          <p:nvSpPr>
            <p:cNvPr id="86063" name="Rectangle 47"/>
            <p:cNvSpPr>
              <a:spLocks noChangeAspect="1" noChangeArrowheads="1"/>
            </p:cNvSpPr>
            <p:nvPr/>
          </p:nvSpPr>
          <p:spPr bwMode="auto">
            <a:xfrm>
              <a:off x="847" y="845"/>
              <a:ext cx="29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IIIB</a:t>
              </a:r>
              <a:endParaRPr lang="eu-ES" sz="1000">
                <a:cs typeface="+mn-cs"/>
              </a:endParaRPr>
            </a:p>
          </p:txBody>
        </p:sp>
        <p:sp>
          <p:nvSpPr>
            <p:cNvPr id="86064" name="Rectangle 48"/>
            <p:cNvSpPr>
              <a:spLocks noChangeAspect="1" noChangeArrowheads="1"/>
            </p:cNvSpPr>
            <p:nvPr/>
          </p:nvSpPr>
          <p:spPr bwMode="auto">
            <a:xfrm>
              <a:off x="3572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endParaRPr lang="eu-ES">
                <a:cs typeface="+mn-cs"/>
              </a:endParaRPr>
            </a:p>
          </p:txBody>
        </p:sp>
        <p:sp>
          <p:nvSpPr>
            <p:cNvPr id="86065" name="Rectangle 49"/>
            <p:cNvSpPr>
              <a:spLocks noChangeAspect="1" noChangeArrowheads="1"/>
            </p:cNvSpPr>
            <p:nvPr/>
          </p:nvSpPr>
          <p:spPr bwMode="auto">
            <a:xfrm>
              <a:off x="3254" y="514"/>
              <a:ext cx="318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11</a:t>
              </a:r>
              <a:endParaRPr lang="eu-ES">
                <a:cs typeface="+mn-cs"/>
              </a:endParaRPr>
            </a:p>
          </p:txBody>
        </p:sp>
        <p:sp>
          <p:nvSpPr>
            <p:cNvPr id="86066" name="Rectangle 50"/>
            <p:cNvSpPr>
              <a:spLocks noChangeAspect="1" noChangeArrowheads="1"/>
            </p:cNvSpPr>
            <p:nvPr/>
          </p:nvSpPr>
          <p:spPr bwMode="auto">
            <a:xfrm>
              <a:off x="2965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endParaRPr lang="eu-ES">
                <a:cs typeface="+mn-cs"/>
              </a:endParaRPr>
            </a:p>
          </p:txBody>
        </p:sp>
        <p:sp>
          <p:nvSpPr>
            <p:cNvPr id="86067" name="Rectangle 51"/>
            <p:cNvSpPr>
              <a:spLocks noChangeAspect="1" noChangeArrowheads="1"/>
            </p:cNvSpPr>
            <p:nvPr/>
          </p:nvSpPr>
          <p:spPr bwMode="auto">
            <a:xfrm>
              <a:off x="2675" y="514"/>
              <a:ext cx="29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endParaRPr lang="eu-ES">
                <a:cs typeface="+mn-cs"/>
              </a:endParaRPr>
            </a:p>
          </p:txBody>
        </p:sp>
        <p:sp>
          <p:nvSpPr>
            <p:cNvPr id="86068" name="Rectangle 52"/>
            <p:cNvSpPr>
              <a:spLocks noChangeAspect="1" noChangeArrowheads="1"/>
            </p:cNvSpPr>
            <p:nvPr/>
          </p:nvSpPr>
          <p:spPr bwMode="auto">
            <a:xfrm>
              <a:off x="2380" y="514"/>
              <a:ext cx="29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endParaRPr lang="eu-ES">
                <a:cs typeface="+mn-cs"/>
              </a:endParaRPr>
            </a:p>
          </p:txBody>
        </p:sp>
        <p:sp>
          <p:nvSpPr>
            <p:cNvPr id="86069" name="Rectangle 53"/>
            <p:cNvSpPr>
              <a:spLocks noChangeAspect="1" noChangeArrowheads="1"/>
            </p:cNvSpPr>
            <p:nvPr/>
          </p:nvSpPr>
          <p:spPr bwMode="auto">
            <a:xfrm>
              <a:off x="2050" y="514"/>
              <a:ext cx="33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86070" name="Rectangle 54"/>
            <p:cNvSpPr>
              <a:spLocks noChangeAspect="1" noChangeArrowheads="1"/>
            </p:cNvSpPr>
            <p:nvPr/>
          </p:nvSpPr>
          <p:spPr bwMode="auto">
            <a:xfrm>
              <a:off x="1745" y="514"/>
              <a:ext cx="30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86071" name="Rectangle 55"/>
            <p:cNvSpPr>
              <a:spLocks noChangeAspect="1" noChangeArrowheads="1"/>
            </p:cNvSpPr>
            <p:nvPr/>
          </p:nvSpPr>
          <p:spPr bwMode="auto">
            <a:xfrm>
              <a:off x="1443" y="514"/>
              <a:ext cx="30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86072" name="Rectangle 56"/>
            <p:cNvSpPr>
              <a:spLocks noChangeAspect="1" noChangeArrowheads="1"/>
            </p:cNvSpPr>
            <p:nvPr/>
          </p:nvSpPr>
          <p:spPr bwMode="auto">
            <a:xfrm>
              <a:off x="1146" y="514"/>
              <a:ext cx="297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86073" name="Rectangle 57"/>
            <p:cNvSpPr>
              <a:spLocks noChangeAspect="1" noChangeArrowheads="1"/>
            </p:cNvSpPr>
            <p:nvPr/>
          </p:nvSpPr>
          <p:spPr bwMode="auto">
            <a:xfrm>
              <a:off x="847" y="514"/>
              <a:ext cx="29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</p:grpSp>
      <p:sp>
        <p:nvSpPr>
          <p:cNvPr id="86074" name="Rectangle 58"/>
          <p:cNvSpPr>
            <a:spLocks noChangeArrowheads="1"/>
          </p:cNvSpPr>
          <p:nvPr/>
        </p:nvSpPr>
        <p:spPr bwMode="auto">
          <a:xfrm>
            <a:off x="1712913" y="2390775"/>
            <a:ext cx="41306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b="1">
                <a:solidFill>
                  <a:srgbClr val="000000"/>
                </a:solidFill>
                <a:cs typeface="+mn-cs"/>
              </a:rPr>
              <a:t>Elementuen taula periodikoa</a:t>
            </a:r>
            <a:endParaRPr lang="eu-ES">
              <a:cs typeface="+mn-cs"/>
            </a:endParaRPr>
          </a:p>
        </p:txBody>
      </p:sp>
      <p:grpSp>
        <p:nvGrpSpPr>
          <p:cNvPr id="150532" name="Group 59"/>
          <p:cNvGrpSpPr>
            <a:grpSpLocks/>
          </p:cNvGrpSpPr>
          <p:nvPr/>
        </p:nvGrpSpPr>
        <p:grpSpPr bwMode="auto">
          <a:xfrm>
            <a:off x="7986713" y="2390775"/>
            <a:ext cx="501650" cy="2471738"/>
            <a:chOff x="5031" y="1506"/>
            <a:chExt cx="316" cy="1557"/>
          </a:xfrm>
        </p:grpSpPr>
        <p:sp>
          <p:nvSpPr>
            <p:cNvPr id="86076" name="Rectangle 60"/>
            <p:cNvSpPr>
              <a:spLocks noChangeAspect="1" noChangeArrowheads="1"/>
            </p:cNvSpPr>
            <p:nvPr/>
          </p:nvSpPr>
          <p:spPr bwMode="auto">
            <a:xfrm>
              <a:off x="5031" y="2752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At</a:t>
              </a:r>
              <a:endParaRPr lang="eu-ES" sz="1600" b="1">
                <a:cs typeface="+mn-cs"/>
              </a:endParaRPr>
            </a:p>
          </p:txBody>
        </p:sp>
        <p:sp>
          <p:nvSpPr>
            <p:cNvPr id="86077" name="Rectangle 61"/>
            <p:cNvSpPr>
              <a:spLocks noChangeAspect="1" noChangeArrowheads="1"/>
            </p:cNvSpPr>
            <p:nvPr/>
          </p:nvSpPr>
          <p:spPr bwMode="auto">
            <a:xfrm>
              <a:off x="5031" y="2440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</a:t>
              </a:r>
              <a:endParaRPr lang="eu-ES" sz="1600" b="1">
                <a:cs typeface="+mn-cs"/>
              </a:endParaRPr>
            </a:p>
          </p:txBody>
        </p:sp>
        <p:sp>
          <p:nvSpPr>
            <p:cNvPr id="86078" name="Rectangle 62"/>
            <p:cNvSpPr>
              <a:spLocks noChangeAspect="1" noChangeArrowheads="1"/>
            </p:cNvSpPr>
            <p:nvPr/>
          </p:nvSpPr>
          <p:spPr bwMode="auto">
            <a:xfrm>
              <a:off x="5031" y="2129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Br</a:t>
              </a:r>
              <a:endParaRPr lang="eu-ES" sz="1600" b="1">
                <a:cs typeface="+mn-cs"/>
              </a:endParaRPr>
            </a:p>
          </p:txBody>
        </p:sp>
        <p:sp>
          <p:nvSpPr>
            <p:cNvPr id="86079" name="Rectangle 63"/>
            <p:cNvSpPr>
              <a:spLocks noChangeAspect="1" noChangeArrowheads="1"/>
            </p:cNvSpPr>
            <p:nvPr/>
          </p:nvSpPr>
          <p:spPr bwMode="auto">
            <a:xfrm>
              <a:off x="5031" y="1817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Cl</a:t>
              </a:r>
              <a:endParaRPr lang="eu-ES" sz="1600" b="1">
                <a:cs typeface="+mn-cs"/>
              </a:endParaRPr>
            </a:p>
          </p:txBody>
        </p:sp>
        <p:sp>
          <p:nvSpPr>
            <p:cNvPr id="86080" name="Rectangle 64"/>
            <p:cNvSpPr>
              <a:spLocks noChangeAspect="1" noChangeArrowheads="1"/>
            </p:cNvSpPr>
            <p:nvPr/>
          </p:nvSpPr>
          <p:spPr bwMode="auto">
            <a:xfrm>
              <a:off x="5031" y="1506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</a:t>
              </a:r>
              <a:endParaRPr lang="eu-ES" sz="1600" b="1">
                <a:cs typeface="+mn-cs"/>
              </a:endParaRPr>
            </a:p>
          </p:txBody>
        </p:sp>
      </p:grpSp>
      <p:grpSp>
        <p:nvGrpSpPr>
          <p:cNvPr id="150533" name="Group 65"/>
          <p:cNvGrpSpPr>
            <a:grpSpLocks/>
          </p:cNvGrpSpPr>
          <p:nvPr/>
        </p:nvGrpSpPr>
        <p:grpSpPr bwMode="auto">
          <a:xfrm>
            <a:off x="7505700" y="2390775"/>
            <a:ext cx="481013" cy="2471738"/>
            <a:chOff x="4728" y="1506"/>
            <a:chExt cx="303" cy="1557"/>
          </a:xfrm>
        </p:grpSpPr>
        <p:sp>
          <p:nvSpPr>
            <p:cNvPr id="86082" name="Rectangle 66"/>
            <p:cNvSpPr>
              <a:spLocks noChangeAspect="1" noChangeArrowheads="1"/>
            </p:cNvSpPr>
            <p:nvPr/>
          </p:nvSpPr>
          <p:spPr bwMode="auto">
            <a:xfrm>
              <a:off x="4728" y="2752"/>
              <a:ext cx="303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Po</a:t>
              </a:r>
              <a:endParaRPr lang="eu-ES" sz="1600" b="1">
                <a:cs typeface="+mn-cs"/>
              </a:endParaRPr>
            </a:p>
          </p:txBody>
        </p:sp>
        <p:sp>
          <p:nvSpPr>
            <p:cNvPr id="86083" name="Rectangle 67"/>
            <p:cNvSpPr>
              <a:spLocks noChangeAspect="1" noChangeArrowheads="1"/>
            </p:cNvSpPr>
            <p:nvPr/>
          </p:nvSpPr>
          <p:spPr bwMode="auto">
            <a:xfrm>
              <a:off x="4728" y="2440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Te</a:t>
              </a:r>
              <a:endParaRPr lang="eu-ES" sz="1600" b="1">
                <a:cs typeface="+mn-cs"/>
              </a:endParaRPr>
            </a:p>
          </p:txBody>
        </p:sp>
        <p:sp>
          <p:nvSpPr>
            <p:cNvPr id="86084" name="Rectangle 68"/>
            <p:cNvSpPr>
              <a:spLocks noChangeAspect="1" noChangeArrowheads="1"/>
            </p:cNvSpPr>
            <p:nvPr/>
          </p:nvSpPr>
          <p:spPr bwMode="auto">
            <a:xfrm>
              <a:off x="4728" y="2129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Se</a:t>
              </a:r>
              <a:endParaRPr lang="eu-ES" sz="1600" b="1">
                <a:cs typeface="+mn-cs"/>
              </a:endParaRPr>
            </a:p>
          </p:txBody>
        </p:sp>
        <p:sp>
          <p:nvSpPr>
            <p:cNvPr id="86085" name="Rectangle 69"/>
            <p:cNvSpPr>
              <a:spLocks noChangeAspect="1" noChangeArrowheads="1"/>
            </p:cNvSpPr>
            <p:nvPr/>
          </p:nvSpPr>
          <p:spPr bwMode="auto">
            <a:xfrm>
              <a:off x="4728" y="1817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 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                    </a:t>
              </a:r>
              <a:endParaRPr lang="eu-ES">
                <a:cs typeface="+mn-cs"/>
              </a:endParaRPr>
            </a:p>
          </p:txBody>
        </p:sp>
        <p:sp>
          <p:nvSpPr>
            <p:cNvPr id="86086" name="Rectangle 70"/>
            <p:cNvSpPr>
              <a:spLocks noChangeAspect="1" noChangeArrowheads="1"/>
            </p:cNvSpPr>
            <p:nvPr/>
          </p:nvSpPr>
          <p:spPr bwMode="auto">
            <a:xfrm>
              <a:off x="4728" y="1506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</a:t>
              </a:r>
              <a:endParaRPr lang="eu-ES" sz="1600" b="1">
                <a:cs typeface="+mn-cs"/>
              </a:endParaRPr>
            </a:p>
          </p:txBody>
        </p:sp>
      </p:grpSp>
      <p:grpSp>
        <p:nvGrpSpPr>
          <p:cNvPr id="150534" name="Group 71"/>
          <p:cNvGrpSpPr>
            <a:grpSpLocks/>
          </p:cNvGrpSpPr>
          <p:nvPr/>
        </p:nvGrpSpPr>
        <p:grpSpPr bwMode="auto">
          <a:xfrm>
            <a:off x="7046913" y="2390775"/>
            <a:ext cx="458787" cy="2471738"/>
            <a:chOff x="4439" y="1506"/>
            <a:chExt cx="289" cy="1557"/>
          </a:xfrm>
        </p:grpSpPr>
        <p:sp>
          <p:nvSpPr>
            <p:cNvPr id="86088" name="Rectangle 72"/>
            <p:cNvSpPr>
              <a:spLocks noChangeAspect="1" noChangeArrowheads="1"/>
            </p:cNvSpPr>
            <p:nvPr/>
          </p:nvSpPr>
          <p:spPr bwMode="auto">
            <a:xfrm>
              <a:off x="4439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Bi</a:t>
              </a:r>
              <a:endParaRPr lang="eu-ES" sz="1600" b="1">
                <a:cs typeface="+mn-cs"/>
              </a:endParaRPr>
            </a:p>
          </p:txBody>
        </p:sp>
        <p:sp>
          <p:nvSpPr>
            <p:cNvPr id="86089" name="Rectangle 73"/>
            <p:cNvSpPr>
              <a:spLocks noChangeAspect="1" noChangeArrowheads="1"/>
            </p:cNvSpPr>
            <p:nvPr/>
          </p:nvSpPr>
          <p:spPr bwMode="auto">
            <a:xfrm>
              <a:off x="4439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Sb</a:t>
              </a:r>
              <a:endParaRPr lang="eu-ES" sz="1600" b="1">
                <a:cs typeface="+mn-cs"/>
              </a:endParaRPr>
            </a:p>
          </p:txBody>
        </p:sp>
        <p:sp>
          <p:nvSpPr>
            <p:cNvPr id="86090" name="Rectangle 74"/>
            <p:cNvSpPr>
              <a:spLocks noChangeAspect="1" noChangeArrowheads="1"/>
            </p:cNvSpPr>
            <p:nvPr/>
          </p:nvSpPr>
          <p:spPr bwMode="auto">
            <a:xfrm>
              <a:off x="4439" y="2129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As</a:t>
              </a:r>
              <a:endParaRPr lang="eu-ES" sz="1600" b="1">
                <a:cs typeface="+mn-cs"/>
              </a:endParaRPr>
            </a:p>
          </p:txBody>
        </p:sp>
        <p:sp>
          <p:nvSpPr>
            <p:cNvPr id="86091" name="Rectangle 75"/>
            <p:cNvSpPr>
              <a:spLocks noChangeAspect="1" noChangeArrowheads="1"/>
            </p:cNvSpPr>
            <p:nvPr/>
          </p:nvSpPr>
          <p:spPr bwMode="auto">
            <a:xfrm>
              <a:off x="4439" y="1817"/>
              <a:ext cx="289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</a:t>
              </a:r>
              <a:endParaRPr lang="eu-ES" sz="1600" b="1">
                <a:cs typeface="+mn-cs"/>
              </a:endParaRPr>
            </a:p>
          </p:txBody>
        </p:sp>
        <p:sp>
          <p:nvSpPr>
            <p:cNvPr id="86092" name="Rectangle 76"/>
            <p:cNvSpPr>
              <a:spLocks noChangeAspect="1" noChangeArrowheads="1"/>
            </p:cNvSpPr>
            <p:nvPr/>
          </p:nvSpPr>
          <p:spPr bwMode="auto">
            <a:xfrm>
              <a:off x="4439" y="1506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</a:t>
              </a:r>
              <a:endParaRPr lang="eu-ES" sz="1600" b="1">
                <a:cs typeface="+mn-cs"/>
              </a:endParaRPr>
            </a:p>
          </p:txBody>
        </p:sp>
      </p:grpSp>
      <p:grpSp>
        <p:nvGrpSpPr>
          <p:cNvPr id="150535" name="Group 77"/>
          <p:cNvGrpSpPr>
            <a:grpSpLocks/>
          </p:cNvGrpSpPr>
          <p:nvPr/>
        </p:nvGrpSpPr>
        <p:grpSpPr bwMode="auto">
          <a:xfrm>
            <a:off x="6592888" y="2390775"/>
            <a:ext cx="454025" cy="2471738"/>
            <a:chOff x="4153" y="1506"/>
            <a:chExt cx="286" cy="1557"/>
          </a:xfrm>
        </p:grpSpPr>
        <p:sp>
          <p:nvSpPr>
            <p:cNvPr id="86094" name="Rectangle 78"/>
            <p:cNvSpPr>
              <a:spLocks noChangeAspect="1" noChangeArrowheads="1"/>
            </p:cNvSpPr>
            <p:nvPr/>
          </p:nvSpPr>
          <p:spPr bwMode="auto">
            <a:xfrm>
              <a:off x="4153" y="2752"/>
              <a:ext cx="286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Pb</a:t>
              </a:r>
              <a:endParaRPr lang="eu-ES" sz="1600" b="1">
                <a:cs typeface="+mn-cs"/>
              </a:endParaRPr>
            </a:p>
          </p:txBody>
        </p:sp>
        <p:sp>
          <p:nvSpPr>
            <p:cNvPr id="86095" name="Rectangle 79"/>
            <p:cNvSpPr>
              <a:spLocks noChangeAspect="1" noChangeArrowheads="1"/>
            </p:cNvSpPr>
            <p:nvPr/>
          </p:nvSpPr>
          <p:spPr bwMode="auto">
            <a:xfrm>
              <a:off x="4153" y="2440"/>
              <a:ext cx="286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Sn</a:t>
              </a:r>
              <a:endParaRPr lang="eu-ES" sz="1600" b="1">
                <a:cs typeface="+mn-cs"/>
              </a:endParaRPr>
            </a:p>
          </p:txBody>
        </p:sp>
        <p:sp>
          <p:nvSpPr>
            <p:cNvPr id="86096" name="Rectangle 80"/>
            <p:cNvSpPr>
              <a:spLocks noChangeAspect="1" noChangeArrowheads="1"/>
            </p:cNvSpPr>
            <p:nvPr/>
          </p:nvSpPr>
          <p:spPr bwMode="auto">
            <a:xfrm>
              <a:off x="4153" y="2129"/>
              <a:ext cx="286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Ge</a:t>
              </a:r>
              <a:endParaRPr lang="eu-ES" sz="1600" b="1">
                <a:cs typeface="+mn-cs"/>
              </a:endParaRPr>
            </a:p>
          </p:txBody>
        </p:sp>
        <p:sp>
          <p:nvSpPr>
            <p:cNvPr id="86097" name="Rectangle 81"/>
            <p:cNvSpPr>
              <a:spLocks noChangeAspect="1" noChangeArrowheads="1"/>
            </p:cNvSpPr>
            <p:nvPr/>
          </p:nvSpPr>
          <p:spPr bwMode="auto">
            <a:xfrm>
              <a:off x="4153" y="1817"/>
              <a:ext cx="28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Si</a:t>
              </a:r>
              <a:endParaRPr lang="eu-ES" sz="1600" b="1">
                <a:cs typeface="+mn-cs"/>
              </a:endParaRPr>
            </a:p>
          </p:txBody>
        </p:sp>
        <p:sp>
          <p:nvSpPr>
            <p:cNvPr id="86098" name="Rectangle 82"/>
            <p:cNvSpPr>
              <a:spLocks noChangeAspect="1" noChangeArrowheads="1"/>
            </p:cNvSpPr>
            <p:nvPr/>
          </p:nvSpPr>
          <p:spPr bwMode="auto">
            <a:xfrm>
              <a:off x="4153" y="1506"/>
              <a:ext cx="28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</a:t>
              </a:r>
              <a:endParaRPr lang="eu-ES" sz="1600" b="1">
                <a:cs typeface="+mn-cs"/>
              </a:endParaRPr>
            </a:p>
          </p:txBody>
        </p:sp>
      </p:grpSp>
      <p:grpSp>
        <p:nvGrpSpPr>
          <p:cNvPr id="150536" name="Group 83"/>
          <p:cNvGrpSpPr>
            <a:grpSpLocks/>
          </p:cNvGrpSpPr>
          <p:nvPr/>
        </p:nvGrpSpPr>
        <p:grpSpPr bwMode="auto">
          <a:xfrm>
            <a:off x="6129338" y="2390775"/>
            <a:ext cx="463550" cy="2471738"/>
            <a:chOff x="3861" y="1506"/>
            <a:chExt cx="292" cy="1557"/>
          </a:xfrm>
        </p:grpSpPr>
        <p:sp>
          <p:nvSpPr>
            <p:cNvPr id="86100" name="Rectangle 84"/>
            <p:cNvSpPr>
              <a:spLocks noChangeAspect="1" noChangeArrowheads="1"/>
            </p:cNvSpPr>
            <p:nvPr/>
          </p:nvSpPr>
          <p:spPr bwMode="auto">
            <a:xfrm>
              <a:off x="3861" y="2752"/>
              <a:ext cx="29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Tl</a:t>
              </a:r>
              <a:endParaRPr lang="eu-ES" sz="1600" b="1">
                <a:cs typeface="+mn-cs"/>
              </a:endParaRPr>
            </a:p>
          </p:txBody>
        </p:sp>
        <p:sp>
          <p:nvSpPr>
            <p:cNvPr id="86101" name="Rectangle 85"/>
            <p:cNvSpPr>
              <a:spLocks noChangeAspect="1" noChangeArrowheads="1"/>
            </p:cNvSpPr>
            <p:nvPr/>
          </p:nvSpPr>
          <p:spPr bwMode="auto">
            <a:xfrm>
              <a:off x="3861" y="2440"/>
              <a:ext cx="29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In</a:t>
              </a:r>
              <a:endParaRPr lang="eu-ES" sz="1600" b="1">
                <a:cs typeface="+mn-cs"/>
              </a:endParaRPr>
            </a:p>
          </p:txBody>
        </p:sp>
        <p:sp>
          <p:nvSpPr>
            <p:cNvPr id="86102" name="Rectangle 86"/>
            <p:cNvSpPr>
              <a:spLocks noChangeAspect="1" noChangeArrowheads="1"/>
            </p:cNvSpPr>
            <p:nvPr/>
          </p:nvSpPr>
          <p:spPr bwMode="auto">
            <a:xfrm>
              <a:off x="3861" y="2129"/>
              <a:ext cx="29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Ga</a:t>
              </a:r>
              <a:endParaRPr lang="eu-ES" sz="1600" b="1">
                <a:cs typeface="+mn-cs"/>
              </a:endParaRPr>
            </a:p>
          </p:txBody>
        </p:sp>
        <p:sp>
          <p:nvSpPr>
            <p:cNvPr id="86103" name="Rectangle 87"/>
            <p:cNvSpPr>
              <a:spLocks noChangeAspect="1" noChangeArrowheads="1"/>
            </p:cNvSpPr>
            <p:nvPr/>
          </p:nvSpPr>
          <p:spPr bwMode="auto">
            <a:xfrm>
              <a:off x="3861" y="1817"/>
              <a:ext cx="29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Al</a:t>
              </a:r>
              <a:endParaRPr lang="eu-ES" sz="1600" b="1">
                <a:cs typeface="+mn-cs"/>
              </a:endParaRPr>
            </a:p>
          </p:txBody>
        </p:sp>
        <p:sp>
          <p:nvSpPr>
            <p:cNvPr id="86104" name="Rectangle 88"/>
            <p:cNvSpPr>
              <a:spLocks noChangeAspect="1" noChangeArrowheads="1"/>
            </p:cNvSpPr>
            <p:nvPr/>
          </p:nvSpPr>
          <p:spPr bwMode="auto">
            <a:xfrm>
              <a:off x="3861" y="1506"/>
              <a:ext cx="292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</a:t>
              </a:r>
              <a:endParaRPr lang="eu-ES" sz="1600" b="1">
                <a:cs typeface="+mn-cs"/>
              </a:endParaRPr>
            </a:p>
          </p:txBody>
        </p:sp>
      </p:grpSp>
      <p:grpSp>
        <p:nvGrpSpPr>
          <p:cNvPr id="150537" name="Group 89"/>
          <p:cNvGrpSpPr>
            <a:grpSpLocks/>
          </p:cNvGrpSpPr>
          <p:nvPr/>
        </p:nvGrpSpPr>
        <p:grpSpPr bwMode="auto">
          <a:xfrm>
            <a:off x="8488363" y="1865313"/>
            <a:ext cx="473075" cy="2997200"/>
            <a:chOff x="5347" y="1175"/>
            <a:chExt cx="298" cy="1888"/>
          </a:xfrm>
        </p:grpSpPr>
        <p:sp>
          <p:nvSpPr>
            <p:cNvPr id="86106" name="Rectangle 90"/>
            <p:cNvSpPr>
              <a:spLocks noChangeAspect="1" noChangeArrowheads="1"/>
            </p:cNvSpPr>
            <p:nvPr/>
          </p:nvSpPr>
          <p:spPr bwMode="auto">
            <a:xfrm>
              <a:off x="5347" y="2752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Rn</a:t>
              </a:r>
              <a:endParaRPr lang="eu-ES" sz="1600" b="1">
                <a:cs typeface="+mn-cs"/>
              </a:endParaRPr>
            </a:p>
          </p:txBody>
        </p:sp>
        <p:sp>
          <p:nvSpPr>
            <p:cNvPr id="86107" name="Rectangle 91"/>
            <p:cNvSpPr>
              <a:spLocks noChangeAspect="1" noChangeArrowheads="1"/>
            </p:cNvSpPr>
            <p:nvPr/>
          </p:nvSpPr>
          <p:spPr bwMode="auto">
            <a:xfrm>
              <a:off x="5347" y="2440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Xe</a:t>
              </a:r>
              <a:endParaRPr lang="eu-ES" sz="1600" b="1">
                <a:cs typeface="+mn-cs"/>
              </a:endParaRPr>
            </a:p>
          </p:txBody>
        </p:sp>
        <p:sp>
          <p:nvSpPr>
            <p:cNvPr id="86108" name="Rectangle 92"/>
            <p:cNvSpPr>
              <a:spLocks noChangeAspect="1" noChangeArrowheads="1"/>
            </p:cNvSpPr>
            <p:nvPr/>
          </p:nvSpPr>
          <p:spPr bwMode="auto">
            <a:xfrm>
              <a:off x="5347" y="2129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Kr</a:t>
              </a:r>
              <a:endParaRPr lang="eu-ES" sz="1600" b="1">
                <a:cs typeface="+mn-cs"/>
              </a:endParaRPr>
            </a:p>
          </p:txBody>
        </p:sp>
        <p:sp>
          <p:nvSpPr>
            <p:cNvPr id="86109" name="Rectangle 93"/>
            <p:cNvSpPr>
              <a:spLocks noChangeAspect="1" noChangeArrowheads="1"/>
            </p:cNvSpPr>
            <p:nvPr/>
          </p:nvSpPr>
          <p:spPr bwMode="auto">
            <a:xfrm>
              <a:off x="5347" y="1817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Ar</a:t>
              </a:r>
              <a:endParaRPr lang="eu-ES" sz="1600" b="1">
                <a:cs typeface="+mn-cs"/>
              </a:endParaRPr>
            </a:p>
          </p:txBody>
        </p:sp>
        <p:sp>
          <p:nvSpPr>
            <p:cNvPr id="86110" name="Rectangle 94"/>
            <p:cNvSpPr>
              <a:spLocks noChangeAspect="1" noChangeArrowheads="1"/>
            </p:cNvSpPr>
            <p:nvPr/>
          </p:nvSpPr>
          <p:spPr bwMode="auto">
            <a:xfrm>
              <a:off x="5347" y="1506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Ne</a:t>
              </a:r>
              <a:endParaRPr lang="eu-ES" sz="1600" b="1">
                <a:cs typeface="+mn-cs"/>
              </a:endParaRPr>
            </a:p>
          </p:txBody>
        </p:sp>
        <p:sp>
          <p:nvSpPr>
            <p:cNvPr id="86111" name="Rectangle 95"/>
            <p:cNvSpPr>
              <a:spLocks noChangeAspect="1" noChangeArrowheads="1"/>
            </p:cNvSpPr>
            <p:nvPr/>
          </p:nvSpPr>
          <p:spPr bwMode="auto">
            <a:xfrm>
              <a:off x="5347" y="1175"/>
              <a:ext cx="298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He</a:t>
              </a:r>
              <a:endParaRPr lang="eu-ES" sz="1600" b="1">
                <a:cs typeface="+mn-cs"/>
              </a:endParaRPr>
            </a:p>
          </p:txBody>
        </p:sp>
      </p:grpSp>
      <p:sp>
        <p:nvSpPr>
          <p:cNvPr id="86112" name="Rectangle 96"/>
          <p:cNvSpPr>
            <a:spLocks noChangeAspect="1" noChangeArrowheads="1"/>
          </p:cNvSpPr>
          <p:nvPr/>
        </p:nvSpPr>
        <p:spPr bwMode="auto">
          <a:xfrm>
            <a:off x="8488363" y="1341438"/>
            <a:ext cx="47307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VIIIA</a:t>
            </a:r>
            <a:endParaRPr lang="eu-ES" sz="1000">
              <a:cs typeface="+mn-cs"/>
            </a:endParaRPr>
          </a:p>
        </p:txBody>
      </p:sp>
      <p:sp>
        <p:nvSpPr>
          <p:cNvPr id="86113" name="Rectangle 97"/>
          <p:cNvSpPr>
            <a:spLocks noChangeAspect="1" noChangeArrowheads="1"/>
          </p:cNvSpPr>
          <p:nvPr/>
        </p:nvSpPr>
        <p:spPr bwMode="auto">
          <a:xfrm>
            <a:off x="7986713" y="1341438"/>
            <a:ext cx="501650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VIIA</a:t>
            </a:r>
            <a:endParaRPr lang="eu-ES" sz="1000">
              <a:cs typeface="+mn-cs"/>
            </a:endParaRPr>
          </a:p>
        </p:txBody>
      </p:sp>
      <p:sp>
        <p:nvSpPr>
          <p:cNvPr id="86114" name="Rectangle 98"/>
          <p:cNvSpPr>
            <a:spLocks noChangeAspect="1" noChangeArrowheads="1"/>
          </p:cNvSpPr>
          <p:nvPr/>
        </p:nvSpPr>
        <p:spPr bwMode="auto">
          <a:xfrm>
            <a:off x="7505700" y="1341438"/>
            <a:ext cx="481013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VIA</a:t>
            </a:r>
            <a:endParaRPr lang="eu-ES" sz="1000">
              <a:cs typeface="+mn-cs"/>
            </a:endParaRPr>
          </a:p>
        </p:txBody>
      </p:sp>
      <p:sp>
        <p:nvSpPr>
          <p:cNvPr id="86115" name="Rectangle 99"/>
          <p:cNvSpPr>
            <a:spLocks noChangeAspect="1" noChangeArrowheads="1"/>
          </p:cNvSpPr>
          <p:nvPr/>
        </p:nvSpPr>
        <p:spPr bwMode="auto">
          <a:xfrm>
            <a:off x="7046913" y="1341438"/>
            <a:ext cx="458787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VA</a:t>
            </a:r>
            <a:endParaRPr lang="eu-ES" sz="1000">
              <a:cs typeface="+mn-cs"/>
            </a:endParaRPr>
          </a:p>
        </p:txBody>
      </p:sp>
      <p:sp>
        <p:nvSpPr>
          <p:cNvPr id="86116" name="Rectangle 100"/>
          <p:cNvSpPr>
            <a:spLocks noChangeAspect="1" noChangeArrowheads="1"/>
          </p:cNvSpPr>
          <p:nvPr/>
        </p:nvSpPr>
        <p:spPr bwMode="auto">
          <a:xfrm>
            <a:off x="6592888" y="1341438"/>
            <a:ext cx="4540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IVA</a:t>
            </a:r>
            <a:endParaRPr lang="eu-ES" sz="1000">
              <a:cs typeface="+mn-cs"/>
            </a:endParaRPr>
          </a:p>
        </p:txBody>
      </p:sp>
      <p:sp>
        <p:nvSpPr>
          <p:cNvPr id="86117" name="Rectangle 101"/>
          <p:cNvSpPr>
            <a:spLocks noChangeAspect="1" noChangeArrowheads="1"/>
          </p:cNvSpPr>
          <p:nvPr/>
        </p:nvSpPr>
        <p:spPr bwMode="auto">
          <a:xfrm>
            <a:off x="6129338" y="1341438"/>
            <a:ext cx="463550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IIIA</a:t>
            </a:r>
            <a:endParaRPr lang="eu-ES" sz="1000">
              <a:cs typeface="+mn-cs"/>
            </a:endParaRPr>
          </a:p>
        </p:txBody>
      </p:sp>
      <p:sp>
        <p:nvSpPr>
          <p:cNvPr id="86118" name="Rectangle 102"/>
          <p:cNvSpPr>
            <a:spLocks noChangeAspect="1" noChangeArrowheads="1"/>
          </p:cNvSpPr>
          <p:nvPr/>
        </p:nvSpPr>
        <p:spPr bwMode="auto">
          <a:xfrm>
            <a:off x="8488363" y="815975"/>
            <a:ext cx="47307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18</a:t>
            </a:r>
            <a:endParaRPr lang="eu-ES">
              <a:cs typeface="+mn-cs"/>
            </a:endParaRPr>
          </a:p>
        </p:txBody>
      </p:sp>
      <p:sp>
        <p:nvSpPr>
          <p:cNvPr id="86119" name="Rectangle 103"/>
          <p:cNvSpPr>
            <a:spLocks noChangeAspect="1" noChangeArrowheads="1"/>
          </p:cNvSpPr>
          <p:nvPr/>
        </p:nvSpPr>
        <p:spPr bwMode="auto">
          <a:xfrm>
            <a:off x="7986713" y="815975"/>
            <a:ext cx="5016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17</a:t>
            </a:r>
            <a:endParaRPr lang="eu-ES">
              <a:cs typeface="+mn-cs"/>
            </a:endParaRPr>
          </a:p>
        </p:txBody>
      </p:sp>
      <p:sp>
        <p:nvSpPr>
          <p:cNvPr id="86120" name="Rectangle 104"/>
          <p:cNvSpPr>
            <a:spLocks noChangeAspect="1" noChangeArrowheads="1"/>
          </p:cNvSpPr>
          <p:nvPr/>
        </p:nvSpPr>
        <p:spPr bwMode="auto">
          <a:xfrm>
            <a:off x="7505700" y="815975"/>
            <a:ext cx="481013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16</a:t>
            </a:r>
            <a:endParaRPr lang="eu-ES">
              <a:cs typeface="+mn-cs"/>
            </a:endParaRPr>
          </a:p>
        </p:txBody>
      </p:sp>
      <p:sp>
        <p:nvSpPr>
          <p:cNvPr id="86121" name="Rectangle 105"/>
          <p:cNvSpPr>
            <a:spLocks noChangeAspect="1" noChangeArrowheads="1"/>
          </p:cNvSpPr>
          <p:nvPr/>
        </p:nvSpPr>
        <p:spPr bwMode="auto">
          <a:xfrm>
            <a:off x="7046913" y="815975"/>
            <a:ext cx="458787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15</a:t>
            </a:r>
            <a:endParaRPr lang="eu-ES">
              <a:cs typeface="+mn-cs"/>
            </a:endParaRPr>
          </a:p>
        </p:txBody>
      </p:sp>
      <p:sp>
        <p:nvSpPr>
          <p:cNvPr id="86122" name="Rectangle 106"/>
          <p:cNvSpPr>
            <a:spLocks noChangeAspect="1" noChangeArrowheads="1"/>
          </p:cNvSpPr>
          <p:nvPr/>
        </p:nvSpPr>
        <p:spPr bwMode="auto">
          <a:xfrm>
            <a:off x="6592888" y="815975"/>
            <a:ext cx="4540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14</a:t>
            </a:r>
            <a:endParaRPr lang="eu-ES">
              <a:cs typeface="+mn-cs"/>
            </a:endParaRPr>
          </a:p>
        </p:txBody>
      </p:sp>
      <p:sp>
        <p:nvSpPr>
          <p:cNvPr id="86123" name="Rectangle 107"/>
          <p:cNvSpPr>
            <a:spLocks noChangeAspect="1" noChangeArrowheads="1"/>
          </p:cNvSpPr>
          <p:nvPr/>
        </p:nvSpPr>
        <p:spPr bwMode="auto">
          <a:xfrm>
            <a:off x="6129338" y="815975"/>
            <a:ext cx="4635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13</a:t>
            </a:r>
            <a:endParaRPr lang="eu-ES">
              <a:cs typeface="+mn-cs"/>
            </a:endParaRPr>
          </a:p>
        </p:txBody>
      </p:sp>
      <p:grpSp>
        <p:nvGrpSpPr>
          <p:cNvPr id="150550" name="Group 108"/>
          <p:cNvGrpSpPr>
            <a:grpSpLocks/>
          </p:cNvGrpSpPr>
          <p:nvPr/>
        </p:nvGrpSpPr>
        <p:grpSpPr bwMode="auto">
          <a:xfrm>
            <a:off x="852488" y="2390775"/>
            <a:ext cx="492125" cy="2965450"/>
            <a:chOff x="537" y="1506"/>
            <a:chExt cx="310" cy="1868"/>
          </a:xfrm>
        </p:grpSpPr>
        <p:sp>
          <p:nvSpPr>
            <p:cNvPr id="86125" name="Rectangle 109"/>
            <p:cNvSpPr>
              <a:spLocks noChangeAspect="1" noChangeArrowheads="1"/>
            </p:cNvSpPr>
            <p:nvPr/>
          </p:nvSpPr>
          <p:spPr bwMode="auto">
            <a:xfrm>
              <a:off x="537" y="3063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Ra</a:t>
              </a:r>
              <a:endParaRPr lang="eu-ES" sz="1600" b="1">
                <a:cs typeface="+mn-cs"/>
              </a:endParaRPr>
            </a:p>
          </p:txBody>
        </p:sp>
        <p:sp>
          <p:nvSpPr>
            <p:cNvPr id="86126" name="Rectangle 110"/>
            <p:cNvSpPr>
              <a:spLocks noChangeAspect="1" noChangeArrowheads="1"/>
            </p:cNvSpPr>
            <p:nvPr/>
          </p:nvSpPr>
          <p:spPr bwMode="auto">
            <a:xfrm>
              <a:off x="537" y="2752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Ba</a:t>
              </a:r>
              <a:endParaRPr lang="eu-ES" sz="1600" b="1">
                <a:cs typeface="+mn-cs"/>
              </a:endParaRPr>
            </a:p>
          </p:txBody>
        </p:sp>
        <p:sp>
          <p:nvSpPr>
            <p:cNvPr id="86127" name="Rectangle 111"/>
            <p:cNvSpPr>
              <a:spLocks noChangeAspect="1" noChangeArrowheads="1"/>
            </p:cNvSpPr>
            <p:nvPr/>
          </p:nvSpPr>
          <p:spPr bwMode="auto">
            <a:xfrm>
              <a:off x="537" y="2440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Sr</a:t>
              </a:r>
              <a:endParaRPr lang="eu-ES" sz="1600" b="1">
                <a:cs typeface="+mn-cs"/>
              </a:endParaRPr>
            </a:p>
          </p:txBody>
        </p:sp>
        <p:sp>
          <p:nvSpPr>
            <p:cNvPr id="86128" name="Rectangle 112"/>
            <p:cNvSpPr>
              <a:spLocks noChangeAspect="1" noChangeArrowheads="1"/>
            </p:cNvSpPr>
            <p:nvPr/>
          </p:nvSpPr>
          <p:spPr bwMode="auto">
            <a:xfrm>
              <a:off x="537" y="2129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Ca</a:t>
              </a:r>
              <a:endParaRPr lang="eu-ES" sz="1600" b="1">
                <a:cs typeface="+mn-cs"/>
              </a:endParaRPr>
            </a:p>
          </p:txBody>
        </p:sp>
        <p:sp>
          <p:nvSpPr>
            <p:cNvPr id="86129" name="Rectangle 113"/>
            <p:cNvSpPr>
              <a:spLocks noChangeAspect="1" noChangeArrowheads="1"/>
            </p:cNvSpPr>
            <p:nvPr/>
          </p:nvSpPr>
          <p:spPr bwMode="auto">
            <a:xfrm>
              <a:off x="537" y="1817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Mg</a:t>
              </a:r>
              <a:endParaRPr lang="eu-ES" sz="1600" b="1">
                <a:cs typeface="+mn-cs"/>
              </a:endParaRPr>
            </a:p>
          </p:txBody>
        </p:sp>
        <p:sp>
          <p:nvSpPr>
            <p:cNvPr id="86130" name="Rectangle 114"/>
            <p:cNvSpPr>
              <a:spLocks noChangeAspect="1" noChangeArrowheads="1"/>
            </p:cNvSpPr>
            <p:nvPr/>
          </p:nvSpPr>
          <p:spPr bwMode="auto">
            <a:xfrm>
              <a:off x="537" y="1506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Be</a:t>
              </a:r>
              <a:endParaRPr lang="eu-ES" sz="1600" b="1">
                <a:cs typeface="+mn-cs"/>
              </a:endParaRPr>
            </a:p>
          </p:txBody>
        </p:sp>
      </p:grpSp>
      <p:sp>
        <p:nvSpPr>
          <p:cNvPr id="86131" name="Rectangle 115"/>
          <p:cNvSpPr>
            <a:spLocks noChangeAspect="1" noChangeArrowheads="1"/>
          </p:cNvSpPr>
          <p:nvPr/>
        </p:nvSpPr>
        <p:spPr bwMode="auto">
          <a:xfrm>
            <a:off x="852488" y="1341438"/>
            <a:ext cx="492125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IIA</a:t>
            </a:r>
            <a:endParaRPr lang="eu-ES" sz="1000">
              <a:cs typeface="+mn-cs"/>
            </a:endParaRPr>
          </a:p>
        </p:txBody>
      </p:sp>
      <p:sp>
        <p:nvSpPr>
          <p:cNvPr id="86132" name="Rectangle 116"/>
          <p:cNvSpPr>
            <a:spLocks noChangeAspect="1" noChangeArrowheads="1"/>
          </p:cNvSpPr>
          <p:nvPr/>
        </p:nvSpPr>
        <p:spPr bwMode="auto">
          <a:xfrm>
            <a:off x="852488" y="815975"/>
            <a:ext cx="492125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</a:t>
            </a:r>
            <a:endParaRPr lang="eu-ES">
              <a:cs typeface="+mn-cs"/>
            </a:endParaRPr>
          </a:p>
        </p:txBody>
      </p:sp>
      <p:grpSp>
        <p:nvGrpSpPr>
          <p:cNvPr id="150553" name="Group 117"/>
          <p:cNvGrpSpPr>
            <a:grpSpLocks/>
          </p:cNvGrpSpPr>
          <p:nvPr/>
        </p:nvGrpSpPr>
        <p:grpSpPr bwMode="auto">
          <a:xfrm>
            <a:off x="374650" y="2390775"/>
            <a:ext cx="477838" cy="2965450"/>
            <a:chOff x="236" y="1506"/>
            <a:chExt cx="301" cy="1868"/>
          </a:xfrm>
        </p:grpSpPr>
        <p:sp>
          <p:nvSpPr>
            <p:cNvPr id="86134" name="Rectangle 118"/>
            <p:cNvSpPr>
              <a:spLocks noChangeAspect="1" noChangeArrowheads="1"/>
            </p:cNvSpPr>
            <p:nvPr/>
          </p:nvSpPr>
          <p:spPr bwMode="auto">
            <a:xfrm>
              <a:off x="236" y="3063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Fr</a:t>
              </a:r>
              <a:endParaRPr lang="eu-ES" sz="1600" b="1">
                <a:cs typeface="+mn-cs"/>
              </a:endParaRPr>
            </a:p>
          </p:txBody>
        </p:sp>
        <p:sp>
          <p:nvSpPr>
            <p:cNvPr id="86135" name="Rectangle 119"/>
            <p:cNvSpPr>
              <a:spLocks noChangeAspect="1" noChangeArrowheads="1"/>
            </p:cNvSpPr>
            <p:nvPr/>
          </p:nvSpPr>
          <p:spPr bwMode="auto">
            <a:xfrm>
              <a:off x="236" y="2752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Cs</a:t>
              </a:r>
              <a:endParaRPr lang="eu-ES" sz="1600" b="1">
                <a:cs typeface="+mn-cs"/>
              </a:endParaRPr>
            </a:p>
          </p:txBody>
        </p:sp>
        <p:sp>
          <p:nvSpPr>
            <p:cNvPr id="86136" name="Rectangle 120"/>
            <p:cNvSpPr>
              <a:spLocks noChangeAspect="1" noChangeArrowheads="1"/>
            </p:cNvSpPr>
            <p:nvPr/>
          </p:nvSpPr>
          <p:spPr bwMode="auto">
            <a:xfrm>
              <a:off x="236" y="2440"/>
              <a:ext cx="301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Rb</a:t>
              </a:r>
              <a:endParaRPr lang="eu-ES" sz="1600" b="1">
                <a:cs typeface="+mn-cs"/>
              </a:endParaRPr>
            </a:p>
          </p:txBody>
        </p:sp>
        <p:sp>
          <p:nvSpPr>
            <p:cNvPr id="86137" name="Rectangle 121"/>
            <p:cNvSpPr>
              <a:spLocks noChangeAspect="1" noChangeArrowheads="1"/>
            </p:cNvSpPr>
            <p:nvPr/>
          </p:nvSpPr>
          <p:spPr bwMode="auto">
            <a:xfrm>
              <a:off x="236" y="2129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</a:t>
              </a:r>
              <a:endParaRPr lang="eu-ES" sz="1600" b="1">
                <a:cs typeface="+mn-cs"/>
              </a:endParaRPr>
            </a:p>
          </p:txBody>
        </p:sp>
        <p:sp>
          <p:nvSpPr>
            <p:cNvPr id="86138" name="Rectangle 122"/>
            <p:cNvSpPr>
              <a:spLocks noChangeAspect="1" noChangeArrowheads="1"/>
            </p:cNvSpPr>
            <p:nvPr/>
          </p:nvSpPr>
          <p:spPr bwMode="auto">
            <a:xfrm>
              <a:off x="236" y="1817"/>
              <a:ext cx="301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Na</a:t>
              </a:r>
              <a:endParaRPr lang="eu-ES" sz="1600" b="1">
                <a:cs typeface="+mn-cs"/>
              </a:endParaRPr>
            </a:p>
          </p:txBody>
        </p:sp>
        <p:sp>
          <p:nvSpPr>
            <p:cNvPr id="86139" name="Rectangle 123"/>
            <p:cNvSpPr>
              <a:spLocks noChangeAspect="1" noChangeArrowheads="1"/>
            </p:cNvSpPr>
            <p:nvPr/>
          </p:nvSpPr>
          <p:spPr bwMode="auto">
            <a:xfrm>
              <a:off x="236" y="1506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Li</a:t>
              </a:r>
              <a:endParaRPr lang="eu-ES" sz="1600" b="1">
                <a:cs typeface="+mn-cs"/>
              </a:endParaRPr>
            </a:p>
          </p:txBody>
        </p:sp>
      </p:grpSp>
      <p:sp>
        <p:nvSpPr>
          <p:cNvPr id="86140" name="Rectangle 124"/>
          <p:cNvSpPr>
            <a:spLocks noChangeAspect="1" noChangeArrowheads="1"/>
          </p:cNvSpPr>
          <p:nvPr/>
        </p:nvSpPr>
        <p:spPr bwMode="auto">
          <a:xfrm>
            <a:off x="374650" y="1865313"/>
            <a:ext cx="477838" cy="525462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</a:t>
            </a:r>
            <a:endParaRPr lang="eu-ES" sz="1600" b="1">
              <a:cs typeface="+mn-cs"/>
            </a:endParaRPr>
          </a:p>
        </p:txBody>
      </p:sp>
      <p:sp>
        <p:nvSpPr>
          <p:cNvPr id="86141" name="Rectangle 125"/>
          <p:cNvSpPr>
            <a:spLocks noChangeAspect="1" noChangeArrowheads="1"/>
          </p:cNvSpPr>
          <p:nvPr/>
        </p:nvSpPr>
        <p:spPr bwMode="auto">
          <a:xfrm>
            <a:off x="374650" y="1341438"/>
            <a:ext cx="477838" cy="523875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000" b="1">
                <a:solidFill>
                  <a:srgbClr val="000000"/>
                </a:solidFill>
                <a:cs typeface="Times New Roman" charset="0"/>
              </a:rPr>
              <a:t>IA</a:t>
            </a:r>
            <a:endParaRPr lang="eu-ES" sz="1000">
              <a:cs typeface="+mn-cs"/>
            </a:endParaRPr>
          </a:p>
        </p:txBody>
      </p:sp>
      <p:grpSp>
        <p:nvGrpSpPr>
          <p:cNvPr id="150556" name="Group 126"/>
          <p:cNvGrpSpPr>
            <a:grpSpLocks/>
          </p:cNvGrpSpPr>
          <p:nvPr/>
        </p:nvGrpSpPr>
        <p:grpSpPr bwMode="auto">
          <a:xfrm>
            <a:off x="127000" y="1341438"/>
            <a:ext cx="247650" cy="4014787"/>
            <a:chOff x="80" y="845"/>
            <a:chExt cx="156" cy="2529"/>
          </a:xfrm>
        </p:grpSpPr>
        <p:sp>
          <p:nvSpPr>
            <p:cNvPr id="86143" name="Rectangle 127"/>
            <p:cNvSpPr>
              <a:spLocks noChangeAspect="1" noChangeArrowheads="1"/>
            </p:cNvSpPr>
            <p:nvPr/>
          </p:nvSpPr>
          <p:spPr bwMode="auto">
            <a:xfrm>
              <a:off x="80" y="3063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86144" name="Rectangle 128"/>
            <p:cNvSpPr>
              <a:spLocks noChangeAspect="1" noChangeArrowheads="1"/>
            </p:cNvSpPr>
            <p:nvPr/>
          </p:nvSpPr>
          <p:spPr bwMode="auto">
            <a:xfrm>
              <a:off x="80" y="2752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86145" name="Rectangle 129"/>
            <p:cNvSpPr>
              <a:spLocks noChangeAspect="1" noChangeArrowheads="1"/>
            </p:cNvSpPr>
            <p:nvPr/>
          </p:nvSpPr>
          <p:spPr bwMode="auto">
            <a:xfrm>
              <a:off x="80" y="2440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86146" name="Rectangle 130"/>
            <p:cNvSpPr>
              <a:spLocks noChangeAspect="1" noChangeArrowheads="1"/>
            </p:cNvSpPr>
            <p:nvPr/>
          </p:nvSpPr>
          <p:spPr bwMode="auto">
            <a:xfrm>
              <a:off x="80" y="2129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86147" name="Rectangle 131"/>
            <p:cNvSpPr>
              <a:spLocks noChangeAspect="1" noChangeArrowheads="1"/>
            </p:cNvSpPr>
            <p:nvPr/>
          </p:nvSpPr>
          <p:spPr bwMode="auto">
            <a:xfrm>
              <a:off x="80" y="1817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  <p:sp>
          <p:nvSpPr>
            <p:cNvPr id="86148" name="Rectangle 132"/>
            <p:cNvSpPr>
              <a:spLocks noChangeAspect="1" noChangeArrowheads="1"/>
            </p:cNvSpPr>
            <p:nvPr/>
          </p:nvSpPr>
          <p:spPr bwMode="auto">
            <a:xfrm>
              <a:off x="80" y="1506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  <p:sp>
          <p:nvSpPr>
            <p:cNvPr id="86149" name="Rectangle 133"/>
            <p:cNvSpPr>
              <a:spLocks noChangeAspect="1" noChangeArrowheads="1"/>
            </p:cNvSpPr>
            <p:nvPr/>
          </p:nvSpPr>
          <p:spPr bwMode="auto">
            <a:xfrm>
              <a:off x="80" y="1175"/>
              <a:ext cx="156" cy="33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  <p:sp>
          <p:nvSpPr>
            <p:cNvPr id="86150" name="Rectangle 134"/>
            <p:cNvSpPr>
              <a:spLocks noChangeAspect="1" noChangeArrowheads="1"/>
            </p:cNvSpPr>
            <p:nvPr/>
          </p:nvSpPr>
          <p:spPr bwMode="auto">
            <a:xfrm>
              <a:off x="80" y="845"/>
              <a:ext cx="15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endParaRPr lang="eu-ES" sz="2800">
                <a:cs typeface="+mn-cs"/>
              </a:endParaRPr>
            </a:p>
          </p:txBody>
        </p:sp>
      </p:grpSp>
      <p:sp>
        <p:nvSpPr>
          <p:cNvPr id="86151" name="Rectangle 135"/>
          <p:cNvSpPr>
            <a:spLocks noChangeAspect="1" noChangeArrowheads="1"/>
          </p:cNvSpPr>
          <p:nvPr/>
        </p:nvSpPr>
        <p:spPr bwMode="auto">
          <a:xfrm>
            <a:off x="374650" y="815975"/>
            <a:ext cx="477838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</a:t>
            </a:r>
            <a:endParaRPr lang="eu-ES">
              <a:cs typeface="+mn-cs"/>
            </a:endParaRPr>
          </a:p>
        </p:txBody>
      </p:sp>
      <p:sp>
        <p:nvSpPr>
          <p:cNvPr id="86152" name="Rectangle 136"/>
          <p:cNvSpPr>
            <a:spLocks noChangeAspect="1" noChangeArrowheads="1"/>
          </p:cNvSpPr>
          <p:nvPr/>
        </p:nvSpPr>
        <p:spPr bwMode="auto">
          <a:xfrm>
            <a:off x="127000" y="815975"/>
            <a:ext cx="247650" cy="525463"/>
          </a:xfrm>
          <a:prstGeom prst="rect">
            <a:avLst/>
          </a:prstGeom>
          <a:solidFill>
            <a:srgbClr val="A8FFA8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eu-ES" sz="2800">
              <a:cs typeface="+mn-cs"/>
            </a:endParaRPr>
          </a:p>
        </p:txBody>
      </p:sp>
      <p:sp>
        <p:nvSpPr>
          <p:cNvPr id="86153" name="Line 137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6154" name="Line 138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6155" name="Rectangle 139"/>
          <p:cNvSpPr>
            <a:spLocks noChangeArrowheads="1"/>
          </p:cNvSpPr>
          <p:nvPr/>
        </p:nvSpPr>
        <p:spPr bwMode="auto">
          <a:xfrm>
            <a:off x="0" y="56546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u-ES" sz="1200">
                <a:solidFill>
                  <a:srgbClr val="000000"/>
                </a:solidFill>
                <a:cs typeface="Times New Roman" charset="0"/>
              </a:rPr>
              <a:t>  </a:t>
            </a:r>
            <a:endParaRPr lang="eu-ES" sz="1100">
              <a:cs typeface="+mn-cs"/>
            </a:endParaRPr>
          </a:p>
          <a:p>
            <a:pPr eaLnBrk="0" hangingPunct="0">
              <a:defRPr/>
            </a:pPr>
            <a:endParaRPr lang="eu-ES">
              <a:cs typeface="+mn-cs"/>
            </a:endParaRPr>
          </a:p>
        </p:txBody>
      </p:sp>
      <p:sp>
        <p:nvSpPr>
          <p:cNvPr id="86156" name="Text Box 140"/>
          <p:cNvSpPr txBox="1">
            <a:spLocks noChangeArrowheads="1"/>
          </p:cNvSpPr>
          <p:nvPr/>
        </p:nvSpPr>
        <p:spPr bwMode="auto">
          <a:xfrm>
            <a:off x="2806700" y="5797550"/>
            <a:ext cx="352901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b="1">
                <a:solidFill>
                  <a:srgbClr val="3333CC"/>
                </a:solidFill>
                <a:cs typeface="+mn-cs"/>
              </a:rPr>
              <a:t>Elementu adierazgarriak</a:t>
            </a:r>
          </a:p>
        </p:txBody>
      </p:sp>
      <p:sp>
        <p:nvSpPr>
          <p:cNvPr id="86157" name="Text Box 141"/>
          <p:cNvSpPr txBox="1">
            <a:spLocks noChangeArrowheads="1"/>
          </p:cNvSpPr>
          <p:nvPr/>
        </p:nvSpPr>
        <p:spPr bwMode="auto">
          <a:xfrm>
            <a:off x="1908175" y="3213100"/>
            <a:ext cx="4103688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b="1">
                <a:solidFill>
                  <a:srgbClr val="3333CC"/>
                </a:solidFill>
                <a:cs typeface="+mn-cs"/>
              </a:rPr>
              <a:t>Elementu adierazgarriak</a:t>
            </a:r>
          </a:p>
        </p:txBody>
      </p:sp>
      <p:sp>
        <p:nvSpPr>
          <p:cNvPr id="86158" name="Text Box 142"/>
          <p:cNvSpPr txBox="1">
            <a:spLocks noChangeArrowheads="1"/>
          </p:cNvSpPr>
          <p:nvPr/>
        </p:nvSpPr>
        <p:spPr bwMode="auto">
          <a:xfrm>
            <a:off x="179388" y="5418138"/>
            <a:ext cx="1173162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solidFill>
                  <a:srgbClr val="CC3300"/>
                </a:solidFill>
                <a:cs typeface="+mn-cs"/>
              </a:rPr>
              <a:t>alcalinoak</a:t>
            </a:r>
          </a:p>
        </p:txBody>
      </p:sp>
      <p:sp>
        <p:nvSpPr>
          <p:cNvPr id="86159" name="Text Box 143"/>
          <p:cNvSpPr txBox="1">
            <a:spLocks noChangeArrowheads="1"/>
          </p:cNvSpPr>
          <p:nvPr/>
        </p:nvSpPr>
        <p:spPr bwMode="auto">
          <a:xfrm>
            <a:off x="323850" y="5707063"/>
            <a:ext cx="1773238" cy="346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alcalinolurtarrak</a:t>
            </a:r>
          </a:p>
        </p:txBody>
      </p:sp>
      <p:sp>
        <p:nvSpPr>
          <p:cNvPr id="86160" name="Text Box 144"/>
          <p:cNvSpPr txBox="1">
            <a:spLocks noChangeArrowheads="1"/>
          </p:cNvSpPr>
          <p:nvPr/>
        </p:nvSpPr>
        <p:spPr bwMode="auto">
          <a:xfrm>
            <a:off x="5940425" y="4914900"/>
            <a:ext cx="1016000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solidFill>
                  <a:srgbClr val="3333CC"/>
                </a:solidFill>
                <a:cs typeface="+mn-cs"/>
              </a:rPr>
              <a:t>lurtarrak</a:t>
            </a:r>
          </a:p>
        </p:txBody>
      </p:sp>
      <p:sp>
        <p:nvSpPr>
          <p:cNvPr id="86161" name="Text Box 145"/>
          <p:cNvSpPr txBox="1">
            <a:spLocks noChangeArrowheads="1"/>
          </p:cNvSpPr>
          <p:nvPr/>
        </p:nvSpPr>
        <p:spPr bwMode="auto">
          <a:xfrm>
            <a:off x="6080125" y="5183188"/>
            <a:ext cx="1633538" cy="346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karbonoideoak</a:t>
            </a:r>
          </a:p>
        </p:txBody>
      </p:sp>
      <p:sp>
        <p:nvSpPr>
          <p:cNvPr id="86162" name="Text Box 146"/>
          <p:cNvSpPr txBox="1">
            <a:spLocks noChangeArrowheads="1"/>
          </p:cNvSpPr>
          <p:nvPr/>
        </p:nvSpPr>
        <p:spPr bwMode="auto">
          <a:xfrm>
            <a:off x="6443663" y="5481638"/>
            <a:ext cx="1770062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solidFill>
                  <a:srgbClr val="CC3300"/>
                </a:solidFill>
                <a:cs typeface="+mn-cs"/>
              </a:rPr>
              <a:t>nitrogenoideoak</a:t>
            </a:r>
          </a:p>
        </p:txBody>
      </p:sp>
      <p:sp>
        <p:nvSpPr>
          <p:cNvPr id="86163" name="Text Box 147"/>
          <p:cNvSpPr txBox="1">
            <a:spLocks noChangeArrowheads="1"/>
          </p:cNvSpPr>
          <p:nvPr/>
        </p:nvSpPr>
        <p:spPr bwMode="auto">
          <a:xfrm>
            <a:off x="7235825" y="5751513"/>
            <a:ext cx="126206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solidFill>
                  <a:srgbClr val="6600CC"/>
                </a:solidFill>
                <a:cs typeface="+mn-cs"/>
              </a:rPr>
              <a:t>anfígenoak</a:t>
            </a:r>
          </a:p>
        </p:txBody>
      </p:sp>
      <p:sp>
        <p:nvSpPr>
          <p:cNvPr id="86164" name="Text Box 148"/>
          <p:cNvSpPr txBox="1">
            <a:spLocks noChangeArrowheads="1"/>
          </p:cNvSpPr>
          <p:nvPr/>
        </p:nvSpPr>
        <p:spPr bwMode="auto">
          <a:xfrm>
            <a:off x="7539038" y="6038850"/>
            <a:ext cx="1317625" cy="346075"/>
          </a:xfrm>
          <a:prstGeom prst="rect">
            <a:avLst/>
          </a:prstGeom>
          <a:solidFill>
            <a:srgbClr val="EAD5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halogenoak</a:t>
            </a:r>
          </a:p>
        </p:txBody>
      </p:sp>
      <p:sp>
        <p:nvSpPr>
          <p:cNvPr id="86165" name="Text Box 149"/>
          <p:cNvSpPr txBox="1">
            <a:spLocks noChangeArrowheads="1"/>
          </p:cNvSpPr>
          <p:nvPr/>
        </p:nvSpPr>
        <p:spPr bwMode="auto">
          <a:xfrm>
            <a:off x="7610475" y="6330950"/>
            <a:ext cx="1363663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u-ES" sz="1600" b="1">
                <a:cs typeface="+mn-cs"/>
              </a:rPr>
              <a:t>gas nobleak</a:t>
            </a:r>
          </a:p>
        </p:txBody>
      </p:sp>
      <p:pic>
        <p:nvPicPr>
          <p:cNvPr id="152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867907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6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58" grpId="0" animBg="1"/>
      <p:bldP spid="86159" grpId="0" animBg="1"/>
      <p:bldP spid="86160" grpId="0" animBg="1"/>
      <p:bldP spid="86161" grpId="0" animBg="1"/>
      <p:bldP spid="86162" grpId="0" animBg="1"/>
      <p:bldP spid="86163" grpId="0" animBg="1"/>
      <p:bldP spid="86164" grpId="0" animBg="1"/>
      <p:bldP spid="861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8ECDD-37AC-1C41-9502-8C61D12516DC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12913" y="2390775"/>
            <a:ext cx="41306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b="1">
                <a:solidFill>
                  <a:srgbClr val="000000"/>
                </a:solidFill>
                <a:cs typeface="+mn-cs"/>
              </a:rPr>
              <a:t>Elementuen taula periodikoa</a:t>
            </a:r>
            <a:endParaRPr lang="eu-ES">
              <a:cs typeface="+mn-cs"/>
            </a:endParaRPr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6129338" y="815975"/>
            <a:ext cx="2832100" cy="4046538"/>
            <a:chOff x="3861" y="514"/>
            <a:chExt cx="1784" cy="2549"/>
          </a:xfrm>
        </p:grpSpPr>
        <p:sp>
          <p:nvSpPr>
            <p:cNvPr id="87044" name="Rectangle 4"/>
            <p:cNvSpPr>
              <a:spLocks noChangeAspect="1" noChangeArrowheads="1"/>
            </p:cNvSpPr>
            <p:nvPr/>
          </p:nvSpPr>
          <p:spPr bwMode="auto">
            <a:xfrm>
              <a:off x="5347" y="2752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Rn</a:t>
              </a:r>
              <a:endParaRPr lang="eu-ES" sz="1600" b="1">
                <a:cs typeface="+mn-cs"/>
              </a:endParaRPr>
            </a:p>
          </p:txBody>
        </p:sp>
        <p:sp>
          <p:nvSpPr>
            <p:cNvPr id="87045" name="Rectangle 5"/>
            <p:cNvSpPr>
              <a:spLocks noChangeAspect="1" noChangeArrowheads="1"/>
            </p:cNvSpPr>
            <p:nvPr/>
          </p:nvSpPr>
          <p:spPr bwMode="auto">
            <a:xfrm>
              <a:off x="5031" y="2752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At</a:t>
              </a:r>
              <a:endParaRPr lang="eu-ES" sz="1600" b="1">
                <a:cs typeface="+mn-cs"/>
              </a:endParaRPr>
            </a:p>
          </p:txBody>
        </p:sp>
        <p:sp>
          <p:nvSpPr>
            <p:cNvPr id="87046" name="Rectangle 6"/>
            <p:cNvSpPr>
              <a:spLocks noChangeAspect="1" noChangeArrowheads="1"/>
            </p:cNvSpPr>
            <p:nvPr/>
          </p:nvSpPr>
          <p:spPr bwMode="auto">
            <a:xfrm>
              <a:off x="4728" y="2752"/>
              <a:ext cx="303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Po</a:t>
              </a:r>
              <a:endParaRPr lang="eu-ES" sz="1600" b="1">
                <a:cs typeface="+mn-cs"/>
              </a:endParaRPr>
            </a:p>
          </p:txBody>
        </p:sp>
        <p:sp>
          <p:nvSpPr>
            <p:cNvPr id="87047" name="Rectangle 7"/>
            <p:cNvSpPr>
              <a:spLocks noChangeAspect="1" noChangeArrowheads="1"/>
            </p:cNvSpPr>
            <p:nvPr/>
          </p:nvSpPr>
          <p:spPr bwMode="auto">
            <a:xfrm>
              <a:off x="4439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Bi</a:t>
              </a:r>
              <a:endParaRPr lang="eu-ES" sz="1600" b="1">
                <a:cs typeface="+mn-cs"/>
              </a:endParaRPr>
            </a:p>
          </p:txBody>
        </p:sp>
        <p:sp>
          <p:nvSpPr>
            <p:cNvPr id="87048" name="Rectangle 8"/>
            <p:cNvSpPr>
              <a:spLocks noChangeAspect="1" noChangeArrowheads="1"/>
            </p:cNvSpPr>
            <p:nvPr/>
          </p:nvSpPr>
          <p:spPr bwMode="auto">
            <a:xfrm>
              <a:off x="4153" y="2752"/>
              <a:ext cx="286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Pb</a:t>
              </a:r>
              <a:endParaRPr lang="eu-ES" sz="1600" b="1">
                <a:cs typeface="+mn-cs"/>
              </a:endParaRPr>
            </a:p>
          </p:txBody>
        </p:sp>
        <p:sp>
          <p:nvSpPr>
            <p:cNvPr id="87049" name="Rectangle 9"/>
            <p:cNvSpPr>
              <a:spLocks noChangeAspect="1" noChangeArrowheads="1"/>
            </p:cNvSpPr>
            <p:nvPr/>
          </p:nvSpPr>
          <p:spPr bwMode="auto">
            <a:xfrm>
              <a:off x="3861" y="2752"/>
              <a:ext cx="29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Tl</a:t>
              </a:r>
              <a:endParaRPr lang="eu-ES" sz="1600" b="1">
                <a:cs typeface="+mn-cs"/>
              </a:endParaRPr>
            </a:p>
          </p:txBody>
        </p:sp>
        <p:sp>
          <p:nvSpPr>
            <p:cNvPr id="87050" name="Rectangle 10"/>
            <p:cNvSpPr>
              <a:spLocks noChangeAspect="1" noChangeArrowheads="1"/>
            </p:cNvSpPr>
            <p:nvPr/>
          </p:nvSpPr>
          <p:spPr bwMode="auto">
            <a:xfrm>
              <a:off x="5347" y="2440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Xe</a:t>
              </a:r>
              <a:endParaRPr lang="eu-ES" sz="1600" b="1">
                <a:cs typeface="+mn-cs"/>
              </a:endParaRPr>
            </a:p>
          </p:txBody>
        </p:sp>
        <p:sp>
          <p:nvSpPr>
            <p:cNvPr id="87051" name="Rectangle 11"/>
            <p:cNvSpPr>
              <a:spLocks noChangeAspect="1" noChangeArrowheads="1"/>
            </p:cNvSpPr>
            <p:nvPr/>
          </p:nvSpPr>
          <p:spPr bwMode="auto">
            <a:xfrm>
              <a:off x="5031" y="2440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</a:t>
              </a:r>
              <a:endParaRPr lang="eu-ES" sz="1600" b="1">
                <a:cs typeface="+mn-cs"/>
              </a:endParaRPr>
            </a:p>
          </p:txBody>
        </p:sp>
        <p:sp>
          <p:nvSpPr>
            <p:cNvPr id="87052" name="Rectangle 12"/>
            <p:cNvSpPr>
              <a:spLocks noChangeAspect="1" noChangeArrowheads="1"/>
            </p:cNvSpPr>
            <p:nvPr/>
          </p:nvSpPr>
          <p:spPr bwMode="auto">
            <a:xfrm>
              <a:off x="4728" y="2440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Te</a:t>
              </a:r>
              <a:endParaRPr lang="eu-ES" sz="1600" b="1">
                <a:cs typeface="+mn-cs"/>
              </a:endParaRPr>
            </a:p>
          </p:txBody>
        </p:sp>
        <p:sp>
          <p:nvSpPr>
            <p:cNvPr id="87053" name="Rectangle 13"/>
            <p:cNvSpPr>
              <a:spLocks noChangeAspect="1" noChangeArrowheads="1"/>
            </p:cNvSpPr>
            <p:nvPr/>
          </p:nvSpPr>
          <p:spPr bwMode="auto">
            <a:xfrm>
              <a:off x="4439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Sb</a:t>
              </a:r>
              <a:endParaRPr lang="eu-ES" sz="1600" b="1">
                <a:cs typeface="+mn-cs"/>
              </a:endParaRPr>
            </a:p>
          </p:txBody>
        </p:sp>
        <p:sp>
          <p:nvSpPr>
            <p:cNvPr id="87054" name="Rectangle 14"/>
            <p:cNvSpPr>
              <a:spLocks noChangeAspect="1" noChangeArrowheads="1"/>
            </p:cNvSpPr>
            <p:nvPr/>
          </p:nvSpPr>
          <p:spPr bwMode="auto">
            <a:xfrm>
              <a:off x="4153" y="2440"/>
              <a:ext cx="286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Sn</a:t>
              </a:r>
              <a:endParaRPr lang="eu-ES" sz="1600" b="1">
                <a:cs typeface="+mn-cs"/>
              </a:endParaRPr>
            </a:p>
          </p:txBody>
        </p:sp>
        <p:sp>
          <p:nvSpPr>
            <p:cNvPr id="87055" name="Rectangle 15"/>
            <p:cNvSpPr>
              <a:spLocks noChangeAspect="1" noChangeArrowheads="1"/>
            </p:cNvSpPr>
            <p:nvPr/>
          </p:nvSpPr>
          <p:spPr bwMode="auto">
            <a:xfrm>
              <a:off x="3861" y="2440"/>
              <a:ext cx="29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In</a:t>
              </a:r>
              <a:endParaRPr lang="eu-ES" sz="1600" b="1">
                <a:cs typeface="+mn-cs"/>
              </a:endParaRPr>
            </a:p>
          </p:txBody>
        </p:sp>
        <p:sp>
          <p:nvSpPr>
            <p:cNvPr id="87056" name="Rectangle 16"/>
            <p:cNvSpPr>
              <a:spLocks noChangeAspect="1" noChangeArrowheads="1"/>
            </p:cNvSpPr>
            <p:nvPr/>
          </p:nvSpPr>
          <p:spPr bwMode="auto">
            <a:xfrm>
              <a:off x="5347" y="2129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Kr</a:t>
              </a:r>
              <a:endParaRPr lang="eu-ES" sz="1600" b="1">
                <a:cs typeface="+mn-cs"/>
              </a:endParaRPr>
            </a:p>
          </p:txBody>
        </p:sp>
        <p:sp>
          <p:nvSpPr>
            <p:cNvPr id="87057" name="Rectangle 17"/>
            <p:cNvSpPr>
              <a:spLocks noChangeAspect="1" noChangeArrowheads="1"/>
            </p:cNvSpPr>
            <p:nvPr/>
          </p:nvSpPr>
          <p:spPr bwMode="auto">
            <a:xfrm>
              <a:off x="5031" y="2129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Br</a:t>
              </a:r>
              <a:endParaRPr lang="eu-ES" sz="1600" b="1">
                <a:cs typeface="+mn-cs"/>
              </a:endParaRPr>
            </a:p>
          </p:txBody>
        </p:sp>
        <p:sp>
          <p:nvSpPr>
            <p:cNvPr id="87058" name="Rectangle 18"/>
            <p:cNvSpPr>
              <a:spLocks noChangeAspect="1" noChangeArrowheads="1"/>
            </p:cNvSpPr>
            <p:nvPr/>
          </p:nvSpPr>
          <p:spPr bwMode="auto">
            <a:xfrm>
              <a:off x="4728" y="2129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Se</a:t>
              </a:r>
              <a:endParaRPr lang="eu-ES" sz="1600" b="1">
                <a:cs typeface="+mn-cs"/>
              </a:endParaRPr>
            </a:p>
          </p:txBody>
        </p:sp>
        <p:sp>
          <p:nvSpPr>
            <p:cNvPr id="87059" name="Rectangle 19"/>
            <p:cNvSpPr>
              <a:spLocks noChangeAspect="1" noChangeArrowheads="1"/>
            </p:cNvSpPr>
            <p:nvPr/>
          </p:nvSpPr>
          <p:spPr bwMode="auto">
            <a:xfrm>
              <a:off x="4439" y="2129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As</a:t>
              </a:r>
              <a:endParaRPr lang="eu-ES" sz="1600" b="1">
                <a:cs typeface="+mn-cs"/>
              </a:endParaRPr>
            </a:p>
          </p:txBody>
        </p:sp>
        <p:sp>
          <p:nvSpPr>
            <p:cNvPr id="87060" name="Rectangle 20"/>
            <p:cNvSpPr>
              <a:spLocks noChangeAspect="1" noChangeArrowheads="1"/>
            </p:cNvSpPr>
            <p:nvPr/>
          </p:nvSpPr>
          <p:spPr bwMode="auto">
            <a:xfrm>
              <a:off x="4153" y="2129"/>
              <a:ext cx="286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Ge</a:t>
              </a:r>
              <a:endParaRPr lang="eu-ES" sz="1600" b="1">
                <a:cs typeface="+mn-cs"/>
              </a:endParaRPr>
            </a:p>
          </p:txBody>
        </p:sp>
        <p:sp>
          <p:nvSpPr>
            <p:cNvPr id="87061" name="Rectangle 21"/>
            <p:cNvSpPr>
              <a:spLocks noChangeAspect="1" noChangeArrowheads="1"/>
            </p:cNvSpPr>
            <p:nvPr/>
          </p:nvSpPr>
          <p:spPr bwMode="auto">
            <a:xfrm>
              <a:off x="3861" y="2129"/>
              <a:ext cx="29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Ga</a:t>
              </a:r>
              <a:endParaRPr lang="eu-ES" sz="1600" b="1">
                <a:cs typeface="+mn-cs"/>
              </a:endParaRPr>
            </a:p>
          </p:txBody>
        </p:sp>
        <p:sp>
          <p:nvSpPr>
            <p:cNvPr id="87062" name="Rectangle 22"/>
            <p:cNvSpPr>
              <a:spLocks noChangeAspect="1" noChangeArrowheads="1"/>
            </p:cNvSpPr>
            <p:nvPr/>
          </p:nvSpPr>
          <p:spPr bwMode="auto">
            <a:xfrm>
              <a:off x="5347" y="1817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Ar</a:t>
              </a:r>
              <a:endParaRPr lang="eu-ES" sz="1600" b="1">
                <a:cs typeface="+mn-cs"/>
              </a:endParaRPr>
            </a:p>
          </p:txBody>
        </p:sp>
        <p:sp>
          <p:nvSpPr>
            <p:cNvPr id="87063" name="Rectangle 23"/>
            <p:cNvSpPr>
              <a:spLocks noChangeAspect="1" noChangeArrowheads="1"/>
            </p:cNvSpPr>
            <p:nvPr/>
          </p:nvSpPr>
          <p:spPr bwMode="auto">
            <a:xfrm>
              <a:off x="5031" y="1817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Cl</a:t>
              </a:r>
              <a:endParaRPr lang="eu-ES" sz="1600" b="1">
                <a:cs typeface="+mn-cs"/>
              </a:endParaRPr>
            </a:p>
          </p:txBody>
        </p:sp>
        <p:sp>
          <p:nvSpPr>
            <p:cNvPr id="87064" name="Rectangle 24"/>
            <p:cNvSpPr>
              <a:spLocks noChangeAspect="1" noChangeArrowheads="1"/>
            </p:cNvSpPr>
            <p:nvPr/>
          </p:nvSpPr>
          <p:spPr bwMode="auto">
            <a:xfrm>
              <a:off x="4728" y="1817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 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                    </a:t>
              </a:r>
              <a:endParaRPr lang="eu-ES">
                <a:cs typeface="+mn-cs"/>
              </a:endParaRPr>
            </a:p>
          </p:txBody>
        </p:sp>
        <p:sp>
          <p:nvSpPr>
            <p:cNvPr id="87065" name="Rectangle 25"/>
            <p:cNvSpPr>
              <a:spLocks noChangeAspect="1" noChangeArrowheads="1"/>
            </p:cNvSpPr>
            <p:nvPr/>
          </p:nvSpPr>
          <p:spPr bwMode="auto">
            <a:xfrm>
              <a:off x="4439" y="1817"/>
              <a:ext cx="289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</a:t>
              </a:r>
              <a:endParaRPr lang="eu-ES" sz="1600" b="1">
                <a:cs typeface="+mn-cs"/>
              </a:endParaRPr>
            </a:p>
          </p:txBody>
        </p:sp>
        <p:sp>
          <p:nvSpPr>
            <p:cNvPr id="87066" name="Rectangle 26"/>
            <p:cNvSpPr>
              <a:spLocks noChangeAspect="1" noChangeArrowheads="1"/>
            </p:cNvSpPr>
            <p:nvPr/>
          </p:nvSpPr>
          <p:spPr bwMode="auto">
            <a:xfrm>
              <a:off x="4153" y="1817"/>
              <a:ext cx="28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Si</a:t>
              </a:r>
              <a:endParaRPr lang="eu-ES" sz="1600" b="1">
                <a:cs typeface="+mn-cs"/>
              </a:endParaRPr>
            </a:p>
          </p:txBody>
        </p:sp>
        <p:sp>
          <p:nvSpPr>
            <p:cNvPr id="87067" name="Rectangle 27"/>
            <p:cNvSpPr>
              <a:spLocks noChangeAspect="1" noChangeArrowheads="1"/>
            </p:cNvSpPr>
            <p:nvPr/>
          </p:nvSpPr>
          <p:spPr bwMode="auto">
            <a:xfrm>
              <a:off x="3861" y="1817"/>
              <a:ext cx="29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Al</a:t>
              </a:r>
              <a:endParaRPr lang="eu-ES" sz="1600" b="1">
                <a:cs typeface="+mn-cs"/>
              </a:endParaRPr>
            </a:p>
          </p:txBody>
        </p:sp>
        <p:sp>
          <p:nvSpPr>
            <p:cNvPr id="87068" name="Rectangle 28"/>
            <p:cNvSpPr>
              <a:spLocks noChangeAspect="1" noChangeArrowheads="1"/>
            </p:cNvSpPr>
            <p:nvPr/>
          </p:nvSpPr>
          <p:spPr bwMode="auto">
            <a:xfrm>
              <a:off x="5347" y="1506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Ne</a:t>
              </a:r>
              <a:endParaRPr lang="eu-ES" sz="1600" b="1">
                <a:cs typeface="+mn-cs"/>
              </a:endParaRPr>
            </a:p>
          </p:txBody>
        </p:sp>
        <p:sp>
          <p:nvSpPr>
            <p:cNvPr id="87069" name="Rectangle 29"/>
            <p:cNvSpPr>
              <a:spLocks noChangeAspect="1" noChangeArrowheads="1"/>
            </p:cNvSpPr>
            <p:nvPr/>
          </p:nvSpPr>
          <p:spPr bwMode="auto">
            <a:xfrm>
              <a:off x="5031" y="1506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</a:t>
              </a:r>
              <a:endParaRPr lang="eu-ES" sz="1600" b="1">
                <a:cs typeface="+mn-cs"/>
              </a:endParaRPr>
            </a:p>
          </p:txBody>
        </p:sp>
        <p:sp>
          <p:nvSpPr>
            <p:cNvPr id="87070" name="Rectangle 30"/>
            <p:cNvSpPr>
              <a:spLocks noChangeAspect="1" noChangeArrowheads="1"/>
            </p:cNvSpPr>
            <p:nvPr/>
          </p:nvSpPr>
          <p:spPr bwMode="auto">
            <a:xfrm>
              <a:off x="4728" y="1506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</a:t>
              </a:r>
              <a:endParaRPr lang="eu-ES" sz="1600" b="1">
                <a:cs typeface="+mn-cs"/>
              </a:endParaRPr>
            </a:p>
          </p:txBody>
        </p:sp>
        <p:sp>
          <p:nvSpPr>
            <p:cNvPr id="87071" name="Rectangle 31"/>
            <p:cNvSpPr>
              <a:spLocks noChangeAspect="1" noChangeArrowheads="1"/>
            </p:cNvSpPr>
            <p:nvPr/>
          </p:nvSpPr>
          <p:spPr bwMode="auto">
            <a:xfrm>
              <a:off x="4439" y="1506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</a:t>
              </a:r>
              <a:endParaRPr lang="eu-ES" sz="1600" b="1">
                <a:cs typeface="+mn-cs"/>
              </a:endParaRPr>
            </a:p>
          </p:txBody>
        </p:sp>
        <p:sp>
          <p:nvSpPr>
            <p:cNvPr id="87072" name="Rectangle 32"/>
            <p:cNvSpPr>
              <a:spLocks noChangeAspect="1" noChangeArrowheads="1"/>
            </p:cNvSpPr>
            <p:nvPr/>
          </p:nvSpPr>
          <p:spPr bwMode="auto">
            <a:xfrm>
              <a:off x="4153" y="1506"/>
              <a:ext cx="28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</a:t>
              </a:r>
              <a:endParaRPr lang="eu-ES" sz="1600" b="1">
                <a:cs typeface="+mn-cs"/>
              </a:endParaRPr>
            </a:p>
          </p:txBody>
        </p:sp>
        <p:sp>
          <p:nvSpPr>
            <p:cNvPr id="87073" name="Rectangle 33"/>
            <p:cNvSpPr>
              <a:spLocks noChangeAspect="1" noChangeArrowheads="1"/>
            </p:cNvSpPr>
            <p:nvPr/>
          </p:nvSpPr>
          <p:spPr bwMode="auto">
            <a:xfrm>
              <a:off x="3861" y="1506"/>
              <a:ext cx="292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</a:t>
              </a:r>
              <a:endParaRPr lang="eu-ES" sz="1600" b="1">
                <a:cs typeface="+mn-cs"/>
              </a:endParaRPr>
            </a:p>
          </p:txBody>
        </p:sp>
        <p:sp>
          <p:nvSpPr>
            <p:cNvPr id="87074" name="Rectangle 34"/>
            <p:cNvSpPr>
              <a:spLocks noChangeAspect="1" noChangeArrowheads="1"/>
            </p:cNvSpPr>
            <p:nvPr/>
          </p:nvSpPr>
          <p:spPr bwMode="auto">
            <a:xfrm>
              <a:off x="5347" y="1175"/>
              <a:ext cx="298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He</a:t>
              </a:r>
              <a:endParaRPr lang="eu-ES" sz="1600" b="1">
                <a:cs typeface="+mn-cs"/>
              </a:endParaRPr>
            </a:p>
          </p:txBody>
        </p:sp>
        <p:sp>
          <p:nvSpPr>
            <p:cNvPr id="87075" name="Rectangle 35"/>
            <p:cNvSpPr>
              <a:spLocks noChangeAspect="1" noChangeArrowheads="1"/>
            </p:cNvSpPr>
            <p:nvPr/>
          </p:nvSpPr>
          <p:spPr bwMode="auto">
            <a:xfrm>
              <a:off x="5347" y="845"/>
              <a:ext cx="29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VIIIA</a:t>
              </a:r>
              <a:endParaRPr lang="eu-ES" sz="1000">
                <a:cs typeface="+mn-cs"/>
              </a:endParaRPr>
            </a:p>
          </p:txBody>
        </p:sp>
        <p:sp>
          <p:nvSpPr>
            <p:cNvPr id="87076" name="Rectangle 36"/>
            <p:cNvSpPr>
              <a:spLocks noChangeAspect="1" noChangeArrowheads="1"/>
            </p:cNvSpPr>
            <p:nvPr/>
          </p:nvSpPr>
          <p:spPr bwMode="auto">
            <a:xfrm>
              <a:off x="5031" y="845"/>
              <a:ext cx="31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VIIA</a:t>
              </a:r>
              <a:endParaRPr lang="eu-ES" sz="1000">
                <a:cs typeface="+mn-cs"/>
              </a:endParaRPr>
            </a:p>
          </p:txBody>
        </p:sp>
        <p:sp>
          <p:nvSpPr>
            <p:cNvPr id="87077" name="Rectangle 37"/>
            <p:cNvSpPr>
              <a:spLocks noChangeAspect="1" noChangeArrowheads="1"/>
            </p:cNvSpPr>
            <p:nvPr/>
          </p:nvSpPr>
          <p:spPr bwMode="auto">
            <a:xfrm>
              <a:off x="4728" y="845"/>
              <a:ext cx="303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VIA</a:t>
              </a:r>
              <a:endParaRPr lang="eu-ES" sz="1000">
                <a:cs typeface="+mn-cs"/>
              </a:endParaRPr>
            </a:p>
          </p:txBody>
        </p:sp>
        <p:sp>
          <p:nvSpPr>
            <p:cNvPr id="87078" name="Rectangle 38"/>
            <p:cNvSpPr>
              <a:spLocks noChangeAspect="1" noChangeArrowheads="1"/>
            </p:cNvSpPr>
            <p:nvPr/>
          </p:nvSpPr>
          <p:spPr bwMode="auto">
            <a:xfrm>
              <a:off x="4439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VA</a:t>
              </a:r>
              <a:endParaRPr lang="eu-ES" sz="1000">
                <a:cs typeface="+mn-cs"/>
              </a:endParaRPr>
            </a:p>
          </p:txBody>
        </p:sp>
        <p:sp>
          <p:nvSpPr>
            <p:cNvPr id="87079" name="Rectangle 39"/>
            <p:cNvSpPr>
              <a:spLocks noChangeAspect="1" noChangeArrowheads="1"/>
            </p:cNvSpPr>
            <p:nvPr/>
          </p:nvSpPr>
          <p:spPr bwMode="auto">
            <a:xfrm>
              <a:off x="4153" y="845"/>
              <a:ext cx="28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IVA</a:t>
              </a:r>
              <a:endParaRPr lang="eu-ES" sz="1000">
                <a:cs typeface="+mn-cs"/>
              </a:endParaRPr>
            </a:p>
          </p:txBody>
        </p:sp>
        <p:sp>
          <p:nvSpPr>
            <p:cNvPr id="87080" name="Rectangle 40"/>
            <p:cNvSpPr>
              <a:spLocks noChangeAspect="1" noChangeArrowheads="1"/>
            </p:cNvSpPr>
            <p:nvPr/>
          </p:nvSpPr>
          <p:spPr bwMode="auto">
            <a:xfrm>
              <a:off x="3861" y="845"/>
              <a:ext cx="29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IIIA</a:t>
              </a:r>
              <a:endParaRPr lang="eu-ES" sz="1000">
                <a:cs typeface="+mn-cs"/>
              </a:endParaRPr>
            </a:p>
          </p:txBody>
        </p:sp>
        <p:sp>
          <p:nvSpPr>
            <p:cNvPr id="87081" name="Rectangle 41"/>
            <p:cNvSpPr>
              <a:spLocks noChangeAspect="1" noChangeArrowheads="1"/>
            </p:cNvSpPr>
            <p:nvPr/>
          </p:nvSpPr>
          <p:spPr bwMode="auto">
            <a:xfrm>
              <a:off x="5347" y="514"/>
              <a:ext cx="298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18</a:t>
              </a:r>
              <a:endParaRPr lang="eu-ES">
                <a:cs typeface="+mn-cs"/>
              </a:endParaRPr>
            </a:p>
          </p:txBody>
        </p:sp>
        <p:sp>
          <p:nvSpPr>
            <p:cNvPr id="87082" name="Rectangle 42"/>
            <p:cNvSpPr>
              <a:spLocks noChangeAspect="1" noChangeArrowheads="1"/>
            </p:cNvSpPr>
            <p:nvPr/>
          </p:nvSpPr>
          <p:spPr bwMode="auto">
            <a:xfrm>
              <a:off x="5031" y="514"/>
              <a:ext cx="31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17</a:t>
              </a:r>
              <a:endParaRPr lang="eu-ES">
                <a:cs typeface="+mn-cs"/>
              </a:endParaRPr>
            </a:p>
          </p:txBody>
        </p:sp>
        <p:sp>
          <p:nvSpPr>
            <p:cNvPr id="87083" name="Rectangle 43"/>
            <p:cNvSpPr>
              <a:spLocks noChangeAspect="1" noChangeArrowheads="1"/>
            </p:cNvSpPr>
            <p:nvPr/>
          </p:nvSpPr>
          <p:spPr bwMode="auto">
            <a:xfrm>
              <a:off x="4728" y="514"/>
              <a:ext cx="303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16</a:t>
              </a:r>
              <a:endParaRPr lang="eu-ES">
                <a:cs typeface="+mn-cs"/>
              </a:endParaRPr>
            </a:p>
          </p:txBody>
        </p:sp>
        <p:sp>
          <p:nvSpPr>
            <p:cNvPr id="87084" name="Rectangle 44"/>
            <p:cNvSpPr>
              <a:spLocks noChangeAspect="1" noChangeArrowheads="1"/>
            </p:cNvSpPr>
            <p:nvPr/>
          </p:nvSpPr>
          <p:spPr bwMode="auto">
            <a:xfrm>
              <a:off x="4439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15</a:t>
              </a:r>
              <a:endParaRPr lang="eu-ES">
                <a:cs typeface="+mn-cs"/>
              </a:endParaRPr>
            </a:p>
          </p:txBody>
        </p:sp>
        <p:sp>
          <p:nvSpPr>
            <p:cNvPr id="87085" name="Rectangle 45"/>
            <p:cNvSpPr>
              <a:spLocks noChangeAspect="1" noChangeArrowheads="1"/>
            </p:cNvSpPr>
            <p:nvPr/>
          </p:nvSpPr>
          <p:spPr bwMode="auto">
            <a:xfrm>
              <a:off x="4153" y="514"/>
              <a:ext cx="28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14</a:t>
              </a:r>
              <a:endParaRPr lang="eu-ES">
                <a:cs typeface="+mn-cs"/>
              </a:endParaRPr>
            </a:p>
          </p:txBody>
        </p:sp>
        <p:sp>
          <p:nvSpPr>
            <p:cNvPr id="87086" name="Rectangle 46"/>
            <p:cNvSpPr>
              <a:spLocks noChangeAspect="1" noChangeArrowheads="1"/>
            </p:cNvSpPr>
            <p:nvPr/>
          </p:nvSpPr>
          <p:spPr bwMode="auto">
            <a:xfrm>
              <a:off x="3861" y="514"/>
              <a:ext cx="29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13</a:t>
              </a:r>
              <a:endParaRPr lang="eu-ES">
                <a:cs typeface="+mn-cs"/>
              </a:endParaRPr>
            </a:p>
          </p:txBody>
        </p:sp>
      </p:grpSp>
      <p:grpSp>
        <p:nvGrpSpPr>
          <p:cNvPr id="151556" name="Group 47"/>
          <p:cNvGrpSpPr>
            <a:grpSpLocks/>
          </p:cNvGrpSpPr>
          <p:nvPr/>
        </p:nvGrpSpPr>
        <p:grpSpPr bwMode="auto">
          <a:xfrm>
            <a:off x="1344613" y="815975"/>
            <a:ext cx="4784725" cy="4540250"/>
            <a:chOff x="847" y="514"/>
            <a:chExt cx="3014" cy="2860"/>
          </a:xfrm>
        </p:grpSpPr>
        <p:sp>
          <p:nvSpPr>
            <p:cNvPr id="87088" name="Rectangle 48"/>
            <p:cNvSpPr>
              <a:spLocks noChangeAspect="1" noChangeArrowheads="1"/>
            </p:cNvSpPr>
            <p:nvPr/>
          </p:nvSpPr>
          <p:spPr bwMode="auto">
            <a:xfrm>
              <a:off x="2675" y="3063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Mt</a:t>
              </a:r>
              <a:endParaRPr lang="eu-ES" sz="1600" b="1">
                <a:cs typeface="+mn-cs"/>
              </a:endParaRPr>
            </a:p>
          </p:txBody>
        </p:sp>
        <p:sp>
          <p:nvSpPr>
            <p:cNvPr id="87089" name="Rectangle 49"/>
            <p:cNvSpPr>
              <a:spLocks noChangeAspect="1" noChangeArrowheads="1"/>
            </p:cNvSpPr>
            <p:nvPr/>
          </p:nvSpPr>
          <p:spPr bwMode="auto">
            <a:xfrm>
              <a:off x="2380" y="3063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Hs</a:t>
              </a:r>
              <a:endParaRPr lang="eu-ES" sz="1600" b="1">
                <a:cs typeface="+mn-cs"/>
              </a:endParaRPr>
            </a:p>
          </p:txBody>
        </p:sp>
        <p:sp>
          <p:nvSpPr>
            <p:cNvPr id="87090" name="Rectangle 50"/>
            <p:cNvSpPr>
              <a:spLocks noChangeAspect="1" noChangeArrowheads="1"/>
            </p:cNvSpPr>
            <p:nvPr/>
          </p:nvSpPr>
          <p:spPr bwMode="auto">
            <a:xfrm>
              <a:off x="2050" y="3063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Bh</a:t>
              </a:r>
              <a:endParaRPr lang="eu-ES" sz="1600" b="1">
                <a:cs typeface="+mn-cs"/>
              </a:endParaRPr>
            </a:p>
          </p:txBody>
        </p:sp>
        <p:sp>
          <p:nvSpPr>
            <p:cNvPr id="87091" name="Rectangle 51"/>
            <p:cNvSpPr>
              <a:spLocks noChangeAspect="1" noChangeArrowheads="1"/>
            </p:cNvSpPr>
            <p:nvPr/>
          </p:nvSpPr>
          <p:spPr bwMode="auto">
            <a:xfrm>
              <a:off x="1745" y="3063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Sg</a:t>
              </a:r>
              <a:endParaRPr lang="eu-ES" sz="1600" b="1">
                <a:cs typeface="+mn-cs"/>
              </a:endParaRPr>
            </a:p>
          </p:txBody>
        </p:sp>
        <p:sp>
          <p:nvSpPr>
            <p:cNvPr id="87092" name="Rectangle 52"/>
            <p:cNvSpPr>
              <a:spLocks noChangeAspect="1" noChangeArrowheads="1"/>
            </p:cNvSpPr>
            <p:nvPr/>
          </p:nvSpPr>
          <p:spPr bwMode="auto">
            <a:xfrm>
              <a:off x="1443" y="3063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Db</a:t>
              </a:r>
              <a:endParaRPr lang="eu-ES" sz="1600" b="1">
                <a:cs typeface="+mn-cs"/>
              </a:endParaRPr>
            </a:p>
          </p:txBody>
        </p:sp>
        <p:sp>
          <p:nvSpPr>
            <p:cNvPr id="87093" name="Rectangle 53"/>
            <p:cNvSpPr>
              <a:spLocks noChangeAspect="1" noChangeArrowheads="1"/>
            </p:cNvSpPr>
            <p:nvPr/>
          </p:nvSpPr>
          <p:spPr bwMode="auto">
            <a:xfrm>
              <a:off x="1146" y="3063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Rf</a:t>
              </a:r>
              <a:endParaRPr lang="eu-ES" sz="1600" b="1">
                <a:cs typeface="+mn-cs"/>
              </a:endParaRPr>
            </a:p>
          </p:txBody>
        </p:sp>
        <p:sp>
          <p:nvSpPr>
            <p:cNvPr id="87094" name="Rectangle 54"/>
            <p:cNvSpPr>
              <a:spLocks noChangeAspect="1" noChangeArrowheads="1"/>
            </p:cNvSpPr>
            <p:nvPr/>
          </p:nvSpPr>
          <p:spPr bwMode="auto">
            <a:xfrm>
              <a:off x="847" y="3063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89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2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Ac</a:t>
              </a:r>
              <a:endParaRPr lang="eu-ES" sz="1600" b="1">
                <a:cs typeface="+mn-cs"/>
              </a:endParaRPr>
            </a:p>
          </p:txBody>
        </p:sp>
        <p:sp>
          <p:nvSpPr>
            <p:cNvPr id="87095" name="Rectangle 55"/>
            <p:cNvSpPr>
              <a:spLocks noChangeAspect="1" noChangeArrowheads="1"/>
            </p:cNvSpPr>
            <p:nvPr/>
          </p:nvSpPr>
          <p:spPr bwMode="auto">
            <a:xfrm>
              <a:off x="3572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Hg</a:t>
              </a:r>
              <a:endParaRPr lang="eu-ES" sz="1600" b="1">
                <a:cs typeface="+mn-cs"/>
              </a:endParaRPr>
            </a:p>
          </p:txBody>
        </p:sp>
        <p:sp>
          <p:nvSpPr>
            <p:cNvPr id="87096" name="Rectangle 56"/>
            <p:cNvSpPr>
              <a:spLocks noChangeAspect="1" noChangeArrowheads="1"/>
            </p:cNvSpPr>
            <p:nvPr/>
          </p:nvSpPr>
          <p:spPr bwMode="auto">
            <a:xfrm>
              <a:off x="3254" y="2752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Au</a:t>
              </a:r>
              <a:endParaRPr lang="eu-ES" sz="1600" b="1">
                <a:cs typeface="+mn-cs"/>
              </a:endParaRPr>
            </a:p>
          </p:txBody>
        </p:sp>
        <p:sp>
          <p:nvSpPr>
            <p:cNvPr id="87097" name="Rectangle 57"/>
            <p:cNvSpPr>
              <a:spLocks noChangeAspect="1" noChangeArrowheads="1"/>
            </p:cNvSpPr>
            <p:nvPr/>
          </p:nvSpPr>
          <p:spPr bwMode="auto">
            <a:xfrm>
              <a:off x="2965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Pt</a:t>
              </a:r>
              <a:endParaRPr lang="eu-ES" sz="1600" b="1">
                <a:cs typeface="+mn-cs"/>
              </a:endParaRPr>
            </a:p>
          </p:txBody>
        </p:sp>
        <p:sp>
          <p:nvSpPr>
            <p:cNvPr id="87098" name="Rectangle 58"/>
            <p:cNvSpPr>
              <a:spLocks noChangeAspect="1" noChangeArrowheads="1"/>
            </p:cNvSpPr>
            <p:nvPr/>
          </p:nvSpPr>
          <p:spPr bwMode="auto">
            <a:xfrm>
              <a:off x="2675" y="2752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Ir</a:t>
              </a:r>
              <a:endParaRPr lang="eu-ES" sz="1600" b="1">
                <a:cs typeface="+mn-cs"/>
              </a:endParaRPr>
            </a:p>
          </p:txBody>
        </p:sp>
        <p:sp>
          <p:nvSpPr>
            <p:cNvPr id="87099" name="Rectangle 59"/>
            <p:cNvSpPr>
              <a:spLocks noChangeAspect="1" noChangeArrowheads="1"/>
            </p:cNvSpPr>
            <p:nvPr/>
          </p:nvSpPr>
          <p:spPr bwMode="auto">
            <a:xfrm>
              <a:off x="2380" y="2752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Os</a:t>
              </a:r>
              <a:endParaRPr lang="eu-ES" sz="1600" b="1">
                <a:cs typeface="+mn-cs"/>
              </a:endParaRPr>
            </a:p>
          </p:txBody>
        </p:sp>
        <p:sp>
          <p:nvSpPr>
            <p:cNvPr id="87100" name="Rectangle 60"/>
            <p:cNvSpPr>
              <a:spLocks noChangeAspect="1" noChangeArrowheads="1"/>
            </p:cNvSpPr>
            <p:nvPr/>
          </p:nvSpPr>
          <p:spPr bwMode="auto">
            <a:xfrm>
              <a:off x="2050" y="2752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Re</a:t>
              </a:r>
              <a:endParaRPr lang="eu-ES" sz="1600" b="1">
                <a:cs typeface="+mn-cs"/>
              </a:endParaRPr>
            </a:p>
          </p:txBody>
        </p:sp>
        <p:sp>
          <p:nvSpPr>
            <p:cNvPr id="87101" name="Rectangle 61"/>
            <p:cNvSpPr>
              <a:spLocks noChangeAspect="1" noChangeArrowheads="1"/>
            </p:cNvSpPr>
            <p:nvPr/>
          </p:nvSpPr>
          <p:spPr bwMode="auto">
            <a:xfrm>
              <a:off x="1745" y="2752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W</a:t>
              </a:r>
              <a:endParaRPr lang="eu-ES" sz="1600" b="1">
                <a:cs typeface="+mn-cs"/>
              </a:endParaRPr>
            </a:p>
          </p:txBody>
        </p:sp>
        <p:sp>
          <p:nvSpPr>
            <p:cNvPr id="87102" name="Rectangle 62"/>
            <p:cNvSpPr>
              <a:spLocks noChangeAspect="1" noChangeArrowheads="1"/>
            </p:cNvSpPr>
            <p:nvPr/>
          </p:nvSpPr>
          <p:spPr bwMode="auto">
            <a:xfrm>
              <a:off x="1443" y="2752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Ta</a:t>
              </a:r>
              <a:endParaRPr lang="eu-ES" sz="1600" b="1">
                <a:cs typeface="+mn-cs"/>
              </a:endParaRPr>
            </a:p>
          </p:txBody>
        </p:sp>
        <p:sp>
          <p:nvSpPr>
            <p:cNvPr id="87103" name="Rectangle 63"/>
            <p:cNvSpPr>
              <a:spLocks noChangeAspect="1" noChangeArrowheads="1"/>
            </p:cNvSpPr>
            <p:nvPr/>
          </p:nvSpPr>
          <p:spPr bwMode="auto">
            <a:xfrm>
              <a:off x="1146" y="2752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Hf</a:t>
              </a:r>
              <a:endParaRPr lang="eu-ES" sz="1600" b="1">
                <a:cs typeface="+mn-cs"/>
              </a:endParaRPr>
            </a:p>
          </p:txBody>
        </p:sp>
        <p:sp>
          <p:nvSpPr>
            <p:cNvPr id="87104" name="Rectangle 64"/>
            <p:cNvSpPr>
              <a:spLocks noChangeAspect="1" noChangeArrowheads="1"/>
            </p:cNvSpPr>
            <p:nvPr/>
          </p:nvSpPr>
          <p:spPr bwMode="auto">
            <a:xfrm>
              <a:off x="847" y="2752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57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3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La</a:t>
              </a:r>
              <a:endParaRPr lang="eu-ES" sz="1600" b="1">
                <a:cs typeface="+mn-cs"/>
              </a:endParaRPr>
            </a:p>
          </p:txBody>
        </p:sp>
        <p:sp>
          <p:nvSpPr>
            <p:cNvPr id="87105" name="Rectangle 65"/>
            <p:cNvSpPr>
              <a:spLocks noChangeAspect="1" noChangeArrowheads="1"/>
            </p:cNvSpPr>
            <p:nvPr/>
          </p:nvSpPr>
          <p:spPr bwMode="auto">
            <a:xfrm>
              <a:off x="3572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Cd</a:t>
              </a:r>
              <a:endParaRPr lang="eu-ES" sz="1600" b="1">
                <a:cs typeface="+mn-cs"/>
              </a:endParaRPr>
            </a:p>
          </p:txBody>
        </p:sp>
        <p:sp>
          <p:nvSpPr>
            <p:cNvPr id="87106" name="Rectangle 66"/>
            <p:cNvSpPr>
              <a:spLocks noChangeAspect="1" noChangeArrowheads="1"/>
            </p:cNvSpPr>
            <p:nvPr/>
          </p:nvSpPr>
          <p:spPr bwMode="auto">
            <a:xfrm>
              <a:off x="3254" y="2440"/>
              <a:ext cx="318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Ag</a:t>
              </a:r>
              <a:endParaRPr lang="eu-ES" sz="1600" b="1">
                <a:cs typeface="+mn-cs"/>
              </a:endParaRPr>
            </a:p>
          </p:txBody>
        </p:sp>
        <p:sp>
          <p:nvSpPr>
            <p:cNvPr id="87107" name="Rectangle 67"/>
            <p:cNvSpPr>
              <a:spLocks noChangeAspect="1" noChangeArrowheads="1"/>
            </p:cNvSpPr>
            <p:nvPr/>
          </p:nvSpPr>
          <p:spPr bwMode="auto">
            <a:xfrm>
              <a:off x="2965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Pd</a:t>
              </a:r>
              <a:endParaRPr lang="eu-ES" sz="1600" b="1">
                <a:cs typeface="+mn-cs"/>
              </a:endParaRPr>
            </a:p>
          </p:txBody>
        </p:sp>
        <p:sp>
          <p:nvSpPr>
            <p:cNvPr id="87108" name="Rectangle 68"/>
            <p:cNvSpPr>
              <a:spLocks noChangeAspect="1" noChangeArrowheads="1"/>
            </p:cNvSpPr>
            <p:nvPr/>
          </p:nvSpPr>
          <p:spPr bwMode="auto">
            <a:xfrm>
              <a:off x="2675" y="2440"/>
              <a:ext cx="29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Rh</a:t>
              </a:r>
              <a:endParaRPr lang="eu-ES" sz="1600" b="1">
                <a:cs typeface="+mn-cs"/>
              </a:endParaRPr>
            </a:p>
          </p:txBody>
        </p:sp>
        <p:sp>
          <p:nvSpPr>
            <p:cNvPr id="87109" name="Rectangle 69"/>
            <p:cNvSpPr>
              <a:spLocks noChangeAspect="1" noChangeArrowheads="1"/>
            </p:cNvSpPr>
            <p:nvPr/>
          </p:nvSpPr>
          <p:spPr bwMode="auto">
            <a:xfrm>
              <a:off x="2380" y="2440"/>
              <a:ext cx="295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Ru</a:t>
              </a:r>
              <a:endParaRPr lang="eu-ES" sz="1600" b="1">
                <a:cs typeface="+mn-cs"/>
              </a:endParaRPr>
            </a:p>
          </p:txBody>
        </p:sp>
        <p:sp>
          <p:nvSpPr>
            <p:cNvPr id="87110" name="Rectangle 70"/>
            <p:cNvSpPr>
              <a:spLocks noChangeAspect="1" noChangeArrowheads="1"/>
            </p:cNvSpPr>
            <p:nvPr/>
          </p:nvSpPr>
          <p:spPr bwMode="auto">
            <a:xfrm>
              <a:off x="2050" y="2440"/>
              <a:ext cx="33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Tc</a:t>
              </a:r>
              <a:endParaRPr lang="eu-ES" sz="1600" b="1">
                <a:cs typeface="+mn-cs"/>
              </a:endParaRPr>
            </a:p>
          </p:txBody>
        </p:sp>
        <p:sp>
          <p:nvSpPr>
            <p:cNvPr id="87111" name="Rectangle 71"/>
            <p:cNvSpPr>
              <a:spLocks noChangeAspect="1" noChangeArrowheads="1"/>
            </p:cNvSpPr>
            <p:nvPr/>
          </p:nvSpPr>
          <p:spPr bwMode="auto">
            <a:xfrm>
              <a:off x="1745" y="2440"/>
              <a:ext cx="305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Mo</a:t>
              </a:r>
              <a:endParaRPr lang="eu-ES" sz="1600" b="1">
                <a:cs typeface="+mn-cs"/>
              </a:endParaRPr>
            </a:p>
          </p:txBody>
        </p:sp>
        <p:sp>
          <p:nvSpPr>
            <p:cNvPr id="87112" name="Rectangle 72"/>
            <p:cNvSpPr>
              <a:spLocks noChangeAspect="1" noChangeArrowheads="1"/>
            </p:cNvSpPr>
            <p:nvPr/>
          </p:nvSpPr>
          <p:spPr bwMode="auto">
            <a:xfrm>
              <a:off x="1443" y="2440"/>
              <a:ext cx="30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Nb</a:t>
              </a:r>
              <a:endParaRPr lang="eu-ES" sz="1600" b="1">
                <a:cs typeface="+mn-cs"/>
              </a:endParaRPr>
            </a:p>
          </p:txBody>
        </p:sp>
        <p:sp>
          <p:nvSpPr>
            <p:cNvPr id="87113" name="Rectangle 73"/>
            <p:cNvSpPr>
              <a:spLocks noChangeAspect="1" noChangeArrowheads="1"/>
            </p:cNvSpPr>
            <p:nvPr/>
          </p:nvSpPr>
          <p:spPr bwMode="auto">
            <a:xfrm>
              <a:off x="1146" y="2440"/>
              <a:ext cx="297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Zr</a:t>
              </a:r>
              <a:endParaRPr lang="eu-ES" sz="1600" b="1">
                <a:cs typeface="+mn-cs"/>
              </a:endParaRPr>
            </a:p>
          </p:txBody>
        </p:sp>
        <p:sp>
          <p:nvSpPr>
            <p:cNvPr id="87114" name="Rectangle 74"/>
            <p:cNvSpPr>
              <a:spLocks noChangeAspect="1" noChangeArrowheads="1"/>
            </p:cNvSpPr>
            <p:nvPr/>
          </p:nvSpPr>
          <p:spPr bwMode="auto">
            <a:xfrm>
              <a:off x="847" y="2440"/>
              <a:ext cx="29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Y</a:t>
              </a:r>
              <a:endParaRPr lang="eu-ES" sz="1600" b="1">
                <a:cs typeface="+mn-cs"/>
              </a:endParaRPr>
            </a:p>
          </p:txBody>
        </p:sp>
        <p:sp>
          <p:nvSpPr>
            <p:cNvPr id="87115" name="Rectangle 75"/>
            <p:cNvSpPr>
              <a:spLocks noChangeAspect="1" noChangeArrowheads="1"/>
            </p:cNvSpPr>
            <p:nvPr/>
          </p:nvSpPr>
          <p:spPr bwMode="auto">
            <a:xfrm>
              <a:off x="3572" y="2129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Zn</a:t>
              </a:r>
              <a:endParaRPr lang="eu-ES" sz="1600" b="1">
                <a:cs typeface="+mn-cs"/>
              </a:endParaRPr>
            </a:p>
          </p:txBody>
        </p:sp>
        <p:sp>
          <p:nvSpPr>
            <p:cNvPr id="87116" name="Rectangle 76"/>
            <p:cNvSpPr>
              <a:spLocks noChangeAspect="1" noChangeArrowheads="1"/>
            </p:cNvSpPr>
            <p:nvPr/>
          </p:nvSpPr>
          <p:spPr bwMode="auto">
            <a:xfrm>
              <a:off x="3254" y="2129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Cu</a:t>
              </a:r>
              <a:endParaRPr lang="eu-ES" sz="1600" b="1">
                <a:cs typeface="+mn-cs"/>
              </a:endParaRPr>
            </a:p>
          </p:txBody>
        </p:sp>
        <p:sp>
          <p:nvSpPr>
            <p:cNvPr id="87117" name="Rectangle 77"/>
            <p:cNvSpPr>
              <a:spLocks noChangeAspect="1" noChangeArrowheads="1"/>
            </p:cNvSpPr>
            <p:nvPr/>
          </p:nvSpPr>
          <p:spPr bwMode="auto">
            <a:xfrm>
              <a:off x="2965" y="2129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Ni</a:t>
              </a:r>
              <a:endParaRPr lang="eu-ES" sz="1600" b="1">
                <a:cs typeface="+mn-cs"/>
              </a:endParaRPr>
            </a:p>
          </p:txBody>
        </p:sp>
        <p:sp>
          <p:nvSpPr>
            <p:cNvPr id="87118" name="Rectangle 78"/>
            <p:cNvSpPr>
              <a:spLocks noChangeAspect="1" noChangeArrowheads="1"/>
            </p:cNvSpPr>
            <p:nvPr/>
          </p:nvSpPr>
          <p:spPr bwMode="auto">
            <a:xfrm>
              <a:off x="2675" y="2129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Co</a:t>
              </a:r>
              <a:endParaRPr lang="eu-ES" sz="1600" b="1">
                <a:cs typeface="+mn-cs"/>
              </a:endParaRPr>
            </a:p>
          </p:txBody>
        </p:sp>
        <p:sp>
          <p:nvSpPr>
            <p:cNvPr id="87119" name="Rectangle 79"/>
            <p:cNvSpPr>
              <a:spLocks noChangeAspect="1" noChangeArrowheads="1"/>
            </p:cNvSpPr>
            <p:nvPr/>
          </p:nvSpPr>
          <p:spPr bwMode="auto">
            <a:xfrm>
              <a:off x="2380" y="2129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Fe</a:t>
              </a:r>
              <a:endParaRPr lang="eu-ES" sz="1600" b="1">
                <a:cs typeface="+mn-cs"/>
              </a:endParaRPr>
            </a:p>
          </p:txBody>
        </p:sp>
        <p:sp>
          <p:nvSpPr>
            <p:cNvPr id="87120" name="Rectangle 80"/>
            <p:cNvSpPr>
              <a:spLocks noChangeAspect="1" noChangeArrowheads="1"/>
            </p:cNvSpPr>
            <p:nvPr/>
          </p:nvSpPr>
          <p:spPr bwMode="auto">
            <a:xfrm>
              <a:off x="2050" y="2129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Mn</a:t>
              </a:r>
              <a:endParaRPr lang="eu-ES" sz="1600" b="1">
                <a:cs typeface="+mn-cs"/>
              </a:endParaRPr>
            </a:p>
          </p:txBody>
        </p:sp>
        <p:sp>
          <p:nvSpPr>
            <p:cNvPr id="87121" name="Rectangle 81"/>
            <p:cNvSpPr>
              <a:spLocks noChangeAspect="1" noChangeArrowheads="1"/>
            </p:cNvSpPr>
            <p:nvPr/>
          </p:nvSpPr>
          <p:spPr bwMode="auto">
            <a:xfrm>
              <a:off x="1745" y="2129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Cr</a:t>
              </a:r>
              <a:endParaRPr lang="eu-ES" sz="1600" b="1">
                <a:cs typeface="+mn-cs"/>
              </a:endParaRPr>
            </a:p>
          </p:txBody>
        </p:sp>
        <p:sp>
          <p:nvSpPr>
            <p:cNvPr id="87122" name="Rectangle 82"/>
            <p:cNvSpPr>
              <a:spLocks noChangeAspect="1" noChangeArrowheads="1"/>
            </p:cNvSpPr>
            <p:nvPr/>
          </p:nvSpPr>
          <p:spPr bwMode="auto">
            <a:xfrm>
              <a:off x="1443" y="2129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V</a:t>
              </a:r>
              <a:endParaRPr lang="eu-ES" sz="1600" b="1">
                <a:cs typeface="+mn-cs"/>
              </a:endParaRPr>
            </a:p>
          </p:txBody>
        </p:sp>
        <p:sp>
          <p:nvSpPr>
            <p:cNvPr id="87123" name="Rectangle 83"/>
            <p:cNvSpPr>
              <a:spLocks noChangeAspect="1" noChangeArrowheads="1"/>
            </p:cNvSpPr>
            <p:nvPr/>
          </p:nvSpPr>
          <p:spPr bwMode="auto">
            <a:xfrm>
              <a:off x="1146" y="2129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Ti</a:t>
              </a:r>
              <a:endParaRPr lang="eu-ES" sz="1600" b="1">
                <a:cs typeface="+mn-cs"/>
              </a:endParaRPr>
            </a:p>
          </p:txBody>
        </p:sp>
        <p:sp>
          <p:nvSpPr>
            <p:cNvPr id="87124" name="Rectangle 84"/>
            <p:cNvSpPr>
              <a:spLocks noChangeAspect="1" noChangeArrowheads="1"/>
            </p:cNvSpPr>
            <p:nvPr/>
          </p:nvSpPr>
          <p:spPr bwMode="auto">
            <a:xfrm>
              <a:off x="847" y="2129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Sc</a:t>
              </a:r>
              <a:endParaRPr lang="eu-ES" sz="1600" b="1">
                <a:cs typeface="+mn-cs"/>
              </a:endParaRPr>
            </a:p>
          </p:txBody>
        </p:sp>
        <p:sp>
          <p:nvSpPr>
            <p:cNvPr id="87125" name="Rectangle 85"/>
            <p:cNvSpPr>
              <a:spLocks noChangeAspect="1" noChangeArrowheads="1"/>
            </p:cNvSpPr>
            <p:nvPr/>
          </p:nvSpPr>
          <p:spPr bwMode="auto">
            <a:xfrm>
              <a:off x="3572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IIB</a:t>
              </a:r>
              <a:endParaRPr lang="eu-ES" sz="1000">
                <a:cs typeface="+mn-cs"/>
              </a:endParaRPr>
            </a:p>
          </p:txBody>
        </p:sp>
        <p:sp>
          <p:nvSpPr>
            <p:cNvPr id="87126" name="Rectangle 86"/>
            <p:cNvSpPr>
              <a:spLocks noChangeAspect="1" noChangeArrowheads="1"/>
            </p:cNvSpPr>
            <p:nvPr/>
          </p:nvSpPr>
          <p:spPr bwMode="auto">
            <a:xfrm>
              <a:off x="3254" y="845"/>
              <a:ext cx="31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IB</a:t>
              </a:r>
              <a:endParaRPr lang="eu-ES" sz="1000">
                <a:cs typeface="+mn-cs"/>
              </a:endParaRPr>
            </a:p>
          </p:txBody>
        </p:sp>
        <p:sp>
          <p:nvSpPr>
            <p:cNvPr id="87127" name="Rectangle 87"/>
            <p:cNvSpPr>
              <a:spLocks noChangeAspect="1" noChangeArrowheads="1"/>
            </p:cNvSpPr>
            <p:nvPr/>
          </p:nvSpPr>
          <p:spPr bwMode="auto">
            <a:xfrm>
              <a:off x="2380" y="845"/>
              <a:ext cx="874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VIIIB</a:t>
              </a:r>
              <a:endParaRPr lang="eu-ES" sz="1000">
                <a:cs typeface="+mn-cs"/>
              </a:endParaRPr>
            </a:p>
          </p:txBody>
        </p:sp>
        <p:sp>
          <p:nvSpPr>
            <p:cNvPr id="87128" name="Rectangle 88"/>
            <p:cNvSpPr>
              <a:spLocks noChangeAspect="1" noChangeArrowheads="1"/>
            </p:cNvSpPr>
            <p:nvPr/>
          </p:nvSpPr>
          <p:spPr bwMode="auto">
            <a:xfrm>
              <a:off x="2050" y="845"/>
              <a:ext cx="33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VIIB</a:t>
              </a:r>
              <a:endParaRPr lang="eu-ES" sz="1000">
                <a:cs typeface="+mn-cs"/>
              </a:endParaRPr>
            </a:p>
          </p:txBody>
        </p:sp>
        <p:sp>
          <p:nvSpPr>
            <p:cNvPr id="87129" name="Rectangle 89"/>
            <p:cNvSpPr>
              <a:spLocks noChangeAspect="1" noChangeArrowheads="1"/>
            </p:cNvSpPr>
            <p:nvPr/>
          </p:nvSpPr>
          <p:spPr bwMode="auto">
            <a:xfrm>
              <a:off x="1745" y="845"/>
              <a:ext cx="305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VIB</a:t>
              </a:r>
              <a:endParaRPr lang="eu-ES" sz="1000">
                <a:cs typeface="+mn-cs"/>
              </a:endParaRPr>
            </a:p>
          </p:txBody>
        </p:sp>
        <p:sp>
          <p:nvSpPr>
            <p:cNvPr id="87130" name="Rectangle 90"/>
            <p:cNvSpPr>
              <a:spLocks noChangeAspect="1" noChangeArrowheads="1"/>
            </p:cNvSpPr>
            <p:nvPr/>
          </p:nvSpPr>
          <p:spPr bwMode="auto">
            <a:xfrm>
              <a:off x="1443" y="845"/>
              <a:ext cx="30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VB</a:t>
              </a:r>
              <a:endParaRPr lang="eu-ES" sz="1000">
                <a:cs typeface="+mn-cs"/>
              </a:endParaRPr>
            </a:p>
          </p:txBody>
        </p:sp>
        <p:sp>
          <p:nvSpPr>
            <p:cNvPr id="87131" name="Rectangle 91"/>
            <p:cNvSpPr>
              <a:spLocks noChangeAspect="1" noChangeArrowheads="1"/>
            </p:cNvSpPr>
            <p:nvPr/>
          </p:nvSpPr>
          <p:spPr bwMode="auto">
            <a:xfrm>
              <a:off x="1146" y="845"/>
              <a:ext cx="297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IVB</a:t>
              </a:r>
              <a:endParaRPr lang="eu-ES" sz="1000">
                <a:cs typeface="+mn-cs"/>
              </a:endParaRPr>
            </a:p>
          </p:txBody>
        </p:sp>
        <p:sp>
          <p:nvSpPr>
            <p:cNvPr id="87132" name="Rectangle 92"/>
            <p:cNvSpPr>
              <a:spLocks noChangeAspect="1" noChangeArrowheads="1"/>
            </p:cNvSpPr>
            <p:nvPr/>
          </p:nvSpPr>
          <p:spPr bwMode="auto">
            <a:xfrm>
              <a:off x="847" y="845"/>
              <a:ext cx="29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IIIB</a:t>
              </a:r>
              <a:endParaRPr lang="eu-ES" sz="1000">
                <a:cs typeface="+mn-cs"/>
              </a:endParaRPr>
            </a:p>
          </p:txBody>
        </p:sp>
        <p:sp>
          <p:nvSpPr>
            <p:cNvPr id="87133" name="Rectangle 93"/>
            <p:cNvSpPr>
              <a:spLocks noChangeAspect="1" noChangeArrowheads="1"/>
            </p:cNvSpPr>
            <p:nvPr/>
          </p:nvSpPr>
          <p:spPr bwMode="auto">
            <a:xfrm>
              <a:off x="3572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endParaRPr lang="eu-ES">
                <a:cs typeface="+mn-cs"/>
              </a:endParaRPr>
            </a:p>
          </p:txBody>
        </p:sp>
        <p:sp>
          <p:nvSpPr>
            <p:cNvPr id="87134" name="Rectangle 94"/>
            <p:cNvSpPr>
              <a:spLocks noChangeAspect="1" noChangeArrowheads="1"/>
            </p:cNvSpPr>
            <p:nvPr/>
          </p:nvSpPr>
          <p:spPr bwMode="auto">
            <a:xfrm>
              <a:off x="3254" y="514"/>
              <a:ext cx="318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11</a:t>
              </a:r>
              <a:endParaRPr lang="eu-ES">
                <a:cs typeface="+mn-cs"/>
              </a:endParaRPr>
            </a:p>
          </p:txBody>
        </p:sp>
        <p:sp>
          <p:nvSpPr>
            <p:cNvPr id="87135" name="Rectangle 95"/>
            <p:cNvSpPr>
              <a:spLocks noChangeAspect="1" noChangeArrowheads="1"/>
            </p:cNvSpPr>
            <p:nvPr/>
          </p:nvSpPr>
          <p:spPr bwMode="auto">
            <a:xfrm>
              <a:off x="2965" y="514"/>
              <a:ext cx="28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endParaRPr lang="eu-ES">
                <a:cs typeface="+mn-cs"/>
              </a:endParaRPr>
            </a:p>
          </p:txBody>
        </p:sp>
        <p:sp>
          <p:nvSpPr>
            <p:cNvPr id="87136" name="Rectangle 96"/>
            <p:cNvSpPr>
              <a:spLocks noChangeAspect="1" noChangeArrowheads="1"/>
            </p:cNvSpPr>
            <p:nvPr/>
          </p:nvSpPr>
          <p:spPr bwMode="auto">
            <a:xfrm>
              <a:off x="2675" y="514"/>
              <a:ext cx="29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endParaRPr lang="eu-ES">
                <a:cs typeface="+mn-cs"/>
              </a:endParaRPr>
            </a:p>
          </p:txBody>
        </p:sp>
        <p:sp>
          <p:nvSpPr>
            <p:cNvPr id="87137" name="Rectangle 97"/>
            <p:cNvSpPr>
              <a:spLocks noChangeAspect="1" noChangeArrowheads="1"/>
            </p:cNvSpPr>
            <p:nvPr/>
          </p:nvSpPr>
          <p:spPr bwMode="auto">
            <a:xfrm>
              <a:off x="2380" y="514"/>
              <a:ext cx="29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endParaRPr lang="eu-ES">
                <a:cs typeface="+mn-cs"/>
              </a:endParaRPr>
            </a:p>
          </p:txBody>
        </p:sp>
        <p:sp>
          <p:nvSpPr>
            <p:cNvPr id="87138" name="Rectangle 98"/>
            <p:cNvSpPr>
              <a:spLocks noChangeAspect="1" noChangeArrowheads="1"/>
            </p:cNvSpPr>
            <p:nvPr/>
          </p:nvSpPr>
          <p:spPr bwMode="auto">
            <a:xfrm>
              <a:off x="2050" y="514"/>
              <a:ext cx="33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87139" name="Rectangle 99"/>
            <p:cNvSpPr>
              <a:spLocks noChangeAspect="1" noChangeArrowheads="1"/>
            </p:cNvSpPr>
            <p:nvPr/>
          </p:nvSpPr>
          <p:spPr bwMode="auto">
            <a:xfrm>
              <a:off x="1745" y="514"/>
              <a:ext cx="305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87140" name="Rectangle 100"/>
            <p:cNvSpPr>
              <a:spLocks noChangeAspect="1" noChangeArrowheads="1"/>
            </p:cNvSpPr>
            <p:nvPr/>
          </p:nvSpPr>
          <p:spPr bwMode="auto">
            <a:xfrm>
              <a:off x="1443" y="514"/>
              <a:ext cx="302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87141" name="Rectangle 101"/>
            <p:cNvSpPr>
              <a:spLocks noChangeAspect="1" noChangeArrowheads="1"/>
            </p:cNvSpPr>
            <p:nvPr/>
          </p:nvSpPr>
          <p:spPr bwMode="auto">
            <a:xfrm>
              <a:off x="1146" y="514"/>
              <a:ext cx="297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  <p:sp>
          <p:nvSpPr>
            <p:cNvPr id="87142" name="Rectangle 102"/>
            <p:cNvSpPr>
              <a:spLocks noChangeAspect="1" noChangeArrowheads="1"/>
            </p:cNvSpPr>
            <p:nvPr/>
          </p:nvSpPr>
          <p:spPr bwMode="auto">
            <a:xfrm>
              <a:off x="847" y="514"/>
              <a:ext cx="299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endParaRPr lang="eu-ES">
                <a:cs typeface="+mn-cs"/>
              </a:endParaRPr>
            </a:p>
          </p:txBody>
        </p:sp>
      </p:grpSp>
      <p:grpSp>
        <p:nvGrpSpPr>
          <p:cNvPr id="87143" name="Group 103"/>
          <p:cNvGrpSpPr>
            <a:grpSpLocks/>
          </p:cNvGrpSpPr>
          <p:nvPr/>
        </p:nvGrpSpPr>
        <p:grpSpPr bwMode="auto">
          <a:xfrm>
            <a:off x="127000" y="815975"/>
            <a:ext cx="1217613" cy="4540250"/>
            <a:chOff x="80" y="514"/>
            <a:chExt cx="767" cy="2860"/>
          </a:xfrm>
        </p:grpSpPr>
        <p:sp>
          <p:nvSpPr>
            <p:cNvPr id="87144" name="Rectangle 104"/>
            <p:cNvSpPr>
              <a:spLocks noChangeAspect="1" noChangeArrowheads="1"/>
            </p:cNvSpPr>
            <p:nvPr/>
          </p:nvSpPr>
          <p:spPr bwMode="auto">
            <a:xfrm>
              <a:off x="537" y="3063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Ra</a:t>
              </a:r>
              <a:endParaRPr lang="eu-ES" sz="1600" b="1">
                <a:cs typeface="+mn-cs"/>
              </a:endParaRPr>
            </a:p>
          </p:txBody>
        </p:sp>
        <p:sp>
          <p:nvSpPr>
            <p:cNvPr id="87145" name="Rectangle 105"/>
            <p:cNvSpPr>
              <a:spLocks noChangeAspect="1" noChangeArrowheads="1"/>
            </p:cNvSpPr>
            <p:nvPr/>
          </p:nvSpPr>
          <p:spPr bwMode="auto">
            <a:xfrm>
              <a:off x="537" y="2752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Ba</a:t>
              </a:r>
              <a:endParaRPr lang="eu-ES" sz="1600" b="1">
                <a:cs typeface="+mn-cs"/>
              </a:endParaRPr>
            </a:p>
          </p:txBody>
        </p:sp>
        <p:sp>
          <p:nvSpPr>
            <p:cNvPr id="87146" name="Rectangle 106"/>
            <p:cNvSpPr>
              <a:spLocks noChangeAspect="1" noChangeArrowheads="1"/>
            </p:cNvSpPr>
            <p:nvPr/>
          </p:nvSpPr>
          <p:spPr bwMode="auto">
            <a:xfrm>
              <a:off x="537" y="2440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Sr</a:t>
              </a:r>
              <a:endParaRPr lang="eu-ES" sz="1600" b="1">
                <a:cs typeface="+mn-cs"/>
              </a:endParaRPr>
            </a:p>
          </p:txBody>
        </p:sp>
        <p:sp>
          <p:nvSpPr>
            <p:cNvPr id="87147" name="Rectangle 107"/>
            <p:cNvSpPr>
              <a:spLocks noChangeAspect="1" noChangeArrowheads="1"/>
            </p:cNvSpPr>
            <p:nvPr/>
          </p:nvSpPr>
          <p:spPr bwMode="auto">
            <a:xfrm>
              <a:off x="537" y="2129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Ca</a:t>
              </a:r>
              <a:endParaRPr lang="eu-ES" sz="1600" b="1">
                <a:cs typeface="+mn-cs"/>
              </a:endParaRPr>
            </a:p>
          </p:txBody>
        </p:sp>
        <p:sp>
          <p:nvSpPr>
            <p:cNvPr id="87148" name="Rectangle 108"/>
            <p:cNvSpPr>
              <a:spLocks noChangeAspect="1" noChangeArrowheads="1"/>
            </p:cNvSpPr>
            <p:nvPr/>
          </p:nvSpPr>
          <p:spPr bwMode="auto">
            <a:xfrm>
              <a:off x="537" y="1817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Mg</a:t>
              </a:r>
              <a:endParaRPr lang="eu-ES" sz="1600" b="1">
                <a:cs typeface="+mn-cs"/>
              </a:endParaRPr>
            </a:p>
          </p:txBody>
        </p:sp>
        <p:sp>
          <p:nvSpPr>
            <p:cNvPr id="87149" name="Rectangle 109"/>
            <p:cNvSpPr>
              <a:spLocks noChangeAspect="1" noChangeArrowheads="1"/>
            </p:cNvSpPr>
            <p:nvPr/>
          </p:nvSpPr>
          <p:spPr bwMode="auto">
            <a:xfrm>
              <a:off x="537" y="1506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Be</a:t>
              </a:r>
              <a:endParaRPr lang="eu-ES" sz="1600" b="1">
                <a:cs typeface="+mn-cs"/>
              </a:endParaRPr>
            </a:p>
          </p:txBody>
        </p:sp>
        <p:sp>
          <p:nvSpPr>
            <p:cNvPr id="87150" name="Rectangle 110"/>
            <p:cNvSpPr>
              <a:spLocks noChangeAspect="1" noChangeArrowheads="1"/>
            </p:cNvSpPr>
            <p:nvPr/>
          </p:nvSpPr>
          <p:spPr bwMode="auto">
            <a:xfrm>
              <a:off x="537" y="845"/>
              <a:ext cx="31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IIA</a:t>
              </a:r>
              <a:endParaRPr lang="eu-ES" sz="1000">
                <a:cs typeface="+mn-cs"/>
              </a:endParaRPr>
            </a:p>
          </p:txBody>
        </p:sp>
        <p:sp>
          <p:nvSpPr>
            <p:cNvPr id="87151" name="Rectangle 111"/>
            <p:cNvSpPr>
              <a:spLocks noChangeAspect="1" noChangeArrowheads="1"/>
            </p:cNvSpPr>
            <p:nvPr/>
          </p:nvSpPr>
          <p:spPr bwMode="auto">
            <a:xfrm>
              <a:off x="537" y="514"/>
              <a:ext cx="310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  <p:sp>
          <p:nvSpPr>
            <p:cNvPr id="87152" name="Rectangle 112"/>
            <p:cNvSpPr>
              <a:spLocks noChangeAspect="1" noChangeArrowheads="1"/>
            </p:cNvSpPr>
            <p:nvPr/>
          </p:nvSpPr>
          <p:spPr bwMode="auto">
            <a:xfrm>
              <a:off x="236" y="3063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Fr</a:t>
              </a:r>
              <a:endParaRPr lang="eu-ES" sz="1600" b="1">
                <a:cs typeface="+mn-cs"/>
              </a:endParaRPr>
            </a:p>
          </p:txBody>
        </p:sp>
        <p:sp>
          <p:nvSpPr>
            <p:cNvPr id="87153" name="Rectangle 113"/>
            <p:cNvSpPr>
              <a:spLocks noChangeAspect="1" noChangeArrowheads="1"/>
            </p:cNvSpPr>
            <p:nvPr/>
          </p:nvSpPr>
          <p:spPr bwMode="auto">
            <a:xfrm>
              <a:off x="236" y="2752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Cs</a:t>
              </a:r>
              <a:endParaRPr lang="eu-ES" sz="1600" b="1">
                <a:cs typeface="+mn-cs"/>
              </a:endParaRPr>
            </a:p>
          </p:txBody>
        </p:sp>
        <p:sp>
          <p:nvSpPr>
            <p:cNvPr id="87154" name="Rectangle 114"/>
            <p:cNvSpPr>
              <a:spLocks noChangeAspect="1" noChangeArrowheads="1"/>
            </p:cNvSpPr>
            <p:nvPr/>
          </p:nvSpPr>
          <p:spPr bwMode="auto">
            <a:xfrm>
              <a:off x="236" y="2440"/>
              <a:ext cx="301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Rb</a:t>
              </a:r>
              <a:endParaRPr lang="eu-ES" sz="1600" b="1">
                <a:cs typeface="+mn-cs"/>
              </a:endParaRPr>
            </a:p>
          </p:txBody>
        </p:sp>
        <p:sp>
          <p:nvSpPr>
            <p:cNvPr id="87155" name="Rectangle 115"/>
            <p:cNvSpPr>
              <a:spLocks noChangeAspect="1" noChangeArrowheads="1"/>
            </p:cNvSpPr>
            <p:nvPr/>
          </p:nvSpPr>
          <p:spPr bwMode="auto">
            <a:xfrm>
              <a:off x="236" y="2129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</a:t>
              </a:r>
              <a:endParaRPr lang="eu-ES" sz="1600" b="1">
                <a:cs typeface="+mn-cs"/>
              </a:endParaRPr>
            </a:p>
          </p:txBody>
        </p:sp>
        <p:sp>
          <p:nvSpPr>
            <p:cNvPr id="87156" name="Rectangle 116"/>
            <p:cNvSpPr>
              <a:spLocks noChangeAspect="1" noChangeArrowheads="1"/>
            </p:cNvSpPr>
            <p:nvPr/>
          </p:nvSpPr>
          <p:spPr bwMode="auto">
            <a:xfrm>
              <a:off x="236" y="1817"/>
              <a:ext cx="301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Na</a:t>
              </a:r>
              <a:endParaRPr lang="eu-ES" sz="1600" b="1">
                <a:cs typeface="+mn-cs"/>
              </a:endParaRPr>
            </a:p>
          </p:txBody>
        </p:sp>
        <p:sp>
          <p:nvSpPr>
            <p:cNvPr id="87157" name="Rectangle 117"/>
            <p:cNvSpPr>
              <a:spLocks noChangeAspect="1" noChangeArrowheads="1"/>
            </p:cNvSpPr>
            <p:nvPr/>
          </p:nvSpPr>
          <p:spPr bwMode="auto">
            <a:xfrm>
              <a:off x="236" y="1506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Li</a:t>
              </a:r>
              <a:endParaRPr lang="eu-ES" sz="1600" b="1">
                <a:cs typeface="+mn-cs"/>
              </a:endParaRPr>
            </a:p>
          </p:txBody>
        </p:sp>
        <p:sp>
          <p:nvSpPr>
            <p:cNvPr id="87158" name="Rectangle 118"/>
            <p:cNvSpPr>
              <a:spLocks noChangeAspect="1" noChangeArrowheads="1"/>
            </p:cNvSpPr>
            <p:nvPr/>
          </p:nvSpPr>
          <p:spPr bwMode="auto">
            <a:xfrm>
              <a:off x="236" y="1175"/>
              <a:ext cx="301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</a:t>
              </a:r>
              <a:endParaRPr lang="eu-ES" sz="1600" b="1">
                <a:cs typeface="+mn-cs"/>
              </a:endParaRPr>
            </a:p>
          </p:txBody>
        </p:sp>
        <p:sp>
          <p:nvSpPr>
            <p:cNvPr id="87159" name="Rectangle 119"/>
            <p:cNvSpPr>
              <a:spLocks noChangeAspect="1" noChangeArrowheads="1"/>
            </p:cNvSpPr>
            <p:nvPr/>
          </p:nvSpPr>
          <p:spPr bwMode="auto">
            <a:xfrm>
              <a:off x="236" y="845"/>
              <a:ext cx="301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IA</a:t>
              </a:r>
              <a:endParaRPr lang="eu-ES" sz="1000">
                <a:cs typeface="+mn-cs"/>
              </a:endParaRPr>
            </a:p>
          </p:txBody>
        </p:sp>
        <p:grpSp>
          <p:nvGrpSpPr>
            <p:cNvPr id="151578" name="Group 120"/>
            <p:cNvGrpSpPr>
              <a:grpSpLocks/>
            </p:cNvGrpSpPr>
            <p:nvPr/>
          </p:nvGrpSpPr>
          <p:grpSpPr bwMode="auto">
            <a:xfrm>
              <a:off x="80" y="845"/>
              <a:ext cx="156" cy="2529"/>
              <a:chOff x="80" y="845"/>
              <a:chExt cx="156" cy="2529"/>
            </a:xfrm>
          </p:grpSpPr>
          <p:sp>
            <p:nvSpPr>
              <p:cNvPr id="87161" name="Rectangle 121"/>
              <p:cNvSpPr>
                <a:spLocks noChangeAspect="1" noChangeArrowheads="1"/>
              </p:cNvSpPr>
              <p:nvPr/>
            </p:nvSpPr>
            <p:spPr bwMode="auto">
              <a:xfrm>
                <a:off x="80" y="3063"/>
                <a:ext cx="156" cy="31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7162" name="Rectangle 122"/>
              <p:cNvSpPr>
                <a:spLocks noChangeAspect="1" noChangeArrowheads="1"/>
              </p:cNvSpPr>
              <p:nvPr/>
            </p:nvSpPr>
            <p:spPr bwMode="auto">
              <a:xfrm>
                <a:off x="80" y="2752"/>
                <a:ext cx="156" cy="31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6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7163" name="Rectangle 123"/>
              <p:cNvSpPr>
                <a:spLocks noChangeAspect="1" noChangeArrowheads="1"/>
              </p:cNvSpPr>
              <p:nvPr/>
            </p:nvSpPr>
            <p:spPr bwMode="auto">
              <a:xfrm>
                <a:off x="80" y="2440"/>
                <a:ext cx="156" cy="312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7164" name="Rectangle 124"/>
              <p:cNvSpPr>
                <a:spLocks noChangeAspect="1" noChangeArrowheads="1"/>
              </p:cNvSpPr>
              <p:nvPr/>
            </p:nvSpPr>
            <p:spPr bwMode="auto">
              <a:xfrm>
                <a:off x="80" y="2129"/>
                <a:ext cx="156" cy="31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7165" name="Rectangle 125"/>
              <p:cNvSpPr>
                <a:spLocks noChangeAspect="1" noChangeArrowheads="1"/>
              </p:cNvSpPr>
              <p:nvPr/>
            </p:nvSpPr>
            <p:spPr bwMode="auto">
              <a:xfrm>
                <a:off x="80" y="1817"/>
                <a:ext cx="156" cy="312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7166" name="Rectangle 126"/>
              <p:cNvSpPr>
                <a:spLocks noChangeAspect="1" noChangeArrowheads="1"/>
              </p:cNvSpPr>
              <p:nvPr/>
            </p:nvSpPr>
            <p:spPr bwMode="auto">
              <a:xfrm>
                <a:off x="80" y="1506"/>
                <a:ext cx="156" cy="31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7167" name="Rectangle 127"/>
              <p:cNvSpPr>
                <a:spLocks noChangeAspect="1" noChangeArrowheads="1"/>
              </p:cNvSpPr>
              <p:nvPr/>
            </p:nvSpPr>
            <p:spPr bwMode="auto">
              <a:xfrm>
                <a:off x="80" y="1175"/>
                <a:ext cx="156" cy="331"/>
              </a:xfrm>
              <a:prstGeom prst="rect">
                <a:avLst/>
              </a:prstGeom>
              <a:solidFill>
                <a:srgbClr val="FFFF8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7168" name="Rectangle 128"/>
              <p:cNvSpPr>
                <a:spLocks noChangeAspect="1" noChangeArrowheads="1"/>
              </p:cNvSpPr>
              <p:nvPr/>
            </p:nvSpPr>
            <p:spPr bwMode="auto">
              <a:xfrm>
                <a:off x="80" y="845"/>
                <a:ext cx="156" cy="330"/>
              </a:xfrm>
              <a:prstGeom prst="rect">
                <a:avLst/>
              </a:prstGeom>
              <a:solidFill>
                <a:srgbClr val="CCFFCC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spcBef>
                    <a:spcPct val="20000"/>
                  </a:spcBef>
                  <a:defRPr/>
                </a:pPr>
                <a:endParaRPr lang="eu-ES" sz="2800">
                  <a:cs typeface="+mn-cs"/>
                </a:endParaRPr>
              </a:p>
            </p:txBody>
          </p:sp>
        </p:grpSp>
        <p:sp>
          <p:nvSpPr>
            <p:cNvPr id="87169" name="Rectangle 129"/>
            <p:cNvSpPr>
              <a:spLocks noChangeAspect="1" noChangeArrowheads="1"/>
            </p:cNvSpPr>
            <p:nvPr/>
          </p:nvSpPr>
          <p:spPr bwMode="auto">
            <a:xfrm>
              <a:off x="236" y="514"/>
              <a:ext cx="301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  <p:sp>
          <p:nvSpPr>
            <p:cNvPr id="87170" name="Rectangle 130"/>
            <p:cNvSpPr>
              <a:spLocks noChangeAspect="1" noChangeArrowheads="1"/>
            </p:cNvSpPr>
            <p:nvPr/>
          </p:nvSpPr>
          <p:spPr bwMode="auto">
            <a:xfrm>
              <a:off x="80" y="514"/>
              <a:ext cx="156" cy="331"/>
            </a:xfrm>
            <a:prstGeom prst="rect">
              <a:avLst/>
            </a:prstGeom>
            <a:solidFill>
              <a:srgbClr val="A8FFA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endParaRPr lang="eu-ES" sz="2800">
                <a:cs typeface="+mn-cs"/>
              </a:endParaRPr>
            </a:p>
          </p:txBody>
        </p:sp>
      </p:grpSp>
      <p:sp>
        <p:nvSpPr>
          <p:cNvPr id="87171" name="Line 131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7172" name="Line 132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7173" name="Rectangle 133"/>
          <p:cNvSpPr>
            <a:spLocks noChangeArrowheads="1"/>
          </p:cNvSpPr>
          <p:nvPr/>
        </p:nvSpPr>
        <p:spPr bwMode="auto">
          <a:xfrm>
            <a:off x="0" y="56546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u-ES" sz="1200">
                <a:solidFill>
                  <a:srgbClr val="000000"/>
                </a:solidFill>
                <a:cs typeface="Times New Roman" charset="0"/>
              </a:rPr>
              <a:t>  </a:t>
            </a:r>
            <a:endParaRPr lang="eu-ES" sz="1100">
              <a:cs typeface="+mn-cs"/>
            </a:endParaRPr>
          </a:p>
          <a:p>
            <a:pPr eaLnBrk="0" hangingPunct="0">
              <a:defRPr/>
            </a:pPr>
            <a:endParaRPr lang="eu-ES">
              <a:cs typeface="+mn-cs"/>
            </a:endParaRPr>
          </a:p>
        </p:txBody>
      </p:sp>
      <p:sp>
        <p:nvSpPr>
          <p:cNvPr id="87174" name="Text Box 134"/>
          <p:cNvSpPr txBox="1">
            <a:spLocks noChangeArrowheads="1"/>
          </p:cNvSpPr>
          <p:nvPr/>
        </p:nvSpPr>
        <p:spPr bwMode="auto">
          <a:xfrm>
            <a:off x="2032000" y="5471749"/>
            <a:ext cx="352901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Erdikoak transizio elementuak dira</a:t>
            </a:r>
            <a:endParaRPr lang="eu-ES" sz="1700" b="1">
              <a:solidFill>
                <a:srgbClr val="CC3300"/>
              </a:solidFill>
              <a:cs typeface="+mn-cs"/>
            </a:endParaRPr>
          </a:p>
        </p:txBody>
      </p:sp>
      <p:pic>
        <p:nvPicPr>
          <p:cNvPr id="137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981281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7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43D7E-3CCD-BF44-BFFC-385DB5CF7EC7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1819275" y="2488850"/>
            <a:ext cx="41306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b="1">
                <a:solidFill>
                  <a:srgbClr val="000000"/>
                </a:solidFill>
                <a:cs typeface="+mn-cs"/>
              </a:rPr>
              <a:t>Elementuen taula periodikoa</a:t>
            </a:r>
            <a:endParaRPr lang="eu-ES">
              <a:cs typeface="+mn-cs"/>
            </a:endParaRPr>
          </a:p>
        </p:txBody>
      </p:sp>
      <p:sp>
        <p:nvSpPr>
          <p:cNvPr id="88067" name="Rectangle 3"/>
          <p:cNvSpPr>
            <a:spLocks noChangeAspect="1" noChangeArrowheads="1"/>
          </p:cNvSpPr>
          <p:nvPr/>
        </p:nvSpPr>
        <p:spPr bwMode="auto">
          <a:xfrm>
            <a:off x="8488363" y="2884488"/>
            <a:ext cx="473075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Ar</a:t>
            </a:r>
            <a:endParaRPr lang="eu-ES" sz="1600" b="1">
              <a:cs typeface="+mn-cs"/>
            </a:endParaRPr>
          </a:p>
        </p:txBody>
      </p:sp>
      <p:sp>
        <p:nvSpPr>
          <p:cNvPr id="88068" name="Rectangle 4"/>
          <p:cNvSpPr>
            <a:spLocks noChangeAspect="1" noChangeArrowheads="1"/>
          </p:cNvSpPr>
          <p:nvPr/>
        </p:nvSpPr>
        <p:spPr bwMode="auto">
          <a:xfrm>
            <a:off x="7986713" y="2884488"/>
            <a:ext cx="501650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Cl</a:t>
            </a:r>
            <a:endParaRPr lang="eu-ES" sz="1600" b="1">
              <a:cs typeface="+mn-cs"/>
            </a:endParaRPr>
          </a:p>
        </p:txBody>
      </p:sp>
      <p:sp>
        <p:nvSpPr>
          <p:cNvPr id="88069" name="Rectangle 5"/>
          <p:cNvSpPr>
            <a:spLocks noChangeAspect="1" noChangeArrowheads="1"/>
          </p:cNvSpPr>
          <p:nvPr/>
        </p:nvSpPr>
        <p:spPr bwMode="auto">
          <a:xfrm>
            <a:off x="7505700" y="2884488"/>
            <a:ext cx="481013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 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                   </a:t>
            </a:r>
            <a:endParaRPr lang="eu-ES">
              <a:cs typeface="+mn-cs"/>
            </a:endParaRPr>
          </a:p>
        </p:txBody>
      </p:sp>
      <p:sp>
        <p:nvSpPr>
          <p:cNvPr id="88070" name="Rectangle 6"/>
          <p:cNvSpPr>
            <a:spLocks noChangeAspect="1" noChangeArrowheads="1"/>
          </p:cNvSpPr>
          <p:nvPr/>
        </p:nvSpPr>
        <p:spPr bwMode="auto">
          <a:xfrm>
            <a:off x="7046913" y="2884488"/>
            <a:ext cx="458787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</a:t>
            </a:r>
            <a:endParaRPr lang="eu-ES" sz="1600" b="1">
              <a:cs typeface="+mn-cs"/>
            </a:endParaRPr>
          </a:p>
        </p:txBody>
      </p:sp>
      <p:sp>
        <p:nvSpPr>
          <p:cNvPr id="88071" name="Rectangle 7"/>
          <p:cNvSpPr>
            <a:spLocks noChangeAspect="1" noChangeArrowheads="1"/>
          </p:cNvSpPr>
          <p:nvPr/>
        </p:nvSpPr>
        <p:spPr bwMode="auto">
          <a:xfrm>
            <a:off x="6592888" y="2884488"/>
            <a:ext cx="454025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Si</a:t>
            </a:r>
            <a:endParaRPr lang="eu-ES" sz="1600" b="1">
              <a:cs typeface="+mn-cs"/>
            </a:endParaRPr>
          </a:p>
        </p:txBody>
      </p:sp>
      <p:sp>
        <p:nvSpPr>
          <p:cNvPr id="88072" name="Rectangle 8"/>
          <p:cNvSpPr>
            <a:spLocks noChangeAspect="1" noChangeArrowheads="1"/>
          </p:cNvSpPr>
          <p:nvPr/>
        </p:nvSpPr>
        <p:spPr bwMode="auto">
          <a:xfrm>
            <a:off x="6129338" y="2884488"/>
            <a:ext cx="463550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Al</a:t>
            </a:r>
            <a:endParaRPr lang="eu-ES" sz="1600" b="1">
              <a:cs typeface="+mn-cs"/>
            </a:endParaRPr>
          </a:p>
        </p:txBody>
      </p:sp>
      <p:sp>
        <p:nvSpPr>
          <p:cNvPr id="88073" name="Rectangle 9"/>
          <p:cNvSpPr>
            <a:spLocks noChangeAspect="1" noChangeArrowheads="1"/>
          </p:cNvSpPr>
          <p:nvPr/>
        </p:nvSpPr>
        <p:spPr bwMode="auto">
          <a:xfrm>
            <a:off x="852488" y="2884488"/>
            <a:ext cx="492125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Mg</a:t>
            </a:r>
            <a:endParaRPr lang="eu-ES" sz="1600" b="1">
              <a:cs typeface="+mn-cs"/>
            </a:endParaRPr>
          </a:p>
        </p:txBody>
      </p:sp>
      <p:sp>
        <p:nvSpPr>
          <p:cNvPr id="88074" name="Rectangle 10"/>
          <p:cNvSpPr>
            <a:spLocks noChangeAspect="1" noChangeArrowheads="1"/>
          </p:cNvSpPr>
          <p:nvPr/>
        </p:nvSpPr>
        <p:spPr bwMode="auto">
          <a:xfrm>
            <a:off x="374650" y="2884488"/>
            <a:ext cx="477838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Na</a:t>
            </a:r>
            <a:endParaRPr lang="eu-ES" sz="1600" b="1">
              <a:cs typeface="+mn-cs"/>
            </a:endParaRPr>
          </a:p>
        </p:txBody>
      </p:sp>
      <p:grpSp>
        <p:nvGrpSpPr>
          <p:cNvPr id="152587" name="Group 11"/>
          <p:cNvGrpSpPr>
            <a:grpSpLocks/>
          </p:cNvGrpSpPr>
          <p:nvPr/>
        </p:nvGrpSpPr>
        <p:grpSpPr bwMode="auto">
          <a:xfrm>
            <a:off x="127000" y="3379788"/>
            <a:ext cx="8834438" cy="1976437"/>
            <a:chOff x="80" y="2129"/>
            <a:chExt cx="5565" cy="1245"/>
          </a:xfrm>
        </p:grpSpPr>
        <p:sp>
          <p:nvSpPr>
            <p:cNvPr id="88076" name="Rectangle 12"/>
            <p:cNvSpPr>
              <a:spLocks noChangeAspect="1" noChangeArrowheads="1"/>
            </p:cNvSpPr>
            <p:nvPr/>
          </p:nvSpPr>
          <p:spPr bwMode="auto">
            <a:xfrm>
              <a:off x="2675" y="3063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Mt</a:t>
              </a:r>
              <a:endParaRPr lang="eu-ES" sz="1600" b="1">
                <a:cs typeface="+mn-cs"/>
              </a:endParaRPr>
            </a:p>
          </p:txBody>
        </p:sp>
        <p:sp>
          <p:nvSpPr>
            <p:cNvPr id="88077" name="Rectangle 13"/>
            <p:cNvSpPr>
              <a:spLocks noChangeAspect="1" noChangeArrowheads="1"/>
            </p:cNvSpPr>
            <p:nvPr/>
          </p:nvSpPr>
          <p:spPr bwMode="auto">
            <a:xfrm>
              <a:off x="2380" y="3063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Hs</a:t>
              </a:r>
              <a:endParaRPr lang="eu-ES" sz="1600" b="1">
                <a:cs typeface="+mn-cs"/>
              </a:endParaRPr>
            </a:p>
          </p:txBody>
        </p:sp>
        <p:sp>
          <p:nvSpPr>
            <p:cNvPr id="88078" name="Rectangle 14"/>
            <p:cNvSpPr>
              <a:spLocks noChangeAspect="1" noChangeArrowheads="1"/>
            </p:cNvSpPr>
            <p:nvPr/>
          </p:nvSpPr>
          <p:spPr bwMode="auto">
            <a:xfrm>
              <a:off x="2050" y="3063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Bh</a:t>
              </a:r>
              <a:endParaRPr lang="eu-ES" sz="1600" b="1">
                <a:cs typeface="+mn-cs"/>
              </a:endParaRPr>
            </a:p>
          </p:txBody>
        </p:sp>
        <p:sp>
          <p:nvSpPr>
            <p:cNvPr id="88079" name="Rectangle 15"/>
            <p:cNvSpPr>
              <a:spLocks noChangeAspect="1" noChangeArrowheads="1"/>
            </p:cNvSpPr>
            <p:nvPr/>
          </p:nvSpPr>
          <p:spPr bwMode="auto">
            <a:xfrm>
              <a:off x="1745" y="3063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Sg</a:t>
              </a:r>
              <a:endParaRPr lang="eu-ES" sz="1600" b="1">
                <a:cs typeface="+mn-cs"/>
              </a:endParaRPr>
            </a:p>
          </p:txBody>
        </p:sp>
        <p:sp>
          <p:nvSpPr>
            <p:cNvPr id="88080" name="Rectangle 16"/>
            <p:cNvSpPr>
              <a:spLocks noChangeAspect="1" noChangeArrowheads="1"/>
            </p:cNvSpPr>
            <p:nvPr/>
          </p:nvSpPr>
          <p:spPr bwMode="auto">
            <a:xfrm>
              <a:off x="1443" y="3063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Db</a:t>
              </a:r>
              <a:endParaRPr lang="eu-ES" sz="1600" b="1">
                <a:cs typeface="+mn-cs"/>
              </a:endParaRPr>
            </a:p>
          </p:txBody>
        </p:sp>
        <p:sp>
          <p:nvSpPr>
            <p:cNvPr id="88081" name="Rectangle 17"/>
            <p:cNvSpPr>
              <a:spLocks noChangeAspect="1" noChangeArrowheads="1"/>
            </p:cNvSpPr>
            <p:nvPr/>
          </p:nvSpPr>
          <p:spPr bwMode="auto">
            <a:xfrm>
              <a:off x="1146" y="3063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Rf</a:t>
              </a:r>
              <a:endParaRPr lang="eu-ES" sz="1600" b="1">
                <a:cs typeface="+mn-cs"/>
              </a:endParaRPr>
            </a:p>
          </p:txBody>
        </p:sp>
        <p:sp>
          <p:nvSpPr>
            <p:cNvPr id="88082" name="Rectangle 18"/>
            <p:cNvSpPr>
              <a:spLocks noChangeAspect="1" noChangeArrowheads="1"/>
            </p:cNvSpPr>
            <p:nvPr/>
          </p:nvSpPr>
          <p:spPr bwMode="auto">
            <a:xfrm>
              <a:off x="847" y="3063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89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2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Ac</a:t>
              </a:r>
              <a:endParaRPr lang="eu-ES" sz="1600" b="1">
                <a:cs typeface="+mn-cs"/>
              </a:endParaRPr>
            </a:p>
          </p:txBody>
        </p:sp>
        <p:sp>
          <p:nvSpPr>
            <p:cNvPr id="88083" name="Rectangle 19"/>
            <p:cNvSpPr>
              <a:spLocks noChangeAspect="1" noChangeArrowheads="1"/>
            </p:cNvSpPr>
            <p:nvPr/>
          </p:nvSpPr>
          <p:spPr bwMode="auto">
            <a:xfrm>
              <a:off x="537" y="3063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Ra</a:t>
              </a:r>
              <a:endParaRPr lang="eu-ES" sz="1600" b="1">
                <a:cs typeface="+mn-cs"/>
              </a:endParaRPr>
            </a:p>
          </p:txBody>
        </p:sp>
        <p:sp>
          <p:nvSpPr>
            <p:cNvPr id="88084" name="Rectangle 20"/>
            <p:cNvSpPr>
              <a:spLocks noChangeAspect="1" noChangeArrowheads="1"/>
            </p:cNvSpPr>
            <p:nvPr/>
          </p:nvSpPr>
          <p:spPr bwMode="auto">
            <a:xfrm>
              <a:off x="236" y="3063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Fr</a:t>
              </a:r>
              <a:endParaRPr lang="eu-ES" sz="1600" b="1">
                <a:cs typeface="+mn-cs"/>
              </a:endParaRPr>
            </a:p>
          </p:txBody>
        </p:sp>
        <p:sp>
          <p:nvSpPr>
            <p:cNvPr id="88085" name="Rectangle 21"/>
            <p:cNvSpPr>
              <a:spLocks noChangeAspect="1" noChangeArrowheads="1"/>
            </p:cNvSpPr>
            <p:nvPr/>
          </p:nvSpPr>
          <p:spPr bwMode="auto">
            <a:xfrm>
              <a:off x="5347" y="2752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Rn</a:t>
              </a:r>
              <a:endParaRPr lang="eu-ES" sz="1600" b="1">
                <a:cs typeface="+mn-cs"/>
              </a:endParaRPr>
            </a:p>
          </p:txBody>
        </p:sp>
        <p:sp>
          <p:nvSpPr>
            <p:cNvPr id="88086" name="Rectangle 22"/>
            <p:cNvSpPr>
              <a:spLocks noChangeAspect="1" noChangeArrowheads="1"/>
            </p:cNvSpPr>
            <p:nvPr/>
          </p:nvSpPr>
          <p:spPr bwMode="auto">
            <a:xfrm>
              <a:off x="5031" y="2752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At</a:t>
              </a:r>
              <a:endParaRPr lang="eu-ES" sz="1600" b="1">
                <a:cs typeface="+mn-cs"/>
              </a:endParaRPr>
            </a:p>
          </p:txBody>
        </p:sp>
        <p:sp>
          <p:nvSpPr>
            <p:cNvPr id="88087" name="Rectangle 23"/>
            <p:cNvSpPr>
              <a:spLocks noChangeAspect="1" noChangeArrowheads="1"/>
            </p:cNvSpPr>
            <p:nvPr/>
          </p:nvSpPr>
          <p:spPr bwMode="auto">
            <a:xfrm>
              <a:off x="4728" y="2752"/>
              <a:ext cx="303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Po</a:t>
              </a:r>
              <a:endParaRPr lang="eu-ES" sz="1600" b="1">
                <a:cs typeface="+mn-cs"/>
              </a:endParaRPr>
            </a:p>
          </p:txBody>
        </p:sp>
        <p:sp>
          <p:nvSpPr>
            <p:cNvPr id="88088" name="Rectangle 24"/>
            <p:cNvSpPr>
              <a:spLocks noChangeAspect="1" noChangeArrowheads="1"/>
            </p:cNvSpPr>
            <p:nvPr/>
          </p:nvSpPr>
          <p:spPr bwMode="auto">
            <a:xfrm>
              <a:off x="4439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Bi</a:t>
              </a:r>
              <a:endParaRPr lang="eu-ES" sz="1600" b="1">
                <a:cs typeface="+mn-cs"/>
              </a:endParaRPr>
            </a:p>
          </p:txBody>
        </p:sp>
        <p:sp>
          <p:nvSpPr>
            <p:cNvPr id="88089" name="Rectangle 25"/>
            <p:cNvSpPr>
              <a:spLocks noChangeAspect="1" noChangeArrowheads="1"/>
            </p:cNvSpPr>
            <p:nvPr/>
          </p:nvSpPr>
          <p:spPr bwMode="auto">
            <a:xfrm>
              <a:off x="4153" y="2752"/>
              <a:ext cx="286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Pb</a:t>
              </a:r>
              <a:endParaRPr lang="eu-ES" sz="1600" b="1">
                <a:cs typeface="+mn-cs"/>
              </a:endParaRPr>
            </a:p>
          </p:txBody>
        </p:sp>
        <p:sp>
          <p:nvSpPr>
            <p:cNvPr id="88090" name="Rectangle 26"/>
            <p:cNvSpPr>
              <a:spLocks noChangeAspect="1" noChangeArrowheads="1"/>
            </p:cNvSpPr>
            <p:nvPr/>
          </p:nvSpPr>
          <p:spPr bwMode="auto">
            <a:xfrm>
              <a:off x="3861" y="2752"/>
              <a:ext cx="29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Tl</a:t>
              </a:r>
              <a:endParaRPr lang="eu-ES" sz="1600" b="1">
                <a:cs typeface="+mn-cs"/>
              </a:endParaRPr>
            </a:p>
          </p:txBody>
        </p:sp>
        <p:sp>
          <p:nvSpPr>
            <p:cNvPr id="88091" name="Rectangle 27"/>
            <p:cNvSpPr>
              <a:spLocks noChangeAspect="1" noChangeArrowheads="1"/>
            </p:cNvSpPr>
            <p:nvPr/>
          </p:nvSpPr>
          <p:spPr bwMode="auto">
            <a:xfrm>
              <a:off x="3572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Hg</a:t>
              </a:r>
              <a:endParaRPr lang="eu-ES" sz="1600" b="1">
                <a:cs typeface="+mn-cs"/>
              </a:endParaRPr>
            </a:p>
          </p:txBody>
        </p:sp>
        <p:sp>
          <p:nvSpPr>
            <p:cNvPr id="88092" name="Rectangle 28"/>
            <p:cNvSpPr>
              <a:spLocks noChangeAspect="1" noChangeArrowheads="1"/>
            </p:cNvSpPr>
            <p:nvPr/>
          </p:nvSpPr>
          <p:spPr bwMode="auto">
            <a:xfrm>
              <a:off x="3254" y="2752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Au</a:t>
              </a:r>
              <a:endParaRPr lang="eu-ES" sz="1600" b="1">
                <a:cs typeface="+mn-cs"/>
              </a:endParaRPr>
            </a:p>
          </p:txBody>
        </p:sp>
        <p:sp>
          <p:nvSpPr>
            <p:cNvPr id="88093" name="Rectangle 29"/>
            <p:cNvSpPr>
              <a:spLocks noChangeAspect="1" noChangeArrowheads="1"/>
            </p:cNvSpPr>
            <p:nvPr/>
          </p:nvSpPr>
          <p:spPr bwMode="auto">
            <a:xfrm>
              <a:off x="2965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Pt</a:t>
              </a:r>
              <a:endParaRPr lang="eu-ES" sz="1600" b="1">
                <a:cs typeface="+mn-cs"/>
              </a:endParaRPr>
            </a:p>
          </p:txBody>
        </p:sp>
        <p:sp>
          <p:nvSpPr>
            <p:cNvPr id="88094" name="Rectangle 30"/>
            <p:cNvSpPr>
              <a:spLocks noChangeAspect="1" noChangeArrowheads="1"/>
            </p:cNvSpPr>
            <p:nvPr/>
          </p:nvSpPr>
          <p:spPr bwMode="auto">
            <a:xfrm>
              <a:off x="2675" y="2752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Ir</a:t>
              </a:r>
              <a:endParaRPr lang="eu-ES" sz="1600" b="1">
                <a:cs typeface="+mn-cs"/>
              </a:endParaRPr>
            </a:p>
          </p:txBody>
        </p:sp>
        <p:sp>
          <p:nvSpPr>
            <p:cNvPr id="88095" name="Rectangle 31"/>
            <p:cNvSpPr>
              <a:spLocks noChangeAspect="1" noChangeArrowheads="1"/>
            </p:cNvSpPr>
            <p:nvPr/>
          </p:nvSpPr>
          <p:spPr bwMode="auto">
            <a:xfrm>
              <a:off x="2380" y="2752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Os</a:t>
              </a:r>
              <a:endParaRPr lang="eu-ES" sz="1600" b="1">
                <a:cs typeface="+mn-cs"/>
              </a:endParaRPr>
            </a:p>
          </p:txBody>
        </p:sp>
        <p:sp>
          <p:nvSpPr>
            <p:cNvPr id="88096" name="Rectangle 32"/>
            <p:cNvSpPr>
              <a:spLocks noChangeAspect="1" noChangeArrowheads="1"/>
            </p:cNvSpPr>
            <p:nvPr/>
          </p:nvSpPr>
          <p:spPr bwMode="auto">
            <a:xfrm>
              <a:off x="2050" y="2752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Re</a:t>
              </a:r>
              <a:endParaRPr lang="eu-ES" sz="1600" b="1">
                <a:cs typeface="+mn-cs"/>
              </a:endParaRPr>
            </a:p>
          </p:txBody>
        </p:sp>
        <p:sp>
          <p:nvSpPr>
            <p:cNvPr id="88097" name="Rectangle 33"/>
            <p:cNvSpPr>
              <a:spLocks noChangeAspect="1" noChangeArrowheads="1"/>
            </p:cNvSpPr>
            <p:nvPr/>
          </p:nvSpPr>
          <p:spPr bwMode="auto">
            <a:xfrm>
              <a:off x="1745" y="2752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W</a:t>
              </a:r>
              <a:endParaRPr lang="eu-ES" sz="1600" b="1">
                <a:cs typeface="+mn-cs"/>
              </a:endParaRPr>
            </a:p>
          </p:txBody>
        </p:sp>
        <p:sp>
          <p:nvSpPr>
            <p:cNvPr id="88098" name="Rectangle 34"/>
            <p:cNvSpPr>
              <a:spLocks noChangeAspect="1" noChangeArrowheads="1"/>
            </p:cNvSpPr>
            <p:nvPr/>
          </p:nvSpPr>
          <p:spPr bwMode="auto">
            <a:xfrm>
              <a:off x="1443" y="2752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Ta</a:t>
              </a:r>
              <a:endParaRPr lang="eu-ES" sz="1600" b="1">
                <a:cs typeface="+mn-cs"/>
              </a:endParaRPr>
            </a:p>
          </p:txBody>
        </p:sp>
        <p:sp>
          <p:nvSpPr>
            <p:cNvPr id="88099" name="Rectangle 35"/>
            <p:cNvSpPr>
              <a:spLocks noChangeAspect="1" noChangeArrowheads="1"/>
            </p:cNvSpPr>
            <p:nvPr/>
          </p:nvSpPr>
          <p:spPr bwMode="auto">
            <a:xfrm>
              <a:off x="1146" y="2752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Hf</a:t>
              </a:r>
              <a:endParaRPr lang="eu-ES" sz="1600" b="1">
                <a:cs typeface="+mn-cs"/>
              </a:endParaRPr>
            </a:p>
          </p:txBody>
        </p:sp>
        <p:sp>
          <p:nvSpPr>
            <p:cNvPr id="88100" name="Rectangle 36"/>
            <p:cNvSpPr>
              <a:spLocks noChangeAspect="1" noChangeArrowheads="1"/>
            </p:cNvSpPr>
            <p:nvPr/>
          </p:nvSpPr>
          <p:spPr bwMode="auto">
            <a:xfrm>
              <a:off x="847" y="2752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57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3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La</a:t>
              </a:r>
              <a:endParaRPr lang="eu-ES" sz="1600" b="1">
                <a:cs typeface="+mn-cs"/>
              </a:endParaRPr>
            </a:p>
          </p:txBody>
        </p:sp>
        <p:sp>
          <p:nvSpPr>
            <p:cNvPr id="88101" name="Rectangle 37"/>
            <p:cNvSpPr>
              <a:spLocks noChangeAspect="1" noChangeArrowheads="1"/>
            </p:cNvSpPr>
            <p:nvPr/>
          </p:nvSpPr>
          <p:spPr bwMode="auto">
            <a:xfrm>
              <a:off x="537" y="2752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Ba</a:t>
              </a:r>
              <a:endParaRPr lang="eu-ES" sz="1600" b="1">
                <a:cs typeface="+mn-cs"/>
              </a:endParaRPr>
            </a:p>
          </p:txBody>
        </p:sp>
        <p:sp>
          <p:nvSpPr>
            <p:cNvPr id="88102" name="Rectangle 38"/>
            <p:cNvSpPr>
              <a:spLocks noChangeAspect="1" noChangeArrowheads="1"/>
            </p:cNvSpPr>
            <p:nvPr/>
          </p:nvSpPr>
          <p:spPr bwMode="auto">
            <a:xfrm>
              <a:off x="236" y="2752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Cs</a:t>
              </a:r>
              <a:endParaRPr lang="eu-ES" sz="1600" b="1">
                <a:cs typeface="+mn-cs"/>
              </a:endParaRPr>
            </a:p>
          </p:txBody>
        </p:sp>
        <p:sp>
          <p:nvSpPr>
            <p:cNvPr id="88103" name="Rectangle 39"/>
            <p:cNvSpPr>
              <a:spLocks noChangeAspect="1" noChangeArrowheads="1"/>
            </p:cNvSpPr>
            <p:nvPr/>
          </p:nvSpPr>
          <p:spPr bwMode="auto">
            <a:xfrm>
              <a:off x="5347" y="2440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Xe</a:t>
              </a:r>
              <a:endParaRPr lang="eu-ES" sz="1600" b="1">
                <a:cs typeface="+mn-cs"/>
              </a:endParaRPr>
            </a:p>
          </p:txBody>
        </p:sp>
        <p:sp>
          <p:nvSpPr>
            <p:cNvPr id="88104" name="Rectangle 40"/>
            <p:cNvSpPr>
              <a:spLocks noChangeAspect="1" noChangeArrowheads="1"/>
            </p:cNvSpPr>
            <p:nvPr/>
          </p:nvSpPr>
          <p:spPr bwMode="auto">
            <a:xfrm>
              <a:off x="5031" y="2440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</a:t>
              </a:r>
              <a:endParaRPr lang="eu-ES" sz="1600" b="1">
                <a:cs typeface="+mn-cs"/>
              </a:endParaRPr>
            </a:p>
          </p:txBody>
        </p:sp>
        <p:sp>
          <p:nvSpPr>
            <p:cNvPr id="88105" name="Rectangle 41"/>
            <p:cNvSpPr>
              <a:spLocks noChangeAspect="1" noChangeArrowheads="1"/>
            </p:cNvSpPr>
            <p:nvPr/>
          </p:nvSpPr>
          <p:spPr bwMode="auto">
            <a:xfrm>
              <a:off x="4728" y="2440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Te</a:t>
              </a:r>
              <a:endParaRPr lang="eu-ES" sz="1600" b="1">
                <a:cs typeface="+mn-cs"/>
              </a:endParaRPr>
            </a:p>
          </p:txBody>
        </p:sp>
        <p:sp>
          <p:nvSpPr>
            <p:cNvPr id="88106" name="Rectangle 42"/>
            <p:cNvSpPr>
              <a:spLocks noChangeAspect="1" noChangeArrowheads="1"/>
            </p:cNvSpPr>
            <p:nvPr/>
          </p:nvSpPr>
          <p:spPr bwMode="auto">
            <a:xfrm>
              <a:off x="4439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Sb</a:t>
              </a:r>
              <a:endParaRPr lang="eu-ES" sz="1600" b="1">
                <a:cs typeface="+mn-cs"/>
              </a:endParaRPr>
            </a:p>
          </p:txBody>
        </p:sp>
        <p:sp>
          <p:nvSpPr>
            <p:cNvPr id="88107" name="Rectangle 43"/>
            <p:cNvSpPr>
              <a:spLocks noChangeAspect="1" noChangeArrowheads="1"/>
            </p:cNvSpPr>
            <p:nvPr/>
          </p:nvSpPr>
          <p:spPr bwMode="auto">
            <a:xfrm>
              <a:off x="4153" y="2440"/>
              <a:ext cx="286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Sn</a:t>
              </a:r>
              <a:endParaRPr lang="eu-ES" sz="1600" b="1">
                <a:cs typeface="+mn-cs"/>
              </a:endParaRPr>
            </a:p>
          </p:txBody>
        </p:sp>
        <p:sp>
          <p:nvSpPr>
            <p:cNvPr id="88108" name="Rectangle 44"/>
            <p:cNvSpPr>
              <a:spLocks noChangeAspect="1" noChangeArrowheads="1"/>
            </p:cNvSpPr>
            <p:nvPr/>
          </p:nvSpPr>
          <p:spPr bwMode="auto">
            <a:xfrm>
              <a:off x="3861" y="2440"/>
              <a:ext cx="29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In</a:t>
              </a:r>
              <a:endParaRPr lang="eu-ES" sz="1600" b="1">
                <a:cs typeface="+mn-cs"/>
              </a:endParaRPr>
            </a:p>
          </p:txBody>
        </p:sp>
        <p:sp>
          <p:nvSpPr>
            <p:cNvPr id="88109" name="Rectangle 45"/>
            <p:cNvSpPr>
              <a:spLocks noChangeAspect="1" noChangeArrowheads="1"/>
            </p:cNvSpPr>
            <p:nvPr/>
          </p:nvSpPr>
          <p:spPr bwMode="auto">
            <a:xfrm>
              <a:off x="3572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Cd</a:t>
              </a:r>
              <a:endParaRPr lang="eu-ES" sz="1600" b="1">
                <a:cs typeface="+mn-cs"/>
              </a:endParaRPr>
            </a:p>
          </p:txBody>
        </p:sp>
        <p:sp>
          <p:nvSpPr>
            <p:cNvPr id="88110" name="Rectangle 46"/>
            <p:cNvSpPr>
              <a:spLocks noChangeAspect="1" noChangeArrowheads="1"/>
            </p:cNvSpPr>
            <p:nvPr/>
          </p:nvSpPr>
          <p:spPr bwMode="auto">
            <a:xfrm>
              <a:off x="3254" y="2440"/>
              <a:ext cx="318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Ag</a:t>
              </a:r>
              <a:endParaRPr lang="eu-ES" sz="1600" b="1">
                <a:cs typeface="+mn-cs"/>
              </a:endParaRPr>
            </a:p>
          </p:txBody>
        </p:sp>
        <p:sp>
          <p:nvSpPr>
            <p:cNvPr id="88111" name="Rectangle 47"/>
            <p:cNvSpPr>
              <a:spLocks noChangeAspect="1" noChangeArrowheads="1"/>
            </p:cNvSpPr>
            <p:nvPr/>
          </p:nvSpPr>
          <p:spPr bwMode="auto">
            <a:xfrm>
              <a:off x="2965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Pd</a:t>
              </a:r>
              <a:endParaRPr lang="eu-ES" sz="1600" b="1">
                <a:cs typeface="+mn-cs"/>
              </a:endParaRPr>
            </a:p>
          </p:txBody>
        </p:sp>
        <p:sp>
          <p:nvSpPr>
            <p:cNvPr id="88112" name="Rectangle 48"/>
            <p:cNvSpPr>
              <a:spLocks noChangeAspect="1" noChangeArrowheads="1"/>
            </p:cNvSpPr>
            <p:nvPr/>
          </p:nvSpPr>
          <p:spPr bwMode="auto">
            <a:xfrm>
              <a:off x="2675" y="2440"/>
              <a:ext cx="29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Rh</a:t>
              </a:r>
              <a:endParaRPr lang="eu-ES" sz="1600" b="1">
                <a:cs typeface="+mn-cs"/>
              </a:endParaRPr>
            </a:p>
          </p:txBody>
        </p:sp>
        <p:sp>
          <p:nvSpPr>
            <p:cNvPr id="88113" name="Rectangle 49"/>
            <p:cNvSpPr>
              <a:spLocks noChangeAspect="1" noChangeArrowheads="1"/>
            </p:cNvSpPr>
            <p:nvPr/>
          </p:nvSpPr>
          <p:spPr bwMode="auto">
            <a:xfrm>
              <a:off x="2380" y="2440"/>
              <a:ext cx="295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Ru</a:t>
              </a:r>
              <a:endParaRPr lang="eu-ES" sz="1600" b="1">
                <a:cs typeface="+mn-cs"/>
              </a:endParaRPr>
            </a:p>
          </p:txBody>
        </p:sp>
        <p:sp>
          <p:nvSpPr>
            <p:cNvPr id="88114" name="Rectangle 50"/>
            <p:cNvSpPr>
              <a:spLocks noChangeAspect="1" noChangeArrowheads="1"/>
            </p:cNvSpPr>
            <p:nvPr/>
          </p:nvSpPr>
          <p:spPr bwMode="auto">
            <a:xfrm>
              <a:off x="2050" y="2440"/>
              <a:ext cx="33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Tc</a:t>
              </a:r>
              <a:endParaRPr lang="eu-ES" sz="1600" b="1">
                <a:cs typeface="+mn-cs"/>
              </a:endParaRPr>
            </a:p>
          </p:txBody>
        </p:sp>
        <p:sp>
          <p:nvSpPr>
            <p:cNvPr id="88115" name="Rectangle 51"/>
            <p:cNvSpPr>
              <a:spLocks noChangeAspect="1" noChangeArrowheads="1"/>
            </p:cNvSpPr>
            <p:nvPr/>
          </p:nvSpPr>
          <p:spPr bwMode="auto">
            <a:xfrm>
              <a:off x="1745" y="2440"/>
              <a:ext cx="305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Mo</a:t>
              </a:r>
              <a:endParaRPr lang="eu-ES" sz="1600" b="1">
                <a:cs typeface="+mn-cs"/>
              </a:endParaRPr>
            </a:p>
          </p:txBody>
        </p:sp>
        <p:sp>
          <p:nvSpPr>
            <p:cNvPr id="88116" name="Rectangle 52"/>
            <p:cNvSpPr>
              <a:spLocks noChangeAspect="1" noChangeArrowheads="1"/>
            </p:cNvSpPr>
            <p:nvPr/>
          </p:nvSpPr>
          <p:spPr bwMode="auto">
            <a:xfrm>
              <a:off x="1443" y="2440"/>
              <a:ext cx="30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Nb</a:t>
              </a:r>
              <a:endParaRPr lang="eu-ES" sz="1600" b="1">
                <a:cs typeface="+mn-cs"/>
              </a:endParaRPr>
            </a:p>
          </p:txBody>
        </p:sp>
        <p:sp>
          <p:nvSpPr>
            <p:cNvPr id="88117" name="Rectangle 53"/>
            <p:cNvSpPr>
              <a:spLocks noChangeAspect="1" noChangeArrowheads="1"/>
            </p:cNvSpPr>
            <p:nvPr/>
          </p:nvSpPr>
          <p:spPr bwMode="auto">
            <a:xfrm>
              <a:off x="1146" y="2440"/>
              <a:ext cx="297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Zr</a:t>
              </a:r>
              <a:endParaRPr lang="eu-ES" sz="1600" b="1">
                <a:cs typeface="+mn-cs"/>
              </a:endParaRPr>
            </a:p>
          </p:txBody>
        </p:sp>
        <p:sp>
          <p:nvSpPr>
            <p:cNvPr id="88118" name="Rectangle 54"/>
            <p:cNvSpPr>
              <a:spLocks noChangeAspect="1" noChangeArrowheads="1"/>
            </p:cNvSpPr>
            <p:nvPr/>
          </p:nvSpPr>
          <p:spPr bwMode="auto">
            <a:xfrm>
              <a:off x="847" y="2440"/>
              <a:ext cx="29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Y</a:t>
              </a:r>
              <a:endParaRPr lang="eu-ES" sz="1600" b="1">
                <a:cs typeface="+mn-cs"/>
              </a:endParaRPr>
            </a:p>
          </p:txBody>
        </p:sp>
        <p:sp>
          <p:nvSpPr>
            <p:cNvPr id="88119" name="Rectangle 55"/>
            <p:cNvSpPr>
              <a:spLocks noChangeAspect="1" noChangeArrowheads="1"/>
            </p:cNvSpPr>
            <p:nvPr/>
          </p:nvSpPr>
          <p:spPr bwMode="auto">
            <a:xfrm>
              <a:off x="537" y="2440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Sr</a:t>
              </a:r>
              <a:endParaRPr lang="eu-ES" sz="1600" b="1">
                <a:cs typeface="+mn-cs"/>
              </a:endParaRPr>
            </a:p>
          </p:txBody>
        </p:sp>
        <p:sp>
          <p:nvSpPr>
            <p:cNvPr id="88120" name="Rectangle 56"/>
            <p:cNvSpPr>
              <a:spLocks noChangeAspect="1" noChangeArrowheads="1"/>
            </p:cNvSpPr>
            <p:nvPr/>
          </p:nvSpPr>
          <p:spPr bwMode="auto">
            <a:xfrm>
              <a:off x="236" y="2440"/>
              <a:ext cx="301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Rb</a:t>
              </a:r>
              <a:endParaRPr lang="eu-ES" sz="1600" b="1">
                <a:cs typeface="+mn-cs"/>
              </a:endParaRPr>
            </a:p>
          </p:txBody>
        </p:sp>
        <p:sp>
          <p:nvSpPr>
            <p:cNvPr id="88121" name="Rectangle 57"/>
            <p:cNvSpPr>
              <a:spLocks noChangeAspect="1" noChangeArrowheads="1"/>
            </p:cNvSpPr>
            <p:nvPr/>
          </p:nvSpPr>
          <p:spPr bwMode="auto">
            <a:xfrm>
              <a:off x="5347" y="2129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Kr</a:t>
              </a:r>
              <a:endParaRPr lang="eu-ES" sz="1600" b="1">
                <a:cs typeface="+mn-cs"/>
              </a:endParaRPr>
            </a:p>
          </p:txBody>
        </p:sp>
        <p:sp>
          <p:nvSpPr>
            <p:cNvPr id="88122" name="Rectangle 58"/>
            <p:cNvSpPr>
              <a:spLocks noChangeAspect="1" noChangeArrowheads="1"/>
            </p:cNvSpPr>
            <p:nvPr/>
          </p:nvSpPr>
          <p:spPr bwMode="auto">
            <a:xfrm>
              <a:off x="5031" y="2129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Br</a:t>
              </a:r>
              <a:endParaRPr lang="eu-ES" sz="1600" b="1">
                <a:cs typeface="+mn-cs"/>
              </a:endParaRPr>
            </a:p>
          </p:txBody>
        </p:sp>
        <p:sp>
          <p:nvSpPr>
            <p:cNvPr id="88123" name="Rectangle 59"/>
            <p:cNvSpPr>
              <a:spLocks noChangeAspect="1" noChangeArrowheads="1"/>
            </p:cNvSpPr>
            <p:nvPr/>
          </p:nvSpPr>
          <p:spPr bwMode="auto">
            <a:xfrm>
              <a:off x="4728" y="2129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Se</a:t>
              </a:r>
              <a:endParaRPr lang="eu-ES" sz="1600" b="1">
                <a:cs typeface="+mn-cs"/>
              </a:endParaRPr>
            </a:p>
          </p:txBody>
        </p:sp>
        <p:sp>
          <p:nvSpPr>
            <p:cNvPr id="88124" name="Rectangle 60"/>
            <p:cNvSpPr>
              <a:spLocks noChangeAspect="1" noChangeArrowheads="1"/>
            </p:cNvSpPr>
            <p:nvPr/>
          </p:nvSpPr>
          <p:spPr bwMode="auto">
            <a:xfrm>
              <a:off x="4439" y="2129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As</a:t>
              </a:r>
              <a:endParaRPr lang="eu-ES" sz="1600" b="1">
                <a:cs typeface="+mn-cs"/>
              </a:endParaRPr>
            </a:p>
          </p:txBody>
        </p:sp>
        <p:sp>
          <p:nvSpPr>
            <p:cNvPr id="88125" name="Rectangle 61"/>
            <p:cNvSpPr>
              <a:spLocks noChangeAspect="1" noChangeArrowheads="1"/>
            </p:cNvSpPr>
            <p:nvPr/>
          </p:nvSpPr>
          <p:spPr bwMode="auto">
            <a:xfrm>
              <a:off x="4153" y="2129"/>
              <a:ext cx="286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Ge</a:t>
              </a:r>
              <a:endParaRPr lang="eu-ES" sz="1600" b="1">
                <a:cs typeface="+mn-cs"/>
              </a:endParaRPr>
            </a:p>
          </p:txBody>
        </p:sp>
        <p:sp>
          <p:nvSpPr>
            <p:cNvPr id="88126" name="Rectangle 62"/>
            <p:cNvSpPr>
              <a:spLocks noChangeAspect="1" noChangeArrowheads="1"/>
            </p:cNvSpPr>
            <p:nvPr/>
          </p:nvSpPr>
          <p:spPr bwMode="auto">
            <a:xfrm>
              <a:off x="3861" y="2129"/>
              <a:ext cx="29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Ga</a:t>
              </a:r>
              <a:endParaRPr lang="eu-ES" sz="1600" b="1">
                <a:cs typeface="+mn-cs"/>
              </a:endParaRPr>
            </a:p>
          </p:txBody>
        </p:sp>
        <p:sp>
          <p:nvSpPr>
            <p:cNvPr id="88127" name="Rectangle 63"/>
            <p:cNvSpPr>
              <a:spLocks noChangeAspect="1" noChangeArrowheads="1"/>
            </p:cNvSpPr>
            <p:nvPr/>
          </p:nvSpPr>
          <p:spPr bwMode="auto">
            <a:xfrm>
              <a:off x="3572" y="2129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Zn</a:t>
              </a:r>
              <a:endParaRPr lang="eu-ES" sz="1600" b="1">
                <a:cs typeface="+mn-cs"/>
              </a:endParaRPr>
            </a:p>
          </p:txBody>
        </p:sp>
        <p:sp>
          <p:nvSpPr>
            <p:cNvPr id="88128" name="Rectangle 64"/>
            <p:cNvSpPr>
              <a:spLocks noChangeAspect="1" noChangeArrowheads="1"/>
            </p:cNvSpPr>
            <p:nvPr/>
          </p:nvSpPr>
          <p:spPr bwMode="auto">
            <a:xfrm>
              <a:off x="3254" y="2129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Cu</a:t>
              </a:r>
              <a:endParaRPr lang="eu-ES" sz="1600" b="1">
                <a:cs typeface="+mn-cs"/>
              </a:endParaRPr>
            </a:p>
          </p:txBody>
        </p:sp>
        <p:sp>
          <p:nvSpPr>
            <p:cNvPr id="88129" name="Rectangle 65"/>
            <p:cNvSpPr>
              <a:spLocks noChangeAspect="1" noChangeArrowheads="1"/>
            </p:cNvSpPr>
            <p:nvPr/>
          </p:nvSpPr>
          <p:spPr bwMode="auto">
            <a:xfrm>
              <a:off x="2965" y="2129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Ni</a:t>
              </a:r>
              <a:endParaRPr lang="eu-ES" sz="1600" b="1">
                <a:cs typeface="+mn-cs"/>
              </a:endParaRPr>
            </a:p>
          </p:txBody>
        </p:sp>
        <p:sp>
          <p:nvSpPr>
            <p:cNvPr id="88130" name="Rectangle 66"/>
            <p:cNvSpPr>
              <a:spLocks noChangeAspect="1" noChangeArrowheads="1"/>
            </p:cNvSpPr>
            <p:nvPr/>
          </p:nvSpPr>
          <p:spPr bwMode="auto">
            <a:xfrm>
              <a:off x="2675" y="2129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Co</a:t>
              </a:r>
              <a:endParaRPr lang="eu-ES" sz="1600" b="1">
                <a:cs typeface="+mn-cs"/>
              </a:endParaRPr>
            </a:p>
          </p:txBody>
        </p:sp>
        <p:sp>
          <p:nvSpPr>
            <p:cNvPr id="88131" name="Rectangle 67"/>
            <p:cNvSpPr>
              <a:spLocks noChangeAspect="1" noChangeArrowheads="1"/>
            </p:cNvSpPr>
            <p:nvPr/>
          </p:nvSpPr>
          <p:spPr bwMode="auto">
            <a:xfrm>
              <a:off x="2380" y="2129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Fe</a:t>
              </a:r>
              <a:endParaRPr lang="eu-ES" sz="1600" b="1">
                <a:cs typeface="+mn-cs"/>
              </a:endParaRPr>
            </a:p>
          </p:txBody>
        </p:sp>
        <p:sp>
          <p:nvSpPr>
            <p:cNvPr id="88132" name="Rectangle 68"/>
            <p:cNvSpPr>
              <a:spLocks noChangeAspect="1" noChangeArrowheads="1"/>
            </p:cNvSpPr>
            <p:nvPr/>
          </p:nvSpPr>
          <p:spPr bwMode="auto">
            <a:xfrm>
              <a:off x="2050" y="2129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Mn</a:t>
              </a:r>
              <a:endParaRPr lang="eu-ES" sz="1600" b="1">
                <a:cs typeface="+mn-cs"/>
              </a:endParaRPr>
            </a:p>
          </p:txBody>
        </p:sp>
        <p:sp>
          <p:nvSpPr>
            <p:cNvPr id="88133" name="Rectangle 69"/>
            <p:cNvSpPr>
              <a:spLocks noChangeAspect="1" noChangeArrowheads="1"/>
            </p:cNvSpPr>
            <p:nvPr/>
          </p:nvSpPr>
          <p:spPr bwMode="auto">
            <a:xfrm>
              <a:off x="1745" y="2129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Cr</a:t>
              </a:r>
              <a:endParaRPr lang="eu-ES" sz="1600" b="1">
                <a:cs typeface="+mn-cs"/>
              </a:endParaRPr>
            </a:p>
          </p:txBody>
        </p:sp>
        <p:sp>
          <p:nvSpPr>
            <p:cNvPr id="88134" name="Rectangle 70"/>
            <p:cNvSpPr>
              <a:spLocks noChangeAspect="1" noChangeArrowheads="1"/>
            </p:cNvSpPr>
            <p:nvPr/>
          </p:nvSpPr>
          <p:spPr bwMode="auto">
            <a:xfrm>
              <a:off x="1443" y="2129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V</a:t>
              </a:r>
              <a:endParaRPr lang="eu-ES" sz="1600" b="1">
                <a:cs typeface="+mn-cs"/>
              </a:endParaRPr>
            </a:p>
          </p:txBody>
        </p:sp>
        <p:sp>
          <p:nvSpPr>
            <p:cNvPr id="88135" name="Rectangle 71"/>
            <p:cNvSpPr>
              <a:spLocks noChangeAspect="1" noChangeArrowheads="1"/>
            </p:cNvSpPr>
            <p:nvPr/>
          </p:nvSpPr>
          <p:spPr bwMode="auto">
            <a:xfrm>
              <a:off x="1146" y="2129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Ti</a:t>
              </a:r>
              <a:endParaRPr lang="eu-ES" sz="1600" b="1">
                <a:cs typeface="+mn-cs"/>
              </a:endParaRPr>
            </a:p>
          </p:txBody>
        </p:sp>
        <p:sp>
          <p:nvSpPr>
            <p:cNvPr id="88136" name="Rectangle 72"/>
            <p:cNvSpPr>
              <a:spLocks noChangeAspect="1" noChangeArrowheads="1"/>
            </p:cNvSpPr>
            <p:nvPr/>
          </p:nvSpPr>
          <p:spPr bwMode="auto">
            <a:xfrm>
              <a:off x="847" y="2129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Sc</a:t>
              </a:r>
              <a:endParaRPr lang="eu-ES" sz="1600" b="1">
                <a:cs typeface="+mn-cs"/>
              </a:endParaRPr>
            </a:p>
          </p:txBody>
        </p:sp>
        <p:sp>
          <p:nvSpPr>
            <p:cNvPr id="88137" name="Rectangle 73"/>
            <p:cNvSpPr>
              <a:spLocks noChangeAspect="1" noChangeArrowheads="1"/>
            </p:cNvSpPr>
            <p:nvPr/>
          </p:nvSpPr>
          <p:spPr bwMode="auto">
            <a:xfrm>
              <a:off x="537" y="2129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Ca</a:t>
              </a:r>
              <a:endParaRPr lang="eu-ES" sz="1600" b="1">
                <a:cs typeface="+mn-cs"/>
              </a:endParaRPr>
            </a:p>
          </p:txBody>
        </p:sp>
        <p:sp>
          <p:nvSpPr>
            <p:cNvPr id="88138" name="Rectangle 74"/>
            <p:cNvSpPr>
              <a:spLocks noChangeAspect="1" noChangeArrowheads="1"/>
            </p:cNvSpPr>
            <p:nvPr/>
          </p:nvSpPr>
          <p:spPr bwMode="auto">
            <a:xfrm>
              <a:off x="236" y="2129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</a:t>
              </a:r>
              <a:endParaRPr lang="eu-ES" sz="1600" b="1">
                <a:cs typeface="+mn-cs"/>
              </a:endParaRPr>
            </a:p>
          </p:txBody>
        </p:sp>
        <p:sp>
          <p:nvSpPr>
            <p:cNvPr id="88139" name="Rectangle 75"/>
            <p:cNvSpPr>
              <a:spLocks noChangeAspect="1" noChangeArrowheads="1"/>
            </p:cNvSpPr>
            <p:nvPr/>
          </p:nvSpPr>
          <p:spPr bwMode="auto">
            <a:xfrm>
              <a:off x="80" y="3063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88140" name="Rectangle 76"/>
            <p:cNvSpPr>
              <a:spLocks noChangeAspect="1" noChangeArrowheads="1"/>
            </p:cNvSpPr>
            <p:nvPr/>
          </p:nvSpPr>
          <p:spPr bwMode="auto">
            <a:xfrm>
              <a:off x="80" y="2752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88141" name="Rectangle 77"/>
            <p:cNvSpPr>
              <a:spLocks noChangeAspect="1" noChangeArrowheads="1"/>
            </p:cNvSpPr>
            <p:nvPr/>
          </p:nvSpPr>
          <p:spPr bwMode="auto">
            <a:xfrm>
              <a:off x="80" y="2440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88142" name="Rectangle 78"/>
            <p:cNvSpPr>
              <a:spLocks noChangeAspect="1" noChangeArrowheads="1"/>
            </p:cNvSpPr>
            <p:nvPr/>
          </p:nvSpPr>
          <p:spPr bwMode="auto">
            <a:xfrm>
              <a:off x="80" y="2129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</p:grpSp>
      <p:sp>
        <p:nvSpPr>
          <p:cNvPr id="88143" name="Rectangle 79"/>
          <p:cNvSpPr>
            <a:spLocks noChangeAspect="1" noChangeArrowheads="1"/>
          </p:cNvSpPr>
          <p:nvPr/>
        </p:nvSpPr>
        <p:spPr bwMode="auto">
          <a:xfrm>
            <a:off x="127000" y="2884488"/>
            <a:ext cx="247650" cy="495300"/>
          </a:xfrm>
          <a:prstGeom prst="rect">
            <a:avLst/>
          </a:prstGeom>
          <a:solidFill>
            <a:srgbClr val="FFFF8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</a:t>
            </a:r>
            <a:endParaRPr lang="eu-ES">
              <a:cs typeface="+mn-cs"/>
            </a:endParaRPr>
          </a:p>
        </p:txBody>
      </p:sp>
      <p:grpSp>
        <p:nvGrpSpPr>
          <p:cNvPr id="152589" name="Group 80"/>
          <p:cNvGrpSpPr>
            <a:grpSpLocks/>
          </p:cNvGrpSpPr>
          <p:nvPr/>
        </p:nvGrpSpPr>
        <p:grpSpPr bwMode="auto">
          <a:xfrm>
            <a:off x="127000" y="815975"/>
            <a:ext cx="8834438" cy="2068513"/>
            <a:chOff x="80" y="514"/>
            <a:chExt cx="5565" cy="1303"/>
          </a:xfrm>
        </p:grpSpPr>
        <p:sp>
          <p:nvSpPr>
            <p:cNvPr id="88145" name="Rectangle 81"/>
            <p:cNvSpPr>
              <a:spLocks noChangeAspect="1" noChangeArrowheads="1"/>
            </p:cNvSpPr>
            <p:nvPr/>
          </p:nvSpPr>
          <p:spPr bwMode="auto">
            <a:xfrm>
              <a:off x="80" y="1506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endParaRPr lang="eu-ES">
                <a:cs typeface="+mn-cs"/>
              </a:endParaRPr>
            </a:p>
          </p:txBody>
        </p:sp>
        <p:sp>
          <p:nvSpPr>
            <p:cNvPr id="88146" name="Rectangle 82"/>
            <p:cNvSpPr>
              <a:spLocks noChangeAspect="1" noChangeArrowheads="1"/>
            </p:cNvSpPr>
            <p:nvPr/>
          </p:nvSpPr>
          <p:spPr bwMode="auto">
            <a:xfrm>
              <a:off x="80" y="1175"/>
              <a:ext cx="156" cy="33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  <p:sp>
          <p:nvSpPr>
            <p:cNvPr id="88147" name="Rectangle 83"/>
            <p:cNvSpPr>
              <a:spLocks noChangeAspect="1" noChangeArrowheads="1"/>
            </p:cNvSpPr>
            <p:nvPr/>
          </p:nvSpPr>
          <p:spPr bwMode="auto">
            <a:xfrm>
              <a:off x="80" y="845"/>
              <a:ext cx="15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endParaRPr lang="eu-ES" sz="2800">
                <a:cs typeface="+mn-cs"/>
              </a:endParaRPr>
            </a:p>
          </p:txBody>
        </p:sp>
        <p:sp>
          <p:nvSpPr>
            <p:cNvPr id="88148" name="Rectangle 84"/>
            <p:cNvSpPr>
              <a:spLocks noChangeAspect="1" noChangeArrowheads="1"/>
            </p:cNvSpPr>
            <p:nvPr/>
          </p:nvSpPr>
          <p:spPr bwMode="auto">
            <a:xfrm>
              <a:off x="5347" y="1506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Ne</a:t>
              </a:r>
              <a:endParaRPr lang="eu-ES" sz="1600" b="1">
                <a:cs typeface="+mn-cs"/>
              </a:endParaRPr>
            </a:p>
          </p:txBody>
        </p:sp>
        <p:sp>
          <p:nvSpPr>
            <p:cNvPr id="88149" name="Rectangle 85"/>
            <p:cNvSpPr>
              <a:spLocks noChangeAspect="1" noChangeArrowheads="1"/>
            </p:cNvSpPr>
            <p:nvPr/>
          </p:nvSpPr>
          <p:spPr bwMode="auto">
            <a:xfrm>
              <a:off x="5031" y="1506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</a:t>
              </a:r>
              <a:endParaRPr lang="eu-ES" sz="1600" b="1">
                <a:cs typeface="+mn-cs"/>
              </a:endParaRPr>
            </a:p>
          </p:txBody>
        </p:sp>
        <p:sp>
          <p:nvSpPr>
            <p:cNvPr id="88150" name="Rectangle 86"/>
            <p:cNvSpPr>
              <a:spLocks noChangeAspect="1" noChangeArrowheads="1"/>
            </p:cNvSpPr>
            <p:nvPr/>
          </p:nvSpPr>
          <p:spPr bwMode="auto">
            <a:xfrm>
              <a:off x="4728" y="1506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</a:t>
              </a:r>
              <a:endParaRPr lang="eu-ES" sz="1600" b="1">
                <a:cs typeface="+mn-cs"/>
              </a:endParaRPr>
            </a:p>
          </p:txBody>
        </p:sp>
        <p:sp>
          <p:nvSpPr>
            <p:cNvPr id="88151" name="Rectangle 87"/>
            <p:cNvSpPr>
              <a:spLocks noChangeAspect="1" noChangeArrowheads="1"/>
            </p:cNvSpPr>
            <p:nvPr/>
          </p:nvSpPr>
          <p:spPr bwMode="auto">
            <a:xfrm>
              <a:off x="4439" y="1506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</a:t>
              </a:r>
              <a:endParaRPr lang="eu-ES" sz="1600" b="1">
                <a:cs typeface="+mn-cs"/>
              </a:endParaRPr>
            </a:p>
          </p:txBody>
        </p:sp>
        <p:sp>
          <p:nvSpPr>
            <p:cNvPr id="88152" name="Rectangle 88"/>
            <p:cNvSpPr>
              <a:spLocks noChangeAspect="1" noChangeArrowheads="1"/>
            </p:cNvSpPr>
            <p:nvPr/>
          </p:nvSpPr>
          <p:spPr bwMode="auto">
            <a:xfrm>
              <a:off x="4153" y="1506"/>
              <a:ext cx="28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</a:t>
              </a:r>
              <a:endParaRPr lang="eu-ES" sz="1600" b="1">
                <a:cs typeface="+mn-cs"/>
              </a:endParaRPr>
            </a:p>
          </p:txBody>
        </p:sp>
        <p:sp>
          <p:nvSpPr>
            <p:cNvPr id="88153" name="Rectangle 89"/>
            <p:cNvSpPr>
              <a:spLocks noChangeAspect="1" noChangeArrowheads="1"/>
            </p:cNvSpPr>
            <p:nvPr/>
          </p:nvSpPr>
          <p:spPr bwMode="auto">
            <a:xfrm>
              <a:off x="3861" y="1506"/>
              <a:ext cx="292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</a:t>
              </a:r>
              <a:endParaRPr lang="eu-ES" sz="1600" b="1">
                <a:cs typeface="+mn-cs"/>
              </a:endParaRPr>
            </a:p>
          </p:txBody>
        </p:sp>
        <p:sp>
          <p:nvSpPr>
            <p:cNvPr id="88154" name="Rectangle 90"/>
            <p:cNvSpPr>
              <a:spLocks noChangeAspect="1" noChangeArrowheads="1"/>
            </p:cNvSpPr>
            <p:nvPr/>
          </p:nvSpPr>
          <p:spPr bwMode="auto">
            <a:xfrm>
              <a:off x="537" y="1506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Be</a:t>
              </a:r>
              <a:endParaRPr lang="eu-ES" sz="1600" b="1">
                <a:cs typeface="+mn-cs"/>
              </a:endParaRPr>
            </a:p>
          </p:txBody>
        </p:sp>
        <p:sp>
          <p:nvSpPr>
            <p:cNvPr id="88155" name="Rectangle 91"/>
            <p:cNvSpPr>
              <a:spLocks noChangeAspect="1" noChangeArrowheads="1"/>
            </p:cNvSpPr>
            <p:nvPr/>
          </p:nvSpPr>
          <p:spPr bwMode="auto">
            <a:xfrm>
              <a:off x="236" y="1506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Li</a:t>
              </a:r>
              <a:endParaRPr lang="eu-ES" sz="1600" b="1">
                <a:cs typeface="+mn-cs"/>
              </a:endParaRPr>
            </a:p>
          </p:txBody>
        </p:sp>
        <p:sp>
          <p:nvSpPr>
            <p:cNvPr id="88156" name="Rectangle 92"/>
            <p:cNvSpPr>
              <a:spLocks noChangeAspect="1" noChangeArrowheads="1"/>
            </p:cNvSpPr>
            <p:nvPr/>
          </p:nvSpPr>
          <p:spPr bwMode="auto">
            <a:xfrm>
              <a:off x="5347" y="1175"/>
              <a:ext cx="298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He</a:t>
              </a:r>
              <a:endParaRPr lang="eu-ES" sz="1600" b="1">
                <a:cs typeface="+mn-cs"/>
              </a:endParaRPr>
            </a:p>
          </p:txBody>
        </p:sp>
        <p:sp>
          <p:nvSpPr>
            <p:cNvPr id="88157" name="Rectangle 93"/>
            <p:cNvSpPr>
              <a:spLocks noChangeAspect="1" noChangeArrowheads="1"/>
            </p:cNvSpPr>
            <p:nvPr/>
          </p:nvSpPr>
          <p:spPr bwMode="auto">
            <a:xfrm>
              <a:off x="236" y="1175"/>
              <a:ext cx="301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</a:t>
              </a:r>
              <a:endParaRPr lang="eu-ES" sz="1600" b="1">
                <a:cs typeface="+mn-cs"/>
              </a:endParaRPr>
            </a:p>
          </p:txBody>
        </p:sp>
        <p:sp>
          <p:nvSpPr>
            <p:cNvPr id="88158" name="Rectangle 94"/>
            <p:cNvSpPr>
              <a:spLocks noChangeAspect="1" noChangeArrowheads="1"/>
            </p:cNvSpPr>
            <p:nvPr/>
          </p:nvSpPr>
          <p:spPr bwMode="auto">
            <a:xfrm>
              <a:off x="5347" y="845"/>
              <a:ext cx="29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VIIIA</a:t>
              </a:r>
              <a:endParaRPr lang="eu-ES" sz="1000">
                <a:cs typeface="+mn-cs"/>
              </a:endParaRPr>
            </a:p>
          </p:txBody>
        </p:sp>
        <p:sp>
          <p:nvSpPr>
            <p:cNvPr id="88159" name="Rectangle 95"/>
            <p:cNvSpPr>
              <a:spLocks noChangeAspect="1" noChangeArrowheads="1"/>
            </p:cNvSpPr>
            <p:nvPr/>
          </p:nvSpPr>
          <p:spPr bwMode="auto">
            <a:xfrm>
              <a:off x="5031" y="845"/>
              <a:ext cx="31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VIIA</a:t>
              </a:r>
              <a:endParaRPr lang="eu-ES" sz="1000">
                <a:cs typeface="+mn-cs"/>
              </a:endParaRPr>
            </a:p>
          </p:txBody>
        </p:sp>
        <p:sp>
          <p:nvSpPr>
            <p:cNvPr id="88160" name="Rectangle 96"/>
            <p:cNvSpPr>
              <a:spLocks noChangeAspect="1" noChangeArrowheads="1"/>
            </p:cNvSpPr>
            <p:nvPr/>
          </p:nvSpPr>
          <p:spPr bwMode="auto">
            <a:xfrm>
              <a:off x="4728" y="845"/>
              <a:ext cx="303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VIA</a:t>
              </a:r>
              <a:endParaRPr lang="eu-ES" sz="1000">
                <a:cs typeface="+mn-cs"/>
              </a:endParaRPr>
            </a:p>
          </p:txBody>
        </p:sp>
        <p:sp>
          <p:nvSpPr>
            <p:cNvPr id="88161" name="Rectangle 97"/>
            <p:cNvSpPr>
              <a:spLocks noChangeAspect="1" noChangeArrowheads="1"/>
            </p:cNvSpPr>
            <p:nvPr/>
          </p:nvSpPr>
          <p:spPr bwMode="auto">
            <a:xfrm>
              <a:off x="4439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VA</a:t>
              </a:r>
              <a:endParaRPr lang="eu-ES" sz="1000">
                <a:cs typeface="+mn-cs"/>
              </a:endParaRPr>
            </a:p>
          </p:txBody>
        </p:sp>
        <p:sp>
          <p:nvSpPr>
            <p:cNvPr id="88162" name="Rectangle 98"/>
            <p:cNvSpPr>
              <a:spLocks noChangeAspect="1" noChangeArrowheads="1"/>
            </p:cNvSpPr>
            <p:nvPr/>
          </p:nvSpPr>
          <p:spPr bwMode="auto">
            <a:xfrm>
              <a:off x="4153" y="845"/>
              <a:ext cx="28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IVA</a:t>
              </a:r>
              <a:endParaRPr lang="eu-ES" sz="1000">
                <a:cs typeface="+mn-cs"/>
              </a:endParaRPr>
            </a:p>
          </p:txBody>
        </p:sp>
        <p:sp>
          <p:nvSpPr>
            <p:cNvPr id="88163" name="Rectangle 99"/>
            <p:cNvSpPr>
              <a:spLocks noChangeAspect="1" noChangeArrowheads="1"/>
            </p:cNvSpPr>
            <p:nvPr/>
          </p:nvSpPr>
          <p:spPr bwMode="auto">
            <a:xfrm>
              <a:off x="3861" y="845"/>
              <a:ext cx="29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IIIA</a:t>
              </a:r>
              <a:endParaRPr lang="eu-ES" sz="1000">
                <a:cs typeface="+mn-cs"/>
              </a:endParaRPr>
            </a:p>
          </p:txBody>
        </p:sp>
        <p:sp>
          <p:nvSpPr>
            <p:cNvPr id="88164" name="Rectangle 100"/>
            <p:cNvSpPr>
              <a:spLocks noChangeAspect="1" noChangeArrowheads="1"/>
            </p:cNvSpPr>
            <p:nvPr/>
          </p:nvSpPr>
          <p:spPr bwMode="auto">
            <a:xfrm>
              <a:off x="3572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IIB</a:t>
              </a:r>
              <a:endParaRPr lang="eu-ES" sz="1000">
                <a:cs typeface="+mn-cs"/>
              </a:endParaRPr>
            </a:p>
          </p:txBody>
        </p:sp>
        <p:sp>
          <p:nvSpPr>
            <p:cNvPr id="88165" name="Rectangle 101"/>
            <p:cNvSpPr>
              <a:spLocks noChangeAspect="1" noChangeArrowheads="1"/>
            </p:cNvSpPr>
            <p:nvPr/>
          </p:nvSpPr>
          <p:spPr bwMode="auto">
            <a:xfrm>
              <a:off x="3254" y="845"/>
              <a:ext cx="31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IB</a:t>
              </a:r>
              <a:endParaRPr lang="eu-ES" sz="1000">
                <a:cs typeface="+mn-cs"/>
              </a:endParaRPr>
            </a:p>
          </p:txBody>
        </p:sp>
        <p:sp>
          <p:nvSpPr>
            <p:cNvPr id="88166" name="Rectangle 102"/>
            <p:cNvSpPr>
              <a:spLocks noChangeAspect="1" noChangeArrowheads="1"/>
            </p:cNvSpPr>
            <p:nvPr/>
          </p:nvSpPr>
          <p:spPr bwMode="auto">
            <a:xfrm>
              <a:off x="2380" y="845"/>
              <a:ext cx="874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VIIIB</a:t>
              </a:r>
              <a:endParaRPr lang="eu-ES" sz="1000">
                <a:cs typeface="+mn-cs"/>
              </a:endParaRPr>
            </a:p>
          </p:txBody>
        </p:sp>
        <p:sp>
          <p:nvSpPr>
            <p:cNvPr id="88167" name="Rectangle 103"/>
            <p:cNvSpPr>
              <a:spLocks noChangeAspect="1" noChangeArrowheads="1"/>
            </p:cNvSpPr>
            <p:nvPr/>
          </p:nvSpPr>
          <p:spPr bwMode="auto">
            <a:xfrm>
              <a:off x="2050" y="845"/>
              <a:ext cx="33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VIIB</a:t>
              </a:r>
              <a:endParaRPr lang="eu-ES" sz="1000">
                <a:cs typeface="+mn-cs"/>
              </a:endParaRPr>
            </a:p>
          </p:txBody>
        </p:sp>
        <p:sp>
          <p:nvSpPr>
            <p:cNvPr id="88168" name="Rectangle 104"/>
            <p:cNvSpPr>
              <a:spLocks noChangeAspect="1" noChangeArrowheads="1"/>
            </p:cNvSpPr>
            <p:nvPr/>
          </p:nvSpPr>
          <p:spPr bwMode="auto">
            <a:xfrm>
              <a:off x="1745" y="845"/>
              <a:ext cx="305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VIB</a:t>
              </a:r>
              <a:endParaRPr lang="eu-ES" sz="1000">
                <a:cs typeface="+mn-cs"/>
              </a:endParaRPr>
            </a:p>
          </p:txBody>
        </p:sp>
        <p:sp>
          <p:nvSpPr>
            <p:cNvPr id="88169" name="Rectangle 105"/>
            <p:cNvSpPr>
              <a:spLocks noChangeAspect="1" noChangeArrowheads="1"/>
            </p:cNvSpPr>
            <p:nvPr/>
          </p:nvSpPr>
          <p:spPr bwMode="auto">
            <a:xfrm>
              <a:off x="1443" y="845"/>
              <a:ext cx="30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VB</a:t>
              </a:r>
              <a:endParaRPr lang="eu-ES" sz="1000">
                <a:cs typeface="+mn-cs"/>
              </a:endParaRPr>
            </a:p>
          </p:txBody>
        </p:sp>
        <p:sp>
          <p:nvSpPr>
            <p:cNvPr id="88170" name="Rectangle 106"/>
            <p:cNvSpPr>
              <a:spLocks noChangeAspect="1" noChangeArrowheads="1"/>
            </p:cNvSpPr>
            <p:nvPr/>
          </p:nvSpPr>
          <p:spPr bwMode="auto">
            <a:xfrm>
              <a:off x="1146" y="845"/>
              <a:ext cx="297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IVB</a:t>
              </a:r>
              <a:endParaRPr lang="eu-ES" sz="1000">
                <a:cs typeface="+mn-cs"/>
              </a:endParaRPr>
            </a:p>
          </p:txBody>
        </p:sp>
        <p:sp>
          <p:nvSpPr>
            <p:cNvPr id="88171" name="Rectangle 107"/>
            <p:cNvSpPr>
              <a:spLocks noChangeAspect="1" noChangeArrowheads="1"/>
            </p:cNvSpPr>
            <p:nvPr/>
          </p:nvSpPr>
          <p:spPr bwMode="auto">
            <a:xfrm>
              <a:off x="847" y="845"/>
              <a:ext cx="29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IIIB</a:t>
              </a:r>
              <a:endParaRPr lang="eu-ES" sz="1000">
                <a:cs typeface="+mn-cs"/>
              </a:endParaRPr>
            </a:p>
          </p:txBody>
        </p:sp>
        <p:sp>
          <p:nvSpPr>
            <p:cNvPr id="88172" name="Rectangle 108"/>
            <p:cNvSpPr>
              <a:spLocks noChangeAspect="1" noChangeArrowheads="1"/>
            </p:cNvSpPr>
            <p:nvPr/>
          </p:nvSpPr>
          <p:spPr bwMode="auto">
            <a:xfrm>
              <a:off x="537" y="845"/>
              <a:ext cx="31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IIA</a:t>
              </a:r>
              <a:endParaRPr lang="eu-ES" sz="1000">
                <a:cs typeface="+mn-cs"/>
              </a:endParaRPr>
            </a:p>
          </p:txBody>
        </p:sp>
        <p:sp>
          <p:nvSpPr>
            <p:cNvPr id="88173" name="Rectangle 109"/>
            <p:cNvSpPr>
              <a:spLocks noChangeAspect="1" noChangeArrowheads="1"/>
            </p:cNvSpPr>
            <p:nvPr/>
          </p:nvSpPr>
          <p:spPr bwMode="auto">
            <a:xfrm>
              <a:off x="236" y="845"/>
              <a:ext cx="301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IA</a:t>
              </a:r>
              <a:endParaRPr lang="eu-ES" sz="1000">
                <a:cs typeface="+mn-cs"/>
              </a:endParaRPr>
            </a:p>
          </p:txBody>
        </p:sp>
        <p:grpSp>
          <p:nvGrpSpPr>
            <p:cNvPr id="152623" name="Group 110"/>
            <p:cNvGrpSpPr>
              <a:grpSpLocks/>
            </p:cNvGrpSpPr>
            <p:nvPr/>
          </p:nvGrpSpPr>
          <p:grpSpPr bwMode="auto">
            <a:xfrm>
              <a:off x="80" y="514"/>
              <a:ext cx="5565" cy="331"/>
              <a:chOff x="80" y="514"/>
              <a:chExt cx="5565" cy="331"/>
            </a:xfrm>
          </p:grpSpPr>
          <p:sp>
            <p:nvSpPr>
              <p:cNvPr id="88175" name="Rectangle 111"/>
              <p:cNvSpPr>
                <a:spLocks noChangeAspect="1" noChangeArrowheads="1"/>
              </p:cNvSpPr>
              <p:nvPr/>
            </p:nvSpPr>
            <p:spPr bwMode="auto">
              <a:xfrm>
                <a:off x="5347" y="514"/>
                <a:ext cx="298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18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76" name="Rectangle 112"/>
              <p:cNvSpPr>
                <a:spLocks noChangeAspect="1" noChangeArrowheads="1"/>
              </p:cNvSpPr>
              <p:nvPr/>
            </p:nvSpPr>
            <p:spPr bwMode="auto">
              <a:xfrm>
                <a:off x="5031" y="514"/>
                <a:ext cx="316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17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77" name="Rectangle 113"/>
              <p:cNvSpPr>
                <a:spLocks noChangeAspect="1" noChangeArrowheads="1"/>
              </p:cNvSpPr>
              <p:nvPr/>
            </p:nvSpPr>
            <p:spPr bwMode="auto">
              <a:xfrm>
                <a:off x="4728" y="514"/>
                <a:ext cx="303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16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78" name="Rectangle 114"/>
              <p:cNvSpPr>
                <a:spLocks noChangeAspect="1" noChangeArrowheads="1"/>
              </p:cNvSpPr>
              <p:nvPr/>
            </p:nvSpPr>
            <p:spPr bwMode="auto">
              <a:xfrm>
                <a:off x="4439" y="514"/>
                <a:ext cx="289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15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79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4153" y="514"/>
                <a:ext cx="286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14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80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3861" y="514"/>
                <a:ext cx="292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13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81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3572" y="514"/>
                <a:ext cx="289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12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82" name="Rectangle 118"/>
              <p:cNvSpPr>
                <a:spLocks noChangeAspect="1" noChangeArrowheads="1"/>
              </p:cNvSpPr>
              <p:nvPr/>
            </p:nvSpPr>
            <p:spPr bwMode="auto">
              <a:xfrm>
                <a:off x="3254" y="514"/>
                <a:ext cx="318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11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83" name="Rectangle 119"/>
              <p:cNvSpPr>
                <a:spLocks noChangeAspect="1" noChangeArrowheads="1"/>
              </p:cNvSpPr>
              <p:nvPr/>
            </p:nvSpPr>
            <p:spPr bwMode="auto">
              <a:xfrm>
                <a:off x="2965" y="514"/>
                <a:ext cx="289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84" name="Rectangle 120"/>
              <p:cNvSpPr>
                <a:spLocks noChangeAspect="1" noChangeArrowheads="1"/>
              </p:cNvSpPr>
              <p:nvPr/>
            </p:nvSpPr>
            <p:spPr bwMode="auto">
              <a:xfrm>
                <a:off x="2675" y="514"/>
                <a:ext cx="290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9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85" name="Rectangle 121"/>
              <p:cNvSpPr>
                <a:spLocks noChangeAspect="1" noChangeArrowheads="1"/>
              </p:cNvSpPr>
              <p:nvPr/>
            </p:nvSpPr>
            <p:spPr bwMode="auto">
              <a:xfrm>
                <a:off x="2380" y="514"/>
                <a:ext cx="295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86" name="Rectangle 122"/>
              <p:cNvSpPr>
                <a:spLocks noChangeAspect="1" noChangeArrowheads="1"/>
              </p:cNvSpPr>
              <p:nvPr/>
            </p:nvSpPr>
            <p:spPr bwMode="auto">
              <a:xfrm>
                <a:off x="2050" y="514"/>
                <a:ext cx="330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87" name="Rectangle 123"/>
              <p:cNvSpPr>
                <a:spLocks noChangeAspect="1" noChangeArrowheads="1"/>
              </p:cNvSpPr>
              <p:nvPr/>
            </p:nvSpPr>
            <p:spPr bwMode="auto">
              <a:xfrm>
                <a:off x="1745" y="514"/>
                <a:ext cx="305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6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88" name="Rectangle 124"/>
              <p:cNvSpPr>
                <a:spLocks noChangeAspect="1" noChangeArrowheads="1"/>
              </p:cNvSpPr>
              <p:nvPr/>
            </p:nvSpPr>
            <p:spPr bwMode="auto">
              <a:xfrm>
                <a:off x="1443" y="514"/>
                <a:ext cx="302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89" name="Rectangle 125"/>
              <p:cNvSpPr>
                <a:spLocks noChangeAspect="1" noChangeArrowheads="1"/>
              </p:cNvSpPr>
              <p:nvPr/>
            </p:nvSpPr>
            <p:spPr bwMode="auto">
              <a:xfrm>
                <a:off x="1146" y="514"/>
                <a:ext cx="297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90" name="Rectangle 126"/>
              <p:cNvSpPr>
                <a:spLocks noChangeAspect="1" noChangeArrowheads="1"/>
              </p:cNvSpPr>
              <p:nvPr/>
            </p:nvSpPr>
            <p:spPr bwMode="auto">
              <a:xfrm>
                <a:off x="847" y="514"/>
                <a:ext cx="299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91" name="Rectangle 127"/>
              <p:cNvSpPr>
                <a:spLocks noChangeAspect="1" noChangeArrowheads="1"/>
              </p:cNvSpPr>
              <p:nvPr/>
            </p:nvSpPr>
            <p:spPr bwMode="auto">
              <a:xfrm>
                <a:off x="537" y="514"/>
                <a:ext cx="310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92" name="Rectangle 128"/>
              <p:cNvSpPr>
                <a:spLocks noChangeAspect="1" noChangeArrowheads="1"/>
              </p:cNvSpPr>
              <p:nvPr/>
            </p:nvSpPr>
            <p:spPr bwMode="auto">
              <a:xfrm>
                <a:off x="236" y="514"/>
                <a:ext cx="301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8193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80" y="514"/>
                <a:ext cx="156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spcBef>
                    <a:spcPct val="20000"/>
                  </a:spcBef>
                  <a:defRPr/>
                </a:pPr>
                <a:endParaRPr lang="eu-ES" sz="2800">
                  <a:cs typeface="+mn-cs"/>
                </a:endParaRPr>
              </a:p>
            </p:txBody>
          </p:sp>
        </p:grpSp>
      </p:grpSp>
      <p:sp>
        <p:nvSpPr>
          <p:cNvPr id="88194" name="Line 130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8195" name="Line 131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8196" name="Rectangle 132"/>
          <p:cNvSpPr>
            <a:spLocks noChangeArrowheads="1"/>
          </p:cNvSpPr>
          <p:nvPr/>
        </p:nvSpPr>
        <p:spPr bwMode="auto">
          <a:xfrm>
            <a:off x="0" y="56546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u-ES" sz="1200">
                <a:solidFill>
                  <a:srgbClr val="000000"/>
                </a:solidFill>
                <a:cs typeface="Times New Roman" charset="0"/>
              </a:rPr>
              <a:t>  </a:t>
            </a:r>
            <a:endParaRPr lang="eu-ES" sz="1100">
              <a:cs typeface="+mn-cs"/>
            </a:endParaRPr>
          </a:p>
          <a:p>
            <a:pPr eaLnBrk="0" hangingPunct="0">
              <a:defRPr/>
            </a:pPr>
            <a:endParaRPr lang="eu-ES">
              <a:cs typeface="+mn-cs"/>
            </a:endParaRPr>
          </a:p>
        </p:txBody>
      </p:sp>
      <p:sp>
        <p:nvSpPr>
          <p:cNvPr id="88197" name="AutoShape 133"/>
          <p:cNvSpPr>
            <a:spLocks noChangeArrowheads="1"/>
          </p:cNvSpPr>
          <p:nvPr/>
        </p:nvSpPr>
        <p:spPr bwMode="auto">
          <a:xfrm>
            <a:off x="2916238" y="5710238"/>
            <a:ext cx="2376487" cy="908050"/>
          </a:xfrm>
          <a:prstGeom prst="wedgeRoundRectCallout">
            <a:avLst>
              <a:gd name="adj1" fmla="val -160421"/>
              <a:gd name="adj2" fmla="val -32050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Errenkada berdinekoak osatzen dute </a:t>
            </a:r>
            <a:r>
              <a:rPr lang="eu-ES" sz="1700" b="1">
                <a:solidFill>
                  <a:srgbClr val="3333CC"/>
                </a:solidFill>
                <a:cs typeface="+mn-cs"/>
              </a:rPr>
              <a:t>periodoa</a:t>
            </a:r>
          </a:p>
        </p:txBody>
      </p:sp>
      <p:pic>
        <p:nvPicPr>
          <p:cNvPr id="13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690301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88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88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88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88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nimBg="1"/>
      <p:bldP spid="88068" grpId="0" animBg="1"/>
      <p:bldP spid="88069" grpId="0" animBg="1"/>
      <p:bldP spid="88070" grpId="0" animBg="1"/>
      <p:bldP spid="88071" grpId="0" animBg="1"/>
      <p:bldP spid="88072" grpId="0" animBg="1"/>
      <p:bldP spid="88073" grpId="0" animBg="1"/>
      <p:bldP spid="88074" grpId="0" animBg="1"/>
      <p:bldP spid="88143" grpId="0" animBg="1"/>
      <p:bldP spid="881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339975" y="2205038"/>
            <a:ext cx="2935288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...</a:t>
            </a:r>
            <a:r>
              <a:rPr lang="eu-ES" sz="1700" b="1">
                <a:solidFill>
                  <a:srgbClr val="FF3300"/>
                </a:solidFill>
                <a:cs typeface="+mn-cs"/>
              </a:rPr>
              <a:t>gutxiagotzen da</a:t>
            </a:r>
            <a:r>
              <a:rPr lang="eu-ES" sz="1600">
                <a:cs typeface="+mn-cs"/>
              </a:rPr>
              <a:t>...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2057400" y="2767806"/>
            <a:ext cx="41306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u-ES" b="1">
                <a:solidFill>
                  <a:srgbClr val="000000"/>
                </a:solidFill>
                <a:cs typeface="+mn-cs"/>
              </a:rPr>
              <a:t>Elementuen taula periodikoa</a:t>
            </a:r>
            <a:endParaRPr lang="eu-ES">
              <a:cs typeface="+mn-cs"/>
            </a:endParaRPr>
          </a:p>
        </p:txBody>
      </p:sp>
      <p:sp>
        <p:nvSpPr>
          <p:cNvPr id="89092" name="Rectangle 4"/>
          <p:cNvSpPr>
            <a:spLocks noChangeAspect="1" noChangeArrowheads="1"/>
          </p:cNvSpPr>
          <p:nvPr/>
        </p:nvSpPr>
        <p:spPr bwMode="auto">
          <a:xfrm>
            <a:off x="8488363" y="2884488"/>
            <a:ext cx="473075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Ar</a:t>
            </a:r>
            <a:endParaRPr lang="eu-ES" sz="1600" b="1">
              <a:cs typeface="+mn-cs"/>
            </a:endParaRPr>
          </a:p>
        </p:txBody>
      </p:sp>
      <p:sp>
        <p:nvSpPr>
          <p:cNvPr id="89093" name="Rectangle 5"/>
          <p:cNvSpPr>
            <a:spLocks noChangeAspect="1" noChangeArrowheads="1"/>
          </p:cNvSpPr>
          <p:nvPr/>
        </p:nvSpPr>
        <p:spPr bwMode="auto">
          <a:xfrm>
            <a:off x="7986713" y="2884488"/>
            <a:ext cx="501650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Cl</a:t>
            </a:r>
            <a:endParaRPr lang="eu-ES" sz="1600" b="1">
              <a:cs typeface="+mn-cs"/>
            </a:endParaRPr>
          </a:p>
        </p:txBody>
      </p:sp>
      <p:sp>
        <p:nvSpPr>
          <p:cNvPr id="89094" name="Rectangle 6"/>
          <p:cNvSpPr>
            <a:spLocks noChangeAspect="1" noChangeArrowheads="1"/>
          </p:cNvSpPr>
          <p:nvPr/>
        </p:nvSpPr>
        <p:spPr bwMode="auto">
          <a:xfrm>
            <a:off x="7505700" y="2884488"/>
            <a:ext cx="481013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 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                   </a:t>
            </a:r>
            <a:endParaRPr lang="eu-ES">
              <a:cs typeface="+mn-cs"/>
            </a:endParaRPr>
          </a:p>
        </p:txBody>
      </p:sp>
      <p:sp>
        <p:nvSpPr>
          <p:cNvPr id="89095" name="Rectangle 7"/>
          <p:cNvSpPr>
            <a:spLocks noChangeAspect="1" noChangeArrowheads="1"/>
          </p:cNvSpPr>
          <p:nvPr/>
        </p:nvSpPr>
        <p:spPr bwMode="auto">
          <a:xfrm>
            <a:off x="7046913" y="2884488"/>
            <a:ext cx="458787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</a:t>
            </a:r>
            <a:endParaRPr lang="eu-ES" sz="1600" b="1">
              <a:cs typeface="+mn-cs"/>
            </a:endParaRPr>
          </a:p>
        </p:txBody>
      </p:sp>
      <p:sp>
        <p:nvSpPr>
          <p:cNvPr id="89096" name="Rectangle 8"/>
          <p:cNvSpPr>
            <a:spLocks noChangeAspect="1" noChangeArrowheads="1"/>
          </p:cNvSpPr>
          <p:nvPr/>
        </p:nvSpPr>
        <p:spPr bwMode="auto">
          <a:xfrm>
            <a:off x="6592888" y="2884488"/>
            <a:ext cx="454025" cy="495300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Si</a:t>
            </a:r>
            <a:endParaRPr lang="eu-ES" sz="1600" b="1">
              <a:cs typeface="+mn-cs"/>
            </a:endParaRPr>
          </a:p>
        </p:txBody>
      </p:sp>
      <p:sp>
        <p:nvSpPr>
          <p:cNvPr id="89097" name="Rectangle 9"/>
          <p:cNvSpPr>
            <a:spLocks noChangeAspect="1" noChangeArrowheads="1"/>
          </p:cNvSpPr>
          <p:nvPr/>
        </p:nvSpPr>
        <p:spPr bwMode="auto">
          <a:xfrm>
            <a:off x="6129338" y="2884488"/>
            <a:ext cx="463550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Al</a:t>
            </a:r>
            <a:endParaRPr lang="eu-ES" sz="1600" b="1">
              <a:cs typeface="+mn-cs"/>
            </a:endParaRPr>
          </a:p>
        </p:txBody>
      </p:sp>
      <p:sp>
        <p:nvSpPr>
          <p:cNvPr id="89098" name="Rectangle 10"/>
          <p:cNvSpPr>
            <a:spLocks noChangeAspect="1" noChangeArrowheads="1"/>
          </p:cNvSpPr>
          <p:nvPr/>
        </p:nvSpPr>
        <p:spPr bwMode="auto">
          <a:xfrm>
            <a:off x="852488" y="2884488"/>
            <a:ext cx="492125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12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Mg</a:t>
            </a:r>
            <a:endParaRPr lang="eu-ES" sz="1600" b="1">
              <a:cs typeface="+mn-cs"/>
            </a:endParaRPr>
          </a:p>
        </p:txBody>
      </p:sp>
      <p:sp>
        <p:nvSpPr>
          <p:cNvPr id="89099" name="Rectangle 11"/>
          <p:cNvSpPr>
            <a:spLocks noChangeAspect="1" noChangeArrowheads="1"/>
          </p:cNvSpPr>
          <p:nvPr/>
        </p:nvSpPr>
        <p:spPr bwMode="auto">
          <a:xfrm>
            <a:off x="374650" y="2884488"/>
            <a:ext cx="477838" cy="4953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11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Na</a:t>
            </a:r>
            <a:endParaRPr lang="eu-ES" sz="1600" b="1">
              <a:cs typeface="+mn-cs"/>
            </a:endParaRPr>
          </a:p>
        </p:txBody>
      </p:sp>
      <p:grpSp>
        <p:nvGrpSpPr>
          <p:cNvPr id="153612" name="Group 12"/>
          <p:cNvGrpSpPr>
            <a:grpSpLocks/>
          </p:cNvGrpSpPr>
          <p:nvPr/>
        </p:nvGrpSpPr>
        <p:grpSpPr bwMode="auto">
          <a:xfrm>
            <a:off x="127000" y="3379788"/>
            <a:ext cx="8834438" cy="1976437"/>
            <a:chOff x="80" y="2129"/>
            <a:chExt cx="5565" cy="1245"/>
          </a:xfrm>
        </p:grpSpPr>
        <p:sp>
          <p:nvSpPr>
            <p:cNvPr id="89101" name="Rectangle 13"/>
            <p:cNvSpPr>
              <a:spLocks noChangeAspect="1" noChangeArrowheads="1"/>
            </p:cNvSpPr>
            <p:nvPr/>
          </p:nvSpPr>
          <p:spPr bwMode="auto">
            <a:xfrm>
              <a:off x="2675" y="3063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Mt</a:t>
              </a:r>
              <a:endParaRPr lang="eu-ES" sz="1600" b="1">
                <a:cs typeface="+mn-cs"/>
              </a:endParaRPr>
            </a:p>
          </p:txBody>
        </p:sp>
        <p:sp>
          <p:nvSpPr>
            <p:cNvPr id="89102" name="Rectangle 14"/>
            <p:cNvSpPr>
              <a:spLocks noChangeAspect="1" noChangeArrowheads="1"/>
            </p:cNvSpPr>
            <p:nvPr/>
          </p:nvSpPr>
          <p:spPr bwMode="auto">
            <a:xfrm>
              <a:off x="2380" y="3063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Hs</a:t>
              </a:r>
              <a:endParaRPr lang="eu-ES" sz="1600" b="1">
                <a:cs typeface="+mn-cs"/>
              </a:endParaRPr>
            </a:p>
          </p:txBody>
        </p:sp>
        <p:sp>
          <p:nvSpPr>
            <p:cNvPr id="89103" name="Rectangle 15"/>
            <p:cNvSpPr>
              <a:spLocks noChangeAspect="1" noChangeArrowheads="1"/>
            </p:cNvSpPr>
            <p:nvPr/>
          </p:nvSpPr>
          <p:spPr bwMode="auto">
            <a:xfrm>
              <a:off x="2050" y="3063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Bh</a:t>
              </a:r>
              <a:endParaRPr lang="eu-ES" sz="1600" b="1">
                <a:cs typeface="+mn-cs"/>
              </a:endParaRPr>
            </a:p>
          </p:txBody>
        </p:sp>
        <p:sp>
          <p:nvSpPr>
            <p:cNvPr id="89104" name="Rectangle 16"/>
            <p:cNvSpPr>
              <a:spLocks noChangeAspect="1" noChangeArrowheads="1"/>
            </p:cNvSpPr>
            <p:nvPr/>
          </p:nvSpPr>
          <p:spPr bwMode="auto">
            <a:xfrm>
              <a:off x="1745" y="3063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Sg</a:t>
              </a:r>
              <a:endParaRPr lang="eu-ES" sz="1600" b="1">
                <a:cs typeface="+mn-cs"/>
              </a:endParaRPr>
            </a:p>
          </p:txBody>
        </p:sp>
        <p:sp>
          <p:nvSpPr>
            <p:cNvPr id="89105" name="Rectangle 17"/>
            <p:cNvSpPr>
              <a:spLocks noChangeAspect="1" noChangeArrowheads="1"/>
            </p:cNvSpPr>
            <p:nvPr/>
          </p:nvSpPr>
          <p:spPr bwMode="auto">
            <a:xfrm>
              <a:off x="1443" y="3063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Db</a:t>
              </a:r>
              <a:endParaRPr lang="eu-ES" sz="1600" b="1">
                <a:cs typeface="+mn-cs"/>
              </a:endParaRPr>
            </a:p>
          </p:txBody>
        </p:sp>
        <p:sp>
          <p:nvSpPr>
            <p:cNvPr id="89106" name="Rectangle 18"/>
            <p:cNvSpPr>
              <a:spLocks noChangeAspect="1" noChangeArrowheads="1"/>
            </p:cNvSpPr>
            <p:nvPr/>
          </p:nvSpPr>
          <p:spPr bwMode="auto">
            <a:xfrm>
              <a:off x="1146" y="3063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104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Rf</a:t>
              </a:r>
              <a:endParaRPr lang="eu-ES" sz="1600" b="1">
                <a:cs typeface="+mn-cs"/>
              </a:endParaRPr>
            </a:p>
          </p:txBody>
        </p:sp>
        <p:sp>
          <p:nvSpPr>
            <p:cNvPr id="89107" name="Rectangle 19"/>
            <p:cNvSpPr>
              <a:spLocks noChangeAspect="1" noChangeArrowheads="1"/>
            </p:cNvSpPr>
            <p:nvPr/>
          </p:nvSpPr>
          <p:spPr bwMode="auto">
            <a:xfrm>
              <a:off x="847" y="3063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89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2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Ac</a:t>
              </a:r>
              <a:endParaRPr lang="eu-ES" sz="1600" b="1">
                <a:cs typeface="+mn-cs"/>
              </a:endParaRPr>
            </a:p>
          </p:txBody>
        </p:sp>
        <p:sp>
          <p:nvSpPr>
            <p:cNvPr id="89108" name="Rectangle 20"/>
            <p:cNvSpPr>
              <a:spLocks noChangeAspect="1" noChangeArrowheads="1"/>
            </p:cNvSpPr>
            <p:nvPr/>
          </p:nvSpPr>
          <p:spPr bwMode="auto">
            <a:xfrm>
              <a:off x="537" y="3063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Ra</a:t>
              </a:r>
              <a:endParaRPr lang="eu-ES" sz="1600" b="1">
                <a:cs typeface="+mn-cs"/>
              </a:endParaRPr>
            </a:p>
          </p:txBody>
        </p:sp>
        <p:sp>
          <p:nvSpPr>
            <p:cNvPr id="89109" name="Rectangle 21"/>
            <p:cNvSpPr>
              <a:spLocks noChangeAspect="1" noChangeArrowheads="1"/>
            </p:cNvSpPr>
            <p:nvPr/>
          </p:nvSpPr>
          <p:spPr bwMode="auto">
            <a:xfrm>
              <a:off x="236" y="3063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Fr</a:t>
              </a:r>
              <a:endParaRPr lang="eu-ES" sz="1600" b="1">
                <a:cs typeface="+mn-cs"/>
              </a:endParaRPr>
            </a:p>
          </p:txBody>
        </p:sp>
        <p:sp>
          <p:nvSpPr>
            <p:cNvPr id="89110" name="Rectangle 22"/>
            <p:cNvSpPr>
              <a:spLocks noChangeAspect="1" noChangeArrowheads="1"/>
            </p:cNvSpPr>
            <p:nvPr/>
          </p:nvSpPr>
          <p:spPr bwMode="auto">
            <a:xfrm>
              <a:off x="5347" y="2752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Rn</a:t>
              </a:r>
              <a:endParaRPr lang="eu-ES" sz="1600" b="1">
                <a:cs typeface="+mn-cs"/>
              </a:endParaRPr>
            </a:p>
          </p:txBody>
        </p:sp>
        <p:sp>
          <p:nvSpPr>
            <p:cNvPr id="89111" name="Rectangle 23"/>
            <p:cNvSpPr>
              <a:spLocks noChangeAspect="1" noChangeArrowheads="1"/>
            </p:cNvSpPr>
            <p:nvPr/>
          </p:nvSpPr>
          <p:spPr bwMode="auto">
            <a:xfrm>
              <a:off x="5031" y="2752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At</a:t>
              </a:r>
              <a:endParaRPr lang="eu-ES" sz="1600" b="1">
                <a:cs typeface="+mn-cs"/>
              </a:endParaRPr>
            </a:p>
          </p:txBody>
        </p:sp>
        <p:sp>
          <p:nvSpPr>
            <p:cNvPr id="89112" name="Rectangle 24"/>
            <p:cNvSpPr>
              <a:spLocks noChangeAspect="1" noChangeArrowheads="1"/>
            </p:cNvSpPr>
            <p:nvPr/>
          </p:nvSpPr>
          <p:spPr bwMode="auto">
            <a:xfrm>
              <a:off x="4728" y="2752"/>
              <a:ext cx="303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Po</a:t>
              </a:r>
              <a:endParaRPr lang="eu-ES" sz="1600" b="1">
                <a:cs typeface="+mn-cs"/>
              </a:endParaRPr>
            </a:p>
          </p:txBody>
        </p:sp>
        <p:sp>
          <p:nvSpPr>
            <p:cNvPr id="89113" name="Rectangle 25"/>
            <p:cNvSpPr>
              <a:spLocks noChangeAspect="1" noChangeArrowheads="1"/>
            </p:cNvSpPr>
            <p:nvPr/>
          </p:nvSpPr>
          <p:spPr bwMode="auto">
            <a:xfrm>
              <a:off x="4439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Bi</a:t>
              </a:r>
              <a:endParaRPr lang="eu-ES" sz="1600" b="1">
                <a:cs typeface="+mn-cs"/>
              </a:endParaRPr>
            </a:p>
          </p:txBody>
        </p:sp>
        <p:sp>
          <p:nvSpPr>
            <p:cNvPr id="89114" name="Rectangle 26"/>
            <p:cNvSpPr>
              <a:spLocks noChangeAspect="1" noChangeArrowheads="1"/>
            </p:cNvSpPr>
            <p:nvPr/>
          </p:nvSpPr>
          <p:spPr bwMode="auto">
            <a:xfrm>
              <a:off x="4153" y="2752"/>
              <a:ext cx="286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Pb</a:t>
              </a:r>
              <a:endParaRPr lang="eu-ES" sz="1600" b="1">
                <a:cs typeface="+mn-cs"/>
              </a:endParaRPr>
            </a:p>
          </p:txBody>
        </p:sp>
        <p:sp>
          <p:nvSpPr>
            <p:cNvPr id="89115" name="Rectangle 27"/>
            <p:cNvSpPr>
              <a:spLocks noChangeAspect="1" noChangeArrowheads="1"/>
            </p:cNvSpPr>
            <p:nvPr/>
          </p:nvSpPr>
          <p:spPr bwMode="auto">
            <a:xfrm>
              <a:off x="3861" y="2752"/>
              <a:ext cx="29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Tl</a:t>
              </a:r>
              <a:endParaRPr lang="eu-ES" sz="1600" b="1">
                <a:cs typeface="+mn-cs"/>
              </a:endParaRPr>
            </a:p>
          </p:txBody>
        </p:sp>
        <p:sp>
          <p:nvSpPr>
            <p:cNvPr id="89116" name="Rectangle 28"/>
            <p:cNvSpPr>
              <a:spLocks noChangeAspect="1" noChangeArrowheads="1"/>
            </p:cNvSpPr>
            <p:nvPr/>
          </p:nvSpPr>
          <p:spPr bwMode="auto">
            <a:xfrm>
              <a:off x="3572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80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Hg</a:t>
              </a:r>
              <a:endParaRPr lang="eu-ES" sz="1600" b="1">
                <a:cs typeface="+mn-cs"/>
              </a:endParaRPr>
            </a:p>
          </p:txBody>
        </p:sp>
        <p:sp>
          <p:nvSpPr>
            <p:cNvPr id="89117" name="Rectangle 29"/>
            <p:cNvSpPr>
              <a:spLocks noChangeAspect="1" noChangeArrowheads="1"/>
            </p:cNvSpPr>
            <p:nvPr/>
          </p:nvSpPr>
          <p:spPr bwMode="auto">
            <a:xfrm>
              <a:off x="3254" y="2752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Au</a:t>
              </a:r>
              <a:endParaRPr lang="eu-ES" sz="1600" b="1">
                <a:cs typeface="+mn-cs"/>
              </a:endParaRPr>
            </a:p>
          </p:txBody>
        </p:sp>
        <p:sp>
          <p:nvSpPr>
            <p:cNvPr id="89118" name="Rectangle 30"/>
            <p:cNvSpPr>
              <a:spLocks noChangeAspect="1" noChangeArrowheads="1"/>
            </p:cNvSpPr>
            <p:nvPr/>
          </p:nvSpPr>
          <p:spPr bwMode="auto">
            <a:xfrm>
              <a:off x="2965" y="2752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Pt</a:t>
              </a:r>
              <a:endParaRPr lang="eu-ES" sz="1600" b="1">
                <a:cs typeface="+mn-cs"/>
              </a:endParaRPr>
            </a:p>
          </p:txBody>
        </p:sp>
        <p:sp>
          <p:nvSpPr>
            <p:cNvPr id="89119" name="Rectangle 31"/>
            <p:cNvSpPr>
              <a:spLocks noChangeAspect="1" noChangeArrowheads="1"/>
            </p:cNvSpPr>
            <p:nvPr/>
          </p:nvSpPr>
          <p:spPr bwMode="auto">
            <a:xfrm>
              <a:off x="2675" y="2752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Ir</a:t>
              </a:r>
              <a:endParaRPr lang="eu-ES" sz="1600" b="1">
                <a:cs typeface="+mn-cs"/>
              </a:endParaRPr>
            </a:p>
          </p:txBody>
        </p:sp>
        <p:sp>
          <p:nvSpPr>
            <p:cNvPr id="89120" name="Rectangle 32"/>
            <p:cNvSpPr>
              <a:spLocks noChangeAspect="1" noChangeArrowheads="1"/>
            </p:cNvSpPr>
            <p:nvPr/>
          </p:nvSpPr>
          <p:spPr bwMode="auto">
            <a:xfrm>
              <a:off x="2380" y="2752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Os</a:t>
              </a:r>
              <a:endParaRPr lang="eu-ES" sz="1600" b="1">
                <a:cs typeface="+mn-cs"/>
              </a:endParaRPr>
            </a:p>
          </p:txBody>
        </p:sp>
        <p:sp>
          <p:nvSpPr>
            <p:cNvPr id="89121" name="Rectangle 33"/>
            <p:cNvSpPr>
              <a:spLocks noChangeAspect="1" noChangeArrowheads="1"/>
            </p:cNvSpPr>
            <p:nvPr/>
          </p:nvSpPr>
          <p:spPr bwMode="auto">
            <a:xfrm>
              <a:off x="2050" y="2752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Re</a:t>
              </a:r>
              <a:endParaRPr lang="eu-ES" sz="1600" b="1">
                <a:cs typeface="+mn-cs"/>
              </a:endParaRPr>
            </a:p>
          </p:txBody>
        </p:sp>
        <p:sp>
          <p:nvSpPr>
            <p:cNvPr id="89122" name="Rectangle 34"/>
            <p:cNvSpPr>
              <a:spLocks noChangeAspect="1" noChangeArrowheads="1"/>
            </p:cNvSpPr>
            <p:nvPr/>
          </p:nvSpPr>
          <p:spPr bwMode="auto">
            <a:xfrm>
              <a:off x="1745" y="2752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W</a:t>
              </a:r>
              <a:endParaRPr lang="eu-ES" sz="1600" b="1">
                <a:cs typeface="+mn-cs"/>
              </a:endParaRPr>
            </a:p>
          </p:txBody>
        </p:sp>
        <p:sp>
          <p:nvSpPr>
            <p:cNvPr id="89123" name="Rectangle 35"/>
            <p:cNvSpPr>
              <a:spLocks noChangeAspect="1" noChangeArrowheads="1"/>
            </p:cNvSpPr>
            <p:nvPr/>
          </p:nvSpPr>
          <p:spPr bwMode="auto">
            <a:xfrm>
              <a:off x="1443" y="2752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Ta</a:t>
              </a:r>
              <a:endParaRPr lang="eu-ES" sz="1600" b="1">
                <a:cs typeface="+mn-cs"/>
              </a:endParaRPr>
            </a:p>
          </p:txBody>
        </p:sp>
        <p:sp>
          <p:nvSpPr>
            <p:cNvPr id="89124" name="Rectangle 36"/>
            <p:cNvSpPr>
              <a:spLocks noChangeAspect="1" noChangeArrowheads="1"/>
            </p:cNvSpPr>
            <p:nvPr/>
          </p:nvSpPr>
          <p:spPr bwMode="auto">
            <a:xfrm>
              <a:off x="1146" y="2752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Hf</a:t>
              </a:r>
              <a:endParaRPr lang="eu-ES" sz="1600" b="1">
                <a:cs typeface="+mn-cs"/>
              </a:endParaRPr>
            </a:p>
          </p:txBody>
        </p:sp>
        <p:sp>
          <p:nvSpPr>
            <p:cNvPr id="89125" name="Rectangle 37"/>
            <p:cNvSpPr>
              <a:spLocks noChangeAspect="1" noChangeArrowheads="1"/>
            </p:cNvSpPr>
            <p:nvPr/>
          </p:nvSpPr>
          <p:spPr bwMode="auto">
            <a:xfrm>
              <a:off x="847" y="2752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57 </a:t>
              </a:r>
              <a:r>
                <a:rPr lang="eu-ES" sz="1000">
                  <a:solidFill>
                    <a:srgbClr val="FF0000"/>
                  </a:solidFill>
                  <a:latin typeface="Times New Roman" charset="0"/>
                  <a:cs typeface="Times New Roman" charset="0"/>
                  <a:hlinkClick r:id="rId3"/>
                </a:rPr>
                <a:t>*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La</a:t>
              </a:r>
              <a:endParaRPr lang="eu-ES" sz="1600" b="1">
                <a:cs typeface="+mn-cs"/>
              </a:endParaRPr>
            </a:p>
          </p:txBody>
        </p:sp>
        <p:sp>
          <p:nvSpPr>
            <p:cNvPr id="89126" name="Rectangle 38"/>
            <p:cNvSpPr>
              <a:spLocks noChangeAspect="1" noChangeArrowheads="1"/>
            </p:cNvSpPr>
            <p:nvPr/>
          </p:nvSpPr>
          <p:spPr bwMode="auto">
            <a:xfrm>
              <a:off x="537" y="2752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Ba</a:t>
              </a:r>
              <a:endParaRPr lang="eu-ES" sz="1600" b="1">
                <a:cs typeface="+mn-cs"/>
              </a:endParaRPr>
            </a:p>
          </p:txBody>
        </p:sp>
        <p:sp>
          <p:nvSpPr>
            <p:cNvPr id="89127" name="Rectangle 39"/>
            <p:cNvSpPr>
              <a:spLocks noChangeAspect="1" noChangeArrowheads="1"/>
            </p:cNvSpPr>
            <p:nvPr/>
          </p:nvSpPr>
          <p:spPr bwMode="auto">
            <a:xfrm>
              <a:off x="236" y="2752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Cs</a:t>
              </a:r>
              <a:endParaRPr lang="eu-ES" sz="1600" b="1">
                <a:cs typeface="+mn-cs"/>
              </a:endParaRPr>
            </a:p>
          </p:txBody>
        </p:sp>
        <p:sp>
          <p:nvSpPr>
            <p:cNvPr id="89128" name="Rectangle 40"/>
            <p:cNvSpPr>
              <a:spLocks noChangeAspect="1" noChangeArrowheads="1"/>
            </p:cNvSpPr>
            <p:nvPr/>
          </p:nvSpPr>
          <p:spPr bwMode="auto">
            <a:xfrm>
              <a:off x="5347" y="2440"/>
              <a:ext cx="298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Xe</a:t>
              </a:r>
              <a:endParaRPr lang="eu-ES" sz="1600" b="1">
                <a:cs typeface="+mn-cs"/>
              </a:endParaRPr>
            </a:p>
          </p:txBody>
        </p:sp>
        <p:sp>
          <p:nvSpPr>
            <p:cNvPr id="89129" name="Rectangle 41"/>
            <p:cNvSpPr>
              <a:spLocks noChangeAspect="1" noChangeArrowheads="1"/>
            </p:cNvSpPr>
            <p:nvPr/>
          </p:nvSpPr>
          <p:spPr bwMode="auto">
            <a:xfrm>
              <a:off x="5031" y="2440"/>
              <a:ext cx="316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</a:t>
              </a:r>
              <a:endParaRPr lang="eu-ES" sz="1600" b="1">
                <a:cs typeface="+mn-cs"/>
              </a:endParaRPr>
            </a:p>
          </p:txBody>
        </p:sp>
        <p:sp>
          <p:nvSpPr>
            <p:cNvPr id="89130" name="Rectangle 42"/>
            <p:cNvSpPr>
              <a:spLocks noChangeAspect="1" noChangeArrowheads="1"/>
            </p:cNvSpPr>
            <p:nvPr/>
          </p:nvSpPr>
          <p:spPr bwMode="auto">
            <a:xfrm>
              <a:off x="4728" y="2440"/>
              <a:ext cx="303" cy="312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Te</a:t>
              </a:r>
              <a:endParaRPr lang="eu-ES" sz="1600" b="1">
                <a:cs typeface="+mn-cs"/>
              </a:endParaRPr>
            </a:p>
          </p:txBody>
        </p:sp>
        <p:sp>
          <p:nvSpPr>
            <p:cNvPr id="89131" name="Rectangle 43"/>
            <p:cNvSpPr>
              <a:spLocks noChangeAspect="1" noChangeArrowheads="1"/>
            </p:cNvSpPr>
            <p:nvPr/>
          </p:nvSpPr>
          <p:spPr bwMode="auto">
            <a:xfrm>
              <a:off x="4439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Sb</a:t>
              </a:r>
              <a:endParaRPr lang="eu-ES" sz="1600" b="1">
                <a:cs typeface="+mn-cs"/>
              </a:endParaRPr>
            </a:p>
          </p:txBody>
        </p:sp>
        <p:sp>
          <p:nvSpPr>
            <p:cNvPr id="89132" name="Rectangle 44"/>
            <p:cNvSpPr>
              <a:spLocks noChangeAspect="1" noChangeArrowheads="1"/>
            </p:cNvSpPr>
            <p:nvPr/>
          </p:nvSpPr>
          <p:spPr bwMode="auto">
            <a:xfrm>
              <a:off x="4153" y="2440"/>
              <a:ext cx="286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Sn</a:t>
              </a:r>
              <a:endParaRPr lang="eu-ES" sz="1600" b="1">
                <a:cs typeface="+mn-cs"/>
              </a:endParaRPr>
            </a:p>
          </p:txBody>
        </p:sp>
        <p:sp>
          <p:nvSpPr>
            <p:cNvPr id="89133" name="Rectangle 45"/>
            <p:cNvSpPr>
              <a:spLocks noChangeAspect="1" noChangeArrowheads="1"/>
            </p:cNvSpPr>
            <p:nvPr/>
          </p:nvSpPr>
          <p:spPr bwMode="auto">
            <a:xfrm>
              <a:off x="3861" y="2440"/>
              <a:ext cx="29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In</a:t>
              </a:r>
              <a:endParaRPr lang="eu-ES" sz="1600" b="1">
                <a:cs typeface="+mn-cs"/>
              </a:endParaRPr>
            </a:p>
          </p:txBody>
        </p:sp>
        <p:sp>
          <p:nvSpPr>
            <p:cNvPr id="89134" name="Rectangle 46"/>
            <p:cNvSpPr>
              <a:spLocks noChangeAspect="1" noChangeArrowheads="1"/>
            </p:cNvSpPr>
            <p:nvPr/>
          </p:nvSpPr>
          <p:spPr bwMode="auto">
            <a:xfrm>
              <a:off x="3572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Cd</a:t>
              </a:r>
              <a:endParaRPr lang="eu-ES" sz="1600" b="1">
                <a:cs typeface="+mn-cs"/>
              </a:endParaRPr>
            </a:p>
          </p:txBody>
        </p:sp>
        <p:sp>
          <p:nvSpPr>
            <p:cNvPr id="89135" name="Rectangle 47"/>
            <p:cNvSpPr>
              <a:spLocks noChangeAspect="1" noChangeArrowheads="1"/>
            </p:cNvSpPr>
            <p:nvPr/>
          </p:nvSpPr>
          <p:spPr bwMode="auto">
            <a:xfrm>
              <a:off x="3254" y="2440"/>
              <a:ext cx="318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Ag</a:t>
              </a:r>
              <a:endParaRPr lang="eu-ES" sz="1600" b="1">
                <a:cs typeface="+mn-cs"/>
              </a:endParaRPr>
            </a:p>
          </p:txBody>
        </p:sp>
        <p:sp>
          <p:nvSpPr>
            <p:cNvPr id="89136" name="Rectangle 48"/>
            <p:cNvSpPr>
              <a:spLocks noChangeAspect="1" noChangeArrowheads="1"/>
            </p:cNvSpPr>
            <p:nvPr/>
          </p:nvSpPr>
          <p:spPr bwMode="auto">
            <a:xfrm>
              <a:off x="2965" y="2440"/>
              <a:ext cx="28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Pd</a:t>
              </a:r>
              <a:endParaRPr lang="eu-ES" sz="1600" b="1">
                <a:cs typeface="+mn-cs"/>
              </a:endParaRPr>
            </a:p>
          </p:txBody>
        </p:sp>
        <p:sp>
          <p:nvSpPr>
            <p:cNvPr id="89137" name="Rectangle 49"/>
            <p:cNvSpPr>
              <a:spLocks noChangeAspect="1" noChangeArrowheads="1"/>
            </p:cNvSpPr>
            <p:nvPr/>
          </p:nvSpPr>
          <p:spPr bwMode="auto">
            <a:xfrm>
              <a:off x="2675" y="2440"/>
              <a:ext cx="29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Rh</a:t>
              </a:r>
              <a:endParaRPr lang="eu-ES" sz="1600" b="1">
                <a:cs typeface="+mn-cs"/>
              </a:endParaRPr>
            </a:p>
          </p:txBody>
        </p:sp>
        <p:sp>
          <p:nvSpPr>
            <p:cNvPr id="89138" name="Rectangle 50"/>
            <p:cNvSpPr>
              <a:spLocks noChangeAspect="1" noChangeArrowheads="1"/>
            </p:cNvSpPr>
            <p:nvPr/>
          </p:nvSpPr>
          <p:spPr bwMode="auto">
            <a:xfrm>
              <a:off x="2380" y="2440"/>
              <a:ext cx="295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Ru</a:t>
              </a:r>
              <a:endParaRPr lang="eu-ES" sz="1600" b="1">
                <a:cs typeface="+mn-cs"/>
              </a:endParaRPr>
            </a:p>
          </p:txBody>
        </p:sp>
        <p:sp>
          <p:nvSpPr>
            <p:cNvPr id="89139" name="Rectangle 51"/>
            <p:cNvSpPr>
              <a:spLocks noChangeAspect="1" noChangeArrowheads="1"/>
            </p:cNvSpPr>
            <p:nvPr/>
          </p:nvSpPr>
          <p:spPr bwMode="auto">
            <a:xfrm>
              <a:off x="2050" y="2440"/>
              <a:ext cx="33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Tc</a:t>
              </a:r>
              <a:endParaRPr lang="eu-ES" sz="1600" b="1">
                <a:cs typeface="+mn-cs"/>
              </a:endParaRPr>
            </a:p>
          </p:txBody>
        </p:sp>
        <p:sp>
          <p:nvSpPr>
            <p:cNvPr id="89140" name="Rectangle 52"/>
            <p:cNvSpPr>
              <a:spLocks noChangeAspect="1" noChangeArrowheads="1"/>
            </p:cNvSpPr>
            <p:nvPr/>
          </p:nvSpPr>
          <p:spPr bwMode="auto">
            <a:xfrm>
              <a:off x="1745" y="2440"/>
              <a:ext cx="305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Mo</a:t>
              </a:r>
              <a:endParaRPr lang="eu-ES" sz="1600" b="1">
                <a:cs typeface="+mn-cs"/>
              </a:endParaRPr>
            </a:p>
          </p:txBody>
        </p:sp>
        <p:sp>
          <p:nvSpPr>
            <p:cNvPr id="89141" name="Rectangle 53"/>
            <p:cNvSpPr>
              <a:spLocks noChangeAspect="1" noChangeArrowheads="1"/>
            </p:cNvSpPr>
            <p:nvPr/>
          </p:nvSpPr>
          <p:spPr bwMode="auto">
            <a:xfrm>
              <a:off x="1443" y="2440"/>
              <a:ext cx="302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Nb</a:t>
              </a:r>
              <a:endParaRPr lang="eu-ES" sz="1600" b="1">
                <a:cs typeface="+mn-cs"/>
              </a:endParaRPr>
            </a:p>
          </p:txBody>
        </p:sp>
        <p:sp>
          <p:nvSpPr>
            <p:cNvPr id="89142" name="Rectangle 54"/>
            <p:cNvSpPr>
              <a:spLocks noChangeAspect="1" noChangeArrowheads="1"/>
            </p:cNvSpPr>
            <p:nvPr/>
          </p:nvSpPr>
          <p:spPr bwMode="auto">
            <a:xfrm>
              <a:off x="1146" y="2440"/>
              <a:ext cx="297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Zr</a:t>
              </a:r>
              <a:endParaRPr lang="eu-ES" sz="1600" b="1">
                <a:cs typeface="+mn-cs"/>
              </a:endParaRPr>
            </a:p>
          </p:txBody>
        </p:sp>
        <p:sp>
          <p:nvSpPr>
            <p:cNvPr id="89143" name="Rectangle 55"/>
            <p:cNvSpPr>
              <a:spLocks noChangeAspect="1" noChangeArrowheads="1"/>
            </p:cNvSpPr>
            <p:nvPr/>
          </p:nvSpPr>
          <p:spPr bwMode="auto">
            <a:xfrm>
              <a:off x="847" y="2440"/>
              <a:ext cx="299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Y</a:t>
              </a:r>
              <a:endParaRPr lang="eu-ES" sz="1600" b="1">
                <a:cs typeface="+mn-cs"/>
              </a:endParaRPr>
            </a:p>
          </p:txBody>
        </p:sp>
        <p:sp>
          <p:nvSpPr>
            <p:cNvPr id="89144" name="Rectangle 56"/>
            <p:cNvSpPr>
              <a:spLocks noChangeAspect="1" noChangeArrowheads="1"/>
            </p:cNvSpPr>
            <p:nvPr/>
          </p:nvSpPr>
          <p:spPr bwMode="auto">
            <a:xfrm>
              <a:off x="537" y="2440"/>
              <a:ext cx="310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Sr</a:t>
              </a:r>
              <a:endParaRPr lang="eu-ES" sz="1600" b="1">
                <a:cs typeface="+mn-cs"/>
              </a:endParaRPr>
            </a:p>
          </p:txBody>
        </p:sp>
        <p:sp>
          <p:nvSpPr>
            <p:cNvPr id="89145" name="Rectangle 57"/>
            <p:cNvSpPr>
              <a:spLocks noChangeAspect="1" noChangeArrowheads="1"/>
            </p:cNvSpPr>
            <p:nvPr/>
          </p:nvSpPr>
          <p:spPr bwMode="auto">
            <a:xfrm>
              <a:off x="236" y="2440"/>
              <a:ext cx="301" cy="312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Rb</a:t>
              </a:r>
              <a:endParaRPr lang="eu-ES" sz="1600" b="1">
                <a:cs typeface="+mn-cs"/>
              </a:endParaRPr>
            </a:p>
          </p:txBody>
        </p:sp>
        <p:sp>
          <p:nvSpPr>
            <p:cNvPr id="89146" name="Rectangle 58"/>
            <p:cNvSpPr>
              <a:spLocks noChangeAspect="1" noChangeArrowheads="1"/>
            </p:cNvSpPr>
            <p:nvPr/>
          </p:nvSpPr>
          <p:spPr bwMode="auto">
            <a:xfrm>
              <a:off x="5347" y="2129"/>
              <a:ext cx="298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Kr</a:t>
              </a:r>
              <a:endParaRPr lang="eu-ES" sz="1600" b="1">
                <a:cs typeface="+mn-cs"/>
              </a:endParaRPr>
            </a:p>
          </p:txBody>
        </p:sp>
        <p:sp>
          <p:nvSpPr>
            <p:cNvPr id="89147" name="Rectangle 59"/>
            <p:cNvSpPr>
              <a:spLocks noChangeAspect="1" noChangeArrowheads="1"/>
            </p:cNvSpPr>
            <p:nvPr/>
          </p:nvSpPr>
          <p:spPr bwMode="auto">
            <a:xfrm>
              <a:off x="5031" y="2129"/>
              <a:ext cx="316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Br</a:t>
              </a:r>
              <a:endParaRPr lang="eu-ES" sz="1600" b="1">
                <a:cs typeface="+mn-cs"/>
              </a:endParaRPr>
            </a:p>
          </p:txBody>
        </p:sp>
        <p:sp>
          <p:nvSpPr>
            <p:cNvPr id="89148" name="Rectangle 60"/>
            <p:cNvSpPr>
              <a:spLocks noChangeAspect="1" noChangeArrowheads="1"/>
            </p:cNvSpPr>
            <p:nvPr/>
          </p:nvSpPr>
          <p:spPr bwMode="auto">
            <a:xfrm>
              <a:off x="4728" y="2129"/>
              <a:ext cx="303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Se</a:t>
              </a:r>
              <a:endParaRPr lang="eu-ES" sz="1600" b="1">
                <a:cs typeface="+mn-cs"/>
              </a:endParaRPr>
            </a:p>
          </p:txBody>
        </p:sp>
        <p:sp>
          <p:nvSpPr>
            <p:cNvPr id="89149" name="Rectangle 61"/>
            <p:cNvSpPr>
              <a:spLocks noChangeAspect="1" noChangeArrowheads="1"/>
            </p:cNvSpPr>
            <p:nvPr/>
          </p:nvSpPr>
          <p:spPr bwMode="auto">
            <a:xfrm>
              <a:off x="4439" y="2129"/>
              <a:ext cx="289" cy="31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As</a:t>
              </a:r>
              <a:endParaRPr lang="eu-ES" sz="1600" b="1">
                <a:cs typeface="+mn-cs"/>
              </a:endParaRPr>
            </a:p>
          </p:txBody>
        </p:sp>
        <p:sp>
          <p:nvSpPr>
            <p:cNvPr id="89150" name="Rectangle 62"/>
            <p:cNvSpPr>
              <a:spLocks noChangeAspect="1" noChangeArrowheads="1"/>
            </p:cNvSpPr>
            <p:nvPr/>
          </p:nvSpPr>
          <p:spPr bwMode="auto">
            <a:xfrm>
              <a:off x="4153" y="2129"/>
              <a:ext cx="286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Ge</a:t>
              </a:r>
              <a:endParaRPr lang="eu-ES" sz="1600" b="1">
                <a:cs typeface="+mn-cs"/>
              </a:endParaRPr>
            </a:p>
          </p:txBody>
        </p:sp>
        <p:sp>
          <p:nvSpPr>
            <p:cNvPr id="89151" name="Rectangle 63"/>
            <p:cNvSpPr>
              <a:spLocks noChangeAspect="1" noChangeArrowheads="1"/>
            </p:cNvSpPr>
            <p:nvPr/>
          </p:nvSpPr>
          <p:spPr bwMode="auto">
            <a:xfrm>
              <a:off x="3861" y="2129"/>
              <a:ext cx="29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Ga</a:t>
              </a:r>
              <a:endParaRPr lang="eu-ES" sz="1600" b="1">
                <a:cs typeface="+mn-cs"/>
              </a:endParaRPr>
            </a:p>
          </p:txBody>
        </p:sp>
        <p:sp>
          <p:nvSpPr>
            <p:cNvPr id="89152" name="Rectangle 64"/>
            <p:cNvSpPr>
              <a:spLocks noChangeAspect="1" noChangeArrowheads="1"/>
            </p:cNvSpPr>
            <p:nvPr/>
          </p:nvSpPr>
          <p:spPr bwMode="auto">
            <a:xfrm>
              <a:off x="3572" y="2129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30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Zn</a:t>
              </a:r>
              <a:endParaRPr lang="eu-ES" sz="1600" b="1">
                <a:cs typeface="+mn-cs"/>
              </a:endParaRPr>
            </a:p>
          </p:txBody>
        </p:sp>
        <p:sp>
          <p:nvSpPr>
            <p:cNvPr id="89153" name="Rectangle 65"/>
            <p:cNvSpPr>
              <a:spLocks noChangeAspect="1" noChangeArrowheads="1"/>
            </p:cNvSpPr>
            <p:nvPr/>
          </p:nvSpPr>
          <p:spPr bwMode="auto">
            <a:xfrm>
              <a:off x="3254" y="2129"/>
              <a:ext cx="318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Cu</a:t>
              </a:r>
              <a:endParaRPr lang="eu-ES" sz="1600" b="1">
                <a:cs typeface="+mn-cs"/>
              </a:endParaRPr>
            </a:p>
          </p:txBody>
        </p:sp>
        <p:sp>
          <p:nvSpPr>
            <p:cNvPr id="89154" name="Rectangle 66"/>
            <p:cNvSpPr>
              <a:spLocks noChangeAspect="1" noChangeArrowheads="1"/>
            </p:cNvSpPr>
            <p:nvPr/>
          </p:nvSpPr>
          <p:spPr bwMode="auto">
            <a:xfrm>
              <a:off x="2965" y="2129"/>
              <a:ext cx="28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28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Ni</a:t>
              </a:r>
              <a:endParaRPr lang="eu-ES" sz="1600" b="1">
                <a:cs typeface="+mn-cs"/>
              </a:endParaRPr>
            </a:p>
          </p:txBody>
        </p:sp>
        <p:sp>
          <p:nvSpPr>
            <p:cNvPr id="89155" name="Rectangle 67"/>
            <p:cNvSpPr>
              <a:spLocks noChangeAspect="1" noChangeArrowheads="1"/>
            </p:cNvSpPr>
            <p:nvPr/>
          </p:nvSpPr>
          <p:spPr bwMode="auto">
            <a:xfrm>
              <a:off x="2675" y="2129"/>
              <a:ext cx="29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27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Co</a:t>
              </a:r>
              <a:endParaRPr lang="eu-ES" sz="1600" b="1">
                <a:cs typeface="+mn-cs"/>
              </a:endParaRPr>
            </a:p>
          </p:txBody>
        </p:sp>
        <p:sp>
          <p:nvSpPr>
            <p:cNvPr id="89156" name="Rectangle 68"/>
            <p:cNvSpPr>
              <a:spLocks noChangeAspect="1" noChangeArrowheads="1"/>
            </p:cNvSpPr>
            <p:nvPr/>
          </p:nvSpPr>
          <p:spPr bwMode="auto">
            <a:xfrm>
              <a:off x="2380" y="2129"/>
              <a:ext cx="29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26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Fe</a:t>
              </a:r>
              <a:endParaRPr lang="eu-ES" sz="1600" b="1">
                <a:cs typeface="+mn-cs"/>
              </a:endParaRPr>
            </a:p>
          </p:txBody>
        </p:sp>
        <p:sp>
          <p:nvSpPr>
            <p:cNvPr id="89157" name="Rectangle 69"/>
            <p:cNvSpPr>
              <a:spLocks noChangeAspect="1" noChangeArrowheads="1"/>
            </p:cNvSpPr>
            <p:nvPr/>
          </p:nvSpPr>
          <p:spPr bwMode="auto">
            <a:xfrm>
              <a:off x="2050" y="2129"/>
              <a:ext cx="33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25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Mn</a:t>
              </a:r>
              <a:endParaRPr lang="eu-ES" sz="1600" b="1">
                <a:cs typeface="+mn-cs"/>
              </a:endParaRPr>
            </a:p>
          </p:txBody>
        </p:sp>
        <p:sp>
          <p:nvSpPr>
            <p:cNvPr id="89158" name="Rectangle 70"/>
            <p:cNvSpPr>
              <a:spLocks noChangeAspect="1" noChangeArrowheads="1"/>
            </p:cNvSpPr>
            <p:nvPr/>
          </p:nvSpPr>
          <p:spPr bwMode="auto">
            <a:xfrm>
              <a:off x="1745" y="2129"/>
              <a:ext cx="305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24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Cr</a:t>
              </a:r>
              <a:endParaRPr lang="eu-ES" sz="1600" b="1">
                <a:cs typeface="+mn-cs"/>
              </a:endParaRPr>
            </a:p>
          </p:txBody>
        </p:sp>
        <p:sp>
          <p:nvSpPr>
            <p:cNvPr id="89159" name="Rectangle 71"/>
            <p:cNvSpPr>
              <a:spLocks noChangeAspect="1" noChangeArrowheads="1"/>
            </p:cNvSpPr>
            <p:nvPr/>
          </p:nvSpPr>
          <p:spPr bwMode="auto">
            <a:xfrm>
              <a:off x="1443" y="2129"/>
              <a:ext cx="302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23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V</a:t>
              </a:r>
              <a:endParaRPr lang="eu-ES" sz="1600" b="1">
                <a:cs typeface="+mn-cs"/>
              </a:endParaRPr>
            </a:p>
          </p:txBody>
        </p:sp>
        <p:sp>
          <p:nvSpPr>
            <p:cNvPr id="89160" name="Rectangle 72"/>
            <p:cNvSpPr>
              <a:spLocks noChangeAspect="1" noChangeArrowheads="1"/>
            </p:cNvSpPr>
            <p:nvPr/>
          </p:nvSpPr>
          <p:spPr bwMode="auto">
            <a:xfrm>
              <a:off x="1146" y="2129"/>
              <a:ext cx="297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Ti</a:t>
              </a:r>
              <a:endParaRPr lang="eu-ES" sz="1600" b="1">
                <a:cs typeface="+mn-cs"/>
              </a:endParaRPr>
            </a:p>
          </p:txBody>
        </p:sp>
        <p:sp>
          <p:nvSpPr>
            <p:cNvPr id="89161" name="Rectangle 73"/>
            <p:cNvSpPr>
              <a:spLocks noChangeAspect="1" noChangeArrowheads="1"/>
            </p:cNvSpPr>
            <p:nvPr/>
          </p:nvSpPr>
          <p:spPr bwMode="auto">
            <a:xfrm>
              <a:off x="847" y="2129"/>
              <a:ext cx="299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Sc</a:t>
              </a:r>
              <a:endParaRPr lang="eu-ES" sz="1600" b="1">
                <a:cs typeface="+mn-cs"/>
              </a:endParaRPr>
            </a:p>
          </p:txBody>
        </p:sp>
        <p:sp>
          <p:nvSpPr>
            <p:cNvPr id="89162" name="Rectangle 74"/>
            <p:cNvSpPr>
              <a:spLocks noChangeAspect="1" noChangeArrowheads="1"/>
            </p:cNvSpPr>
            <p:nvPr/>
          </p:nvSpPr>
          <p:spPr bwMode="auto">
            <a:xfrm>
              <a:off x="537" y="2129"/>
              <a:ext cx="310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20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Ca</a:t>
              </a:r>
              <a:endParaRPr lang="eu-ES" sz="1600" b="1">
                <a:cs typeface="+mn-cs"/>
              </a:endParaRPr>
            </a:p>
          </p:txBody>
        </p:sp>
        <p:sp>
          <p:nvSpPr>
            <p:cNvPr id="89163" name="Rectangle 75"/>
            <p:cNvSpPr>
              <a:spLocks noChangeAspect="1" noChangeArrowheads="1"/>
            </p:cNvSpPr>
            <p:nvPr/>
          </p:nvSpPr>
          <p:spPr bwMode="auto">
            <a:xfrm>
              <a:off x="236" y="2129"/>
              <a:ext cx="301" cy="311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19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K</a:t>
              </a:r>
              <a:endParaRPr lang="eu-ES" sz="1600" b="1">
                <a:cs typeface="+mn-cs"/>
              </a:endParaRPr>
            </a:p>
          </p:txBody>
        </p:sp>
        <p:sp>
          <p:nvSpPr>
            <p:cNvPr id="89164" name="Rectangle 76"/>
            <p:cNvSpPr>
              <a:spLocks noChangeAspect="1" noChangeArrowheads="1"/>
            </p:cNvSpPr>
            <p:nvPr/>
          </p:nvSpPr>
          <p:spPr bwMode="auto">
            <a:xfrm>
              <a:off x="80" y="3063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7</a:t>
              </a:r>
              <a:endParaRPr lang="eu-ES">
                <a:cs typeface="+mn-cs"/>
              </a:endParaRPr>
            </a:p>
          </p:txBody>
        </p:sp>
        <p:sp>
          <p:nvSpPr>
            <p:cNvPr id="89165" name="Rectangle 77"/>
            <p:cNvSpPr>
              <a:spLocks noChangeAspect="1" noChangeArrowheads="1"/>
            </p:cNvSpPr>
            <p:nvPr/>
          </p:nvSpPr>
          <p:spPr bwMode="auto">
            <a:xfrm>
              <a:off x="80" y="2752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6</a:t>
              </a:r>
              <a:endParaRPr lang="eu-ES">
                <a:cs typeface="+mn-cs"/>
              </a:endParaRPr>
            </a:p>
          </p:txBody>
        </p:sp>
        <p:sp>
          <p:nvSpPr>
            <p:cNvPr id="89166" name="Rectangle 78"/>
            <p:cNvSpPr>
              <a:spLocks noChangeAspect="1" noChangeArrowheads="1"/>
            </p:cNvSpPr>
            <p:nvPr/>
          </p:nvSpPr>
          <p:spPr bwMode="auto">
            <a:xfrm>
              <a:off x="80" y="2440"/>
              <a:ext cx="156" cy="312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5</a:t>
              </a:r>
              <a:endParaRPr lang="eu-ES">
                <a:cs typeface="+mn-cs"/>
              </a:endParaRPr>
            </a:p>
          </p:txBody>
        </p:sp>
        <p:sp>
          <p:nvSpPr>
            <p:cNvPr id="89167" name="Rectangle 79"/>
            <p:cNvSpPr>
              <a:spLocks noChangeAspect="1" noChangeArrowheads="1"/>
            </p:cNvSpPr>
            <p:nvPr/>
          </p:nvSpPr>
          <p:spPr bwMode="auto">
            <a:xfrm>
              <a:off x="80" y="2129"/>
              <a:ext cx="156" cy="31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4</a:t>
              </a:r>
              <a:endParaRPr lang="eu-ES">
                <a:cs typeface="+mn-cs"/>
              </a:endParaRPr>
            </a:p>
          </p:txBody>
        </p:sp>
      </p:grpSp>
      <p:sp>
        <p:nvSpPr>
          <p:cNvPr id="89168" name="Rectangle 80"/>
          <p:cNvSpPr>
            <a:spLocks noChangeAspect="1" noChangeArrowheads="1"/>
          </p:cNvSpPr>
          <p:nvPr/>
        </p:nvSpPr>
        <p:spPr bwMode="auto">
          <a:xfrm>
            <a:off x="127000" y="2884488"/>
            <a:ext cx="247650" cy="495300"/>
          </a:xfrm>
          <a:prstGeom prst="rect">
            <a:avLst/>
          </a:prstGeom>
          <a:solidFill>
            <a:srgbClr val="FFFF8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</a:t>
            </a:r>
            <a:endParaRPr lang="eu-ES">
              <a:cs typeface="+mn-cs"/>
            </a:endParaRPr>
          </a:p>
        </p:txBody>
      </p:sp>
      <p:sp>
        <p:nvSpPr>
          <p:cNvPr id="89169" name="Rectangle 81"/>
          <p:cNvSpPr>
            <a:spLocks noChangeAspect="1" noChangeArrowheads="1"/>
          </p:cNvSpPr>
          <p:nvPr/>
        </p:nvSpPr>
        <p:spPr bwMode="auto">
          <a:xfrm>
            <a:off x="127000" y="2390775"/>
            <a:ext cx="247650" cy="493713"/>
          </a:xfrm>
          <a:prstGeom prst="rect">
            <a:avLst/>
          </a:prstGeom>
          <a:solidFill>
            <a:srgbClr val="FFFF8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u-ES" sz="12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</a:t>
            </a:r>
            <a:endParaRPr lang="eu-ES">
              <a:cs typeface="+mn-cs"/>
            </a:endParaRPr>
          </a:p>
        </p:txBody>
      </p:sp>
      <p:sp>
        <p:nvSpPr>
          <p:cNvPr id="89170" name="Rectangle 82"/>
          <p:cNvSpPr>
            <a:spLocks noChangeAspect="1" noChangeArrowheads="1"/>
          </p:cNvSpPr>
          <p:nvPr/>
        </p:nvSpPr>
        <p:spPr bwMode="auto">
          <a:xfrm>
            <a:off x="8488363" y="2390775"/>
            <a:ext cx="473075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10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Ne</a:t>
            </a:r>
            <a:endParaRPr lang="eu-ES" sz="1600" b="1">
              <a:cs typeface="+mn-cs"/>
            </a:endParaRPr>
          </a:p>
        </p:txBody>
      </p:sp>
      <p:sp>
        <p:nvSpPr>
          <p:cNvPr id="89171" name="Rectangle 83"/>
          <p:cNvSpPr>
            <a:spLocks noChangeAspect="1" noChangeArrowheads="1"/>
          </p:cNvSpPr>
          <p:nvPr/>
        </p:nvSpPr>
        <p:spPr bwMode="auto">
          <a:xfrm>
            <a:off x="7986713" y="2390775"/>
            <a:ext cx="501650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9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F</a:t>
            </a:r>
            <a:endParaRPr lang="eu-ES" sz="1600" b="1">
              <a:cs typeface="+mn-cs"/>
            </a:endParaRPr>
          </a:p>
        </p:txBody>
      </p:sp>
      <p:sp>
        <p:nvSpPr>
          <p:cNvPr id="89172" name="Rectangle 84"/>
          <p:cNvSpPr>
            <a:spLocks noChangeAspect="1" noChangeArrowheads="1"/>
          </p:cNvSpPr>
          <p:nvPr/>
        </p:nvSpPr>
        <p:spPr bwMode="auto">
          <a:xfrm>
            <a:off x="7505700" y="2390775"/>
            <a:ext cx="481013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endParaRPr lang="eu-ES" sz="1600" b="1">
              <a:cs typeface="+mn-cs"/>
            </a:endParaRPr>
          </a:p>
        </p:txBody>
      </p:sp>
      <p:sp>
        <p:nvSpPr>
          <p:cNvPr id="89173" name="Rectangle 85"/>
          <p:cNvSpPr>
            <a:spLocks noChangeAspect="1" noChangeArrowheads="1"/>
          </p:cNvSpPr>
          <p:nvPr/>
        </p:nvSpPr>
        <p:spPr bwMode="auto">
          <a:xfrm>
            <a:off x="7046913" y="2390775"/>
            <a:ext cx="458787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</a:t>
            </a:r>
            <a:endParaRPr lang="eu-ES" sz="1600" b="1">
              <a:cs typeface="+mn-cs"/>
            </a:endParaRPr>
          </a:p>
        </p:txBody>
      </p:sp>
      <p:sp>
        <p:nvSpPr>
          <p:cNvPr id="89174" name="Rectangle 86"/>
          <p:cNvSpPr>
            <a:spLocks noChangeAspect="1" noChangeArrowheads="1"/>
          </p:cNvSpPr>
          <p:nvPr/>
        </p:nvSpPr>
        <p:spPr bwMode="auto">
          <a:xfrm>
            <a:off x="6592888" y="2390775"/>
            <a:ext cx="454025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C</a:t>
            </a:r>
            <a:endParaRPr lang="eu-ES" sz="1600" b="1">
              <a:cs typeface="+mn-cs"/>
            </a:endParaRPr>
          </a:p>
        </p:txBody>
      </p:sp>
      <p:sp>
        <p:nvSpPr>
          <p:cNvPr id="89175" name="Rectangle 87"/>
          <p:cNvSpPr>
            <a:spLocks noChangeAspect="1" noChangeArrowheads="1"/>
          </p:cNvSpPr>
          <p:nvPr/>
        </p:nvSpPr>
        <p:spPr bwMode="auto">
          <a:xfrm>
            <a:off x="6129338" y="2390775"/>
            <a:ext cx="463550" cy="493713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</a:t>
            </a:r>
            <a:endParaRPr lang="eu-ES" sz="1600" b="1">
              <a:cs typeface="+mn-cs"/>
            </a:endParaRPr>
          </a:p>
        </p:txBody>
      </p:sp>
      <p:sp>
        <p:nvSpPr>
          <p:cNvPr id="89176" name="Rectangle 88"/>
          <p:cNvSpPr>
            <a:spLocks noChangeAspect="1" noChangeArrowheads="1"/>
          </p:cNvSpPr>
          <p:nvPr/>
        </p:nvSpPr>
        <p:spPr bwMode="auto">
          <a:xfrm>
            <a:off x="852488" y="2390775"/>
            <a:ext cx="492125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Be</a:t>
            </a:r>
            <a:endParaRPr lang="eu-ES" sz="1600" b="1">
              <a:cs typeface="+mn-cs"/>
            </a:endParaRPr>
          </a:p>
        </p:txBody>
      </p:sp>
      <p:sp>
        <p:nvSpPr>
          <p:cNvPr id="89177" name="Rectangle 89"/>
          <p:cNvSpPr>
            <a:spLocks noChangeAspect="1" noChangeArrowheads="1"/>
          </p:cNvSpPr>
          <p:nvPr/>
        </p:nvSpPr>
        <p:spPr bwMode="auto">
          <a:xfrm>
            <a:off x="374650" y="2390775"/>
            <a:ext cx="477838" cy="49371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u-ES" sz="10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</a:t>
            </a:r>
            <a: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/>
            </a:r>
            <a:br>
              <a:rPr lang="eu-ES" sz="1200">
                <a:solidFill>
                  <a:srgbClr val="000000"/>
                </a:solidFill>
                <a:latin typeface="Times New Roman" charset="0"/>
                <a:cs typeface="Times New Roman" charset="0"/>
              </a:rPr>
            </a:br>
            <a:r>
              <a:rPr lang="eu-ES" sz="16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Li</a:t>
            </a:r>
            <a:endParaRPr lang="eu-ES" sz="1600" b="1">
              <a:cs typeface="+mn-cs"/>
            </a:endParaRPr>
          </a:p>
        </p:txBody>
      </p:sp>
      <p:grpSp>
        <p:nvGrpSpPr>
          <p:cNvPr id="153623" name="Group 90"/>
          <p:cNvGrpSpPr>
            <a:grpSpLocks/>
          </p:cNvGrpSpPr>
          <p:nvPr/>
        </p:nvGrpSpPr>
        <p:grpSpPr bwMode="auto">
          <a:xfrm>
            <a:off x="127000" y="815975"/>
            <a:ext cx="8834438" cy="1574800"/>
            <a:chOff x="80" y="514"/>
            <a:chExt cx="5565" cy="992"/>
          </a:xfrm>
        </p:grpSpPr>
        <p:sp>
          <p:nvSpPr>
            <p:cNvPr id="89179" name="Rectangle 91"/>
            <p:cNvSpPr>
              <a:spLocks noChangeAspect="1" noChangeArrowheads="1"/>
            </p:cNvSpPr>
            <p:nvPr/>
          </p:nvSpPr>
          <p:spPr bwMode="auto">
            <a:xfrm>
              <a:off x="80" y="1175"/>
              <a:ext cx="156" cy="331"/>
            </a:xfrm>
            <a:prstGeom prst="rect">
              <a:avLst/>
            </a:prstGeom>
            <a:solidFill>
              <a:srgbClr val="FFFF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2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endParaRPr lang="eu-ES">
                <a:cs typeface="+mn-cs"/>
              </a:endParaRPr>
            </a:p>
          </p:txBody>
        </p:sp>
        <p:sp>
          <p:nvSpPr>
            <p:cNvPr id="89180" name="Rectangle 92"/>
            <p:cNvSpPr>
              <a:spLocks noChangeAspect="1" noChangeArrowheads="1"/>
            </p:cNvSpPr>
            <p:nvPr/>
          </p:nvSpPr>
          <p:spPr bwMode="auto">
            <a:xfrm>
              <a:off x="80" y="845"/>
              <a:ext cx="15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endParaRPr lang="eu-ES" sz="2800">
                <a:cs typeface="+mn-cs"/>
              </a:endParaRPr>
            </a:p>
          </p:txBody>
        </p:sp>
        <p:sp>
          <p:nvSpPr>
            <p:cNvPr id="89181" name="Rectangle 93"/>
            <p:cNvSpPr>
              <a:spLocks noChangeAspect="1" noChangeArrowheads="1"/>
            </p:cNvSpPr>
            <p:nvPr/>
          </p:nvSpPr>
          <p:spPr bwMode="auto">
            <a:xfrm>
              <a:off x="5347" y="1175"/>
              <a:ext cx="298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2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He</a:t>
              </a:r>
              <a:endParaRPr lang="eu-ES" sz="1600" b="1">
                <a:cs typeface="+mn-cs"/>
              </a:endParaRPr>
            </a:p>
          </p:txBody>
        </p:sp>
        <p:sp>
          <p:nvSpPr>
            <p:cNvPr id="89182" name="Rectangle 94"/>
            <p:cNvSpPr>
              <a:spLocks noChangeAspect="1" noChangeArrowheads="1"/>
            </p:cNvSpPr>
            <p:nvPr/>
          </p:nvSpPr>
          <p:spPr bwMode="auto">
            <a:xfrm>
              <a:off x="236" y="1175"/>
              <a:ext cx="301" cy="331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u-ES" sz="10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1</a:t>
              </a:r>
              <a: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/>
              </a:r>
              <a:br>
                <a:rPr lang="eu-ES" sz="1200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</a:br>
              <a:r>
                <a:rPr lang="eu-ES" sz="1600" b="1">
                  <a:solidFill>
                    <a:srgbClr val="000000"/>
                  </a:solidFill>
                  <a:latin typeface="Times New Roman" charset="0"/>
                  <a:cs typeface="Times New Roman" charset="0"/>
                </a:rPr>
                <a:t>H</a:t>
              </a:r>
              <a:endParaRPr lang="eu-ES" sz="1600" b="1">
                <a:cs typeface="+mn-cs"/>
              </a:endParaRPr>
            </a:p>
          </p:txBody>
        </p:sp>
        <p:sp>
          <p:nvSpPr>
            <p:cNvPr id="89183" name="Rectangle 95"/>
            <p:cNvSpPr>
              <a:spLocks noChangeAspect="1" noChangeArrowheads="1"/>
            </p:cNvSpPr>
            <p:nvPr/>
          </p:nvSpPr>
          <p:spPr bwMode="auto">
            <a:xfrm>
              <a:off x="5347" y="845"/>
              <a:ext cx="29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VIIIA</a:t>
              </a:r>
              <a:endParaRPr lang="eu-ES" sz="1000">
                <a:cs typeface="+mn-cs"/>
              </a:endParaRPr>
            </a:p>
          </p:txBody>
        </p:sp>
        <p:sp>
          <p:nvSpPr>
            <p:cNvPr id="89184" name="Rectangle 96"/>
            <p:cNvSpPr>
              <a:spLocks noChangeAspect="1" noChangeArrowheads="1"/>
            </p:cNvSpPr>
            <p:nvPr/>
          </p:nvSpPr>
          <p:spPr bwMode="auto">
            <a:xfrm>
              <a:off x="5031" y="845"/>
              <a:ext cx="31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VIIA</a:t>
              </a:r>
              <a:endParaRPr lang="eu-ES" sz="1000">
                <a:cs typeface="+mn-cs"/>
              </a:endParaRPr>
            </a:p>
          </p:txBody>
        </p:sp>
        <p:sp>
          <p:nvSpPr>
            <p:cNvPr id="89185" name="Rectangle 97"/>
            <p:cNvSpPr>
              <a:spLocks noChangeAspect="1" noChangeArrowheads="1"/>
            </p:cNvSpPr>
            <p:nvPr/>
          </p:nvSpPr>
          <p:spPr bwMode="auto">
            <a:xfrm>
              <a:off x="4728" y="845"/>
              <a:ext cx="303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VIA</a:t>
              </a:r>
              <a:endParaRPr lang="eu-ES" sz="1000">
                <a:cs typeface="+mn-cs"/>
              </a:endParaRPr>
            </a:p>
          </p:txBody>
        </p:sp>
        <p:sp>
          <p:nvSpPr>
            <p:cNvPr id="89186" name="Rectangle 98"/>
            <p:cNvSpPr>
              <a:spLocks noChangeAspect="1" noChangeArrowheads="1"/>
            </p:cNvSpPr>
            <p:nvPr/>
          </p:nvSpPr>
          <p:spPr bwMode="auto">
            <a:xfrm>
              <a:off x="4439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VA</a:t>
              </a:r>
              <a:endParaRPr lang="eu-ES" sz="1000">
                <a:cs typeface="+mn-cs"/>
              </a:endParaRPr>
            </a:p>
          </p:txBody>
        </p:sp>
        <p:sp>
          <p:nvSpPr>
            <p:cNvPr id="89187" name="Rectangle 99"/>
            <p:cNvSpPr>
              <a:spLocks noChangeAspect="1" noChangeArrowheads="1"/>
            </p:cNvSpPr>
            <p:nvPr/>
          </p:nvSpPr>
          <p:spPr bwMode="auto">
            <a:xfrm>
              <a:off x="4153" y="845"/>
              <a:ext cx="286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IVA</a:t>
              </a:r>
              <a:endParaRPr lang="eu-ES" sz="1000">
                <a:cs typeface="+mn-cs"/>
              </a:endParaRPr>
            </a:p>
          </p:txBody>
        </p:sp>
        <p:sp>
          <p:nvSpPr>
            <p:cNvPr id="89188" name="Rectangle 100"/>
            <p:cNvSpPr>
              <a:spLocks noChangeAspect="1" noChangeArrowheads="1"/>
            </p:cNvSpPr>
            <p:nvPr/>
          </p:nvSpPr>
          <p:spPr bwMode="auto">
            <a:xfrm>
              <a:off x="3861" y="845"/>
              <a:ext cx="29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IIIA</a:t>
              </a:r>
              <a:endParaRPr lang="eu-ES" sz="1000">
                <a:cs typeface="+mn-cs"/>
              </a:endParaRPr>
            </a:p>
          </p:txBody>
        </p:sp>
        <p:sp>
          <p:nvSpPr>
            <p:cNvPr id="89189" name="Rectangle 101"/>
            <p:cNvSpPr>
              <a:spLocks noChangeAspect="1" noChangeArrowheads="1"/>
            </p:cNvSpPr>
            <p:nvPr/>
          </p:nvSpPr>
          <p:spPr bwMode="auto">
            <a:xfrm>
              <a:off x="3572" y="845"/>
              <a:ext cx="28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IIB</a:t>
              </a:r>
              <a:endParaRPr lang="eu-ES" sz="1000">
                <a:cs typeface="+mn-cs"/>
              </a:endParaRPr>
            </a:p>
          </p:txBody>
        </p:sp>
        <p:sp>
          <p:nvSpPr>
            <p:cNvPr id="89190" name="Rectangle 102"/>
            <p:cNvSpPr>
              <a:spLocks noChangeAspect="1" noChangeArrowheads="1"/>
            </p:cNvSpPr>
            <p:nvPr/>
          </p:nvSpPr>
          <p:spPr bwMode="auto">
            <a:xfrm>
              <a:off x="3254" y="845"/>
              <a:ext cx="318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IB</a:t>
              </a:r>
              <a:endParaRPr lang="eu-ES" sz="1000">
                <a:cs typeface="+mn-cs"/>
              </a:endParaRPr>
            </a:p>
          </p:txBody>
        </p:sp>
        <p:sp>
          <p:nvSpPr>
            <p:cNvPr id="89191" name="Rectangle 103"/>
            <p:cNvSpPr>
              <a:spLocks noChangeAspect="1" noChangeArrowheads="1"/>
            </p:cNvSpPr>
            <p:nvPr/>
          </p:nvSpPr>
          <p:spPr bwMode="auto">
            <a:xfrm>
              <a:off x="2380" y="845"/>
              <a:ext cx="874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VIIIB</a:t>
              </a:r>
              <a:endParaRPr lang="eu-ES" sz="1000">
                <a:cs typeface="+mn-cs"/>
              </a:endParaRPr>
            </a:p>
          </p:txBody>
        </p:sp>
        <p:sp>
          <p:nvSpPr>
            <p:cNvPr id="89192" name="Rectangle 104"/>
            <p:cNvSpPr>
              <a:spLocks noChangeAspect="1" noChangeArrowheads="1"/>
            </p:cNvSpPr>
            <p:nvPr/>
          </p:nvSpPr>
          <p:spPr bwMode="auto">
            <a:xfrm>
              <a:off x="2050" y="845"/>
              <a:ext cx="33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VIIB</a:t>
              </a:r>
              <a:endParaRPr lang="eu-ES" sz="1000">
                <a:cs typeface="+mn-cs"/>
              </a:endParaRPr>
            </a:p>
          </p:txBody>
        </p:sp>
        <p:sp>
          <p:nvSpPr>
            <p:cNvPr id="89193" name="Rectangle 105"/>
            <p:cNvSpPr>
              <a:spLocks noChangeAspect="1" noChangeArrowheads="1"/>
            </p:cNvSpPr>
            <p:nvPr/>
          </p:nvSpPr>
          <p:spPr bwMode="auto">
            <a:xfrm>
              <a:off x="1745" y="845"/>
              <a:ext cx="305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VIB</a:t>
              </a:r>
              <a:endParaRPr lang="eu-ES" sz="1000">
                <a:cs typeface="+mn-cs"/>
              </a:endParaRPr>
            </a:p>
          </p:txBody>
        </p:sp>
        <p:sp>
          <p:nvSpPr>
            <p:cNvPr id="89194" name="Rectangle 106"/>
            <p:cNvSpPr>
              <a:spLocks noChangeAspect="1" noChangeArrowheads="1"/>
            </p:cNvSpPr>
            <p:nvPr/>
          </p:nvSpPr>
          <p:spPr bwMode="auto">
            <a:xfrm>
              <a:off x="1443" y="845"/>
              <a:ext cx="302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VB</a:t>
              </a:r>
              <a:endParaRPr lang="eu-ES" sz="1000">
                <a:cs typeface="+mn-cs"/>
              </a:endParaRPr>
            </a:p>
          </p:txBody>
        </p:sp>
        <p:sp>
          <p:nvSpPr>
            <p:cNvPr id="89195" name="Rectangle 107"/>
            <p:cNvSpPr>
              <a:spLocks noChangeAspect="1" noChangeArrowheads="1"/>
            </p:cNvSpPr>
            <p:nvPr/>
          </p:nvSpPr>
          <p:spPr bwMode="auto">
            <a:xfrm>
              <a:off x="1146" y="845"/>
              <a:ext cx="297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IVB</a:t>
              </a:r>
              <a:endParaRPr lang="eu-ES" sz="1000">
                <a:cs typeface="+mn-cs"/>
              </a:endParaRPr>
            </a:p>
          </p:txBody>
        </p:sp>
        <p:sp>
          <p:nvSpPr>
            <p:cNvPr id="89196" name="Rectangle 108"/>
            <p:cNvSpPr>
              <a:spLocks noChangeAspect="1" noChangeArrowheads="1"/>
            </p:cNvSpPr>
            <p:nvPr/>
          </p:nvSpPr>
          <p:spPr bwMode="auto">
            <a:xfrm>
              <a:off x="847" y="845"/>
              <a:ext cx="299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IIIB</a:t>
              </a:r>
              <a:endParaRPr lang="eu-ES" sz="1000">
                <a:cs typeface="+mn-cs"/>
              </a:endParaRPr>
            </a:p>
          </p:txBody>
        </p:sp>
        <p:sp>
          <p:nvSpPr>
            <p:cNvPr id="89197" name="Rectangle 109"/>
            <p:cNvSpPr>
              <a:spLocks noChangeAspect="1" noChangeArrowheads="1"/>
            </p:cNvSpPr>
            <p:nvPr/>
          </p:nvSpPr>
          <p:spPr bwMode="auto">
            <a:xfrm>
              <a:off x="537" y="845"/>
              <a:ext cx="310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IIA</a:t>
              </a:r>
              <a:endParaRPr lang="eu-ES" sz="1000">
                <a:cs typeface="+mn-cs"/>
              </a:endParaRPr>
            </a:p>
          </p:txBody>
        </p:sp>
        <p:sp>
          <p:nvSpPr>
            <p:cNvPr id="89198" name="Rectangle 110"/>
            <p:cNvSpPr>
              <a:spLocks noChangeAspect="1" noChangeArrowheads="1"/>
            </p:cNvSpPr>
            <p:nvPr/>
          </p:nvSpPr>
          <p:spPr bwMode="auto">
            <a:xfrm>
              <a:off x="236" y="845"/>
              <a:ext cx="301" cy="33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eu-ES" sz="1000" b="1">
                  <a:solidFill>
                    <a:srgbClr val="000000"/>
                  </a:solidFill>
                  <a:cs typeface="Times New Roman" charset="0"/>
                </a:rPr>
                <a:t>IA</a:t>
              </a:r>
              <a:endParaRPr lang="eu-ES" sz="1000">
                <a:cs typeface="+mn-cs"/>
              </a:endParaRPr>
            </a:p>
          </p:txBody>
        </p:sp>
        <p:grpSp>
          <p:nvGrpSpPr>
            <p:cNvPr id="153665" name="Group 111"/>
            <p:cNvGrpSpPr>
              <a:grpSpLocks/>
            </p:cNvGrpSpPr>
            <p:nvPr/>
          </p:nvGrpSpPr>
          <p:grpSpPr bwMode="auto">
            <a:xfrm>
              <a:off x="80" y="514"/>
              <a:ext cx="5565" cy="331"/>
              <a:chOff x="80" y="514"/>
              <a:chExt cx="5565" cy="331"/>
            </a:xfrm>
          </p:grpSpPr>
          <p:sp>
            <p:nvSpPr>
              <p:cNvPr id="89200" name="Rectangle 112"/>
              <p:cNvSpPr>
                <a:spLocks noChangeAspect="1" noChangeArrowheads="1"/>
              </p:cNvSpPr>
              <p:nvPr/>
            </p:nvSpPr>
            <p:spPr bwMode="auto">
              <a:xfrm>
                <a:off x="5347" y="514"/>
                <a:ext cx="298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18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01" name="Rectangle 113"/>
              <p:cNvSpPr>
                <a:spLocks noChangeAspect="1" noChangeArrowheads="1"/>
              </p:cNvSpPr>
              <p:nvPr/>
            </p:nvSpPr>
            <p:spPr bwMode="auto">
              <a:xfrm>
                <a:off x="5031" y="514"/>
                <a:ext cx="316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17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02" name="Rectangle 114"/>
              <p:cNvSpPr>
                <a:spLocks noChangeAspect="1" noChangeArrowheads="1"/>
              </p:cNvSpPr>
              <p:nvPr/>
            </p:nvSpPr>
            <p:spPr bwMode="auto">
              <a:xfrm>
                <a:off x="4728" y="514"/>
                <a:ext cx="303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16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03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4439" y="514"/>
                <a:ext cx="289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15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04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4153" y="514"/>
                <a:ext cx="286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14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05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3861" y="514"/>
                <a:ext cx="292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13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06" name="Rectangle 118"/>
              <p:cNvSpPr>
                <a:spLocks noChangeAspect="1" noChangeArrowheads="1"/>
              </p:cNvSpPr>
              <p:nvPr/>
            </p:nvSpPr>
            <p:spPr bwMode="auto">
              <a:xfrm>
                <a:off x="3572" y="514"/>
                <a:ext cx="289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12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07" name="Rectangle 119"/>
              <p:cNvSpPr>
                <a:spLocks noChangeAspect="1" noChangeArrowheads="1"/>
              </p:cNvSpPr>
              <p:nvPr/>
            </p:nvSpPr>
            <p:spPr bwMode="auto">
              <a:xfrm>
                <a:off x="3254" y="514"/>
                <a:ext cx="318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11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08" name="Rectangle 120"/>
              <p:cNvSpPr>
                <a:spLocks noChangeAspect="1" noChangeArrowheads="1"/>
              </p:cNvSpPr>
              <p:nvPr/>
            </p:nvSpPr>
            <p:spPr bwMode="auto">
              <a:xfrm>
                <a:off x="2965" y="514"/>
                <a:ext cx="289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10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09" name="Rectangle 121"/>
              <p:cNvSpPr>
                <a:spLocks noChangeAspect="1" noChangeArrowheads="1"/>
              </p:cNvSpPr>
              <p:nvPr/>
            </p:nvSpPr>
            <p:spPr bwMode="auto">
              <a:xfrm>
                <a:off x="2675" y="514"/>
                <a:ext cx="290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9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10" name="Rectangle 122"/>
              <p:cNvSpPr>
                <a:spLocks noChangeAspect="1" noChangeArrowheads="1"/>
              </p:cNvSpPr>
              <p:nvPr/>
            </p:nvSpPr>
            <p:spPr bwMode="auto">
              <a:xfrm>
                <a:off x="2380" y="514"/>
                <a:ext cx="295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8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11" name="Rectangle 123"/>
              <p:cNvSpPr>
                <a:spLocks noChangeAspect="1" noChangeArrowheads="1"/>
              </p:cNvSpPr>
              <p:nvPr/>
            </p:nvSpPr>
            <p:spPr bwMode="auto">
              <a:xfrm>
                <a:off x="2050" y="514"/>
                <a:ext cx="330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7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12" name="Rectangle 124"/>
              <p:cNvSpPr>
                <a:spLocks noChangeAspect="1" noChangeArrowheads="1"/>
              </p:cNvSpPr>
              <p:nvPr/>
            </p:nvSpPr>
            <p:spPr bwMode="auto">
              <a:xfrm>
                <a:off x="1745" y="514"/>
                <a:ext cx="305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6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13" name="Rectangle 125"/>
              <p:cNvSpPr>
                <a:spLocks noChangeAspect="1" noChangeArrowheads="1"/>
              </p:cNvSpPr>
              <p:nvPr/>
            </p:nvSpPr>
            <p:spPr bwMode="auto">
              <a:xfrm>
                <a:off x="1443" y="514"/>
                <a:ext cx="302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5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14" name="Rectangle 126"/>
              <p:cNvSpPr>
                <a:spLocks noChangeAspect="1" noChangeArrowheads="1"/>
              </p:cNvSpPr>
              <p:nvPr/>
            </p:nvSpPr>
            <p:spPr bwMode="auto">
              <a:xfrm>
                <a:off x="1146" y="514"/>
                <a:ext cx="297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4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15" name="Rectangle 127"/>
              <p:cNvSpPr>
                <a:spLocks noChangeAspect="1" noChangeArrowheads="1"/>
              </p:cNvSpPr>
              <p:nvPr/>
            </p:nvSpPr>
            <p:spPr bwMode="auto">
              <a:xfrm>
                <a:off x="847" y="514"/>
                <a:ext cx="299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3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16" name="Rectangle 128"/>
              <p:cNvSpPr>
                <a:spLocks noChangeAspect="1" noChangeArrowheads="1"/>
              </p:cNvSpPr>
              <p:nvPr/>
            </p:nvSpPr>
            <p:spPr bwMode="auto">
              <a:xfrm>
                <a:off x="537" y="514"/>
                <a:ext cx="310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2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17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236" y="514"/>
                <a:ext cx="301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u-ES" sz="1200" b="1">
                    <a:solidFill>
                      <a:srgbClr val="000000"/>
                    </a:solidFill>
                    <a:latin typeface="Times New Roman" charset="0"/>
                    <a:cs typeface="Times New Roman" charset="0"/>
                  </a:rPr>
                  <a:t>1</a:t>
                </a:r>
                <a:endParaRPr lang="eu-ES">
                  <a:cs typeface="+mn-cs"/>
                </a:endParaRPr>
              </a:p>
            </p:txBody>
          </p:sp>
          <p:sp>
            <p:nvSpPr>
              <p:cNvPr id="89218" name="Rectangle 130"/>
              <p:cNvSpPr>
                <a:spLocks noChangeAspect="1" noChangeArrowheads="1"/>
              </p:cNvSpPr>
              <p:nvPr/>
            </p:nvSpPr>
            <p:spPr bwMode="auto">
              <a:xfrm>
                <a:off x="80" y="514"/>
                <a:ext cx="156" cy="331"/>
              </a:xfrm>
              <a:prstGeom prst="rect">
                <a:avLst/>
              </a:prstGeom>
              <a:solidFill>
                <a:srgbClr val="A8FFA8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spcBef>
                    <a:spcPct val="20000"/>
                  </a:spcBef>
                  <a:defRPr/>
                </a:pPr>
                <a:endParaRPr lang="eu-ES" sz="2800">
                  <a:cs typeface="+mn-cs"/>
                </a:endParaRPr>
              </a:p>
            </p:txBody>
          </p:sp>
        </p:grpSp>
      </p:grpSp>
      <p:sp>
        <p:nvSpPr>
          <p:cNvPr id="89219" name="Line 131"/>
          <p:cNvSpPr>
            <a:spLocks noChangeShapeType="1"/>
          </p:cNvSpPr>
          <p:nvPr/>
        </p:nvSpPr>
        <p:spPr bwMode="auto">
          <a:xfrm>
            <a:off x="4732338" y="4954588"/>
            <a:ext cx="41957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20" name="Line 132"/>
          <p:cNvSpPr>
            <a:spLocks noChangeShapeType="1"/>
          </p:cNvSpPr>
          <p:nvPr/>
        </p:nvSpPr>
        <p:spPr bwMode="auto">
          <a:xfrm>
            <a:off x="8928100" y="4467225"/>
            <a:ext cx="0" cy="487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21" name="Rectangle 133"/>
          <p:cNvSpPr>
            <a:spLocks noChangeArrowheads="1"/>
          </p:cNvSpPr>
          <p:nvPr/>
        </p:nvSpPr>
        <p:spPr bwMode="auto">
          <a:xfrm>
            <a:off x="0" y="56546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u-ES" sz="1200">
                <a:solidFill>
                  <a:srgbClr val="000000"/>
                </a:solidFill>
                <a:cs typeface="Times New Roman" charset="0"/>
              </a:rPr>
              <a:t>  </a:t>
            </a:r>
            <a:endParaRPr lang="eu-ES" sz="1100">
              <a:cs typeface="+mn-cs"/>
            </a:endParaRPr>
          </a:p>
          <a:p>
            <a:pPr eaLnBrk="0" hangingPunct="0">
              <a:defRPr/>
            </a:pPr>
            <a:endParaRPr lang="eu-ES">
              <a:cs typeface="+mn-cs"/>
            </a:endParaRPr>
          </a:p>
        </p:txBody>
      </p:sp>
      <p:sp>
        <p:nvSpPr>
          <p:cNvPr id="89222" name="Oval 134"/>
          <p:cNvSpPr>
            <a:spLocks noChangeAspect="1" noChangeArrowheads="1"/>
          </p:cNvSpPr>
          <p:nvPr/>
        </p:nvSpPr>
        <p:spPr bwMode="auto">
          <a:xfrm>
            <a:off x="439738" y="2486025"/>
            <a:ext cx="336550" cy="3349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23" name="Oval 135"/>
          <p:cNvSpPr>
            <a:spLocks noChangeAspect="1" noChangeArrowheads="1"/>
          </p:cNvSpPr>
          <p:nvPr/>
        </p:nvSpPr>
        <p:spPr bwMode="auto">
          <a:xfrm>
            <a:off x="942975" y="2513013"/>
            <a:ext cx="280988" cy="2809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24" name="Oval 136"/>
          <p:cNvSpPr>
            <a:spLocks noChangeAspect="1" noChangeArrowheads="1"/>
          </p:cNvSpPr>
          <p:nvPr/>
        </p:nvSpPr>
        <p:spPr bwMode="auto">
          <a:xfrm>
            <a:off x="6264275" y="2560638"/>
            <a:ext cx="225425" cy="2238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25" name="Oval 137"/>
          <p:cNvSpPr>
            <a:spLocks noChangeAspect="1" noChangeArrowheads="1"/>
          </p:cNvSpPr>
          <p:nvPr/>
        </p:nvSpPr>
        <p:spPr bwMode="auto">
          <a:xfrm>
            <a:off x="7200900" y="2587625"/>
            <a:ext cx="169863" cy="1698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26" name="Oval 138"/>
          <p:cNvSpPr>
            <a:spLocks noChangeAspect="1" noChangeArrowheads="1"/>
          </p:cNvSpPr>
          <p:nvPr/>
        </p:nvSpPr>
        <p:spPr bwMode="auto">
          <a:xfrm>
            <a:off x="7667625" y="2603500"/>
            <a:ext cx="141288" cy="1397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27" name="Oval 139"/>
          <p:cNvSpPr>
            <a:spLocks noChangeAspect="1" noChangeArrowheads="1"/>
          </p:cNvSpPr>
          <p:nvPr/>
        </p:nvSpPr>
        <p:spPr bwMode="auto">
          <a:xfrm>
            <a:off x="8186738" y="2616200"/>
            <a:ext cx="112712" cy="1127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28" name="Oval 140"/>
          <p:cNvSpPr>
            <a:spLocks noChangeAspect="1" noChangeArrowheads="1"/>
          </p:cNvSpPr>
          <p:nvPr/>
        </p:nvSpPr>
        <p:spPr bwMode="auto">
          <a:xfrm>
            <a:off x="6732588" y="2576513"/>
            <a:ext cx="190500" cy="1920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29" name="Oval 141"/>
          <p:cNvSpPr>
            <a:spLocks noChangeAspect="1" noChangeArrowheads="1"/>
          </p:cNvSpPr>
          <p:nvPr/>
        </p:nvSpPr>
        <p:spPr bwMode="auto">
          <a:xfrm>
            <a:off x="8685213" y="2632075"/>
            <a:ext cx="88900" cy="920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30" name="Oval 142"/>
          <p:cNvSpPr>
            <a:spLocks noChangeArrowheads="1"/>
          </p:cNvSpPr>
          <p:nvPr/>
        </p:nvSpPr>
        <p:spPr bwMode="auto">
          <a:xfrm>
            <a:off x="390525" y="2919413"/>
            <a:ext cx="433388" cy="4333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31" name="Oval 143"/>
          <p:cNvSpPr>
            <a:spLocks noChangeArrowheads="1"/>
          </p:cNvSpPr>
          <p:nvPr/>
        </p:nvSpPr>
        <p:spPr bwMode="auto">
          <a:xfrm>
            <a:off x="911225" y="2955925"/>
            <a:ext cx="361950" cy="3619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32" name="Oval 144"/>
          <p:cNvSpPr>
            <a:spLocks noChangeArrowheads="1"/>
          </p:cNvSpPr>
          <p:nvPr/>
        </p:nvSpPr>
        <p:spPr bwMode="auto">
          <a:xfrm>
            <a:off x="6218238" y="3003550"/>
            <a:ext cx="290512" cy="2905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33" name="Oval 145"/>
          <p:cNvSpPr>
            <a:spLocks noChangeArrowheads="1"/>
          </p:cNvSpPr>
          <p:nvPr/>
        </p:nvSpPr>
        <p:spPr bwMode="auto">
          <a:xfrm>
            <a:off x="7170738" y="3040063"/>
            <a:ext cx="219075" cy="2174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34" name="Oval 146"/>
          <p:cNvSpPr>
            <a:spLocks noChangeArrowheads="1"/>
          </p:cNvSpPr>
          <p:nvPr/>
        </p:nvSpPr>
        <p:spPr bwMode="auto">
          <a:xfrm>
            <a:off x="7651750" y="3059113"/>
            <a:ext cx="180975" cy="1809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35" name="Oval 147"/>
          <p:cNvSpPr>
            <a:spLocks noChangeArrowheads="1"/>
          </p:cNvSpPr>
          <p:nvPr/>
        </p:nvSpPr>
        <p:spPr bwMode="auto">
          <a:xfrm>
            <a:off x="8172450" y="3068638"/>
            <a:ext cx="144463" cy="1444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36" name="Oval 148"/>
          <p:cNvSpPr>
            <a:spLocks noChangeArrowheads="1"/>
          </p:cNvSpPr>
          <p:nvPr/>
        </p:nvSpPr>
        <p:spPr bwMode="auto">
          <a:xfrm>
            <a:off x="6696075" y="3025775"/>
            <a:ext cx="246063" cy="2460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37" name="Oval 149"/>
          <p:cNvSpPr>
            <a:spLocks noChangeArrowheads="1"/>
          </p:cNvSpPr>
          <p:nvPr/>
        </p:nvSpPr>
        <p:spPr bwMode="auto">
          <a:xfrm>
            <a:off x="8664575" y="3089275"/>
            <a:ext cx="120650" cy="1206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9238" name="Text Box 150"/>
          <p:cNvSpPr txBox="1">
            <a:spLocks noChangeArrowheads="1"/>
          </p:cNvSpPr>
          <p:nvPr/>
        </p:nvSpPr>
        <p:spPr bwMode="auto">
          <a:xfrm>
            <a:off x="2008188" y="5842000"/>
            <a:ext cx="5126037" cy="6048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700" b="1">
                <a:solidFill>
                  <a:srgbClr val="3333CC"/>
                </a:solidFill>
                <a:cs typeface="+mn-cs"/>
              </a:rPr>
              <a:t>periodoan</a:t>
            </a:r>
            <a:r>
              <a:rPr lang="eu-ES" sz="1600">
                <a:cs typeface="+mn-cs"/>
              </a:rPr>
              <a:t> ezaugarriak progresiboki aldatzen dira. Adibidez atomoen bolumena...</a:t>
            </a:r>
          </a:p>
        </p:txBody>
      </p:sp>
      <p:sp>
        <p:nvSpPr>
          <p:cNvPr id="89239" name="Text Box 151"/>
          <p:cNvSpPr txBox="1">
            <a:spLocks noChangeArrowheads="1"/>
          </p:cNvSpPr>
          <p:nvPr/>
        </p:nvSpPr>
        <p:spPr bwMode="auto">
          <a:xfrm>
            <a:off x="2519363" y="2097088"/>
            <a:ext cx="2700337" cy="5905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u-ES" sz="1600">
                <a:cs typeface="+mn-cs"/>
              </a:rPr>
              <a:t>...Hurrengo periodoan gauza bera gertatzen da.</a:t>
            </a:r>
          </a:p>
        </p:txBody>
      </p:sp>
      <p:pic>
        <p:nvPicPr>
          <p:cNvPr id="154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5764039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8917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0" fill="hold"/>
                                        <p:tgtEl>
                                          <p:spTgt spid="891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891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000" fill="hold"/>
                                        <p:tgtEl>
                                          <p:spTgt spid="891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0" fill="hold"/>
                                        <p:tgtEl>
                                          <p:spTgt spid="8917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891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0" fill="hold"/>
                                        <p:tgtEl>
                                          <p:spTgt spid="891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000" fill="hold"/>
                                        <p:tgtEl>
                                          <p:spTgt spid="89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1000" fill="hold"/>
                                        <p:tgtEl>
                                          <p:spTgt spid="890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1000" fill="hold"/>
                                        <p:tgtEl>
                                          <p:spTgt spid="890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1000" fill="hold"/>
                                        <p:tgtEl>
                                          <p:spTgt spid="890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1000" fill="hold"/>
                                        <p:tgtEl>
                                          <p:spTgt spid="890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1000" fill="hold"/>
                                        <p:tgtEl>
                                          <p:spTgt spid="890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1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1000" fill="hold"/>
                                        <p:tgtEl>
                                          <p:spTgt spid="890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1000" fill="hold"/>
                                        <p:tgtEl>
                                          <p:spTgt spid="8909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3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1000" fill="hold"/>
                                        <p:tgtEl>
                                          <p:spTgt spid="8909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8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nimBg="1"/>
      <p:bldP spid="89090" grpId="1" animBg="1"/>
      <p:bldP spid="89092" grpId="0"/>
      <p:bldP spid="89093" grpId="0"/>
      <p:bldP spid="89094" grpId="0"/>
      <p:bldP spid="89095" grpId="0"/>
      <p:bldP spid="89096" grpId="0"/>
      <p:bldP spid="89097" grpId="0"/>
      <p:bldP spid="89098" grpId="0"/>
      <p:bldP spid="89099" grpId="0"/>
      <p:bldP spid="89170" grpId="0"/>
      <p:bldP spid="89171" grpId="0"/>
      <p:bldP spid="89172" grpId="0"/>
      <p:bldP spid="89173" grpId="0"/>
      <p:bldP spid="89174" grpId="0"/>
      <p:bldP spid="89175" grpId="0"/>
      <p:bldP spid="89176" grpId="0"/>
      <p:bldP spid="89177" grpId="0"/>
      <p:bldP spid="89222" grpId="0" animBg="1"/>
      <p:bldP spid="89223" grpId="0" animBg="1"/>
      <p:bldP spid="89224" grpId="0" animBg="1"/>
      <p:bldP spid="89225" grpId="0" animBg="1"/>
      <p:bldP spid="89226" grpId="0" animBg="1"/>
      <p:bldP spid="89227" grpId="0" animBg="1"/>
      <p:bldP spid="89228" grpId="0" animBg="1"/>
      <p:bldP spid="89229" grpId="0" animBg="1"/>
      <p:bldP spid="89230" grpId="0" animBg="1"/>
      <p:bldP spid="89231" grpId="0" animBg="1"/>
      <p:bldP spid="89232" grpId="0" animBg="1"/>
      <p:bldP spid="89233" grpId="0" animBg="1"/>
      <p:bldP spid="89234" grpId="0" animBg="1"/>
      <p:bldP spid="89235" grpId="0" animBg="1"/>
      <p:bldP spid="89236" grpId="0" animBg="1"/>
      <p:bldP spid="89237" grpId="0" animBg="1"/>
      <p:bldP spid="89238" grpId="0" animBg="1"/>
      <p:bldP spid="8923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2500</Words>
  <Application>Microsoft Macintosh PowerPoint</Application>
  <PresentationFormat>Presentación en pantalla (4:3)</PresentationFormat>
  <Paragraphs>2148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4</cp:revision>
  <dcterms:created xsi:type="dcterms:W3CDTF">2015-04-14T09:34:27Z</dcterms:created>
  <dcterms:modified xsi:type="dcterms:W3CDTF">2015-06-10T13:25:37Z</dcterms:modified>
</cp:coreProperties>
</file>