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9" r:id="rId52"/>
    <p:sldId id="310" r:id="rId53"/>
    <p:sldId id="311" r:id="rId54"/>
    <p:sldId id="312" r:id="rId55"/>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6" d="100"/>
          <a:sy n="66" d="100"/>
        </p:scale>
        <p:origin x="-160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printerSettings" Target="printerSettings/printerSettings1.bin"/><Relationship Id="rId57" Type="http://schemas.openxmlformats.org/officeDocument/2006/relationships/presProps" Target="presProps.xml"/><Relationship Id="rId58" Type="http://schemas.openxmlformats.org/officeDocument/2006/relationships/viewProps" Target="viewProps.xml"/><Relationship Id="rId59" Type="http://schemas.openxmlformats.org/officeDocument/2006/relationships/theme" Target="theme/theme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F507744A-1D77-3546-BB0D-D3A5BF91EDF5}" type="datetimeFigureOut">
              <a:rPr lang="es-ES" smtClean="0"/>
              <a:t>10/6/15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B0E0D98-A688-194B-B684-9AD97341A1DE}" type="slidenum">
              <a:rPr lang="es-ES" smtClean="0"/>
              <a:t>‹Nr.›</a:t>
            </a:fld>
            <a:endParaRPr lang="es-ES"/>
          </a:p>
        </p:txBody>
      </p:sp>
    </p:spTree>
    <p:extLst>
      <p:ext uri="{BB962C8B-B14F-4D97-AF65-F5344CB8AC3E}">
        <p14:creationId xmlns:p14="http://schemas.microsoft.com/office/powerpoint/2010/main" val="794289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F507744A-1D77-3546-BB0D-D3A5BF91EDF5}" type="datetimeFigureOut">
              <a:rPr lang="es-ES" smtClean="0"/>
              <a:t>10/6/15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B0E0D98-A688-194B-B684-9AD97341A1DE}" type="slidenum">
              <a:rPr lang="es-ES" smtClean="0"/>
              <a:t>‹Nr.›</a:t>
            </a:fld>
            <a:endParaRPr lang="es-ES"/>
          </a:p>
        </p:txBody>
      </p:sp>
    </p:spTree>
    <p:extLst>
      <p:ext uri="{BB962C8B-B14F-4D97-AF65-F5344CB8AC3E}">
        <p14:creationId xmlns:p14="http://schemas.microsoft.com/office/powerpoint/2010/main" val="32257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F507744A-1D77-3546-BB0D-D3A5BF91EDF5}" type="datetimeFigureOut">
              <a:rPr lang="es-ES" smtClean="0"/>
              <a:t>10/6/15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B0E0D98-A688-194B-B684-9AD97341A1DE}" type="slidenum">
              <a:rPr lang="es-ES" smtClean="0"/>
              <a:t>‹Nr.›</a:t>
            </a:fld>
            <a:endParaRPr lang="es-ES"/>
          </a:p>
        </p:txBody>
      </p:sp>
    </p:spTree>
    <p:extLst>
      <p:ext uri="{BB962C8B-B14F-4D97-AF65-F5344CB8AC3E}">
        <p14:creationId xmlns:p14="http://schemas.microsoft.com/office/powerpoint/2010/main" val="2636469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F507744A-1D77-3546-BB0D-D3A5BF91EDF5}" type="datetimeFigureOut">
              <a:rPr lang="es-ES" smtClean="0"/>
              <a:t>10/6/15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B0E0D98-A688-194B-B684-9AD97341A1DE}" type="slidenum">
              <a:rPr lang="es-ES" smtClean="0"/>
              <a:t>‹Nr.›</a:t>
            </a:fld>
            <a:endParaRPr lang="es-ES"/>
          </a:p>
        </p:txBody>
      </p:sp>
    </p:spTree>
    <p:extLst>
      <p:ext uri="{BB962C8B-B14F-4D97-AF65-F5344CB8AC3E}">
        <p14:creationId xmlns:p14="http://schemas.microsoft.com/office/powerpoint/2010/main" val="3244019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F507744A-1D77-3546-BB0D-D3A5BF91EDF5}" type="datetimeFigureOut">
              <a:rPr lang="es-ES" smtClean="0"/>
              <a:t>10/6/15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B0E0D98-A688-194B-B684-9AD97341A1DE}" type="slidenum">
              <a:rPr lang="es-ES" smtClean="0"/>
              <a:t>‹Nr.›</a:t>
            </a:fld>
            <a:endParaRPr lang="es-ES"/>
          </a:p>
        </p:txBody>
      </p:sp>
    </p:spTree>
    <p:extLst>
      <p:ext uri="{BB962C8B-B14F-4D97-AF65-F5344CB8AC3E}">
        <p14:creationId xmlns:p14="http://schemas.microsoft.com/office/powerpoint/2010/main" val="2939818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F507744A-1D77-3546-BB0D-D3A5BF91EDF5}" type="datetimeFigureOut">
              <a:rPr lang="es-ES" smtClean="0"/>
              <a:t>10/6/15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B0E0D98-A688-194B-B684-9AD97341A1DE}" type="slidenum">
              <a:rPr lang="es-ES" smtClean="0"/>
              <a:t>‹Nr.›</a:t>
            </a:fld>
            <a:endParaRPr lang="es-ES"/>
          </a:p>
        </p:txBody>
      </p:sp>
    </p:spTree>
    <p:extLst>
      <p:ext uri="{BB962C8B-B14F-4D97-AF65-F5344CB8AC3E}">
        <p14:creationId xmlns:p14="http://schemas.microsoft.com/office/powerpoint/2010/main" val="3890806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F507744A-1D77-3546-BB0D-D3A5BF91EDF5}" type="datetimeFigureOut">
              <a:rPr lang="es-ES" smtClean="0"/>
              <a:t>10/6/15</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4B0E0D98-A688-194B-B684-9AD97341A1DE}" type="slidenum">
              <a:rPr lang="es-ES" smtClean="0"/>
              <a:t>‹Nr.›</a:t>
            </a:fld>
            <a:endParaRPr lang="es-ES"/>
          </a:p>
        </p:txBody>
      </p:sp>
    </p:spTree>
    <p:extLst>
      <p:ext uri="{BB962C8B-B14F-4D97-AF65-F5344CB8AC3E}">
        <p14:creationId xmlns:p14="http://schemas.microsoft.com/office/powerpoint/2010/main" val="4159608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F507744A-1D77-3546-BB0D-D3A5BF91EDF5}" type="datetimeFigureOut">
              <a:rPr lang="es-ES" smtClean="0"/>
              <a:t>10/6/15</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4B0E0D98-A688-194B-B684-9AD97341A1DE}" type="slidenum">
              <a:rPr lang="es-ES" smtClean="0"/>
              <a:t>‹Nr.›</a:t>
            </a:fld>
            <a:endParaRPr lang="es-ES"/>
          </a:p>
        </p:txBody>
      </p:sp>
    </p:spTree>
    <p:extLst>
      <p:ext uri="{BB962C8B-B14F-4D97-AF65-F5344CB8AC3E}">
        <p14:creationId xmlns:p14="http://schemas.microsoft.com/office/powerpoint/2010/main" val="190575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507744A-1D77-3546-BB0D-D3A5BF91EDF5}" type="datetimeFigureOut">
              <a:rPr lang="es-ES" smtClean="0"/>
              <a:t>10/6/15</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4B0E0D98-A688-194B-B684-9AD97341A1DE}" type="slidenum">
              <a:rPr lang="es-ES" smtClean="0"/>
              <a:t>‹Nr.›</a:t>
            </a:fld>
            <a:endParaRPr lang="es-ES"/>
          </a:p>
        </p:txBody>
      </p:sp>
    </p:spTree>
    <p:extLst>
      <p:ext uri="{BB962C8B-B14F-4D97-AF65-F5344CB8AC3E}">
        <p14:creationId xmlns:p14="http://schemas.microsoft.com/office/powerpoint/2010/main" val="1789949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F507744A-1D77-3546-BB0D-D3A5BF91EDF5}" type="datetimeFigureOut">
              <a:rPr lang="es-ES" smtClean="0"/>
              <a:t>10/6/15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B0E0D98-A688-194B-B684-9AD97341A1DE}" type="slidenum">
              <a:rPr lang="es-ES" smtClean="0"/>
              <a:t>‹Nr.›</a:t>
            </a:fld>
            <a:endParaRPr lang="es-ES"/>
          </a:p>
        </p:txBody>
      </p:sp>
    </p:spTree>
    <p:extLst>
      <p:ext uri="{BB962C8B-B14F-4D97-AF65-F5344CB8AC3E}">
        <p14:creationId xmlns:p14="http://schemas.microsoft.com/office/powerpoint/2010/main" val="2190641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F507744A-1D77-3546-BB0D-D3A5BF91EDF5}" type="datetimeFigureOut">
              <a:rPr lang="es-ES" smtClean="0"/>
              <a:t>10/6/15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B0E0D98-A688-194B-B684-9AD97341A1DE}" type="slidenum">
              <a:rPr lang="es-ES" smtClean="0"/>
              <a:t>‹Nr.›</a:t>
            </a:fld>
            <a:endParaRPr lang="es-ES"/>
          </a:p>
        </p:txBody>
      </p:sp>
    </p:spTree>
    <p:extLst>
      <p:ext uri="{BB962C8B-B14F-4D97-AF65-F5344CB8AC3E}">
        <p14:creationId xmlns:p14="http://schemas.microsoft.com/office/powerpoint/2010/main" val="400611345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07744A-1D77-3546-BB0D-D3A5BF91EDF5}" type="datetimeFigureOut">
              <a:rPr lang="es-ES" smtClean="0"/>
              <a:t>10/6/15</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0E0D98-A688-194B-B684-9AD97341A1DE}" type="slidenum">
              <a:rPr lang="es-ES" smtClean="0"/>
              <a:t>‹Nr.›</a:t>
            </a:fld>
            <a:endParaRPr lang="es-ES"/>
          </a:p>
        </p:txBody>
      </p:sp>
    </p:spTree>
    <p:extLst>
      <p:ext uri="{BB962C8B-B14F-4D97-AF65-F5344CB8AC3E}">
        <p14:creationId xmlns:p14="http://schemas.microsoft.com/office/powerpoint/2010/main" val="3260753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5" Type="http://schemas.openxmlformats.org/officeDocument/2006/relationships/image" Target="../media/image3.jpeg"/><Relationship Id="rId1" Type="http://schemas.openxmlformats.org/officeDocument/2006/relationships/tags" Target="../tags/tag1.xml"/><Relationship Id="rId2"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5" Type="http://schemas.openxmlformats.org/officeDocument/2006/relationships/image" Target="../media/image3.jpeg"/><Relationship Id="rId1" Type="http://schemas.openxmlformats.org/officeDocument/2006/relationships/tags" Target="../tags/tag2.xml"/><Relationship Id="rId2"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5" Type="http://schemas.openxmlformats.org/officeDocument/2006/relationships/image" Target="../media/image3.jpeg"/><Relationship Id="rId1" Type="http://schemas.openxmlformats.org/officeDocument/2006/relationships/tags" Target="../tags/tag3.xml"/><Relationship Id="rId2"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3.jpeg"/><Relationship Id="rId1" Type="http://schemas.openxmlformats.org/officeDocument/2006/relationships/tags" Target="../tags/tag4.xml"/><Relationship Id="rId2"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blog.educastur.es/eureka/2%C2%BA-bac-quim/estructura-de-la-materia/" TargetMode="External"/><Relationship Id="rId4" Type="http://schemas.openxmlformats.org/officeDocument/2006/relationships/image" Target="../media/image1.png"/><Relationship Id="rId5" Type="http://schemas.openxmlformats.org/officeDocument/2006/relationships/image" Target="../media/image2.jpeg"/><Relationship Id="rId6"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hyperlink" Target="http://www.educa2.madrid.org/web/educamadrid/principal/files/edb6467c-dc36-42e4-a245-9409477b5a81/Apliaciones_Didacticas/materia_cinetica/index.html"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5" Type="http://schemas.openxmlformats.org/officeDocument/2006/relationships/image" Target="../media/image3.jpeg"/><Relationship Id="rId1" Type="http://schemas.openxmlformats.org/officeDocument/2006/relationships/tags" Target="../tags/tag5.xml"/><Relationship Id="rId2"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3.jpeg"/></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53.xml.rels><?xml version="1.0" encoding="UTF-8" standalone="yes"?>
<Relationships xmlns="http://schemas.openxmlformats.org/package/2006/relationships"><Relationship Id="rId3" Type="http://schemas.openxmlformats.org/officeDocument/2006/relationships/hyperlink" Target="http://www.youtube.com/watch?v=KmS_hPErTBE&amp;feature=player_embedded" TargetMode="External"/><Relationship Id="rId4" Type="http://schemas.openxmlformats.org/officeDocument/2006/relationships/hyperlink" Target="http://profemartin.wordpress.com/4%C2%BA-eso/presentaciones-4%C2%BA-eso/quimica-u-1/" TargetMode="External"/><Relationship Id="rId5" Type="http://schemas.openxmlformats.org/officeDocument/2006/relationships/hyperlink" Target="http://rua.ua.es/dspace/bitstream/10045/8824/6/Tema%203.-%20Teorias%20Atomico-Moleculares.pdf" TargetMode="External"/><Relationship Id="rId6" Type="http://schemas.openxmlformats.org/officeDocument/2006/relationships/hyperlink" Target="http://profemartin.wordpress.com/3%C2%BA-eso/presentaciones-3%C2%BA-eso/" TargetMode="External"/><Relationship Id="rId7" Type="http://schemas.openxmlformats.org/officeDocument/2006/relationships/hyperlink" Target="http://www.youtube.com/watch?feature=player_embedded&amp;v=v-QQVb6QDnQ" TargetMode="External"/><Relationship Id="rId8" Type="http://schemas.openxmlformats.org/officeDocument/2006/relationships/image" Target="../media/image1.png"/><Relationship Id="rId9" Type="http://schemas.openxmlformats.org/officeDocument/2006/relationships/image" Target="../media/image2.jpeg"/><Relationship Id="rId10"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hyperlink" Target="http://www.youtube.com/watch?feature=player_embedded&amp;v=vLGjOga0ctQ"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www.librosvivos.net/interactivos.asp?idud=4484&amp;id_libro=1723&amp;id_marca=1000&amp;idCodigoCesma=130797" TargetMode="External"/><Relationship Id="rId4" Type="http://schemas.openxmlformats.org/officeDocument/2006/relationships/image" Target="../media/image1.png"/><Relationship Id="rId5" Type="http://schemas.openxmlformats.org/officeDocument/2006/relationships/image" Target="../media/image2.jpeg"/><Relationship Id="rId6"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hyperlink" Target="http://www.secundaria.librosvivos.net/archivosCMS/3/3/36/usuarios/231631/9/Temperatura_U2/temperatura.swf"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4"/>
          <p:cNvSpPr txBox="1">
            <a:spLocks noChangeArrowheads="1"/>
          </p:cNvSpPr>
          <p:nvPr/>
        </p:nvSpPr>
        <p:spPr bwMode="auto">
          <a:xfrm>
            <a:off x="468313" y="964159"/>
            <a:ext cx="8424862" cy="4555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s-ES_tradnl" sz="2000" b="1" dirty="0">
                <a:solidFill>
                  <a:srgbClr val="72BFC5"/>
                </a:solidFill>
              </a:rPr>
              <a:t>2.3 TEORIA ZINETIKO-MOLEKULARRA. EREDU ZINETIKOA</a:t>
            </a:r>
            <a:r>
              <a:rPr lang="es-ES" sz="2000" b="1" dirty="0">
                <a:solidFill>
                  <a:srgbClr val="72BFC5"/>
                </a:solidFill>
              </a:rPr>
              <a:t> </a:t>
            </a:r>
          </a:p>
          <a:p>
            <a:pPr>
              <a:defRPr/>
            </a:pPr>
            <a:endParaRPr lang="es-ES" sz="2000" b="1" dirty="0"/>
          </a:p>
          <a:p>
            <a:pPr>
              <a:defRPr/>
            </a:pPr>
            <a:endParaRPr lang="eu-ES" sz="2000" b="1" dirty="0"/>
          </a:p>
          <a:p>
            <a:pPr algn="just">
              <a:defRPr/>
            </a:pPr>
            <a:r>
              <a:rPr lang="eu-ES" sz="2000" b="1" dirty="0"/>
              <a:t>Materíaren teoria atomikoak ez zuen esplikatzen materiaren egoeren propietateak, batez ere, gasen kasuan. </a:t>
            </a:r>
          </a:p>
          <a:p>
            <a:pPr algn="just">
              <a:defRPr/>
            </a:pPr>
            <a:r>
              <a:rPr lang="eu-ES" sz="2000" b="1" dirty="0"/>
              <a:t>Lehenengo saio batean, sustantzien molekulak puztu egiten zirela suposatu zen, bolumen handiagoa hartuz. Eredu estatiko hau hainbat zientifikok, Daltonek besteak beste, onartu zuen. </a:t>
            </a:r>
          </a:p>
          <a:p>
            <a:pPr algn="just">
              <a:defRPr/>
            </a:pPr>
            <a:r>
              <a:rPr lang="eu-ES" sz="2000" b="1" dirty="0"/>
              <a:t>Gas egoerara pasatzeko sustantziek beroa hartu behar dutenez, eta garai horretan beroa sustantzia bat bezala, "kalorikoa", kontsideratzen zenez, Daltonek, likidotik gaserako aldaketa partikulen bolumen hazkuntzez esplikatzen zuen, beroa partikulen inguruan jarriz lortzen zelarik puztutze hori. </a:t>
            </a:r>
          </a:p>
          <a:p>
            <a:pPr>
              <a:spcBef>
                <a:spcPct val="50000"/>
              </a:spcBef>
              <a:defRPr/>
            </a:pPr>
            <a:endParaRPr lang="es-ES" sz="2000" dirty="0"/>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275455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Text Box 2"/>
          <p:cNvSpPr txBox="1">
            <a:spLocks noChangeArrowheads="1"/>
          </p:cNvSpPr>
          <p:nvPr/>
        </p:nvSpPr>
        <p:spPr bwMode="auto">
          <a:xfrm>
            <a:off x="1006475" y="1295564"/>
            <a:ext cx="7129463" cy="5842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dirty="0">
                <a:cs typeface="+mn-cs"/>
              </a:rPr>
              <a:t>Egoera likidoan dauden sustantziak konprimezen eta espanditzen direla uste al duzu? Zure ustez nola konproba dezakegu?</a:t>
            </a:r>
          </a:p>
        </p:txBody>
      </p:sp>
      <p:sp>
        <p:nvSpPr>
          <p:cNvPr id="157700" name="Text Box 4"/>
          <p:cNvSpPr txBox="1">
            <a:spLocks noChangeArrowheads="1"/>
          </p:cNvSpPr>
          <p:nvPr/>
        </p:nvSpPr>
        <p:spPr bwMode="auto">
          <a:xfrm>
            <a:off x="1006475" y="2750996"/>
            <a:ext cx="6624638" cy="1077913"/>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dirty="0">
                <a:cs typeface="+mn-cs"/>
              </a:rPr>
              <a:t>Egoera likidoan ditugun sustantzien konpresioa eta espantsioa oso txikia da. Badirudi ez direla konprimatzen eta espanditzen baina gertatu egiten dira. Konprobatu nahi izango bagenu xiringa bat urez bete dezakegu eta konprimatzen saia gaitezke.</a:t>
            </a:r>
          </a:p>
        </p:txBody>
      </p:sp>
      <p:pic>
        <p:nvPicPr>
          <p:cNvPr id="7"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2887792"/>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57698"/>
                                        </p:tgtEl>
                                        <p:attrNameLst>
                                          <p:attrName>style.visibility</p:attrName>
                                        </p:attrNameLst>
                                      </p:cBhvr>
                                      <p:to>
                                        <p:strVal val="visible"/>
                                      </p:to>
                                    </p:set>
                                    <p:anim calcmode="lin" valueType="num">
                                      <p:cBhvr>
                                        <p:cTn id="7" dur="500" fill="hold"/>
                                        <p:tgtEl>
                                          <p:spTgt spid="157698"/>
                                        </p:tgtEl>
                                        <p:attrNameLst>
                                          <p:attrName>ppt_w</p:attrName>
                                        </p:attrNameLst>
                                      </p:cBhvr>
                                      <p:tavLst>
                                        <p:tav tm="0">
                                          <p:val>
                                            <p:fltVal val="0"/>
                                          </p:val>
                                        </p:tav>
                                        <p:tav tm="100000">
                                          <p:val>
                                            <p:strVal val="#ppt_w"/>
                                          </p:val>
                                        </p:tav>
                                      </p:tavLst>
                                    </p:anim>
                                    <p:anim calcmode="lin" valueType="num">
                                      <p:cBhvr>
                                        <p:cTn id="8" dur="500" fill="hold"/>
                                        <p:tgtEl>
                                          <p:spTgt spid="157698"/>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57700"/>
                                        </p:tgtEl>
                                        <p:attrNameLst>
                                          <p:attrName>style.visibility</p:attrName>
                                        </p:attrNameLst>
                                      </p:cBhvr>
                                      <p:to>
                                        <p:strVal val="visible"/>
                                      </p:to>
                                    </p:set>
                                    <p:animEffect transition="in" filter="dissolve">
                                      <p:cBhvr>
                                        <p:cTn id="13" dur="500"/>
                                        <p:tgtEl>
                                          <p:spTgt spid="157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8" grpId="0" animBg="1"/>
      <p:bldP spid="15770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Text Box 2"/>
          <p:cNvSpPr txBox="1">
            <a:spLocks noChangeArrowheads="1"/>
          </p:cNvSpPr>
          <p:nvPr/>
        </p:nvSpPr>
        <p:spPr bwMode="auto">
          <a:xfrm>
            <a:off x="1006475" y="1243806"/>
            <a:ext cx="7129463" cy="3381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dirty="0">
                <a:cs typeface="+mn-cs"/>
              </a:rPr>
              <a:t>Egoera solidoan ditugun sustantziak konprimatzen eta espanditzen al dira? </a:t>
            </a:r>
          </a:p>
        </p:txBody>
      </p:sp>
      <p:sp>
        <p:nvSpPr>
          <p:cNvPr id="158723" name="Text Box 3"/>
          <p:cNvSpPr txBox="1">
            <a:spLocks noChangeArrowheads="1"/>
          </p:cNvSpPr>
          <p:nvPr/>
        </p:nvSpPr>
        <p:spPr bwMode="auto">
          <a:xfrm>
            <a:off x="1006475" y="2683778"/>
            <a:ext cx="6624637" cy="830262"/>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dirty="0">
                <a:cs typeface="+mn-cs"/>
              </a:rPr>
              <a:t>Konpesioaren eta espantsioaren aurrean egoera solidoan ditugun sustantzien portaera likido egoeran ditugun sustantziei gertatzen zaienaren antzekoa da.</a:t>
            </a:r>
          </a:p>
        </p:txBody>
      </p:sp>
      <p:pic>
        <p:nvPicPr>
          <p:cNvPr id="9"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4125267"/>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58722"/>
                                        </p:tgtEl>
                                        <p:attrNameLst>
                                          <p:attrName>style.visibility</p:attrName>
                                        </p:attrNameLst>
                                      </p:cBhvr>
                                      <p:to>
                                        <p:strVal val="visible"/>
                                      </p:to>
                                    </p:set>
                                    <p:anim calcmode="lin" valueType="num">
                                      <p:cBhvr>
                                        <p:cTn id="7" dur="500" fill="hold"/>
                                        <p:tgtEl>
                                          <p:spTgt spid="158722"/>
                                        </p:tgtEl>
                                        <p:attrNameLst>
                                          <p:attrName>ppt_w</p:attrName>
                                        </p:attrNameLst>
                                      </p:cBhvr>
                                      <p:tavLst>
                                        <p:tav tm="0">
                                          <p:val>
                                            <p:fltVal val="0"/>
                                          </p:val>
                                        </p:tav>
                                        <p:tav tm="100000">
                                          <p:val>
                                            <p:strVal val="#ppt_w"/>
                                          </p:val>
                                        </p:tav>
                                      </p:tavLst>
                                    </p:anim>
                                    <p:anim calcmode="lin" valueType="num">
                                      <p:cBhvr>
                                        <p:cTn id="8" dur="500" fill="hold"/>
                                        <p:tgtEl>
                                          <p:spTgt spid="15872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58723"/>
                                        </p:tgtEl>
                                        <p:attrNameLst>
                                          <p:attrName>style.visibility</p:attrName>
                                        </p:attrNameLst>
                                      </p:cBhvr>
                                      <p:to>
                                        <p:strVal val="visible"/>
                                      </p:to>
                                    </p:set>
                                    <p:animEffect transition="in" filter="dissolve">
                                      <p:cBhvr>
                                        <p:cTn id="13" dur="500"/>
                                        <p:tgtEl>
                                          <p:spTgt spid="1587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2" grpId="0" animBg="1"/>
      <p:bldP spid="15872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Text Box 2"/>
          <p:cNvSpPr txBox="1">
            <a:spLocks noChangeArrowheads="1"/>
          </p:cNvSpPr>
          <p:nvPr/>
        </p:nvSpPr>
        <p:spPr bwMode="auto">
          <a:xfrm>
            <a:off x="2230438" y="679767"/>
            <a:ext cx="4681537" cy="5842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dirty="0">
                <a:cs typeface="+mn-cs"/>
              </a:rPr>
              <a:t>Teoria zinetiko-molekularraren arabera nola azal dezakegu?</a:t>
            </a:r>
          </a:p>
        </p:txBody>
      </p:sp>
      <p:sp>
        <p:nvSpPr>
          <p:cNvPr id="159747" name="Oval 3"/>
          <p:cNvSpPr>
            <a:spLocks noChangeArrowheads="1"/>
          </p:cNvSpPr>
          <p:nvPr/>
        </p:nvSpPr>
        <p:spPr bwMode="auto">
          <a:xfrm>
            <a:off x="1906588" y="2349500"/>
            <a:ext cx="5329237" cy="3168650"/>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9748" name="Text Box 4"/>
          <p:cNvSpPr txBox="1">
            <a:spLocks noChangeArrowheads="1"/>
          </p:cNvSpPr>
          <p:nvPr/>
        </p:nvSpPr>
        <p:spPr bwMode="auto">
          <a:xfrm>
            <a:off x="1079500" y="1327467"/>
            <a:ext cx="6985000" cy="1108075"/>
          </a:xfrm>
          <a:prstGeom prst="rect">
            <a:avLst/>
          </a:prstGeom>
          <a:solidFill>
            <a:srgbClr val="CCFFFF"/>
          </a:solidFill>
          <a:ln w="9525">
            <a:solidFill>
              <a:schemeClr val="tx1"/>
            </a:solidFill>
            <a:miter lim="800000"/>
            <a:headEnd/>
            <a:tailEnd/>
          </a:ln>
          <a:effectLst>
            <a:outerShdw blurRad="63500" dist="107763" dir="2700000" algn="ctr" rotWithShape="0">
              <a:schemeClr val="bg2">
                <a:alpha val="50000"/>
              </a:schemeClr>
            </a:outerShdw>
          </a:effectLst>
        </p:spPr>
        <p:txBody>
          <a:bodyPr>
            <a:spAutoFit/>
          </a:bodyPr>
          <a:lstStyle/>
          <a:p>
            <a:pPr algn="ctr">
              <a:defRPr/>
            </a:pPr>
            <a:r>
              <a:rPr lang="eu-ES" sz="1600" dirty="0">
                <a:cs typeface="+mn-cs"/>
              </a:rPr>
              <a:t>Egoera solidoan ditugun partikulak hain gutxi konprimitzen dira partikulak oso gertu daudenez gero, gehiago hurbilduz </a:t>
            </a:r>
            <a:r>
              <a:rPr lang="eu-ES" sz="1700" b="1" dirty="0">
                <a:solidFill>
                  <a:srgbClr val="CC3300"/>
                </a:solidFill>
                <a:cs typeface="+mn-cs"/>
              </a:rPr>
              <a:t>aurkako indarrak agertuko bailitzan. </a:t>
            </a:r>
            <a:r>
              <a:rPr lang="eu-ES" sz="1600" dirty="0">
                <a:cs typeface="+mn-cs"/>
              </a:rPr>
              <a:t>Aurkako indar hauek gerturatzea eragozten dute. Konpresio oso txikiak lortzeko oso indar handiak behar dira</a:t>
            </a:r>
            <a:r>
              <a:rPr lang="es-ES" sz="1600" dirty="0">
                <a:cs typeface="+mn-cs"/>
              </a:rPr>
              <a:t>.</a:t>
            </a:r>
          </a:p>
        </p:txBody>
      </p:sp>
      <p:sp>
        <p:nvSpPr>
          <p:cNvPr id="159749" name="Text Box 5"/>
          <p:cNvSpPr txBox="1">
            <a:spLocks noChangeArrowheads="1"/>
          </p:cNvSpPr>
          <p:nvPr/>
        </p:nvSpPr>
        <p:spPr bwMode="auto">
          <a:xfrm>
            <a:off x="1381125" y="5300299"/>
            <a:ext cx="6337300" cy="584200"/>
          </a:xfrm>
          <a:prstGeom prst="rect">
            <a:avLst/>
          </a:prstGeom>
          <a:solidFill>
            <a:srgbClr val="FFEEA5"/>
          </a:solidFill>
          <a:ln w="9525">
            <a:solidFill>
              <a:schemeClr val="tx1"/>
            </a:solidFill>
            <a:miter lim="800000"/>
            <a:headEnd/>
            <a:tailEnd/>
          </a:ln>
          <a:effectLst>
            <a:outerShdw blurRad="63500" dist="107763" dir="2700000" algn="ctr" rotWithShape="0">
              <a:schemeClr val="bg2">
                <a:alpha val="50000"/>
              </a:schemeClr>
            </a:outerShdw>
          </a:effectLst>
        </p:spPr>
        <p:txBody>
          <a:bodyPr>
            <a:spAutoFit/>
          </a:bodyPr>
          <a:lstStyle/>
          <a:p>
            <a:pPr algn="ctr">
              <a:defRPr/>
            </a:pPr>
            <a:r>
              <a:rPr lang="eu-ES" sz="1600" dirty="0">
                <a:cs typeface="+mn-cs"/>
              </a:rPr>
              <a:t>Egoera likidoan gertatzen dena adierazteko dugun azalpena oso antzekoa da</a:t>
            </a:r>
            <a:r>
              <a:rPr lang="es-ES" sz="1600" dirty="0">
                <a:cs typeface="+mn-cs"/>
              </a:rPr>
              <a:t>.</a:t>
            </a:r>
          </a:p>
        </p:txBody>
      </p:sp>
      <p:sp>
        <p:nvSpPr>
          <p:cNvPr id="159750" name="Oval 6"/>
          <p:cNvSpPr>
            <a:spLocks noChangeArrowheads="1"/>
          </p:cNvSpPr>
          <p:nvPr/>
        </p:nvSpPr>
        <p:spPr bwMode="auto">
          <a:xfrm>
            <a:off x="4159250" y="3506788"/>
            <a:ext cx="228600" cy="228600"/>
          </a:xfrm>
          <a:prstGeom prst="ellipse">
            <a:avLst/>
          </a:prstGeom>
          <a:gradFill rotWithShape="1">
            <a:gsLst>
              <a:gs pos="0">
                <a:schemeClr val="bg1"/>
              </a:gs>
              <a:gs pos="100000">
                <a:srgbClr val="FF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9751" name="Oval 7"/>
          <p:cNvSpPr>
            <a:spLocks noChangeArrowheads="1"/>
          </p:cNvSpPr>
          <p:nvPr/>
        </p:nvSpPr>
        <p:spPr bwMode="auto">
          <a:xfrm rot="-21600000">
            <a:off x="4562475" y="3502025"/>
            <a:ext cx="228600" cy="228600"/>
          </a:xfrm>
          <a:prstGeom prst="ellipse">
            <a:avLst/>
          </a:prstGeom>
          <a:gradFill rotWithShape="1">
            <a:gsLst>
              <a:gs pos="0">
                <a:schemeClr val="bg1"/>
              </a:gs>
              <a:gs pos="100000">
                <a:srgbClr val="FF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9752" name="Oval 8"/>
          <p:cNvSpPr>
            <a:spLocks noChangeArrowheads="1"/>
          </p:cNvSpPr>
          <p:nvPr/>
        </p:nvSpPr>
        <p:spPr bwMode="auto">
          <a:xfrm>
            <a:off x="4940300" y="3502025"/>
            <a:ext cx="228600" cy="228600"/>
          </a:xfrm>
          <a:prstGeom prst="ellipse">
            <a:avLst/>
          </a:prstGeom>
          <a:gradFill rotWithShape="1">
            <a:gsLst>
              <a:gs pos="0">
                <a:schemeClr val="bg1"/>
              </a:gs>
              <a:gs pos="100000">
                <a:srgbClr val="FF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9753" name="Oval 9"/>
          <p:cNvSpPr>
            <a:spLocks noChangeArrowheads="1"/>
          </p:cNvSpPr>
          <p:nvPr/>
        </p:nvSpPr>
        <p:spPr bwMode="auto">
          <a:xfrm>
            <a:off x="4151313" y="3925888"/>
            <a:ext cx="228600" cy="228600"/>
          </a:xfrm>
          <a:prstGeom prst="ellipse">
            <a:avLst/>
          </a:prstGeom>
          <a:gradFill rotWithShape="1">
            <a:gsLst>
              <a:gs pos="0">
                <a:schemeClr val="bg1"/>
              </a:gs>
              <a:gs pos="100000">
                <a:srgbClr val="FF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9754" name="Oval 10"/>
          <p:cNvSpPr>
            <a:spLocks noChangeArrowheads="1"/>
          </p:cNvSpPr>
          <p:nvPr/>
        </p:nvSpPr>
        <p:spPr bwMode="auto">
          <a:xfrm>
            <a:off x="4551363" y="3925888"/>
            <a:ext cx="228600" cy="228600"/>
          </a:xfrm>
          <a:prstGeom prst="ellipse">
            <a:avLst/>
          </a:prstGeom>
          <a:gradFill rotWithShape="1">
            <a:gsLst>
              <a:gs pos="0">
                <a:schemeClr val="bg1"/>
              </a:gs>
              <a:gs pos="100000">
                <a:srgbClr val="FF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9755" name="Oval 11"/>
          <p:cNvSpPr>
            <a:spLocks noChangeArrowheads="1"/>
          </p:cNvSpPr>
          <p:nvPr/>
        </p:nvSpPr>
        <p:spPr bwMode="auto">
          <a:xfrm>
            <a:off x="4956175" y="3925888"/>
            <a:ext cx="228600" cy="228600"/>
          </a:xfrm>
          <a:prstGeom prst="ellipse">
            <a:avLst/>
          </a:prstGeom>
          <a:gradFill rotWithShape="1">
            <a:gsLst>
              <a:gs pos="0">
                <a:schemeClr val="bg1"/>
              </a:gs>
              <a:gs pos="100000">
                <a:srgbClr val="FF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9756" name="Oval 12"/>
          <p:cNvSpPr>
            <a:spLocks noChangeArrowheads="1"/>
          </p:cNvSpPr>
          <p:nvPr/>
        </p:nvSpPr>
        <p:spPr bwMode="auto">
          <a:xfrm>
            <a:off x="4148138" y="4314825"/>
            <a:ext cx="228600" cy="228600"/>
          </a:xfrm>
          <a:prstGeom prst="ellipse">
            <a:avLst/>
          </a:prstGeom>
          <a:gradFill rotWithShape="1">
            <a:gsLst>
              <a:gs pos="0">
                <a:schemeClr val="bg1"/>
              </a:gs>
              <a:gs pos="100000">
                <a:srgbClr val="FF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9757" name="Oval 13"/>
          <p:cNvSpPr>
            <a:spLocks noChangeArrowheads="1"/>
          </p:cNvSpPr>
          <p:nvPr/>
        </p:nvSpPr>
        <p:spPr bwMode="auto">
          <a:xfrm>
            <a:off x="4562475" y="4343400"/>
            <a:ext cx="228600" cy="228600"/>
          </a:xfrm>
          <a:prstGeom prst="ellipse">
            <a:avLst/>
          </a:prstGeom>
          <a:gradFill rotWithShape="1">
            <a:gsLst>
              <a:gs pos="0">
                <a:schemeClr val="bg1"/>
              </a:gs>
              <a:gs pos="100000">
                <a:srgbClr val="FF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9758" name="Oval 14"/>
          <p:cNvSpPr>
            <a:spLocks noChangeArrowheads="1"/>
          </p:cNvSpPr>
          <p:nvPr/>
        </p:nvSpPr>
        <p:spPr bwMode="auto">
          <a:xfrm>
            <a:off x="4948238" y="4319588"/>
            <a:ext cx="228600" cy="228600"/>
          </a:xfrm>
          <a:prstGeom prst="ellipse">
            <a:avLst/>
          </a:prstGeom>
          <a:gradFill rotWithShape="1">
            <a:gsLst>
              <a:gs pos="0">
                <a:schemeClr val="bg1"/>
              </a:gs>
              <a:gs pos="100000">
                <a:srgbClr val="FF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9759" name="Oval 15"/>
          <p:cNvSpPr>
            <a:spLocks noChangeArrowheads="1"/>
          </p:cNvSpPr>
          <p:nvPr/>
        </p:nvSpPr>
        <p:spPr bwMode="auto">
          <a:xfrm>
            <a:off x="4249738" y="3719513"/>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9760" name="Oval 16"/>
          <p:cNvSpPr>
            <a:spLocks noChangeArrowheads="1"/>
          </p:cNvSpPr>
          <p:nvPr/>
        </p:nvSpPr>
        <p:spPr bwMode="auto">
          <a:xfrm>
            <a:off x="4589463" y="3603625"/>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9761" name="Oval 17"/>
          <p:cNvSpPr>
            <a:spLocks noChangeArrowheads="1"/>
          </p:cNvSpPr>
          <p:nvPr/>
        </p:nvSpPr>
        <p:spPr bwMode="auto">
          <a:xfrm>
            <a:off x="4252913" y="4108450"/>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9762" name="Oval 18"/>
          <p:cNvSpPr>
            <a:spLocks noChangeArrowheads="1"/>
          </p:cNvSpPr>
          <p:nvPr/>
        </p:nvSpPr>
        <p:spPr bwMode="auto">
          <a:xfrm>
            <a:off x="4708525" y="4167188"/>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9763" name="Oval 19"/>
          <p:cNvSpPr>
            <a:spLocks noChangeArrowheads="1"/>
          </p:cNvSpPr>
          <p:nvPr/>
        </p:nvSpPr>
        <p:spPr bwMode="auto">
          <a:xfrm>
            <a:off x="4859338" y="3789363"/>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9764" name="Oval 20"/>
          <p:cNvSpPr>
            <a:spLocks noChangeArrowheads="1"/>
          </p:cNvSpPr>
          <p:nvPr/>
        </p:nvSpPr>
        <p:spPr bwMode="auto">
          <a:xfrm>
            <a:off x="4549775" y="3938588"/>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9765" name="Text Box 21"/>
          <p:cNvSpPr txBox="1">
            <a:spLocks noChangeArrowheads="1"/>
          </p:cNvSpPr>
          <p:nvPr/>
        </p:nvSpPr>
        <p:spPr bwMode="auto">
          <a:xfrm>
            <a:off x="1042988" y="1543367"/>
            <a:ext cx="6985000" cy="615950"/>
          </a:xfrm>
          <a:prstGeom prst="rect">
            <a:avLst/>
          </a:prstGeom>
          <a:solidFill>
            <a:srgbClr val="CCFFCC"/>
          </a:solidFill>
          <a:ln w="9525">
            <a:solidFill>
              <a:schemeClr val="tx1"/>
            </a:solidFill>
            <a:miter lim="800000"/>
            <a:headEnd/>
            <a:tailEnd/>
          </a:ln>
          <a:effectLst>
            <a:outerShdw blurRad="63500" dist="107763" dir="2700000" algn="ctr" rotWithShape="0">
              <a:schemeClr val="bg2">
                <a:alpha val="50000"/>
              </a:schemeClr>
            </a:outerShdw>
          </a:effectLst>
        </p:spPr>
        <p:txBody>
          <a:bodyPr>
            <a:spAutoFit/>
          </a:bodyPr>
          <a:lstStyle/>
          <a:p>
            <a:pPr algn="ctr">
              <a:defRPr/>
            </a:pPr>
            <a:r>
              <a:rPr lang="eu-ES" sz="1600" dirty="0">
                <a:cs typeface="+mn-cs"/>
              </a:rPr>
              <a:t>Bi egoeretan espantsio urria </a:t>
            </a:r>
            <a:r>
              <a:rPr lang="eu-ES" sz="1700" b="1" dirty="0">
                <a:solidFill>
                  <a:srgbClr val="3333CC"/>
                </a:solidFill>
                <a:cs typeface="+mn-cs"/>
              </a:rPr>
              <a:t>erakarpen indarrei esker gertatzen da. Indar honek </a:t>
            </a:r>
            <a:r>
              <a:rPr lang="eu-ES" sz="1600" dirty="0">
                <a:cs typeface="+mn-cs"/>
              </a:rPr>
              <a:t>partikulei aldentzen eragozten die..</a:t>
            </a:r>
          </a:p>
        </p:txBody>
      </p:sp>
      <p:pic>
        <p:nvPicPr>
          <p:cNvPr id="24"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7681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CuadroTexto 27"/>
          <p:cNvSpPr txBox="1"/>
          <p:nvPr/>
        </p:nvSpPr>
        <p:spPr>
          <a:xfrm>
            <a:off x="7732713" y="5591175"/>
            <a:ext cx="1411287" cy="646331"/>
          </a:xfrm>
          <a:prstGeom prst="rect">
            <a:avLst/>
          </a:prstGeom>
          <a:noFill/>
        </p:spPr>
        <p:txBody>
          <a:bodyPr wrap="square" rtlCol="0">
            <a:spAutoFit/>
          </a:bodyPr>
          <a:lstStyle/>
          <a:p>
            <a:r>
              <a:rPr lang="es-ES" dirty="0" err="1" smtClean="0"/>
              <a:t>Egileen</a:t>
            </a:r>
            <a:r>
              <a:rPr lang="es-ES" dirty="0" smtClean="0"/>
              <a:t> </a:t>
            </a:r>
            <a:r>
              <a:rPr lang="es-ES" dirty="0" err="1" smtClean="0"/>
              <a:t>irudia</a:t>
            </a:r>
            <a:endParaRPr lang="es-ES" dirty="0"/>
          </a:p>
        </p:txBody>
      </p:sp>
    </p:spTree>
    <p:extLst>
      <p:ext uri="{BB962C8B-B14F-4D97-AF65-F5344CB8AC3E}">
        <p14:creationId xmlns:p14="http://schemas.microsoft.com/office/powerpoint/2010/main" val="4067675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59746"/>
                                        </p:tgtEl>
                                        <p:attrNameLst>
                                          <p:attrName>style.visibility</p:attrName>
                                        </p:attrNameLst>
                                      </p:cBhvr>
                                      <p:to>
                                        <p:strVal val="visible"/>
                                      </p:to>
                                    </p:set>
                                    <p:anim calcmode="lin" valueType="num">
                                      <p:cBhvr>
                                        <p:cTn id="7" dur="500" fill="hold"/>
                                        <p:tgtEl>
                                          <p:spTgt spid="159746"/>
                                        </p:tgtEl>
                                        <p:attrNameLst>
                                          <p:attrName>ppt_w</p:attrName>
                                        </p:attrNameLst>
                                      </p:cBhvr>
                                      <p:tavLst>
                                        <p:tav tm="0">
                                          <p:val>
                                            <p:fltVal val="0"/>
                                          </p:val>
                                        </p:tav>
                                        <p:tav tm="100000">
                                          <p:val>
                                            <p:strVal val="#ppt_w"/>
                                          </p:val>
                                        </p:tav>
                                      </p:tavLst>
                                    </p:anim>
                                    <p:anim calcmode="lin" valueType="num">
                                      <p:cBhvr>
                                        <p:cTn id="8" dur="500" fill="hold"/>
                                        <p:tgtEl>
                                          <p:spTgt spid="159746"/>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59747"/>
                                        </p:tgtEl>
                                        <p:attrNameLst>
                                          <p:attrName>style.visibility</p:attrName>
                                        </p:attrNameLst>
                                      </p:cBhvr>
                                      <p:to>
                                        <p:strVal val="visible"/>
                                      </p:to>
                                    </p:set>
                                    <p:animEffect transition="in" filter="fade">
                                      <p:cBhvr>
                                        <p:cTn id="13" dur="2000"/>
                                        <p:tgtEl>
                                          <p:spTgt spid="159747"/>
                                        </p:tgtEl>
                                      </p:cBhvr>
                                    </p:animEffect>
                                  </p:childTnLst>
                                </p:cTn>
                              </p:par>
                            </p:childTnLst>
                          </p:cTn>
                        </p:par>
                        <p:par>
                          <p:cTn id="14" fill="hold" nodeType="afterGroup">
                            <p:stCondLst>
                              <p:cond delay="2000"/>
                            </p:stCondLst>
                            <p:childTnLst>
                              <p:par>
                                <p:cTn id="15" presetID="4" presetClass="entr" presetSubtype="16" fill="hold" grpId="0" nodeType="afterEffect">
                                  <p:stCondLst>
                                    <p:cond delay="0"/>
                                  </p:stCondLst>
                                  <p:childTnLst>
                                    <p:set>
                                      <p:cBhvr>
                                        <p:cTn id="16" dur="1" fill="hold">
                                          <p:stCondLst>
                                            <p:cond delay="0"/>
                                          </p:stCondLst>
                                        </p:cTn>
                                        <p:tgtEl>
                                          <p:spTgt spid="159750"/>
                                        </p:tgtEl>
                                        <p:attrNameLst>
                                          <p:attrName>style.visibility</p:attrName>
                                        </p:attrNameLst>
                                      </p:cBhvr>
                                      <p:to>
                                        <p:strVal val="visible"/>
                                      </p:to>
                                    </p:set>
                                    <p:animEffect transition="in" filter="box(in)">
                                      <p:cBhvr>
                                        <p:cTn id="17" dur="500"/>
                                        <p:tgtEl>
                                          <p:spTgt spid="159750"/>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159751"/>
                                        </p:tgtEl>
                                        <p:attrNameLst>
                                          <p:attrName>style.visibility</p:attrName>
                                        </p:attrNameLst>
                                      </p:cBhvr>
                                      <p:to>
                                        <p:strVal val="visible"/>
                                      </p:to>
                                    </p:set>
                                    <p:animEffect transition="in" filter="box(in)">
                                      <p:cBhvr>
                                        <p:cTn id="20" dur="500"/>
                                        <p:tgtEl>
                                          <p:spTgt spid="159751"/>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159752"/>
                                        </p:tgtEl>
                                        <p:attrNameLst>
                                          <p:attrName>style.visibility</p:attrName>
                                        </p:attrNameLst>
                                      </p:cBhvr>
                                      <p:to>
                                        <p:strVal val="visible"/>
                                      </p:to>
                                    </p:set>
                                    <p:animEffect transition="in" filter="box(in)">
                                      <p:cBhvr>
                                        <p:cTn id="23" dur="500"/>
                                        <p:tgtEl>
                                          <p:spTgt spid="159752"/>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159753"/>
                                        </p:tgtEl>
                                        <p:attrNameLst>
                                          <p:attrName>style.visibility</p:attrName>
                                        </p:attrNameLst>
                                      </p:cBhvr>
                                      <p:to>
                                        <p:strVal val="visible"/>
                                      </p:to>
                                    </p:set>
                                    <p:animEffect transition="in" filter="box(in)">
                                      <p:cBhvr>
                                        <p:cTn id="26" dur="500"/>
                                        <p:tgtEl>
                                          <p:spTgt spid="159753"/>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159754"/>
                                        </p:tgtEl>
                                        <p:attrNameLst>
                                          <p:attrName>style.visibility</p:attrName>
                                        </p:attrNameLst>
                                      </p:cBhvr>
                                      <p:to>
                                        <p:strVal val="visible"/>
                                      </p:to>
                                    </p:set>
                                    <p:animEffect transition="in" filter="box(in)">
                                      <p:cBhvr>
                                        <p:cTn id="29" dur="500"/>
                                        <p:tgtEl>
                                          <p:spTgt spid="159754"/>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159755"/>
                                        </p:tgtEl>
                                        <p:attrNameLst>
                                          <p:attrName>style.visibility</p:attrName>
                                        </p:attrNameLst>
                                      </p:cBhvr>
                                      <p:to>
                                        <p:strVal val="visible"/>
                                      </p:to>
                                    </p:set>
                                    <p:animEffect transition="in" filter="box(in)">
                                      <p:cBhvr>
                                        <p:cTn id="32" dur="500"/>
                                        <p:tgtEl>
                                          <p:spTgt spid="159755"/>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159756"/>
                                        </p:tgtEl>
                                        <p:attrNameLst>
                                          <p:attrName>style.visibility</p:attrName>
                                        </p:attrNameLst>
                                      </p:cBhvr>
                                      <p:to>
                                        <p:strVal val="visible"/>
                                      </p:to>
                                    </p:set>
                                    <p:animEffect transition="in" filter="box(in)">
                                      <p:cBhvr>
                                        <p:cTn id="35" dur="500"/>
                                        <p:tgtEl>
                                          <p:spTgt spid="159756"/>
                                        </p:tgtEl>
                                      </p:cBhvr>
                                    </p:animEffect>
                                  </p:childTnLst>
                                </p:cTn>
                              </p:par>
                              <p:par>
                                <p:cTn id="36" presetID="4" presetClass="entr" presetSubtype="16" fill="hold" grpId="0" nodeType="withEffect">
                                  <p:stCondLst>
                                    <p:cond delay="0"/>
                                  </p:stCondLst>
                                  <p:childTnLst>
                                    <p:set>
                                      <p:cBhvr>
                                        <p:cTn id="37" dur="1" fill="hold">
                                          <p:stCondLst>
                                            <p:cond delay="0"/>
                                          </p:stCondLst>
                                        </p:cTn>
                                        <p:tgtEl>
                                          <p:spTgt spid="159757"/>
                                        </p:tgtEl>
                                        <p:attrNameLst>
                                          <p:attrName>style.visibility</p:attrName>
                                        </p:attrNameLst>
                                      </p:cBhvr>
                                      <p:to>
                                        <p:strVal val="visible"/>
                                      </p:to>
                                    </p:set>
                                    <p:animEffect transition="in" filter="box(in)">
                                      <p:cBhvr>
                                        <p:cTn id="38" dur="500"/>
                                        <p:tgtEl>
                                          <p:spTgt spid="159757"/>
                                        </p:tgtEl>
                                      </p:cBhvr>
                                    </p:animEffect>
                                  </p:childTnLst>
                                </p:cTn>
                              </p:par>
                              <p:par>
                                <p:cTn id="39" presetID="4" presetClass="entr" presetSubtype="16" fill="hold" grpId="0" nodeType="withEffect">
                                  <p:stCondLst>
                                    <p:cond delay="0"/>
                                  </p:stCondLst>
                                  <p:childTnLst>
                                    <p:set>
                                      <p:cBhvr>
                                        <p:cTn id="40" dur="1" fill="hold">
                                          <p:stCondLst>
                                            <p:cond delay="0"/>
                                          </p:stCondLst>
                                        </p:cTn>
                                        <p:tgtEl>
                                          <p:spTgt spid="159758"/>
                                        </p:tgtEl>
                                        <p:attrNameLst>
                                          <p:attrName>style.visibility</p:attrName>
                                        </p:attrNameLst>
                                      </p:cBhvr>
                                      <p:to>
                                        <p:strVal val="visible"/>
                                      </p:to>
                                    </p:set>
                                    <p:animEffect transition="in" filter="box(in)">
                                      <p:cBhvr>
                                        <p:cTn id="41" dur="500"/>
                                        <p:tgtEl>
                                          <p:spTgt spid="159758"/>
                                        </p:tgtEl>
                                      </p:cBhvr>
                                    </p:animEffect>
                                  </p:childTnLst>
                                </p:cTn>
                              </p:par>
                              <p:par>
                                <p:cTn id="42" presetID="0" presetClass="path" presetSubtype="0" repeatCount="indefinite" autoRev="1" fill="hold" grpId="1" nodeType="withEffect">
                                  <p:stCondLst>
                                    <p:cond delay="0"/>
                                  </p:stCondLst>
                                  <p:childTnLst>
                                    <p:animMotion origin="layout" path="M -3.88889E-6 3.7037E-7 L 0.00903 0.00625 " pathEditMode="relative" rAng="0" ptsTypes="AA">
                                      <p:cBhvr>
                                        <p:cTn id="43" dur="200" fill="hold"/>
                                        <p:tgtEl>
                                          <p:spTgt spid="159750"/>
                                        </p:tgtEl>
                                        <p:attrNameLst>
                                          <p:attrName>ppt_x</p:attrName>
                                          <p:attrName>ppt_y</p:attrName>
                                        </p:attrNameLst>
                                      </p:cBhvr>
                                      <p:rCtr x="451" y="301"/>
                                    </p:animMotion>
                                  </p:childTnLst>
                                </p:cTn>
                              </p:par>
                              <p:par>
                                <p:cTn id="44" presetID="0" presetClass="path" presetSubtype="0" repeatCount="indefinite" autoRev="1" fill="hold" grpId="1" nodeType="withEffect">
                                  <p:stCondLst>
                                    <p:cond delay="0"/>
                                  </p:stCondLst>
                                  <p:childTnLst>
                                    <p:animMotion origin="layout" path="M -0.00156 0.00208 L 0.00451 -0.00694 " pathEditMode="relative" rAng="0" ptsTypes="AA">
                                      <p:cBhvr>
                                        <p:cTn id="45" dur="200" fill="hold"/>
                                        <p:tgtEl>
                                          <p:spTgt spid="159751"/>
                                        </p:tgtEl>
                                        <p:attrNameLst>
                                          <p:attrName>ppt_x</p:attrName>
                                          <p:attrName>ppt_y</p:attrName>
                                        </p:attrNameLst>
                                      </p:cBhvr>
                                      <p:rCtr x="295" y="-463"/>
                                    </p:animMotion>
                                  </p:childTnLst>
                                </p:cTn>
                              </p:par>
                              <p:par>
                                <p:cTn id="46" presetID="0" presetClass="path" presetSubtype="0" repeatCount="indefinite" autoRev="1" fill="hold" grpId="1" nodeType="withEffect">
                                  <p:stCondLst>
                                    <p:cond delay="0"/>
                                  </p:stCondLst>
                                  <p:childTnLst>
                                    <p:animMotion origin="layout" path="M -2.77778E-6 -4.07407E-6 L -0.00486 0.00926 " pathEditMode="relative" rAng="0" ptsTypes="AA">
                                      <p:cBhvr>
                                        <p:cTn id="47" dur="200" fill="hold"/>
                                        <p:tgtEl>
                                          <p:spTgt spid="159752"/>
                                        </p:tgtEl>
                                        <p:attrNameLst>
                                          <p:attrName>ppt_x</p:attrName>
                                          <p:attrName>ppt_y</p:attrName>
                                        </p:attrNameLst>
                                      </p:cBhvr>
                                      <p:rCtr x="-243" y="463"/>
                                    </p:animMotion>
                                  </p:childTnLst>
                                </p:cTn>
                              </p:par>
                              <p:par>
                                <p:cTn id="48" presetID="0" presetClass="path" presetSubtype="0" repeatCount="indefinite" autoRev="1" fill="hold" grpId="1" nodeType="withEffect">
                                  <p:stCondLst>
                                    <p:cond delay="0"/>
                                  </p:stCondLst>
                                  <p:childTnLst>
                                    <p:animMotion origin="layout" path="M 2.77778E-7 -7.40741E-7 L -0.00781 0.00232 " pathEditMode="relative" rAng="0" ptsTypes="AA">
                                      <p:cBhvr>
                                        <p:cTn id="49" dur="200" fill="hold"/>
                                        <p:tgtEl>
                                          <p:spTgt spid="159753"/>
                                        </p:tgtEl>
                                        <p:attrNameLst>
                                          <p:attrName>ppt_x</p:attrName>
                                          <p:attrName>ppt_y</p:attrName>
                                        </p:attrNameLst>
                                      </p:cBhvr>
                                      <p:rCtr x="-399" y="116"/>
                                    </p:animMotion>
                                  </p:childTnLst>
                                </p:cTn>
                              </p:par>
                              <p:par>
                                <p:cTn id="50" presetID="0" presetClass="path" presetSubtype="0" repeatCount="indefinite" autoRev="1" fill="hold" grpId="1" nodeType="withEffect">
                                  <p:stCondLst>
                                    <p:cond delay="0"/>
                                  </p:stCondLst>
                                  <p:childTnLst>
                                    <p:animMotion origin="layout" path="M -3.88889E-6 -3.7037E-7 L 0.00625 0.0088 " pathEditMode="relative" rAng="0" ptsTypes="AA">
                                      <p:cBhvr>
                                        <p:cTn id="51" dur="200" fill="hold"/>
                                        <p:tgtEl>
                                          <p:spTgt spid="159754"/>
                                        </p:tgtEl>
                                        <p:attrNameLst>
                                          <p:attrName>ppt_x</p:attrName>
                                          <p:attrName>ppt_y</p:attrName>
                                        </p:attrNameLst>
                                      </p:cBhvr>
                                      <p:rCtr x="313" y="440"/>
                                    </p:animMotion>
                                  </p:childTnLst>
                                </p:cTn>
                              </p:par>
                              <p:par>
                                <p:cTn id="52" presetID="0" presetClass="path" presetSubtype="0" repeatCount="indefinite" autoRev="1" fill="hold" grpId="1" nodeType="withEffect">
                                  <p:stCondLst>
                                    <p:cond delay="0"/>
                                  </p:stCondLst>
                                  <p:childTnLst>
                                    <p:animMotion origin="layout" path="M -0.01007 1.11111E-6 L 2.77778E-7 1.11111E-6 " pathEditMode="relative" rAng="0" ptsTypes="AA">
                                      <p:cBhvr>
                                        <p:cTn id="53" dur="200" fill="hold"/>
                                        <p:tgtEl>
                                          <p:spTgt spid="159755"/>
                                        </p:tgtEl>
                                        <p:attrNameLst>
                                          <p:attrName>ppt_x</p:attrName>
                                          <p:attrName>ppt_y</p:attrName>
                                        </p:attrNameLst>
                                      </p:cBhvr>
                                      <p:rCtr x="503" y="0"/>
                                    </p:animMotion>
                                  </p:childTnLst>
                                </p:cTn>
                              </p:par>
                              <p:par>
                                <p:cTn id="54" presetID="0" presetClass="path" presetSubtype="0" repeatCount="indefinite" autoRev="1" fill="hold" grpId="1" nodeType="withEffect">
                                  <p:stCondLst>
                                    <p:cond delay="0"/>
                                  </p:stCondLst>
                                  <p:childTnLst>
                                    <p:animMotion origin="layout" path="M 2.77778E-6 -2.96296E-6 L 0.00503 0.00949 " pathEditMode="relative" rAng="0" ptsTypes="AA">
                                      <p:cBhvr>
                                        <p:cTn id="55" dur="200" fill="hold"/>
                                        <p:tgtEl>
                                          <p:spTgt spid="159756"/>
                                        </p:tgtEl>
                                        <p:attrNameLst>
                                          <p:attrName>ppt_x</p:attrName>
                                          <p:attrName>ppt_y</p:attrName>
                                        </p:attrNameLst>
                                      </p:cBhvr>
                                      <p:rCtr x="243" y="463"/>
                                    </p:animMotion>
                                  </p:childTnLst>
                                </p:cTn>
                              </p:par>
                              <p:par>
                                <p:cTn id="56" presetID="0" presetClass="path" presetSubtype="0" repeatCount="indefinite" autoRev="1" fill="hold" grpId="1" nodeType="withEffect">
                                  <p:stCondLst>
                                    <p:cond delay="0"/>
                                  </p:stCondLst>
                                  <p:childTnLst>
                                    <p:animMotion origin="layout" path="M -0.00156 0.00139 L 0.00451 -0.00092 " pathEditMode="relative" rAng="0" ptsTypes="AA">
                                      <p:cBhvr>
                                        <p:cTn id="57" dur="200" fill="hold"/>
                                        <p:tgtEl>
                                          <p:spTgt spid="159757"/>
                                        </p:tgtEl>
                                        <p:attrNameLst>
                                          <p:attrName>ppt_x</p:attrName>
                                          <p:attrName>ppt_y</p:attrName>
                                        </p:attrNameLst>
                                      </p:cBhvr>
                                      <p:rCtr x="295" y="-116"/>
                                    </p:animMotion>
                                  </p:childTnLst>
                                </p:cTn>
                              </p:par>
                              <p:par>
                                <p:cTn id="58" presetID="0" presetClass="path" presetSubtype="0" repeatCount="indefinite" autoRev="1" fill="hold" grpId="1" nodeType="withEffect">
                                  <p:stCondLst>
                                    <p:cond delay="0"/>
                                  </p:stCondLst>
                                  <p:childTnLst>
                                    <p:animMotion origin="layout" path="M 2.77778E-6 3.33333E-6 L 0.00625 0.00879 " pathEditMode="relative" rAng="0" ptsTypes="AA">
                                      <p:cBhvr>
                                        <p:cTn id="59" dur="200" fill="hold"/>
                                        <p:tgtEl>
                                          <p:spTgt spid="159758"/>
                                        </p:tgtEl>
                                        <p:attrNameLst>
                                          <p:attrName>ppt_x</p:attrName>
                                          <p:attrName>ppt_y</p:attrName>
                                        </p:attrNameLst>
                                      </p:cBhvr>
                                      <p:rCtr x="313" y="440"/>
                                    </p:animMotion>
                                  </p:childTnLst>
                                </p:cTn>
                              </p:par>
                            </p:childTnLst>
                          </p:cTn>
                        </p:par>
                        <p:par>
                          <p:cTn id="60" fill="hold" nodeType="afterGroup">
                            <p:stCondLst>
                              <p:cond delay="2500"/>
                            </p:stCondLst>
                            <p:childTnLst>
                              <p:par>
                                <p:cTn id="61" presetID="23" presetClass="entr" presetSubtype="16" fill="hold" grpId="0" nodeType="afterEffect">
                                  <p:stCondLst>
                                    <p:cond delay="0"/>
                                  </p:stCondLst>
                                  <p:childTnLst>
                                    <p:set>
                                      <p:cBhvr>
                                        <p:cTn id="62" dur="1" fill="hold">
                                          <p:stCondLst>
                                            <p:cond delay="0"/>
                                          </p:stCondLst>
                                        </p:cTn>
                                        <p:tgtEl>
                                          <p:spTgt spid="159748"/>
                                        </p:tgtEl>
                                        <p:attrNameLst>
                                          <p:attrName>style.visibility</p:attrName>
                                        </p:attrNameLst>
                                      </p:cBhvr>
                                      <p:to>
                                        <p:strVal val="visible"/>
                                      </p:to>
                                    </p:set>
                                    <p:anim calcmode="lin" valueType="num">
                                      <p:cBhvr>
                                        <p:cTn id="63" dur="500" fill="hold"/>
                                        <p:tgtEl>
                                          <p:spTgt spid="159748"/>
                                        </p:tgtEl>
                                        <p:attrNameLst>
                                          <p:attrName>ppt_w</p:attrName>
                                        </p:attrNameLst>
                                      </p:cBhvr>
                                      <p:tavLst>
                                        <p:tav tm="0">
                                          <p:val>
                                            <p:fltVal val="0"/>
                                          </p:val>
                                        </p:tav>
                                        <p:tav tm="100000">
                                          <p:val>
                                            <p:strVal val="#ppt_w"/>
                                          </p:val>
                                        </p:tav>
                                      </p:tavLst>
                                    </p:anim>
                                    <p:anim calcmode="lin" valueType="num">
                                      <p:cBhvr>
                                        <p:cTn id="64" dur="500" fill="hold"/>
                                        <p:tgtEl>
                                          <p:spTgt spid="159748"/>
                                        </p:tgtEl>
                                        <p:attrNameLst>
                                          <p:attrName>ppt_h</p:attrName>
                                        </p:attrNameLst>
                                      </p:cBhvr>
                                      <p:tavLst>
                                        <p:tav tm="0">
                                          <p:val>
                                            <p:fltVal val="0"/>
                                          </p:val>
                                        </p:tav>
                                        <p:tav tm="100000">
                                          <p:val>
                                            <p:strVal val="#ppt_h"/>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23" presetClass="entr" presetSubtype="16" fill="hold" grpId="0" nodeType="clickEffect">
                                  <p:stCondLst>
                                    <p:cond delay="0"/>
                                  </p:stCondLst>
                                  <p:childTnLst>
                                    <p:set>
                                      <p:cBhvr>
                                        <p:cTn id="68" dur="1" fill="hold">
                                          <p:stCondLst>
                                            <p:cond delay="0"/>
                                          </p:stCondLst>
                                        </p:cTn>
                                        <p:tgtEl>
                                          <p:spTgt spid="159749"/>
                                        </p:tgtEl>
                                        <p:attrNameLst>
                                          <p:attrName>style.visibility</p:attrName>
                                        </p:attrNameLst>
                                      </p:cBhvr>
                                      <p:to>
                                        <p:strVal val="visible"/>
                                      </p:to>
                                    </p:set>
                                    <p:anim calcmode="lin" valueType="num">
                                      <p:cBhvr>
                                        <p:cTn id="69" dur="500" fill="hold"/>
                                        <p:tgtEl>
                                          <p:spTgt spid="159749"/>
                                        </p:tgtEl>
                                        <p:attrNameLst>
                                          <p:attrName>ppt_w</p:attrName>
                                        </p:attrNameLst>
                                      </p:cBhvr>
                                      <p:tavLst>
                                        <p:tav tm="0">
                                          <p:val>
                                            <p:fltVal val="0"/>
                                          </p:val>
                                        </p:tav>
                                        <p:tav tm="100000">
                                          <p:val>
                                            <p:strVal val="#ppt_w"/>
                                          </p:val>
                                        </p:tav>
                                      </p:tavLst>
                                    </p:anim>
                                    <p:anim calcmode="lin" valueType="num">
                                      <p:cBhvr>
                                        <p:cTn id="70" dur="500" fill="hold"/>
                                        <p:tgtEl>
                                          <p:spTgt spid="159749"/>
                                        </p:tgtEl>
                                        <p:attrNameLst>
                                          <p:attrName>ppt_h</p:attrName>
                                        </p:attrNameLst>
                                      </p:cBhvr>
                                      <p:tavLst>
                                        <p:tav tm="0">
                                          <p:val>
                                            <p:fltVal val="0"/>
                                          </p:val>
                                        </p:tav>
                                        <p:tav tm="100000">
                                          <p:val>
                                            <p:strVal val="#ppt_h"/>
                                          </p:val>
                                        </p:tav>
                                      </p:tavLst>
                                    </p:anim>
                                  </p:childTnLst>
                                </p:cTn>
                              </p:par>
                              <p:par>
                                <p:cTn id="71" presetID="10" presetClass="exit" presetSubtype="0" fill="hold" grpId="2" nodeType="withEffect">
                                  <p:stCondLst>
                                    <p:cond delay="0"/>
                                  </p:stCondLst>
                                  <p:childTnLst>
                                    <p:animEffect transition="out" filter="fade">
                                      <p:cBhvr>
                                        <p:cTn id="72" dur="1000"/>
                                        <p:tgtEl>
                                          <p:spTgt spid="159750"/>
                                        </p:tgtEl>
                                      </p:cBhvr>
                                    </p:animEffect>
                                    <p:set>
                                      <p:cBhvr>
                                        <p:cTn id="73" dur="1" fill="hold">
                                          <p:stCondLst>
                                            <p:cond delay="999"/>
                                          </p:stCondLst>
                                        </p:cTn>
                                        <p:tgtEl>
                                          <p:spTgt spid="159750"/>
                                        </p:tgtEl>
                                        <p:attrNameLst>
                                          <p:attrName>style.visibility</p:attrName>
                                        </p:attrNameLst>
                                      </p:cBhvr>
                                      <p:to>
                                        <p:strVal val="hidden"/>
                                      </p:to>
                                    </p:set>
                                  </p:childTnLst>
                                </p:cTn>
                              </p:par>
                              <p:par>
                                <p:cTn id="74" presetID="10" presetClass="exit" presetSubtype="0" fill="hold" grpId="2" nodeType="withEffect">
                                  <p:stCondLst>
                                    <p:cond delay="0"/>
                                  </p:stCondLst>
                                  <p:childTnLst>
                                    <p:animEffect transition="out" filter="fade">
                                      <p:cBhvr>
                                        <p:cTn id="75" dur="1000"/>
                                        <p:tgtEl>
                                          <p:spTgt spid="159751"/>
                                        </p:tgtEl>
                                      </p:cBhvr>
                                    </p:animEffect>
                                    <p:set>
                                      <p:cBhvr>
                                        <p:cTn id="76" dur="1" fill="hold">
                                          <p:stCondLst>
                                            <p:cond delay="999"/>
                                          </p:stCondLst>
                                        </p:cTn>
                                        <p:tgtEl>
                                          <p:spTgt spid="159751"/>
                                        </p:tgtEl>
                                        <p:attrNameLst>
                                          <p:attrName>style.visibility</p:attrName>
                                        </p:attrNameLst>
                                      </p:cBhvr>
                                      <p:to>
                                        <p:strVal val="hidden"/>
                                      </p:to>
                                    </p:set>
                                  </p:childTnLst>
                                </p:cTn>
                              </p:par>
                              <p:par>
                                <p:cTn id="77" presetID="10" presetClass="exit" presetSubtype="0" fill="hold" grpId="2" nodeType="withEffect">
                                  <p:stCondLst>
                                    <p:cond delay="0"/>
                                  </p:stCondLst>
                                  <p:childTnLst>
                                    <p:animEffect transition="out" filter="fade">
                                      <p:cBhvr>
                                        <p:cTn id="78" dur="1000"/>
                                        <p:tgtEl>
                                          <p:spTgt spid="159752"/>
                                        </p:tgtEl>
                                      </p:cBhvr>
                                    </p:animEffect>
                                    <p:set>
                                      <p:cBhvr>
                                        <p:cTn id="79" dur="1" fill="hold">
                                          <p:stCondLst>
                                            <p:cond delay="999"/>
                                          </p:stCondLst>
                                        </p:cTn>
                                        <p:tgtEl>
                                          <p:spTgt spid="159752"/>
                                        </p:tgtEl>
                                        <p:attrNameLst>
                                          <p:attrName>style.visibility</p:attrName>
                                        </p:attrNameLst>
                                      </p:cBhvr>
                                      <p:to>
                                        <p:strVal val="hidden"/>
                                      </p:to>
                                    </p:set>
                                  </p:childTnLst>
                                </p:cTn>
                              </p:par>
                              <p:par>
                                <p:cTn id="80" presetID="10" presetClass="exit" presetSubtype="0" fill="hold" grpId="2" nodeType="withEffect">
                                  <p:stCondLst>
                                    <p:cond delay="0"/>
                                  </p:stCondLst>
                                  <p:childTnLst>
                                    <p:animEffect transition="out" filter="fade">
                                      <p:cBhvr>
                                        <p:cTn id="81" dur="1000"/>
                                        <p:tgtEl>
                                          <p:spTgt spid="159753"/>
                                        </p:tgtEl>
                                      </p:cBhvr>
                                    </p:animEffect>
                                    <p:set>
                                      <p:cBhvr>
                                        <p:cTn id="82" dur="1" fill="hold">
                                          <p:stCondLst>
                                            <p:cond delay="999"/>
                                          </p:stCondLst>
                                        </p:cTn>
                                        <p:tgtEl>
                                          <p:spTgt spid="159753"/>
                                        </p:tgtEl>
                                        <p:attrNameLst>
                                          <p:attrName>style.visibility</p:attrName>
                                        </p:attrNameLst>
                                      </p:cBhvr>
                                      <p:to>
                                        <p:strVal val="hidden"/>
                                      </p:to>
                                    </p:set>
                                  </p:childTnLst>
                                </p:cTn>
                              </p:par>
                              <p:par>
                                <p:cTn id="83" presetID="10" presetClass="exit" presetSubtype="0" fill="hold" grpId="2" nodeType="withEffect">
                                  <p:stCondLst>
                                    <p:cond delay="0"/>
                                  </p:stCondLst>
                                  <p:childTnLst>
                                    <p:animEffect transition="out" filter="fade">
                                      <p:cBhvr>
                                        <p:cTn id="84" dur="1000"/>
                                        <p:tgtEl>
                                          <p:spTgt spid="159754"/>
                                        </p:tgtEl>
                                      </p:cBhvr>
                                    </p:animEffect>
                                    <p:set>
                                      <p:cBhvr>
                                        <p:cTn id="85" dur="1" fill="hold">
                                          <p:stCondLst>
                                            <p:cond delay="999"/>
                                          </p:stCondLst>
                                        </p:cTn>
                                        <p:tgtEl>
                                          <p:spTgt spid="159754"/>
                                        </p:tgtEl>
                                        <p:attrNameLst>
                                          <p:attrName>style.visibility</p:attrName>
                                        </p:attrNameLst>
                                      </p:cBhvr>
                                      <p:to>
                                        <p:strVal val="hidden"/>
                                      </p:to>
                                    </p:set>
                                  </p:childTnLst>
                                </p:cTn>
                              </p:par>
                              <p:par>
                                <p:cTn id="86" presetID="10" presetClass="exit" presetSubtype="0" fill="hold" grpId="2" nodeType="withEffect">
                                  <p:stCondLst>
                                    <p:cond delay="0"/>
                                  </p:stCondLst>
                                  <p:childTnLst>
                                    <p:animEffect transition="out" filter="fade">
                                      <p:cBhvr>
                                        <p:cTn id="87" dur="1000"/>
                                        <p:tgtEl>
                                          <p:spTgt spid="159755"/>
                                        </p:tgtEl>
                                      </p:cBhvr>
                                    </p:animEffect>
                                    <p:set>
                                      <p:cBhvr>
                                        <p:cTn id="88" dur="1" fill="hold">
                                          <p:stCondLst>
                                            <p:cond delay="999"/>
                                          </p:stCondLst>
                                        </p:cTn>
                                        <p:tgtEl>
                                          <p:spTgt spid="159755"/>
                                        </p:tgtEl>
                                        <p:attrNameLst>
                                          <p:attrName>style.visibility</p:attrName>
                                        </p:attrNameLst>
                                      </p:cBhvr>
                                      <p:to>
                                        <p:strVal val="hidden"/>
                                      </p:to>
                                    </p:set>
                                  </p:childTnLst>
                                </p:cTn>
                              </p:par>
                              <p:par>
                                <p:cTn id="89" presetID="10" presetClass="exit" presetSubtype="0" fill="hold" grpId="2" nodeType="withEffect">
                                  <p:stCondLst>
                                    <p:cond delay="0"/>
                                  </p:stCondLst>
                                  <p:childTnLst>
                                    <p:animEffect transition="out" filter="fade">
                                      <p:cBhvr>
                                        <p:cTn id="90" dur="1000"/>
                                        <p:tgtEl>
                                          <p:spTgt spid="159756"/>
                                        </p:tgtEl>
                                      </p:cBhvr>
                                    </p:animEffect>
                                    <p:set>
                                      <p:cBhvr>
                                        <p:cTn id="91" dur="1" fill="hold">
                                          <p:stCondLst>
                                            <p:cond delay="999"/>
                                          </p:stCondLst>
                                        </p:cTn>
                                        <p:tgtEl>
                                          <p:spTgt spid="159756"/>
                                        </p:tgtEl>
                                        <p:attrNameLst>
                                          <p:attrName>style.visibility</p:attrName>
                                        </p:attrNameLst>
                                      </p:cBhvr>
                                      <p:to>
                                        <p:strVal val="hidden"/>
                                      </p:to>
                                    </p:set>
                                  </p:childTnLst>
                                </p:cTn>
                              </p:par>
                              <p:par>
                                <p:cTn id="92" presetID="10" presetClass="exit" presetSubtype="0" fill="hold" grpId="2" nodeType="withEffect">
                                  <p:stCondLst>
                                    <p:cond delay="0"/>
                                  </p:stCondLst>
                                  <p:childTnLst>
                                    <p:animEffect transition="out" filter="fade">
                                      <p:cBhvr>
                                        <p:cTn id="93" dur="1000"/>
                                        <p:tgtEl>
                                          <p:spTgt spid="159757"/>
                                        </p:tgtEl>
                                      </p:cBhvr>
                                    </p:animEffect>
                                    <p:set>
                                      <p:cBhvr>
                                        <p:cTn id="94" dur="1" fill="hold">
                                          <p:stCondLst>
                                            <p:cond delay="999"/>
                                          </p:stCondLst>
                                        </p:cTn>
                                        <p:tgtEl>
                                          <p:spTgt spid="159757"/>
                                        </p:tgtEl>
                                        <p:attrNameLst>
                                          <p:attrName>style.visibility</p:attrName>
                                        </p:attrNameLst>
                                      </p:cBhvr>
                                      <p:to>
                                        <p:strVal val="hidden"/>
                                      </p:to>
                                    </p:set>
                                  </p:childTnLst>
                                </p:cTn>
                              </p:par>
                              <p:par>
                                <p:cTn id="95" presetID="10" presetClass="exit" presetSubtype="0" fill="hold" grpId="2" nodeType="withEffect">
                                  <p:stCondLst>
                                    <p:cond delay="0"/>
                                  </p:stCondLst>
                                  <p:childTnLst>
                                    <p:animEffect transition="out" filter="fade">
                                      <p:cBhvr>
                                        <p:cTn id="96" dur="1000"/>
                                        <p:tgtEl>
                                          <p:spTgt spid="159758"/>
                                        </p:tgtEl>
                                      </p:cBhvr>
                                    </p:animEffect>
                                    <p:set>
                                      <p:cBhvr>
                                        <p:cTn id="97" dur="1" fill="hold">
                                          <p:stCondLst>
                                            <p:cond delay="999"/>
                                          </p:stCondLst>
                                        </p:cTn>
                                        <p:tgtEl>
                                          <p:spTgt spid="159758"/>
                                        </p:tgtEl>
                                        <p:attrNameLst>
                                          <p:attrName>style.visibility</p:attrName>
                                        </p:attrNameLst>
                                      </p:cBhvr>
                                      <p:to>
                                        <p:strVal val="hidden"/>
                                      </p:to>
                                    </p:set>
                                  </p:childTnLst>
                                </p:cTn>
                              </p:par>
                            </p:childTnLst>
                          </p:cTn>
                        </p:par>
                        <p:par>
                          <p:cTn id="98" fill="hold" nodeType="afterGroup">
                            <p:stCondLst>
                              <p:cond delay="1000"/>
                            </p:stCondLst>
                            <p:childTnLst>
                              <p:par>
                                <p:cTn id="99" presetID="10" presetClass="entr" presetSubtype="0" fill="hold" grpId="0" nodeType="afterEffect">
                                  <p:stCondLst>
                                    <p:cond delay="0"/>
                                  </p:stCondLst>
                                  <p:childTnLst>
                                    <p:set>
                                      <p:cBhvr>
                                        <p:cTn id="100" dur="1" fill="hold">
                                          <p:stCondLst>
                                            <p:cond delay="0"/>
                                          </p:stCondLst>
                                        </p:cTn>
                                        <p:tgtEl>
                                          <p:spTgt spid="159759"/>
                                        </p:tgtEl>
                                        <p:attrNameLst>
                                          <p:attrName>style.visibility</p:attrName>
                                        </p:attrNameLst>
                                      </p:cBhvr>
                                      <p:to>
                                        <p:strVal val="visible"/>
                                      </p:to>
                                    </p:set>
                                    <p:animEffect transition="in" filter="fade">
                                      <p:cBhvr>
                                        <p:cTn id="101" dur="1000"/>
                                        <p:tgtEl>
                                          <p:spTgt spid="159759"/>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159760"/>
                                        </p:tgtEl>
                                        <p:attrNameLst>
                                          <p:attrName>style.visibility</p:attrName>
                                        </p:attrNameLst>
                                      </p:cBhvr>
                                      <p:to>
                                        <p:strVal val="visible"/>
                                      </p:to>
                                    </p:set>
                                    <p:animEffect transition="in" filter="fade">
                                      <p:cBhvr>
                                        <p:cTn id="104" dur="1000"/>
                                        <p:tgtEl>
                                          <p:spTgt spid="159760"/>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159761"/>
                                        </p:tgtEl>
                                        <p:attrNameLst>
                                          <p:attrName>style.visibility</p:attrName>
                                        </p:attrNameLst>
                                      </p:cBhvr>
                                      <p:to>
                                        <p:strVal val="visible"/>
                                      </p:to>
                                    </p:set>
                                    <p:animEffect transition="in" filter="fade">
                                      <p:cBhvr>
                                        <p:cTn id="107" dur="1000"/>
                                        <p:tgtEl>
                                          <p:spTgt spid="159761"/>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159762"/>
                                        </p:tgtEl>
                                        <p:attrNameLst>
                                          <p:attrName>style.visibility</p:attrName>
                                        </p:attrNameLst>
                                      </p:cBhvr>
                                      <p:to>
                                        <p:strVal val="visible"/>
                                      </p:to>
                                    </p:set>
                                    <p:animEffect transition="in" filter="fade">
                                      <p:cBhvr>
                                        <p:cTn id="110" dur="1000"/>
                                        <p:tgtEl>
                                          <p:spTgt spid="159762"/>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159763"/>
                                        </p:tgtEl>
                                        <p:attrNameLst>
                                          <p:attrName>style.visibility</p:attrName>
                                        </p:attrNameLst>
                                      </p:cBhvr>
                                      <p:to>
                                        <p:strVal val="visible"/>
                                      </p:to>
                                    </p:set>
                                    <p:animEffect transition="in" filter="fade">
                                      <p:cBhvr>
                                        <p:cTn id="113" dur="1000"/>
                                        <p:tgtEl>
                                          <p:spTgt spid="159763"/>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159764"/>
                                        </p:tgtEl>
                                        <p:attrNameLst>
                                          <p:attrName>style.visibility</p:attrName>
                                        </p:attrNameLst>
                                      </p:cBhvr>
                                      <p:to>
                                        <p:strVal val="visible"/>
                                      </p:to>
                                    </p:set>
                                    <p:animEffect transition="in" filter="fade">
                                      <p:cBhvr>
                                        <p:cTn id="116" dur="1000"/>
                                        <p:tgtEl>
                                          <p:spTgt spid="159764"/>
                                        </p:tgtEl>
                                      </p:cBhvr>
                                    </p:animEffect>
                                  </p:childTnLst>
                                </p:cTn>
                              </p:par>
                              <p:par>
                                <p:cTn id="117" presetID="0" presetClass="path" presetSubtype="0" repeatCount="indefinite" fill="hold" grpId="1" nodeType="withEffect">
                                  <p:stCondLst>
                                    <p:cond delay="0"/>
                                  </p:stCondLst>
                                  <p:childTnLst>
                                    <p:animMotion origin="layout" path="M -4.16667E-6 -2.59259E-6 L 0.01198 0.03334 L 0.0441 0.03334 L 0.05782 -0.00764 L 0.02657 -0.02546 L -4.16667E-6 -2.59259E-6 Z " pathEditMode="relative" rAng="0" ptsTypes="AAAAAA">
                                      <p:cBhvr>
                                        <p:cTn id="118" dur="5000" fill="hold"/>
                                        <p:tgtEl>
                                          <p:spTgt spid="159759"/>
                                        </p:tgtEl>
                                        <p:attrNameLst>
                                          <p:attrName>ppt_x</p:attrName>
                                          <p:attrName>ppt_y</p:attrName>
                                        </p:attrNameLst>
                                      </p:cBhvr>
                                      <p:rCtr x="2882" y="394"/>
                                    </p:animMotion>
                                  </p:childTnLst>
                                </p:cTn>
                              </p:par>
                              <p:par>
                                <p:cTn id="119" presetID="0" presetClass="path" presetSubtype="0" repeatCount="indefinite" fill="hold" grpId="1" nodeType="withEffect">
                                  <p:stCondLst>
                                    <p:cond delay="0"/>
                                  </p:stCondLst>
                                  <p:childTnLst>
                                    <p:animMotion origin="layout" path="M 2.5E-6 -1.11111E-6 L 0.00659 -0.01458 L -0.00712 -0.05347 L 0.03576 -0.04676 L 0.05243 0.00602 L 2.5E-6 -1.11111E-6 Z " pathEditMode="relative" rAng="0" ptsTypes="AAAAAA">
                                      <p:cBhvr>
                                        <p:cTn id="120" dur="5000" fill="hold"/>
                                        <p:tgtEl>
                                          <p:spTgt spid="159761"/>
                                        </p:tgtEl>
                                        <p:attrNameLst>
                                          <p:attrName>ppt_x</p:attrName>
                                          <p:attrName>ppt_y</p:attrName>
                                        </p:attrNameLst>
                                      </p:cBhvr>
                                      <p:rCtr x="2257" y="-2384"/>
                                    </p:animMotion>
                                  </p:childTnLst>
                                </p:cTn>
                              </p:par>
                              <p:par>
                                <p:cTn id="121" presetID="0" presetClass="path" presetSubtype="0" repeatCount="indefinite" fill="hold" grpId="1" nodeType="withEffect">
                                  <p:stCondLst>
                                    <p:cond delay="0"/>
                                  </p:stCondLst>
                                  <p:childTnLst>
                                    <p:animMotion origin="layout" path="M -4.16667E-6 -3.33333E-6 L 0.00122 -0.04722 L -0.0151 -0.08727 L -0.03333 -0.04884 L -4.16667E-6 -3.33333E-6 Z " pathEditMode="relative" rAng="0" ptsTypes="AAAAA">
                                      <p:cBhvr>
                                        <p:cTn id="122" dur="5000" fill="hold"/>
                                        <p:tgtEl>
                                          <p:spTgt spid="159762"/>
                                        </p:tgtEl>
                                        <p:attrNameLst>
                                          <p:attrName>ppt_x</p:attrName>
                                          <p:attrName>ppt_y</p:attrName>
                                        </p:attrNameLst>
                                      </p:cBhvr>
                                      <p:rCtr x="-1615" y="-4375"/>
                                    </p:animMotion>
                                  </p:childTnLst>
                                </p:cTn>
                              </p:par>
                              <p:par>
                                <p:cTn id="123" presetID="0" presetClass="path" presetSubtype="0" repeatCount="indefinite" fill="hold" grpId="1" nodeType="withEffect">
                                  <p:stCondLst>
                                    <p:cond delay="0"/>
                                  </p:stCondLst>
                                  <p:childTnLst>
                                    <p:animMotion origin="layout" path="M -4.72222E-6 -4.07407E-6 L 0.03334 0.0007 L 0.02257 0.02454 L -0.04201 -0.00439 L 0.00053 -0.00092 " pathEditMode="relative" rAng="0" ptsTypes="AAAAA">
                                      <p:cBhvr>
                                        <p:cTn id="124" dur="5000" fill="hold"/>
                                        <p:tgtEl>
                                          <p:spTgt spid="159764"/>
                                        </p:tgtEl>
                                        <p:attrNameLst>
                                          <p:attrName>ppt_x</p:attrName>
                                          <p:attrName>ppt_y</p:attrName>
                                        </p:attrNameLst>
                                      </p:cBhvr>
                                      <p:rCtr x="-434" y="995"/>
                                    </p:animMotion>
                                  </p:childTnLst>
                                </p:cTn>
                              </p:par>
                              <p:par>
                                <p:cTn id="125" presetID="0" presetClass="path" presetSubtype="0" repeatCount="indefinite" fill="hold" grpId="1" nodeType="withEffect">
                                  <p:stCondLst>
                                    <p:cond delay="0"/>
                                  </p:stCondLst>
                                  <p:childTnLst>
                                    <p:animMotion origin="layout" path="M 1.94444E-6 1.11111E-6 L -0.00625 0.0206 L -0.02379 -0.02662 L -0.04167 0.05717 L 1.94444E-6 1.11111E-6 Z " pathEditMode="relative" rAng="0" ptsTypes="AAAAA">
                                      <p:cBhvr>
                                        <p:cTn id="126" dur="5000" fill="hold"/>
                                        <p:tgtEl>
                                          <p:spTgt spid="159763"/>
                                        </p:tgtEl>
                                        <p:attrNameLst>
                                          <p:attrName>ppt_x</p:attrName>
                                          <p:attrName>ppt_y</p:attrName>
                                        </p:attrNameLst>
                                      </p:cBhvr>
                                      <p:rCtr x="-2083" y="1528"/>
                                    </p:animMotion>
                                  </p:childTnLst>
                                </p:cTn>
                              </p:par>
                              <p:par>
                                <p:cTn id="127" presetID="0" presetClass="path" presetSubtype="0" repeatCount="indefinite" fill="hold" grpId="1" nodeType="withEffect">
                                  <p:stCondLst>
                                    <p:cond delay="0"/>
                                  </p:stCondLst>
                                  <p:childTnLst>
                                    <p:animMotion origin="layout" path="M 5.E-6 -1.48148E-6 L 0.00226 0.00255 L -0.00869 0.04977 L -0.05937 0.02292 L 0.00035 -0.00046 " pathEditMode="relative" rAng="0" ptsTypes="AAAAA">
                                      <p:cBhvr>
                                        <p:cTn id="128" dur="5000" fill="hold"/>
                                        <p:tgtEl>
                                          <p:spTgt spid="159760"/>
                                        </p:tgtEl>
                                        <p:attrNameLst>
                                          <p:attrName>ppt_x</p:attrName>
                                          <p:attrName>ppt_y</p:attrName>
                                        </p:attrNameLst>
                                      </p:cBhvr>
                                      <p:rCtr x="-2865" y="2454"/>
                                    </p:animMotion>
                                  </p:childTnLst>
                                </p:cTn>
                              </p:par>
                            </p:childTnLst>
                          </p:cTn>
                        </p:par>
                      </p:childTnLst>
                    </p:cTn>
                  </p:par>
                  <p:par>
                    <p:cTn id="129" fill="hold" nodeType="clickPar">
                      <p:stCondLst>
                        <p:cond delay="indefinite"/>
                      </p:stCondLst>
                      <p:childTnLst>
                        <p:par>
                          <p:cTn id="130" fill="hold" nodeType="withGroup">
                            <p:stCondLst>
                              <p:cond delay="0"/>
                            </p:stCondLst>
                            <p:childTnLst>
                              <p:par>
                                <p:cTn id="131" presetID="9" presetClass="exit" presetSubtype="0" fill="hold" grpId="1" nodeType="clickEffect">
                                  <p:stCondLst>
                                    <p:cond delay="0"/>
                                  </p:stCondLst>
                                  <p:childTnLst>
                                    <p:animEffect transition="out" filter="dissolve">
                                      <p:cBhvr>
                                        <p:cTn id="132" dur="500"/>
                                        <p:tgtEl>
                                          <p:spTgt spid="159749"/>
                                        </p:tgtEl>
                                      </p:cBhvr>
                                    </p:animEffect>
                                    <p:set>
                                      <p:cBhvr>
                                        <p:cTn id="133" dur="1" fill="hold">
                                          <p:stCondLst>
                                            <p:cond delay="499"/>
                                          </p:stCondLst>
                                        </p:cTn>
                                        <p:tgtEl>
                                          <p:spTgt spid="159749"/>
                                        </p:tgtEl>
                                        <p:attrNameLst>
                                          <p:attrName>style.visibility</p:attrName>
                                        </p:attrNameLst>
                                      </p:cBhvr>
                                      <p:to>
                                        <p:strVal val="hidden"/>
                                      </p:to>
                                    </p:set>
                                  </p:childTnLst>
                                </p:cTn>
                              </p:par>
                              <p:par>
                                <p:cTn id="134" presetID="9" presetClass="exit" presetSubtype="0" fill="hold" grpId="1" nodeType="withEffect">
                                  <p:stCondLst>
                                    <p:cond delay="0"/>
                                  </p:stCondLst>
                                  <p:childTnLst>
                                    <p:animEffect transition="out" filter="dissolve">
                                      <p:cBhvr>
                                        <p:cTn id="135" dur="500"/>
                                        <p:tgtEl>
                                          <p:spTgt spid="159748"/>
                                        </p:tgtEl>
                                      </p:cBhvr>
                                    </p:animEffect>
                                    <p:set>
                                      <p:cBhvr>
                                        <p:cTn id="136" dur="1" fill="hold">
                                          <p:stCondLst>
                                            <p:cond delay="499"/>
                                          </p:stCondLst>
                                        </p:cTn>
                                        <p:tgtEl>
                                          <p:spTgt spid="159748"/>
                                        </p:tgtEl>
                                        <p:attrNameLst>
                                          <p:attrName>style.visibility</p:attrName>
                                        </p:attrNameLst>
                                      </p:cBhvr>
                                      <p:to>
                                        <p:strVal val="hidden"/>
                                      </p:to>
                                    </p:set>
                                  </p:childTnLst>
                                </p:cTn>
                              </p:par>
                            </p:childTnLst>
                          </p:cTn>
                        </p:par>
                        <p:par>
                          <p:cTn id="137" fill="hold" nodeType="afterGroup">
                            <p:stCondLst>
                              <p:cond delay="500"/>
                            </p:stCondLst>
                            <p:childTnLst>
                              <p:par>
                                <p:cTn id="138" presetID="23" presetClass="entr" presetSubtype="16" fill="hold" grpId="0" nodeType="afterEffect">
                                  <p:stCondLst>
                                    <p:cond delay="0"/>
                                  </p:stCondLst>
                                  <p:childTnLst>
                                    <p:set>
                                      <p:cBhvr>
                                        <p:cTn id="139" dur="1" fill="hold">
                                          <p:stCondLst>
                                            <p:cond delay="0"/>
                                          </p:stCondLst>
                                        </p:cTn>
                                        <p:tgtEl>
                                          <p:spTgt spid="159765"/>
                                        </p:tgtEl>
                                        <p:attrNameLst>
                                          <p:attrName>style.visibility</p:attrName>
                                        </p:attrNameLst>
                                      </p:cBhvr>
                                      <p:to>
                                        <p:strVal val="visible"/>
                                      </p:to>
                                    </p:set>
                                    <p:anim calcmode="lin" valueType="num">
                                      <p:cBhvr>
                                        <p:cTn id="140" dur="500" fill="hold"/>
                                        <p:tgtEl>
                                          <p:spTgt spid="159765"/>
                                        </p:tgtEl>
                                        <p:attrNameLst>
                                          <p:attrName>ppt_w</p:attrName>
                                        </p:attrNameLst>
                                      </p:cBhvr>
                                      <p:tavLst>
                                        <p:tav tm="0">
                                          <p:val>
                                            <p:fltVal val="0"/>
                                          </p:val>
                                        </p:tav>
                                        <p:tav tm="100000">
                                          <p:val>
                                            <p:strVal val="#ppt_w"/>
                                          </p:val>
                                        </p:tav>
                                      </p:tavLst>
                                    </p:anim>
                                    <p:anim calcmode="lin" valueType="num">
                                      <p:cBhvr>
                                        <p:cTn id="141" dur="500" fill="hold"/>
                                        <p:tgtEl>
                                          <p:spTgt spid="15976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6" grpId="0" animBg="1"/>
      <p:bldP spid="159747" grpId="0" animBg="1"/>
      <p:bldP spid="159748" grpId="0" animBg="1"/>
      <p:bldP spid="159748" grpId="1" animBg="1"/>
      <p:bldP spid="159749" grpId="0" animBg="1"/>
      <p:bldP spid="159749" grpId="1" animBg="1"/>
      <p:bldP spid="159750" grpId="0" animBg="1"/>
      <p:bldP spid="159750" grpId="1" animBg="1"/>
      <p:bldP spid="159750" grpId="2" animBg="1"/>
      <p:bldP spid="159751" grpId="0" animBg="1"/>
      <p:bldP spid="159751" grpId="1" animBg="1"/>
      <p:bldP spid="159751" grpId="2" animBg="1"/>
      <p:bldP spid="159752" grpId="0" animBg="1"/>
      <p:bldP spid="159752" grpId="1" animBg="1"/>
      <p:bldP spid="159752" grpId="2" animBg="1"/>
      <p:bldP spid="159753" grpId="0" animBg="1"/>
      <p:bldP spid="159753" grpId="1" animBg="1"/>
      <p:bldP spid="159753" grpId="2" animBg="1"/>
      <p:bldP spid="159754" grpId="0" animBg="1"/>
      <p:bldP spid="159754" grpId="1" animBg="1"/>
      <p:bldP spid="159754" grpId="2" animBg="1"/>
      <p:bldP spid="159755" grpId="0" animBg="1"/>
      <p:bldP spid="159755" grpId="1" animBg="1"/>
      <p:bldP spid="159755" grpId="2" animBg="1"/>
      <p:bldP spid="159756" grpId="0" animBg="1"/>
      <p:bldP spid="159756" grpId="1" animBg="1"/>
      <p:bldP spid="159756" grpId="2" animBg="1"/>
      <p:bldP spid="159757" grpId="0" animBg="1"/>
      <p:bldP spid="159757" grpId="1" animBg="1"/>
      <p:bldP spid="159757" grpId="2" animBg="1"/>
      <p:bldP spid="159758" grpId="0" animBg="1"/>
      <p:bldP spid="159758" grpId="1" animBg="1"/>
      <p:bldP spid="159758" grpId="2" animBg="1"/>
      <p:bldP spid="159759" grpId="0" animBg="1"/>
      <p:bldP spid="159759" grpId="1" animBg="1"/>
      <p:bldP spid="159760" grpId="0" animBg="1"/>
      <p:bldP spid="159760" grpId="1" animBg="1"/>
      <p:bldP spid="159761" grpId="0" animBg="1"/>
      <p:bldP spid="159761" grpId="1" animBg="1"/>
      <p:bldP spid="159762" grpId="0" animBg="1"/>
      <p:bldP spid="159762" grpId="1" animBg="1"/>
      <p:bldP spid="159763" grpId="0" animBg="1"/>
      <p:bldP spid="159763" grpId="1" animBg="1"/>
      <p:bldP spid="159764" grpId="0" animBg="1"/>
      <p:bldP spid="159764" grpId="1" animBg="1"/>
      <p:bldP spid="15976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Text Box 2"/>
          <p:cNvSpPr txBox="1">
            <a:spLocks noChangeArrowheads="1"/>
          </p:cNvSpPr>
          <p:nvPr/>
        </p:nvSpPr>
        <p:spPr bwMode="auto">
          <a:xfrm>
            <a:off x="434975" y="1019175"/>
            <a:ext cx="8054975" cy="830262"/>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u-ES" sz="1600" dirty="0">
                <a:cs typeface="+mn-cs"/>
              </a:rPr>
              <a:t>Teoria zinetiko-molekularraren laguntzaz, gas egoeran dauden sustantziak</a:t>
            </a:r>
          </a:p>
          <a:p>
            <a:pPr algn="ctr">
              <a:defRPr/>
            </a:pPr>
            <a:r>
              <a:rPr lang="eu-ES" sz="1600" dirty="0">
                <a:cs typeface="+mn-cs"/>
              </a:rPr>
              <a:t> likido egoeran daudenak baino askoz gehiago konprima edo espanditu daitezkeenaren </a:t>
            </a:r>
          </a:p>
          <a:p>
            <a:pPr algn="ctr">
              <a:defRPr/>
            </a:pPr>
            <a:r>
              <a:rPr lang="eu-ES" sz="1600" dirty="0">
                <a:cs typeface="+mn-cs"/>
              </a:rPr>
              <a:t>zergatiak azal itzazu</a:t>
            </a:r>
          </a:p>
        </p:txBody>
      </p:sp>
      <p:sp>
        <p:nvSpPr>
          <p:cNvPr id="160771" name="Oval 3"/>
          <p:cNvSpPr>
            <a:spLocks noChangeArrowheads="1"/>
          </p:cNvSpPr>
          <p:nvPr/>
        </p:nvSpPr>
        <p:spPr bwMode="auto">
          <a:xfrm>
            <a:off x="1825625" y="2276475"/>
            <a:ext cx="5329238" cy="3168650"/>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0772" name="Text Box 4"/>
          <p:cNvSpPr txBox="1">
            <a:spLocks noChangeArrowheads="1"/>
          </p:cNvSpPr>
          <p:nvPr/>
        </p:nvSpPr>
        <p:spPr bwMode="auto">
          <a:xfrm>
            <a:off x="1132870" y="1864677"/>
            <a:ext cx="6697663" cy="846137"/>
          </a:xfrm>
          <a:prstGeom prst="rect">
            <a:avLst/>
          </a:prstGeom>
          <a:solidFill>
            <a:srgbClr val="FFE1C3"/>
          </a:solidFill>
          <a:ln w="9525">
            <a:solidFill>
              <a:schemeClr val="accent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700" b="1" dirty="0">
                <a:solidFill>
                  <a:srgbClr val="333399"/>
                </a:solidFill>
                <a:cs typeface="+mn-cs"/>
              </a:rPr>
              <a:t>Gas egoeran</a:t>
            </a:r>
            <a:r>
              <a:rPr lang="eu-ES" sz="1600" dirty="0">
                <a:cs typeface="+mn-cs"/>
              </a:rPr>
              <a:t> ditugun partikulen arteko indarrak oso urriak direnez oso urrun egoten dira. Partikulak urruntzeko eta hurbilltzeko indar txikiagoak egin behar dira.</a:t>
            </a:r>
          </a:p>
        </p:txBody>
      </p:sp>
      <p:sp>
        <p:nvSpPr>
          <p:cNvPr id="160773" name="Text Box 5"/>
          <p:cNvSpPr txBox="1">
            <a:spLocks noChangeArrowheads="1"/>
          </p:cNvSpPr>
          <p:nvPr/>
        </p:nvSpPr>
        <p:spPr bwMode="auto">
          <a:xfrm>
            <a:off x="1450568" y="5014912"/>
            <a:ext cx="5759450" cy="1077913"/>
          </a:xfrm>
          <a:prstGeom prst="rect">
            <a:avLst/>
          </a:prstGeom>
          <a:solidFill>
            <a:srgbClr val="CCFFFF"/>
          </a:solidFill>
          <a:ln w="9525">
            <a:solidFill>
              <a:schemeClr val="accent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dirty="0">
                <a:cs typeface="+mn-cs"/>
              </a:rPr>
              <a:t>Solido eta likido egoeretan, partikulak oso gertu daude elkarren arteko indarrak oso handiak baitira. Hori dela eta partikular gerturatzea eta urrutiratzea oso zaila da (indar handia egin behar da).</a:t>
            </a:r>
          </a:p>
        </p:txBody>
      </p:sp>
      <p:sp>
        <p:nvSpPr>
          <p:cNvPr id="160774" name="Oval 6"/>
          <p:cNvSpPr>
            <a:spLocks noChangeArrowheads="1"/>
          </p:cNvSpPr>
          <p:nvPr/>
        </p:nvSpPr>
        <p:spPr bwMode="auto">
          <a:xfrm>
            <a:off x="3370263" y="3255963"/>
            <a:ext cx="182562" cy="182562"/>
          </a:xfrm>
          <a:prstGeom prst="ellipse">
            <a:avLst/>
          </a:prstGeom>
          <a:gradFill rotWithShape="1">
            <a:gsLst>
              <a:gs pos="0">
                <a:schemeClr val="bg1"/>
              </a:gs>
              <a:gs pos="100000">
                <a:srgbClr val="FFFF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0775" name="Oval 7"/>
          <p:cNvSpPr>
            <a:spLocks noChangeArrowheads="1"/>
          </p:cNvSpPr>
          <p:nvPr/>
        </p:nvSpPr>
        <p:spPr bwMode="auto">
          <a:xfrm>
            <a:off x="5403850" y="4202113"/>
            <a:ext cx="182563" cy="182562"/>
          </a:xfrm>
          <a:prstGeom prst="ellipse">
            <a:avLst/>
          </a:prstGeom>
          <a:gradFill rotWithShape="1">
            <a:gsLst>
              <a:gs pos="0">
                <a:schemeClr val="bg1"/>
              </a:gs>
              <a:gs pos="100000">
                <a:srgbClr val="FFFF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0776" name="Oval 8"/>
          <p:cNvSpPr>
            <a:spLocks noChangeArrowheads="1"/>
          </p:cNvSpPr>
          <p:nvPr/>
        </p:nvSpPr>
        <p:spPr bwMode="auto">
          <a:xfrm>
            <a:off x="3856038" y="4667250"/>
            <a:ext cx="182562" cy="182563"/>
          </a:xfrm>
          <a:prstGeom prst="ellipse">
            <a:avLst/>
          </a:prstGeom>
          <a:gradFill rotWithShape="1">
            <a:gsLst>
              <a:gs pos="0">
                <a:schemeClr val="bg1"/>
              </a:gs>
              <a:gs pos="100000">
                <a:srgbClr val="FFFF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pic>
        <p:nvPicPr>
          <p:cNvPr id="11"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CuadroTexto 14"/>
          <p:cNvSpPr txBox="1"/>
          <p:nvPr/>
        </p:nvSpPr>
        <p:spPr>
          <a:xfrm>
            <a:off x="7732713" y="5591175"/>
            <a:ext cx="1411287" cy="646331"/>
          </a:xfrm>
          <a:prstGeom prst="rect">
            <a:avLst/>
          </a:prstGeom>
          <a:noFill/>
        </p:spPr>
        <p:txBody>
          <a:bodyPr wrap="square" rtlCol="0">
            <a:spAutoFit/>
          </a:bodyPr>
          <a:lstStyle/>
          <a:p>
            <a:r>
              <a:rPr lang="es-ES" dirty="0" err="1" smtClean="0"/>
              <a:t>Egileen</a:t>
            </a:r>
            <a:r>
              <a:rPr lang="es-ES" dirty="0" smtClean="0"/>
              <a:t> </a:t>
            </a:r>
            <a:r>
              <a:rPr lang="es-ES" dirty="0" err="1" smtClean="0"/>
              <a:t>irudia</a:t>
            </a:r>
            <a:endParaRPr lang="es-ES" dirty="0"/>
          </a:p>
        </p:txBody>
      </p:sp>
    </p:spTree>
    <p:extLst>
      <p:ext uri="{BB962C8B-B14F-4D97-AF65-F5344CB8AC3E}">
        <p14:creationId xmlns:p14="http://schemas.microsoft.com/office/powerpoint/2010/main" val="2958571994"/>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60770"/>
                                        </p:tgtEl>
                                        <p:attrNameLst>
                                          <p:attrName>style.visibility</p:attrName>
                                        </p:attrNameLst>
                                      </p:cBhvr>
                                      <p:to>
                                        <p:strVal val="visible"/>
                                      </p:to>
                                    </p:set>
                                    <p:anim calcmode="lin" valueType="num">
                                      <p:cBhvr>
                                        <p:cTn id="7" dur="500" fill="hold"/>
                                        <p:tgtEl>
                                          <p:spTgt spid="160770"/>
                                        </p:tgtEl>
                                        <p:attrNameLst>
                                          <p:attrName>ppt_w</p:attrName>
                                        </p:attrNameLst>
                                      </p:cBhvr>
                                      <p:tavLst>
                                        <p:tav tm="0">
                                          <p:val>
                                            <p:fltVal val="0"/>
                                          </p:val>
                                        </p:tav>
                                        <p:tav tm="100000">
                                          <p:val>
                                            <p:strVal val="#ppt_w"/>
                                          </p:val>
                                        </p:tav>
                                      </p:tavLst>
                                    </p:anim>
                                    <p:anim calcmode="lin" valueType="num">
                                      <p:cBhvr>
                                        <p:cTn id="8" dur="500" fill="hold"/>
                                        <p:tgtEl>
                                          <p:spTgt spid="16077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60771"/>
                                        </p:tgtEl>
                                        <p:attrNameLst>
                                          <p:attrName>style.visibility</p:attrName>
                                        </p:attrNameLst>
                                      </p:cBhvr>
                                      <p:to>
                                        <p:strVal val="visible"/>
                                      </p:to>
                                    </p:set>
                                    <p:animEffect transition="in" filter="fade">
                                      <p:cBhvr>
                                        <p:cTn id="13" dur="2000"/>
                                        <p:tgtEl>
                                          <p:spTgt spid="160771"/>
                                        </p:tgtEl>
                                      </p:cBhvr>
                                    </p:animEffect>
                                  </p:childTnLst>
                                </p:cTn>
                              </p:par>
                            </p:childTnLst>
                          </p:cTn>
                        </p:par>
                        <p:par>
                          <p:cTn id="14" fill="hold" nodeType="afterGroup">
                            <p:stCondLst>
                              <p:cond delay="2000"/>
                            </p:stCondLst>
                            <p:childTnLst>
                              <p:par>
                                <p:cTn id="15" presetID="4" presetClass="entr" presetSubtype="16" fill="hold" grpId="0" nodeType="afterEffect">
                                  <p:stCondLst>
                                    <p:cond delay="0"/>
                                  </p:stCondLst>
                                  <p:childTnLst>
                                    <p:set>
                                      <p:cBhvr>
                                        <p:cTn id="16" dur="1" fill="hold">
                                          <p:stCondLst>
                                            <p:cond delay="0"/>
                                          </p:stCondLst>
                                        </p:cTn>
                                        <p:tgtEl>
                                          <p:spTgt spid="160774"/>
                                        </p:tgtEl>
                                        <p:attrNameLst>
                                          <p:attrName>style.visibility</p:attrName>
                                        </p:attrNameLst>
                                      </p:cBhvr>
                                      <p:to>
                                        <p:strVal val="visible"/>
                                      </p:to>
                                    </p:set>
                                    <p:animEffect transition="in" filter="box(in)">
                                      <p:cBhvr>
                                        <p:cTn id="17" dur="500"/>
                                        <p:tgtEl>
                                          <p:spTgt spid="160774"/>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160775"/>
                                        </p:tgtEl>
                                        <p:attrNameLst>
                                          <p:attrName>style.visibility</p:attrName>
                                        </p:attrNameLst>
                                      </p:cBhvr>
                                      <p:to>
                                        <p:strVal val="visible"/>
                                      </p:to>
                                    </p:set>
                                    <p:animEffect transition="in" filter="box(in)">
                                      <p:cBhvr>
                                        <p:cTn id="20" dur="500"/>
                                        <p:tgtEl>
                                          <p:spTgt spid="160775"/>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160776"/>
                                        </p:tgtEl>
                                        <p:attrNameLst>
                                          <p:attrName>style.visibility</p:attrName>
                                        </p:attrNameLst>
                                      </p:cBhvr>
                                      <p:to>
                                        <p:strVal val="visible"/>
                                      </p:to>
                                    </p:set>
                                    <p:animEffect transition="in" filter="box(in)">
                                      <p:cBhvr>
                                        <p:cTn id="23" dur="500"/>
                                        <p:tgtEl>
                                          <p:spTgt spid="160776"/>
                                        </p:tgtEl>
                                      </p:cBhvr>
                                    </p:animEffect>
                                  </p:childTnLst>
                                </p:cTn>
                              </p:par>
                              <p:par>
                                <p:cTn id="24" presetID="23" presetClass="entr" presetSubtype="16" fill="hold" grpId="0" nodeType="withEffect">
                                  <p:stCondLst>
                                    <p:cond delay="0"/>
                                  </p:stCondLst>
                                  <p:childTnLst>
                                    <p:set>
                                      <p:cBhvr>
                                        <p:cTn id="25" dur="1" fill="hold">
                                          <p:stCondLst>
                                            <p:cond delay="0"/>
                                          </p:stCondLst>
                                        </p:cTn>
                                        <p:tgtEl>
                                          <p:spTgt spid="160772"/>
                                        </p:tgtEl>
                                        <p:attrNameLst>
                                          <p:attrName>style.visibility</p:attrName>
                                        </p:attrNameLst>
                                      </p:cBhvr>
                                      <p:to>
                                        <p:strVal val="visible"/>
                                      </p:to>
                                    </p:set>
                                    <p:anim calcmode="lin" valueType="num">
                                      <p:cBhvr>
                                        <p:cTn id="26" dur="500" fill="hold"/>
                                        <p:tgtEl>
                                          <p:spTgt spid="160772"/>
                                        </p:tgtEl>
                                        <p:attrNameLst>
                                          <p:attrName>ppt_w</p:attrName>
                                        </p:attrNameLst>
                                      </p:cBhvr>
                                      <p:tavLst>
                                        <p:tav tm="0">
                                          <p:val>
                                            <p:fltVal val="0"/>
                                          </p:val>
                                        </p:tav>
                                        <p:tav tm="100000">
                                          <p:val>
                                            <p:strVal val="#ppt_w"/>
                                          </p:val>
                                        </p:tav>
                                      </p:tavLst>
                                    </p:anim>
                                    <p:anim calcmode="lin" valueType="num">
                                      <p:cBhvr>
                                        <p:cTn id="27" dur="500" fill="hold"/>
                                        <p:tgtEl>
                                          <p:spTgt spid="160772"/>
                                        </p:tgtEl>
                                        <p:attrNameLst>
                                          <p:attrName>ppt_h</p:attrName>
                                        </p:attrNameLst>
                                      </p:cBhvr>
                                      <p:tavLst>
                                        <p:tav tm="0">
                                          <p:val>
                                            <p:fltVal val="0"/>
                                          </p:val>
                                        </p:tav>
                                        <p:tav tm="100000">
                                          <p:val>
                                            <p:strVal val="#ppt_h"/>
                                          </p:val>
                                        </p:tav>
                                      </p:tavLst>
                                    </p:anim>
                                  </p:childTnLst>
                                </p:cTn>
                              </p:par>
                            </p:childTnLst>
                          </p:cTn>
                        </p:par>
                        <p:par>
                          <p:cTn id="28" fill="hold" nodeType="afterGroup">
                            <p:stCondLst>
                              <p:cond delay="2500"/>
                            </p:stCondLst>
                            <p:childTnLst>
                              <p:par>
                                <p:cTn id="29" presetID="0" presetClass="path" presetSubtype="0" repeatCount="indefinite" fill="hold" grpId="1" nodeType="afterEffect">
                                  <p:stCondLst>
                                    <p:cond delay="0"/>
                                  </p:stCondLst>
                                  <p:childTnLst>
                                    <p:animMotion origin="layout" path="M -3.61111E-6 -3.52178E-7 L 0.14809 0.2602 L 0.17223 -0.098 L 0.32657 0.11145 L 0.01146 -0.06255 L -3.61111E-6 -3.52178E-7 Z " pathEditMode="relative" ptsTypes="AAAAAA">
                                      <p:cBhvr>
                                        <p:cTn id="30" dur="3000" fill="hold"/>
                                        <p:tgtEl>
                                          <p:spTgt spid="160774"/>
                                        </p:tgtEl>
                                        <p:attrNameLst>
                                          <p:attrName>ppt_x</p:attrName>
                                          <p:attrName>ppt_y</p:attrName>
                                        </p:attrNameLst>
                                      </p:cBhvr>
                                    </p:animMotion>
                                  </p:childTnLst>
                                </p:cTn>
                              </p:par>
                              <p:par>
                                <p:cTn id="31" presetID="0" presetClass="path" presetSubtype="0" repeatCount="indefinite" fill="hold" grpId="1" nodeType="withEffect">
                                  <p:stCondLst>
                                    <p:cond delay="0"/>
                                  </p:stCondLst>
                                  <p:childTnLst>
                                    <p:animMotion origin="layout" path="M -0.0007 -0.00023 L -0.00834 0.11307 L 0.09548 -0.00857 L -0.26528 0.00487 L -0.00834 -0.2164 L -0.1323 0.12651 L -0.16789 -0.22312 L -0.0007 -0.00023 Z " pathEditMode="relative" ptsTypes="AAAAAAAA">
                                      <p:cBhvr>
                                        <p:cTn id="32" dur="3000" fill="hold"/>
                                        <p:tgtEl>
                                          <p:spTgt spid="160775"/>
                                        </p:tgtEl>
                                        <p:attrNameLst>
                                          <p:attrName>ppt_x</p:attrName>
                                          <p:attrName>ppt_y</p:attrName>
                                        </p:attrNameLst>
                                      </p:cBhvr>
                                    </p:animMotion>
                                  </p:childTnLst>
                                </p:cTn>
                              </p:par>
                              <p:par>
                                <p:cTn id="33" presetID="0" presetClass="path" presetSubtype="0" repeatCount="indefinite" fill="hold" grpId="1" nodeType="withEffect">
                                  <p:stCondLst>
                                    <p:cond delay="0"/>
                                  </p:stCondLst>
                                  <p:childTnLst>
                                    <p:animMotion origin="layout" path="M 0.01145 0.00162 L 0.1368 0.0051 L -0.02014 -0.25162 L -0.10001 -0.08271 L 0.22795 -0.21617 L 0.22152 0.00672 L 0.05833 -0.30074 L -8.88889E-6 7.04356E-7 " pathEditMode="relative" ptsTypes="AAAAAAAA">
                                      <p:cBhvr>
                                        <p:cTn id="34" dur="3000" fill="hold"/>
                                        <p:tgtEl>
                                          <p:spTgt spid="160776"/>
                                        </p:tgtEl>
                                        <p:attrNameLst>
                                          <p:attrName>ppt_x</p:attrName>
                                          <p:attrName>ppt_y</p:attrName>
                                        </p:attrNameLst>
                                      </p:cBhvr>
                                    </p:animMotion>
                                  </p:childTnLst>
                                </p:cTn>
                              </p:par>
                            </p:childTnLst>
                          </p:cTn>
                        </p:par>
                      </p:childTnLst>
                    </p:cTn>
                  </p:par>
                  <p:par>
                    <p:cTn id="35" fill="hold" nodeType="clickPar">
                      <p:stCondLst>
                        <p:cond delay="indefinite"/>
                      </p:stCondLst>
                      <p:childTnLst>
                        <p:par>
                          <p:cTn id="36" fill="hold" nodeType="withGroup">
                            <p:stCondLst>
                              <p:cond delay="0"/>
                            </p:stCondLst>
                            <p:childTnLst>
                              <p:par>
                                <p:cTn id="37" presetID="23" presetClass="entr" presetSubtype="16" fill="hold" grpId="0" nodeType="clickEffect">
                                  <p:stCondLst>
                                    <p:cond delay="0"/>
                                  </p:stCondLst>
                                  <p:childTnLst>
                                    <p:set>
                                      <p:cBhvr>
                                        <p:cTn id="38" dur="1" fill="hold">
                                          <p:stCondLst>
                                            <p:cond delay="0"/>
                                          </p:stCondLst>
                                        </p:cTn>
                                        <p:tgtEl>
                                          <p:spTgt spid="160773"/>
                                        </p:tgtEl>
                                        <p:attrNameLst>
                                          <p:attrName>style.visibility</p:attrName>
                                        </p:attrNameLst>
                                      </p:cBhvr>
                                      <p:to>
                                        <p:strVal val="visible"/>
                                      </p:to>
                                    </p:set>
                                    <p:anim calcmode="lin" valueType="num">
                                      <p:cBhvr>
                                        <p:cTn id="39" dur="500" fill="hold"/>
                                        <p:tgtEl>
                                          <p:spTgt spid="160773"/>
                                        </p:tgtEl>
                                        <p:attrNameLst>
                                          <p:attrName>ppt_w</p:attrName>
                                        </p:attrNameLst>
                                      </p:cBhvr>
                                      <p:tavLst>
                                        <p:tav tm="0">
                                          <p:val>
                                            <p:fltVal val="0"/>
                                          </p:val>
                                        </p:tav>
                                        <p:tav tm="100000">
                                          <p:val>
                                            <p:strVal val="#ppt_w"/>
                                          </p:val>
                                        </p:tav>
                                      </p:tavLst>
                                    </p:anim>
                                    <p:anim calcmode="lin" valueType="num">
                                      <p:cBhvr>
                                        <p:cTn id="40" dur="500" fill="hold"/>
                                        <p:tgtEl>
                                          <p:spTgt spid="16077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0" grpId="0" animBg="1"/>
      <p:bldP spid="160771" grpId="0" animBg="1"/>
      <p:bldP spid="160772" grpId="0" animBg="1"/>
      <p:bldP spid="160773" grpId="0" animBg="1"/>
      <p:bldP spid="160774" grpId="0" animBg="1"/>
      <p:bldP spid="160774" grpId="1" animBg="1"/>
      <p:bldP spid="160775" grpId="0" animBg="1"/>
      <p:bldP spid="160775" grpId="1" animBg="1"/>
      <p:bldP spid="160776" grpId="0" animBg="1"/>
      <p:bldP spid="160776"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Text Box 2"/>
          <p:cNvSpPr txBox="1">
            <a:spLocks noChangeArrowheads="1"/>
          </p:cNvSpPr>
          <p:nvPr/>
        </p:nvSpPr>
        <p:spPr bwMode="auto">
          <a:xfrm>
            <a:off x="755650" y="1002555"/>
            <a:ext cx="7632700" cy="830262"/>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u-ES" sz="1600" dirty="0">
                <a:cs typeface="+mn-cs"/>
              </a:rPr>
              <a:t>Teoria zinetiko-molekularraren laguntzaz,</a:t>
            </a:r>
          </a:p>
          <a:p>
            <a:pPr algn="ctr">
              <a:defRPr/>
            </a:pPr>
            <a:r>
              <a:rPr lang="eu-ES" sz="1600" dirty="0">
                <a:cs typeface="+mn-cs"/>
              </a:rPr>
              <a:t> azal ezazu arrazonatuz zergatik sustantziak egoera solidoan forma propioa duten </a:t>
            </a:r>
          </a:p>
          <a:p>
            <a:pPr algn="ctr">
              <a:defRPr/>
            </a:pPr>
            <a:r>
              <a:rPr lang="eu-ES" sz="1600" dirty="0">
                <a:cs typeface="+mn-cs"/>
              </a:rPr>
              <a:t>eta zergatik egoera  likidoan ez duten forma propiorik</a:t>
            </a:r>
          </a:p>
        </p:txBody>
      </p:sp>
      <p:sp>
        <p:nvSpPr>
          <p:cNvPr id="161795" name="Oval 3"/>
          <p:cNvSpPr>
            <a:spLocks noChangeArrowheads="1"/>
          </p:cNvSpPr>
          <p:nvPr/>
        </p:nvSpPr>
        <p:spPr bwMode="auto">
          <a:xfrm>
            <a:off x="1906588" y="2133600"/>
            <a:ext cx="5329237" cy="3168650"/>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1796" name="Text Box 4"/>
          <p:cNvSpPr txBox="1">
            <a:spLocks noChangeArrowheads="1"/>
          </p:cNvSpPr>
          <p:nvPr/>
        </p:nvSpPr>
        <p:spPr bwMode="auto">
          <a:xfrm>
            <a:off x="1681162" y="1833562"/>
            <a:ext cx="5832475" cy="600075"/>
          </a:xfrm>
          <a:prstGeom prst="rect">
            <a:avLst/>
          </a:prstGeom>
          <a:solidFill>
            <a:srgbClr val="CCFFFF"/>
          </a:solidFill>
          <a:ln w="9525">
            <a:solidFill>
              <a:schemeClr val="accent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700" b="1" dirty="0">
                <a:solidFill>
                  <a:srgbClr val="3333CC"/>
                </a:solidFill>
                <a:cs typeface="+mn-cs"/>
              </a:rPr>
              <a:t>Egoera solidoan </a:t>
            </a:r>
            <a:r>
              <a:rPr lang="eu-ES" sz="1600" dirty="0">
                <a:cs typeface="+mn-cs"/>
              </a:rPr>
              <a:t>partikula batzuek beste partikulekiko posizio finkoetan daude… </a:t>
            </a:r>
          </a:p>
        </p:txBody>
      </p:sp>
      <p:sp>
        <p:nvSpPr>
          <p:cNvPr id="161797" name="Text Box 5"/>
          <p:cNvSpPr txBox="1">
            <a:spLocks noChangeArrowheads="1"/>
          </p:cNvSpPr>
          <p:nvPr/>
        </p:nvSpPr>
        <p:spPr bwMode="auto">
          <a:xfrm>
            <a:off x="1331913" y="4983769"/>
            <a:ext cx="6265862" cy="846137"/>
          </a:xfrm>
          <a:prstGeom prst="rect">
            <a:avLst/>
          </a:prstGeom>
          <a:solidFill>
            <a:srgbClr val="CCFFFF"/>
          </a:solidFill>
          <a:ln w="9525">
            <a:solidFill>
              <a:schemeClr val="accent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dirty="0">
                <a:cs typeface="+mn-cs"/>
              </a:rPr>
              <a:t>…baian hori ez da gertatzen </a:t>
            </a:r>
            <a:r>
              <a:rPr lang="eu-ES" sz="1700" b="1" dirty="0">
                <a:solidFill>
                  <a:srgbClr val="CC3300"/>
                </a:solidFill>
                <a:cs typeface="+mn-cs"/>
              </a:rPr>
              <a:t>egoera likidoan</a:t>
            </a:r>
            <a:r>
              <a:rPr lang="eu-ES" sz="1600" dirty="0">
                <a:cs typeface="+mn-cs"/>
              </a:rPr>
              <a:t> dauden sustantzien kasuan, maila mikroskopiokoan ez baitute partikula batzuek beste partikulekiko posizio finkorik.. Ondorioz forma aldakorra dute.</a:t>
            </a:r>
          </a:p>
        </p:txBody>
      </p:sp>
      <p:sp>
        <p:nvSpPr>
          <p:cNvPr id="161798" name="Oval 6"/>
          <p:cNvSpPr>
            <a:spLocks noChangeArrowheads="1"/>
          </p:cNvSpPr>
          <p:nvPr/>
        </p:nvSpPr>
        <p:spPr bwMode="auto">
          <a:xfrm>
            <a:off x="4078288" y="3146425"/>
            <a:ext cx="228600" cy="228600"/>
          </a:xfrm>
          <a:prstGeom prst="ellipse">
            <a:avLst/>
          </a:prstGeom>
          <a:gradFill rotWithShape="1">
            <a:gsLst>
              <a:gs pos="0">
                <a:schemeClr val="bg1"/>
              </a:gs>
              <a:gs pos="100000">
                <a:srgbClr val="FF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1799" name="Oval 7"/>
          <p:cNvSpPr>
            <a:spLocks noChangeArrowheads="1"/>
          </p:cNvSpPr>
          <p:nvPr/>
        </p:nvSpPr>
        <p:spPr bwMode="auto">
          <a:xfrm rot="-21600000">
            <a:off x="4481513" y="3141663"/>
            <a:ext cx="228600" cy="228600"/>
          </a:xfrm>
          <a:prstGeom prst="ellipse">
            <a:avLst/>
          </a:prstGeom>
          <a:gradFill rotWithShape="1">
            <a:gsLst>
              <a:gs pos="0">
                <a:schemeClr val="bg1"/>
              </a:gs>
              <a:gs pos="100000">
                <a:srgbClr val="FF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1800" name="Oval 8"/>
          <p:cNvSpPr>
            <a:spLocks noChangeArrowheads="1"/>
          </p:cNvSpPr>
          <p:nvPr/>
        </p:nvSpPr>
        <p:spPr bwMode="auto">
          <a:xfrm>
            <a:off x="4859338" y="3141663"/>
            <a:ext cx="228600" cy="228600"/>
          </a:xfrm>
          <a:prstGeom prst="ellipse">
            <a:avLst/>
          </a:prstGeom>
          <a:gradFill rotWithShape="1">
            <a:gsLst>
              <a:gs pos="0">
                <a:schemeClr val="bg1"/>
              </a:gs>
              <a:gs pos="100000">
                <a:srgbClr val="FF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1801" name="Oval 9"/>
          <p:cNvSpPr>
            <a:spLocks noChangeArrowheads="1"/>
          </p:cNvSpPr>
          <p:nvPr/>
        </p:nvSpPr>
        <p:spPr bwMode="auto">
          <a:xfrm>
            <a:off x="4070350" y="3565525"/>
            <a:ext cx="228600" cy="228600"/>
          </a:xfrm>
          <a:prstGeom prst="ellipse">
            <a:avLst/>
          </a:prstGeom>
          <a:gradFill rotWithShape="1">
            <a:gsLst>
              <a:gs pos="0">
                <a:schemeClr val="bg1"/>
              </a:gs>
              <a:gs pos="100000">
                <a:srgbClr val="FF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1802" name="Oval 10"/>
          <p:cNvSpPr>
            <a:spLocks noChangeArrowheads="1"/>
          </p:cNvSpPr>
          <p:nvPr/>
        </p:nvSpPr>
        <p:spPr bwMode="auto">
          <a:xfrm>
            <a:off x="4470400" y="3565525"/>
            <a:ext cx="228600" cy="228600"/>
          </a:xfrm>
          <a:prstGeom prst="ellipse">
            <a:avLst/>
          </a:prstGeom>
          <a:gradFill rotWithShape="1">
            <a:gsLst>
              <a:gs pos="0">
                <a:schemeClr val="bg1"/>
              </a:gs>
              <a:gs pos="100000">
                <a:srgbClr val="FF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1803" name="Oval 11"/>
          <p:cNvSpPr>
            <a:spLocks noChangeArrowheads="1"/>
          </p:cNvSpPr>
          <p:nvPr/>
        </p:nvSpPr>
        <p:spPr bwMode="auto">
          <a:xfrm>
            <a:off x="4875213" y="3565525"/>
            <a:ext cx="228600" cy="228600"/>
          </a:xfrm>
          <a:prstGeom prst="ellipse">
            <a:avLst/>
          </a:prstGeom>
          <a:gradFill rotWithShape="1">
            <a:gsLst>
              <a:gs pos="0">
                <a:schemeClr val="bg1"/>
              </a:gs>
              <a:gs pos="100000">
                <a:srgbClr val="FF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1804" name="Oval 12"/>
          <p:cNvSpPr>
            <a:spLocks noChangeArrowheads="1"/>
          </p:cNvSpPr>
          <p:nvPr/>
        </p:nvSpPr>
        <p:spPr bwMode="auto">
          <a:xfrm>
            <a:off x="4067175" y="3954463"/>
            <a:ext cx="228600" cy="228600"/>
          </a:xfrm>
          <a:prstGeom prst="ellipse">
            <a:avLst/>
          </a:prstGeom>
          <a:gradFill rotWithShape="1">
            <a:gsLst>
              <a:gs pos="0">
                <a:schemeClr val="bg1"/>
              </a:gs>
              <a:gs pos="100000">
                <a:srgbClr val="FF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1805" name="Oval 13"/>
          <p:cNvSpPr>
            <a:spLocks noChangeArrowheads="1"/>
          </p:cNvSpPr>
          <p:nvPr/>
        </p:nvSpPr>
        <p:spPr bwMode="auto">
          <a:xfrm>
            <a:off x="4481513" y="3983038"/>
            <a:ext cx="228600" cy="228600"/>
          </a:xfrm>
          <a:prstGeom prst="ellipse">
            <a:avLst/>
          </a:prstGeom>
          <a:gradFill rotWithShape="1">
            <a:gsLst>
              <a:gs pos="0">
                <a:schemeClr val="bg1"/>
              </a:gs>
              <a:gs pos="100000">
                <a:srgbClr val="FF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1806" name="Oval 14"/>
          <p:cNvSpPr>
            <a:spLocks noChangeArrowheads="1"/>
          </p:cNvSpPr>
          <p:nvPr/>
        </p:nvSpPr>
        <p:spPr bwMode="auto">
          <a:xfrm>
            <a:off x="4867275" y="3959225"/>
            <a:ext cx="228600" cy="228600"/>
          </a:xfrm>
          <a:prstGeom prst="ellipse">
            <a:avLst/>
          </a:prstGeom>
          <a:gradFill rotWithShape="1">
            <a:gsLst>
              <a:gs pos="0">
                <a:schemeClr val="bg1"/>
              </a:gs>
              <a:gs pos="100000">
                <a:srgbClr val="FF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1807" name="Oval 15"/>
          <p:cNvSpPr>
            <a:spLocks noChangeArrowheads="1"/>
          </p:cNvSpPr>
          <p:nvPr/>
        </p:nvSpPr>
        <p:spPr bwMode="auto">
          <a:xfrm>
            <a:off x="4257675" y="3413125"/>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1808" name="Oval 16"/>
          <p:cNvSpPr>
            <a:spLocks noChangeArrowheads="1"/>
          </p:cNvSpPr>
          <p:nvPr/>
        </p:nvSpPr>
        <p:spPr bwMode="auto">
          <a:xfrm>
            <a:off x="4597400" y="3297238"/>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1809" name="Oval 17"/>
          <p:cNvSpPr>
            <a:spLocks noChangeArrowheads="1"/>
          </p:cNvSpPr>
          <p:nvPr/>
        </p:nvSpPr>
        <p:spPr bwMode="auto">
          <a:xfrm>
            <a:off x="4260850" y="3802063"/>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1810" name="Oval 18"/>
          <p:cNvSpPr>
            <a:spLocks noChangeArrowheads="1"/>
          </p:cNvSpPr>
          <p:nvPr/>
        </p:nvSpPr>
        <p:spPr bwMode="auto">
          <a:xfrm>
            <a:off x="4716463" y="3860800"/>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1811" name="Oval 19"/>
          <p:cNvSpPr>
            <a:spLocks noChangeArrowheads="1"/>
          </p:cNvSpPr>
          <p:nvPr/>
        </p:nvSpPr>
        <p:spPr bwMode="auto">
          <a:xfrm>
            <a:off x="4867275" y="3482975"/>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1812" name="Oval 20"/>
          <p:cNvSpPr>
            <a:spLocks noChangeArrowheads="1"/>
          </p:cNvSpPr>
          <p:nvPr/>
        </p:nvSpPr>
        <p:spPr bwMode="auto">
          <a:xfrm>
            <a:off x="4557713" y="3632200"/>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pic>
        <p:nvPicPr>
          <p:cNvPr id="23"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CuadroTexto 26"/>
          <p:cNvSpPr txBox="1"/>
          <p:nvPr/>
        </p:nvSpPr>
        <p:spPr>
          <a:xfrm>
            <a:off x="7732713" y="5591175"/>
            <a:ext cx="1411287" cy="646331"/>
          </a:xfrm>
          <a:prstGeom prst="rect">
            <a:avLst/>
          </a:prstGeom>
          <a:noFill/>
        </p:spPr>
        <p:txBody>
          <a:bodyPr wrap="square" rtlCol="0">
            <a:spAutoFit/>
          </a:bodyPr>
          <a:lstStyle/>
          <a:p>
            <a:r>
              <a:rPr lang="es-ES" dirty="0" err="1" smtClean="0"/>
              <a:t>Egileen</a:t>
            </a:r>
            <a:r>
              <a:rPr lang="es-ES" dirty="0" smtClean="0"/>
              <a:t> </a:t>
            </a:r>
            <a:r>
              <a:rPr lang="es-ES" dirty="0" err="1" smtClean="0"/>
              <a:t>irudia</a:t>
            </a:r>
            <a:endParaRPr lang="es-ES" dirty="0"/>
          </a:p>
        </p:txBody>
      </p:sp>
    </p:spTree>
    <p:extLst>
      <p:ext uri="{BB962C8B-B14F-4D97-AF65-F5344CB8AC3E}">
        <p14:creationId xmlns:p14="http://schemas.microsoft.com/office/powerpoint/2010/main" val="31868385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61794"/>
                                        </p:tgtEl>
                                        <p:attrNameLst>
                                          <p:attrName>style.visibility</p:attrName>
                                        </p:attrNameLst>
                                      </p:cBhvr>
                                      <p:to>
                                        <p:strVal val="visible"/>
                                      </p:to>
                                    </p:set>
                                    <p:anim calcmode="lin" valueType="num">
                                      <p:cBhvr>
                                        <p:cTn id="7" dur="500" fill="hold"/>
                                        <p:tgtEl>
                                          <p:spTgt spid="161794"/>
                                        </p:tgtEl>
                                        <p:attrNameLst>
                                          <p:attrName>ppt_w</p:attrName>
                                        </p:attrNameLst>
                                      </p:cBhvr>
                                      <p:tavLst>
                                        <p:tav tm="0">
                                          <p:val>
                                            <p:fltVal val="0"/>
                                          </p:val>
                                        </p:tav>
                                        <p:tav tm="100000">
                                          <p:val>
                                            <p:strVal val="#ppt_w"/>
                                          </p:val>
                                        </p:tav>
                                      </p:tavLst>
                                    </p:anim>
                                    <p:anim calcmode="lin" valueType="num">
                                      <p:cBhvr>
                                        <p:cTn id="8" dur="500" fill="hold"/>
                                        <p:tgtEl>
                                          <p:spTgt spid="161794"/>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61795"/>
                                        </p:tgtEl>
                                        <p:attrNameLst>
                                          <p:attrName>style.visibility</p:attrName>
                                        </p:attrNameLst>
                                      </p:cBhvr>
                                      <p:to>
                                        <p:strVal val="visible"/>
                                      </p:to>
                                    </p:set>
                                    <p:animEffect transition="in" filter="fade">
                                      <p:cBhvr>
                                        <p:cTn id="13" dur="2000"/>
                                        <p:tgtEl>
                                          <p:spTgt spid="161795"/>
                                        </p:tgtEl>
                                      </p:cBhvr>
                                    </p:animEffect>
                                  </p:childTnLst>
                                </p:cTn>
                              </p:par>
                            </p:childTnLst>
                          </p:cTn>
                        </p:par>
                        <p:par>
                          <p:cTn id="14" fill="hold" nodeType="afterGroup">
                            <p:stCondLst>
                              <p:cond delay="2000"/>
                            </p:stCondLst>
                            <p:childTnLst>
                              <p:par>
                                <p:cTn id="15" presetID="4" presetClass="entr" presetSubtype="16" fill="hold" grpId="0" nodeType="afterEffect">
                                  <p:stCondLst>
                                    <p:cond delay="0"/>
                                  </p:stCondLst>
                                  <p:childTnLst>
                                    <p:set>
                                      <p:cBhvr>
                                        <p:cTn id="16" dur="1" fill="hold">
                                          <p:stCondLst>
                                            <p:cond delay="0"/>
                                          </p:stCondLst>
                                        </p:cTn>
                                        <p:tgtEl>
                                          <p:spTgt spid="161798"/>
                                        </p:tgtEl>
                                        <p:attrNameLst>
                                          <p:attrName>style.visibility</p:attrName>
                                        </p:attrNameLst>
                                      </p:cBhvr>
                                      <p:to>
                                        <p:strVal val="visible"/>
                                      </p:to>
                                    </p:set>
                                    <p:animEffect transition="in" filter="box(in)">
                                      <p:cBhvr>
                                        <p:cTn id="17" dur="500"/>
                                        <p:tgtEl>
                                          <p:spTgt spid="161798"/>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161799"/>
                                        </p:tgtEl>
                                        <p:attrNameLst>
                                          <p:attrName>style.visibility</p:attrName>
                                        </p:attrNameLst>
                                      </p:cBhvr>
                                      <p:to>
                                        <p:strVal val="visible"/>
                                      </p:to>
                                    </p:set>
                                    <p:animEffect transition="in" filter="box(in)">
                                      <p:cBhvr>
                                        <p:cTn id="20" dur="500"/>
                                        <p:tgtEl>
                                          <p:spTgt spid="161799"/>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161800"/>
                                        </p:tgtEl>
                                        <p:attrNameLst>
                                          <p:attrName>style.visibility</p:attrName>
                                        </p:attrNameLst>
                                      </p:cBhvr>
                                      <p:to>
                                        <p:strVal val="visible"/>
                                      </p:to>
                                    </p:set>
                                    <p:animEffect transition="in" filter="box(in)">
                                      <p:cBhvr>
                                        <p:cTn id="23" dur="500"/>
                                        <p:tgtEl>
                                          <p:spTgt spid="161800"/>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161801"/>
                                        </p:tgtEl>
                                        <p:attrNameLst>
                                          <p:attrName>style.visibility</p:attrName>
                                        </p:attrNameLst>
                                      </p:cBhvr>
                                      <p:to>
                                        <p:strVal val="visible"/>
                                      </p:to>
                                    </p:set>
                                    <p:animEffect transition="in" filter="box(in)">
                                      <p:cBhvr>
                                        <p:cTn id="26" dur="500"/>
                                        <p:tgtEl>
                                          <p:spTgt spid="161801"/>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161802"/>
                                        </p:tgtEl>
                                        <p:attrNameLst>
                                          <p:attrName>style.visibility</p:attrName>
                                        </p:attrNameLst>
                                      </p:cBhvr>
                                      <p:to>
                                        <p:strVal val="visible"/>
                                      </p:to>
                                    </p:set>
                                    <p:animEffect transition="in" filter="box(in)">
                                      <p:cBhvr>
                                        <p:cTn id="29" dur="500"/>
                                        <p:tgtEl>
                                          <p:spTgt spid="161802"/>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161803"/>
                                        </p:tgtEl>
                                        <p:attrNameLst>
                                          <p:attrName>style.visibility</p:attrName>
                                        </p:attrNameLst>
                                      </p:cBhvr>
                                      <p:to>
                                        <p:strVal val="visible"/>
                                      </p:to>
                                    </p:set>
                                    <p:animEffect transition="in" filter="box(in)">
                                      <p:cBhvr>
                                        <p:cTn id="32" dur="500"/>
                                        <p:tgtEl>
                                          <p:spTgt spid="161803"/>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161804"/>
                                        </p:tgtEl>
                                        <p:attrNameLst>
                                          <p:attrName>style.visibility</p:attrName>
                                        </p:attrNameLst>
                                      </p:cBhvr>
                                      <p:to>
                                        <p:strVal val="visible"/>
                                      </p:to>
                                    </p:set>
                                    <p:animEffect transition="in" filter="box(in)">
                                      <p:cBhvr>
                                        <p:cTn id="35" dur="500"/>
                                        <p:tgtEl>
                                          <p:spTgt spid="161804"/>
                                        </p:tgtEl>
                                      </p:cBhvr>
                                    </p:animEffect>
                                  </p:childTnLst>
                                </p:cTn>
                              </p:par>
                              <p:par>
                                <p:cTn id="36" presetID="4" presetClass="entr" presetSubtype="16" fill="hold" grpId="0" nodeType="withEffect">
                                  <p:stCondLst>
                                    <p:cond delay="0"/>
                                  </p:stCondLst>
                                  <p:childTnLst>
                                    <p:set>
                                      <p:cBhvr>
                                        <p:cTn id="37" dur="1" fill="hold">
                                          <p:stCondLst>
                                            <p:cond delay="0"/>
                                          </p:stCondLst>
                                        </p:cTn>
                                        <p:tgtEl>
                                          <p:spTgt spid="161805"/>
                                        </p:tgtEl>
                                        <p:attrNameLst>
                                          <p:attrName>style.visibility</p:attrName>
                                        </p:attrNameLst>
                                      </p:cBhvr>
                                      <p:to>
                                        <p:strVal val="visible"/>
                                      </p:to>
                                    </p:set>
                                    <p:animEffect transition="in" filter="box(in)">
                                      <p:cBhvr>
                                        <p:cTn id="38" dur="500"/>
                                        <p:tgtEl>
                                          <p:spTgt spid="161805"/>
                                        </p:tgtEl>
                                      </p:cBhvr>
                                    </p:animEffect>
                                  </p:childTnLst>
                                </p:cTn>
                              </p:par>
                              <p:par>
                                <p:cTn id="39" presetID="4" presetClass="entr" presetSubtype="16" fill="hold" grpId="0" nodeType="withEffect">
                                  <p:stCondLst>
                                    <p:cond delay="0"/>
                                  </p:stCondLst>
                                  <p:childTnLst>
                                    <p:set>
                                      <p:cBhvr>
                                        <p:cTn id="40" dur="1" fill="hold">
                                          <p:stCondLst>
                                            <p:cond delay="0"/>
                                          </p:stCondLst>
                                        </p:cTn>
                                        <p:tgtEl>
                                          <p:spTgt spid="161806"/>
                                        </p:tgtEl>
                                        <p:attrNameLst>
                                          <p:attrName>style.visibility</p:attrName>
                                        </p:attrNameLst>
                                      </p:cBhvr>
                                      <p:to>
                                        <p:strVal val="visible"/>
                                      </p:to>
                                    </p:set>
                                    <p:animEffect transition="in" filter="box(in)">
                                      <p:cBhvr>
                                        <p:cTn id="41" dur="500"/>
                                        <p:tgtEl>
                                          <p:spTgt spid="161806"/>
                                        </p:tgtEl>
                                      </p:cBhvr>
                                    </p:animEffect>
                                  </p:childTnLst>
                                </p:cTn>
                              </p:par>
                              <p:par>
                                <p:cTn id="42" presetID="23" presetClass="entr" presetSubtype="16" fill="hold" grpId="0" nodeType="withEffect">
                                  <p:stCondLst>
                                    <p:cond delay="0"/>
                                  </p:stCondLst>
                                  <p:childTnLst>
                                    <p:set>
                                      <p:cBhvr>
                                        <p:cTn id="43" dur="1" fill="hold">
                                          <p:stCondLst>
                                            <p:cond delay="0"/>
                                          </p:stCondLst>
                                        </p:cTn>
                                        <p:tgtEl>
                                          <p:spTgt spid="161796"/>
                                        </p:tgtEl>
                                        <p:attrNameLst>
                                          <p:attrName>style.visibility</p:attrName>
                                        </p:attrNameLst>
                                      </p:cBhvr>
                                      <p:to>
                                        <p:strVal val="visible"/>
                                      </p:to>
                                    </p:set>
                                    <p:anim calcmode="lin" valueType="num">
                                      <p:cBhvr>
                                        <p:cTn id="44" dur="500" fill="hold"/>
                                        <p:tgtEl>
                                          <p:spTgt spid="161796"/>
                                        </p:tgtEl>
                                        <p:attrNameLst>
                                          <p:attrName>ppt_w</p:attrName>
                                        </p:attrNameLst>
                                      </p:cBhvr>
                                      <p:tavLst>
                                        <p:tav tm="0">
                                          <p:val>
                                            <p:fltVal val="0"/>
                                          </p:val>
                                        </p:tav>
                                        <p:tav tm="100000">
                                          <p:val>
                                            <p:strVal val="#ppt_w"/>
                                          </p:val>
                                        </p:tav>
                                      </p:tavLst>
                                    </p:anim>
                                    <p:anim calcmode="lin" valueType="num">
                                      <p:cBhvr>
                                        <p:cTn id="45" dur="500" fill="hold"/>
                                        <p:tgtEl>
                                          <p:spTgt spid="161796"/>
                                        </p:tgtEl>
                                        <p:attrNameLst>
                                          <p:attrName>ppt_h</p:attrName>
                                        </p:attrNameLst>
                                      </p:cBhvr>
                                      <p:tavLst>
                                        <p:tav tm="0">
                                          <p:val>
                                            <p:fltVal val="0"/>
                                          </p:val>
                                        </p:tav>
                                        <p:tav tm="100000">
                                          <p:val>
                                            <p:strVal val="#ppt_h"/>
                                          </p:val>
                                        </p:tav>
                                      </p:tavLst>
                                    </p:anim>
                                  </p:childTnLst>
                                </p:cTn>
                              </p:par>
                              <p:par>
                                <p:cTn id="46" presetID="0" presetClass="path" presetSubtype="0" repeatCount="indefinite" autoRev="1" fill="hold" grpId="1" nodeType="withEffect">
                                  <p:stCondLst>
                                    <p:cond delay="0"/>
                                  </p:stCondLst>
                                  <p:childTnLst>
                                    <p:animMotion origin="layout" path="M -3.88889E-6 3.7037E-7 L 0.00903 0.00625 " pathEditMode="relative" rAng="0" ptsTypes="AA">
                                      <p:cBhvr>
                                        <p:cTn id="47" dur="200" fill="hold"/>
                                        <p:tgtEl>
                                          <p:spTgt spid="161798"/>
                                        </p:tgtEl>
                                        <p:attrNameLst>
                                          <p:attrName>ppt_x</p:attrName>
                                          <p:attrName>ppt_y</p:attrName>
                                        </p:attrNameLst>
                                      </p:cBhvr>
                                      <p:rCtr x="451" y="301"/>
                                    </p:animMotion>
                                  </p:childTnLst>
                                </p:cTn>
                              </p:par>
                              <p:par>
                                <p:cTn id="48" presetID="0" presetClass="path" presetSubtype="0" repeatCount="indefinite" autoRev="1" fill="hold" grpId="1" nodeType="withEffect">
                                  <p:stCondLst>
                                    <p:cond delay="0"/>
                                  </p:stCondLst>
                                  <p:childTnLst>
                                    <p:animMotion origin="layout" path="M -0.00156 0.00208 L 0.00451 -0.00694 " pathEditMode="relative" rAng="0" ptsTypes="AA">
                                      <p:cBhvr>
                                        <p:cTn id="49" dur="200" fill="hold"/>
                                        <p:tgtEl>
                                          <p:spTgt spid="161799"/>
                                        </p:tgtEl>
                                        <p:attrNameLst>
                                          <p:attrName>ppt_x</p:attrName>
                                          <p:attrName>ppt_y</p:attrName>
                                        </p:attrNameLst>
                                      </p:cBhvr>
                                      <p:rCtr x="295" y="-463"/>
                                    </p:animMotion>
                                  </p:childTnLst>
                                </p:cTn>
                              </p:par>
                              <p:par>
                                <p:cTn id="50" presetID="0" presetClass="path" presetSubtype="0" repeatCount="indefinite" autoRev="1" fill="hold" grpId="1" nodeType="withEffect">
                                  <p:stCondLst>
                                    <p:cond delay="0"/>
                                  </p:stCondLst>
                                  <p:childTnLst>
                                    <p:animMotion origin="layout" path="M -2.77778E-6 -4.07407E-6 L -0.00486 0.00926 " pathEditMode="relative" rAng="0" ptsTypes="AA">
                                      <p:cBhvr>
                                        <p:cTn id="51" dur="200" fill="hold"/>
                                        <p:tgtEl>
                                          <p:spTgt spid="161800"/>
                                        </p:tgtEl>
                                        <p:attrNameLst>
                                          <p:attrName>ppt_x</p:attrName>
                                          <p:attrName>ppt_y</p:attrName>
                                        </p:attrNameLst>
                                      </p:cBhvr>
                                      <p:rCtr x="-243" y="463"/>
                                    </p:animMotion>
                                  </p:childTnLst>
                                </p:cTn>
                              </p:par>
                              <p:par>
                                <p:cTn id="52" presetID="0" presetClass="path" presetSubtype="0" repeatCount="indefinite" autoRev="1" fill="hold" grpId="1" nodeType="withEffect">
                                  <p:stCondLst>
                                    <p:cond delay="0"/>
                                  </p:stCondLst>
                                  <p:childTnLst>
                                    <p:animMotion origin="layout" path="M 2.77778E-7 -7.40741E-7 L -0.00781 0.00232 " pathEditMode="relative" rAng="0" ptsTypes="AA">
                                      <p:cBhvr>
                                        <p:cTn id="53" dur="200" fill="hold"/>
                                        <p:tgtEl>
                                          <p:spTgt spid="161801"/>
                                        </p:tgtEl>
                                        <p:attrNameLst>
                                          <p:attrName>ppt_x</p:attrName>
                                          <p:attrName>ppt_y</p:attrName>
                                        </p:attrNameLst>
                                      </p:cBhvr>
                                      <p:rCtr x="-399" y="116"/>
                                    </p:animMotion>
                                  </p:childTnLst>
                                </p:cTn>
                              </p:par>
                              <p:par>
                                <p:cTn id="54" presetID="0" presetClass="path" presetSubtype="0" repeatCount="indefinite" autoRev="1" fill="hold" grpId="1" nodeType="withEffect">
                                  <p:stCondLst>
                                    <p:cond delay="0"/>
                                  </p:stCondLst>
                                  <p:childTnLst>
                                    <p:animMotion origin="layout" path="M -3.88889E-6 -3.7037E-7 L 0.00625 0.0088 " pathEditMode="relative" rAng="0" ptsTypes="AA">
                                      <p:cBhvr>
                                        <p:cTn id="55" dur="200" fill="hold"/>
                                        <p:tgtEl>
                                          <p:spTgt spid="161802"/>
                                        </p:tgtEl>
                                        <p:attrNameLst>
                                          <p:attrName>ppt_x</p:attrName>
                                          <p:attrName>ppt_y</p:attrName>
                                        </p:attrNameLst>
                                      </p:cBhvr>
                                      <p:rCtr x="313" y="440"/>
                                    </p:animMotion>
                                  </p:childTnLst>
                                </p:cTn>
                              </p:par>
                              <p:par>
                                <p:cTn id="56" presetID="0" presetClass="path" presetSubtype="0" repeatCount="indefinite" autoRev="1" fill="hold" grpId="1" nodeType="withEffect">
                                  <p:stCondLst>
                                    <p:cond delay="0"/>
                                  </p:stCondLst>
                                  <p:childTnLst>
                                    <p:animMotion origin="layout" path="M -0.01007 1.11111E-6 L 2.77778E-7 1.11111E-6 " pathEditMode="relative" rAng="0" ptsTypes="AA">
                                      <p:cBhvr>
                                        <p:cTn id="57" dur="200" fill="hold"/>
                                        <p:tgtEl>
                                          <p:spTgt spid="161803"/>
                                        </p:tgtEl>
                                        <p:attrNameLst>
                                          <p:attrName>ppt_x</p:attrName>
                                          <p:attrName>ppt_y</p:attrName>
                                        </p:attrNameLst>
                                      </p:cBhvr>
                                      <p:rCtr x="503" y="0"/>
                                    </p:animMotion>
                                  </p:childTnLst>
                                </p:cTn>
                              </p:par>
                              <p:par>
                                <p:cTn id="58" presetID="0" presetClass="path" presetSubtype="0" repeatCount="indefinite" autoRev="1" fill="hold" grpId="1" nodeType="withEffect">
                                  <p:stCondLst>
                                    <p:cond delay="0"/>
                                  </p:stCondLst>
                                  <p:childTnLst>
                                    <p:animMotion origin="layout" path="M 2.77778E-6 -2.96296E-6 L 0.00503 0.00949 " pathEditMode="relative" rAng="0" ptsTypes="AA">
                                      <p:cBhvr>
                                        <p:cTn id="59" dur="200" fill="hold"/>
                                        <p:tgtEl>
                                          <p:spTgt spid="161804"/>
                                        </p:tgtEl>
                                        <p:attrNameLst>
                                          <p:attrName>ppt_x</p:attrName>
                                          <p:attrName>ppt_y</p:attrName>
                                        </p:attrNameLst>
                                      </p:cBhvr>
                                      <p:rCtr x="243" y="463"/>
                                    </p:animMotion>
                                  </p:childTnLst>
                                </p:cTn>
                              </p:par>
                              <p:par>
                                <p:cTn id="60" presetID="0" presetClass="path" presetSubtype="0" repeatCount="indefinite" autoRev="1" fill="hold" grpId="1" nodeType="withEffect">
                                  <p:stCondLst>
                                    <p:cond delay="0"/>
                                  </p:stCondLst>
                                  <p:childTnLst>
                                    <p:animMotion origin="layout" path="M -0.00156 0.00139 L 0.00451 -0.00092 " pathEditMode="relative" rAng="0" ptsTypes="AA">
                                      <p:cBhvr>
                                        <p:cTn id="61" dur="200" fill="hold"/>
                                        <p:tgtEl>
                                          <p:spTgt spid="161805"/>
                                        </p:tgtEl>
                                        <p:attrNameLst>
                                          <p:attrName>ppt_x</p:attrName>
                                          <p:attrName>ppt_y</p:attrName>
                                        </p:attrNameLst>
                                      </p:cBhvr>
                                      <p:rCtr x="295" y="-116"/>
                                    </p:animMotion>
                                  </p:childTnLst>
                                </p:cTn>
                              </p:par>
                              <p:par>
                                <p:cTn id="62" presetID="0" presetClass="path" presetSubtype="0" repeatCount="indefinite" autoRev="1" fill="hold" grpId="1" nodeType="withEffect">
                                  <p:stCondLst>
                                    <p:cond delay="0"/>
                                  </p:stCondLst>
                                  <p:childTnLst>
                                    <p:animMotion origin="layout" path="M 2.77778E-6 3.33333E-6 L 0.00625 0.00879 " pathEditMode="relative" rAng="0" ptsTypes="AA">
                                      <p:cBhvr>
                                        <p:cTn id="63" dur="200" fill="hold"/>
                                        <p:tgtEl>
                                          <p:spTgt spid="161806"/>
                                        </p:tgtEl>
                                        <p:attrNameLst>
                                          <p:attrName>ppt_x</p:attrName>
                                          <p:attrName>ppt_y</p:attrName>
                                        </p:attrNameLst>
                                      </p:cBhvr>
                                      <p:rCtr x="313" y="440"/>
                                    </p:animMotion>
                                  </p:childTnLst>
                                </p:cTn>
                              </p:par>
                            </p:childTnLst>
                          </p:cTn>
                        </p:par>
                      </p:childTnLst>
                    </p:cTn>
                  </p:par>
                  <p:par>
                    <p:cTn id="64" fill="hold" nodeType="clickPar">
                      <p:stCondLst>
                        <p:cond delay="indefinite"/>
                      </p:stCondLst>
                      <p:childTnLst>
                        <p:par>
                          <p:cTn id="65" fill="hold" nodeType="withGroup">
                            <p:stCondLst>
                              <p:cond delay="0"/>
                            </p:stCondLst>
                            <p:childTnLst>
                              <p:par>
                                <p:cTn id="66" presetID="53" presetClass="exit" presetSubtype="0" fill="hold" grpId="2" nodeType="clickEffect">
                                  <p:stCondLst>
                                    <p:cond delay="0"/>
                                  </p:stCondLst>
                                  <p:childTnLst>
                                    <p:anim calcmode="lin" valueType="num">
                                      <p:cBhvr>
                                        <p:cTn id="67" dur="500"/>
                                        <p:tgtEl>
                                          <p:spTgt spid="161798"/>
                                        </p:tgtEl>
                                        <p:attrNameLst>
                                          <p:attrName>ppt_w</p:attrName>
                                        </p:attrNameLst>
                                      </p:cBhvr>
                                      <p:tavLst>
                                        <p:tav tm="0">
                                          <p:val>
                                            <p:strVal val="ppt_w"/>
                                          </p:val>
                                        </p:tav>
                                        <p:tav tm="100000">
                                          <p:val>
                                            <p:fltVal val="0"/>
                                          </p:val>
                                        </p:tav>
                                      </p:tavLst>
                                    </p:anim>
                                    <p:anim calcmode="lin" valueType="num">
                                      <p:cBhvr>
                                        <p:cTn id="68" dur="500"/>
                                        <p:tgtEl>
                                          <p:spTgt spid="161798"/>
                                        </p:tgtEl>
                                        <p:attrNameLst>
                                          <p:attrName>ppt_h</p:attrName>
                                        </p:attrNameLst>
                                      </p:cBhvr>
                                      <p:tavLst>
                                        <p:tav tm="0">
                                          <p:val>
                                            <p:strVal val="ppt_h"/>
                                          </p:val>
                                        </p:tav>
                                        <p:tav tm="100000">
                                          <p:val>
                                            <p:fltVal val="0"/>
                                          </p:val>
                                        </p:tav>
                                      </p:tavLst>
                                    </p:anim>
                                    <p:animEffect transition="out" filter="fade">
                                      <p:cBhvr>
                                        <p:cTn id="69" dur="500"/>
                                        <p:tgtEl>
                                          <p:spTgt spid="161798"/>
                                        </p:tgtEl>
                                      </p:cBhvr>
                                    </p:animEffect>
                                    <p:set>
                                      <p:cBhvr>
                                        <p:cTn id="70" dur="1" fill="hold">
                                          <p:stCondLst>
                                            <p:cond delay="499"/>
                                          </p:stCondLst>
                                        </p:cTn>
                                        <p:tgtEl>
                                          <p:spTgt spid="161798"/>
                                        </p:tgtEl>
                                        <p:attrNameLst>
                                          <p:attrName>style.visibility</p:attrName>
                                        </p:attrNameLst>
                                      </p:cBhvr>
                                      <p:to>
                                        <p:strVal val="hidden"/>
                                      </p:to>
                                    </p:set>
                                  </p:childTnLst>
                                </p:cTn>
                              </p:par>
                              <p:par>
                                <p:cTn id="71" presetID="53" presetClass="exit" presetSubtype="0" fill="hold" grpId="2" nodeType="withEffect">
                                  <p:stCondLst>
                                    <p:cond delay="0"/>
                                  </p:stCondLst>
                                  <p:childTnLst>
                                    <p:anim calcmode="lin" valueType="num">
                                      <p:cBhvr>
                                        <p:cTn id="72" dur="500"/>
                                        <p:tgtEl>
                                          <p:spTgt spid="161799"/>
                                        </p:tgtEl>
                                        <p:attrNameLst>
                                          <p:attrName>ppt_w</p:attrName>
                                        </p:attrNameLst>
                                      </p:cBhvr>
                                      <p:tavLst>
                                        <p:tav tm="0">
                                          <p:val>
                                            <p:strVal val="ppt_w"/>
                                          </p:val>
                                        </p:tav>
                                        <p:tav tm="100000">
                                          <p:val>
                                            <p:fltVal val="0"/>
                                          </p:val>
                                        </p:tav>
                                      </p:tavLst>
                                    </p:anim>
                                    <p:anim calcmode="lin" valueType="num">
                                      <p:cBhvr>
                                        <p:cTn id="73" dur="500"/>
                                        <p:tgtEl>
                                          <p:spTgt spid="161799"/>
                                        </p:tgtEl>
                                        <p:attrNameLst>
                                          <p:attrName>ppt_h</p:attrName>
                                        </p:attrNameLst>
                                      </p:cBhvr>
                                      <p:tavLst>
                                        <p:tav tm="0">
                                          <p:val>
                                            <p:strVal val="ppt_h"/>
                                          </p:val>
                                        </p:tav>
                                        <p:tav tm="100000">
                                          <p:val>
                                            <p:fltVal val="0"/>
                                          </p:val>
                                        </p:tav>
                                      </p:tavLst>
                                    </p:anim>
                                    <p:animEffect transition="out" filter="fade">
                                      <p:cBhvr>
                                        <p:cTn id="74" dur="500"/>
                                        <p:tgtEl>
                                          <p:spTgt spid="161799"/>
                                        </p:tgtEl>
                                      </p:cBhvr>
                                    </p:animEffect>
                                    <p:set>
                                      <p:cBhvr>
                                        <p:cTn id="75" dur="1" fill="hold">
                                          <p:stCondLst>
                                            <p:cond delay="499"/>
                                          </p:stCondLst>
                                        </p:cTn>
                                        <p:tgtEl>
                                          <p:spTgt spid="161799"/>
                                        </p:tgtEl>
                                        <p:attrNameLst>
                                          <p:attrName>style.visibility</p:attrName>
                                        </p:attrNameLst>
                                      </p:cBhvr>
                                      <p:to>
                                        <p:strVal val="hidden"/>
                                      </p:to>
                                    </p:set>
                                  </p:childTnLst>
                                </p:cTn>
                              </p:par>
                              <p:par>
                                <p:cTn id="76" presetID="53" presetClass="exit" presetSubtype="0" fill="hold" grpId="2" nodeType="withEffect">
                                  <p:stCondLst>
                                    <p:cond delay="0"/>
                                  </p:stCondLst>
                                  <p:childTnLst>
                                    <p:anim calcmode="lin" valueType="num">
                                      <p:cBhvr>
                                        <p:cTn id="77" dur="500"/>
                                        <p:tgtEl>
                                          <p:spTgt spid="161800"/>
                                        </p:tgtEl>
                                        <p:attrNameLst>
                                          <p:attrName>ppt_w</p:attrName>
                                        </p:attrNameLst>
                                      </p:cBhvr>
                                      <p:tavLst>
                                        <p:tav tm="0">
                                          <p:val>
                                            <p:strVal val="ppt_w"/>
                                          </p:val>
                                        </p:tav>
                                        <p:tav tm="100000">
                                          <p:val>
                                            <p:fltVal val="0"/>
                                          </p:val>
                                        </p:tav>
                                      </p:tavLst>
                                    </p:anim>
                                    <p:anim calcmode="lin" valueType="num">
                                      <p:cBhvr>
                                        <p:cTn id="78" dur="500"/>
                                        <p:tgtEl>
                                          <p:spTgt spid="161800"/>
                                        </p:tgtEl>
                                        <p:attrNameLst>
                                          <p:attrName>ppt_h</p:attrName>
                                        </p:attrNameLst>
                                      </p:cBhvr>
                                      <p:tavLst>
                                        <p:tav tm="0">
                                          <p:val>
                                            <p:strVal val="ppt_h"/>
                                          </p:val>
                                        </p:tav>
                                        <p:tav tm="100000">
                                          <p:val>
                                            <p:fltVal val="0"/>
                                          </p:val>
                                        </p:tav>
                                      </p:tavLst>
                                    </p:anim>
                                    <p:animEffect transition="out" filter="fade">
                                      <p:cBhvr>
                                        <p:cTn id="79" dur="500"/>
                                        <p:tgtEl>
                                          <p:spTgt spid="161800"/>
                                        </p:tgtEl>
                                      </p:cBhvr>
                                    </p:animEffect>
                                    <p:set>
                                      <p:cBhvr>
                                        <p:cTn id="80" dur="1" fill="hold">
                                          <p:stCondLst>
                                            <p:cond delay="499"/>
                                          </p:stCondLst>
                                        </p:cTn>
                                        <p:tgtEl>
                                          <p:spTgt spid="161800"/>
                                        </p:tgtEl>
                                        <p:attrNameLst>
                                          <p:attrName>style.visibility</p:attrName>
                                        </p:attrNameLst>
                                      </p:cBhvr>
                                      <p:to>
                                        <p:strVal val="hidden"/>
                                      </p:to>
                                    </p:set>
                                  </p:childTnLst>
                                </p:cTn>
                              </p:par>
                              <p:par>
                                <p:cTn id="81" presetID="53" presetClass="exit" presetSubtype="0" fill="hold" grpId="2" nodeType="withEffect">
                                  <p:stCondLst>
                                    <p:cond delay="0"/>
                                  </p:stCondLst>
                                  <p:childTnLst>
                                    <p:anim calcmode="lin" valueType="num">
                                      <p:cBhvr>
                                        <p:cTn id="82" dur="500"/>
                                        <p:tgtEl>
                                          <p:spTgt spid="161801"/>
                                        </p:tgtEl>
                                        <p:attrNameLst>
                                          <p:attrName>ppt_w</p:attrName>
                                        </p:attrNameLst>
                                      </p:cBhvr>
                                      <p:tavLst>
                                        <p:tav tm="0">
                                          <p:val>
                                            <p:strVal val="ppt_w"/>
                                          </p:val>
                                        </p:tav>
                                        <p:tav tm="100000">
                                          <p:val>
                                            <p:fltVal val="0"/>
                                          </p:val>
                                        </p:tav>
                                      </p:tavLst>
                                    </p:anim>
                                    <p:anim calcmode="lin" valueType="num">
                                      <p:cBhvr>
                                        <p:cTn id="83" dur="500"/>
                                        <p:tgtEl>
                                          <p:spTgt spid="161801"/>
                                        </p:tgtEl>
                                        <p:attrNameLst>
                                          <p:attrName>ppt_h</p:attrName>
                                        </p:attrNameLst>
                                      </p:cBhvr>
                                      <p:tavLst>
                                        <p:tav tm="0">
                                          <p:val>
                                            <p:strVal val="ppt_h"/>
                                          </p:val>
                                        </p:tav>
                                        <p:tav tm="100000">
                                          <p:val>
                                            <p:fltVal val="0"/>
                                          </p:val>
                                        </p:tav>
                                      </p:tavLst>
                                    </p:anim>
                                    <p:animEffect transition="out" filter="fade">
                                      <p:cBhvr>
                                        <p:cTn id="84" dur="500"/>
                                        <p:tgtEl>
                                          <p:spTgt spid="161801"/>
                                        </p:tgtEl>
                                      </p:cBhvr>
                                    </p:animEffect>
                                    <p:set>
                                      <p:cBhvr>
                                        <p:cTn id="85" dur="1" fill="hold">
                                          <p:stCondLst>
                                            <p:cond delay="499"/>
                                          </p:stCondLst>
                                        </p:cTn>
                                        <p:tgtEl>
                                          <p:spTgt spid="161801"/>
                                        </p:tgtEl>
                                        <p:attrNameLst>
                                          <p:attrName>style.visibility</p:attrName>
                                        </p:attrNameLst>
                                      </p:cBhvr>
                                      <p:to>
                                        <p:strVal val="hidden"/>
                                      </p:to>
                                    </p:set>
                                  </p:childTnLst>
                                </p:cTn>
                              </p:par>
                              <p:par>
                                <p:cTn id="86" presetID="53" presetClass="exit" presetSubtype="0" fill="hold" grpId="2" nodeType="withEffect">
                                  <p:stCondLst>
                                    <p:cond delay="0"/>
                                  </p:stCondLst>
                                  <p:childTnLst>
                                    <p:anim calcmode="lin" valueType="num">
                                      <p:cBhvr>
                                        <p:cTn id="87" dur="500"/>
                                        <p:tgtEl>
                                          <p:spTgt spid="161802"/>
                                        </p:tgtEl>
                                        <p:attrNameLst>
                                          <p:attrName>ppt_w</p:attrName>
                                        </p:attrNameLst>
                                      </p:cBhvr>
                                      <p:tavLst>
                                        <p:tav tm="0">
                                          <p:val>
                                            <p:strVal val="ppt_w"/>
                                          </p:val>
                                        </p:tav>
                                        <p:tav tm="100000">
                                          <p:val>
                                            <p:fltVal val="0"/>
                                          </p:val>
                                        </p:tav>
                                      </p:tavLst>
                                    </p:anim>
                                    <p:anim calcmode="lin" valueType="num">
                                      <p:cBhvr>
                                        <p:cTn id="88" dur="500"/>
                                        <p:tgtEl>
                                          <p:spTgt spid="161802"/>
                                        </p:tgtEl>
                                        <p:attrNameLst>
                                          <p:attrName>ppt_h</p:attrName>
                                        </p:attrNameLst>
                                      </p:cBhvr>
                                      <p:tavLst>
                                        <p:tav tm="0">
                                          <p:val>
                                            <p:strVal val="ppt_h"/>
                                          </p:val>
                                        </p:tav>
                                        <p:tav tm="100000">
                                          <p:val>
                                            <p:fltVal val="0"/>
                                          </p:val>
                                        </p:tav>
                                      </p:tavLst>
                                    </p:anim>
                                    <p:animEffect transition="out" filter="fade">
                                      <p:cBhvr>
                                        <p:cTn id="89" dur="500"/>
                                        <p:tgtEl>
                                          <p:spTgt spid="161802"/>
                                        </p:tgtEl>
                                      </p:cBhvr>
                                    </p:animEffect>
                                    <p:set>
                                      <p:cBhvr>
                                        <p:cTn id="90" dur="1" fill="hold">
                                          <p:stCondLst>
                                            <p:cond delay="499"/>
                                          </p:stCondLst>
                                        </p:cTn>
                                        <p:tgtEl>
                                          <p:spTgt spid="161802"/>
                                        </p:tgtEl>
                                        <p:attrNameLst>
                                          <p:attrName>style.visibility</p:attrName>
                                        </p:attrNameLst>
                                      </p:cBhvr>
                                      <p:to>
                                        <p:strVal val="hidden"/>
                                      </p:to>
                                    </p:set>
                                  </p:childTnLst>
                                </p:cTn>
                              </p:par>
                              <p:par>
                                <p:cTn id="91" presetID="53" presetClass="exit" presetSubtype="0" fill="hold" grpId="2" nodeType="withEffect">
                                  <p:stCondLst>
                                    <p:cond delay="0"/>
                                  </p:stCondLst>
                                  <p:childTnLst>
                                    <p:anim calcmode="lin" valueType="num">
                                      <p:cBhvr>
                                        <p:cTn id="92" dur="500"/>
                                        <p:tgtEl>
                                          <p:spTgt spid="161803"/>
                                        </p:tgtEl>
                                        <p:attrNameLst>
                                          <p:attrName>ppt_w</p:attrName>
                                        </p:attrNameLst>
                                      </p:cBhvr>
                                      <p:tavLst>
                                        <p:tav tm="0">
                                          <p:val>
                                            <p:strVal val="ppt_w"/>
                                          </p:val>
                                        </p:tav>
                                        <p:tav tm="100000">
                                          <p:val>
                                            <p:fltVal val="0"/>
                                          </p:val>
                                        </p:tav>
                                      </p:tavLst>
                                    </p:anim>
                                    <p:anim calcmode="lin" valueType="num">
                                      <p:cBhvr>
                                        <p:cTn id="93" dur="500"/>
                                        <p:tgtEl>
                                          <p:spTgt spid="161803"/>
                                        </p:tgtEl>
                                        <p:attrNameLst>
                                          <p:attrName>ppt_h</p:attrName>
                                        </p:attrNameLst>
                                      </p:cBhvr>
                                      <p:tavLst>
                                        <p:tav tm="0">
                                          <p:val>
                                            <p:strVal val="ppt_h"/>
                                          </p:val>
                                        </p:tav>
                                        <p:tav tm="100000">
                                          <p:val>
                                            <p:fltVal val="0"/>
                                          </p:val>
                                        </p:tav>
                                      </p:tavLst>
                                    </p:anim>
                                    <p:animEffect transition="out" filter="fade">
                                      <p:cBhvr>
                                        <p:cTn id="94" dur="500"/>
                                        <p:tgtEl>
                                          <p:spTgt spid="161803"/>
                                        </p:tgtEl>
                                      </p:cBhvr>
                                    </p:animEffect>
                                    <p:set>
                                      <p:cBhvr>
                                        <p:cTn id="95" dur="1" fill="hold">
                                          <p:stCondLst>
                                            <p:cond delay="499"/>
                                          </p:stCondLst>
                                        </p:cTn>
                                        <p:tgtEl>
                                          <p:spTgt spid="161803"/>
                                        </p:tgtEl>
                                        <p:attrNameLst>
                                          <p:attrName>style.visibility</p:attrName>
                                        </p:attrNameLst>
                                      </p:cBhvr>
                                      <p:to>
                                        <p:strVal val="hidden"/>
                                      </p:to>
                                    </p:set>
                                  </p:childTnLst>
                                </p:cTn>
                              </p:par>
                              <p:par>
                                <p:cTn id="96" presetID="53" presetClass="exit" presetSubtype="0" fill="hold" grpId="2" nodeType="withEffect">
                                  <p:stCondLst>
                                    <p:cond delay="0"/>
                                  </p:stCondLst>
                                  <p:childTnLst>
                                    <p:anim calcmode="lin" valueType="num">
                                      <p:cBhvr>
                                        <p:cTn id="97" dur="500"/>
                                        <p:tgtEl>
                                          <p:spTgt spid="161804"/>
                                        </p:tgtEl>
                                        <p:attrNameLst>
                                          <p:attrName>ppt_w</p:attrName>
                                        </p:attrNameLst>
                                      </p:cBhvr>
                                      <p:tavLst>
                                        <p:tav tm="0">
                                          <p:val>
                                            <p:strVal val="ppt_w"/>
                                          </p:val>
                                        </p:tav>
                                        <p:tav tm="100000">
                                          <p:val>
                                            <p:fltVal val="0"/>
                                          </p:val>
                                        </p:tav>
                                      </p:tavLst>
                                    </p:anim>
                                    <p:anim calcmode="lin" valueType="num">
                                      <p:cBhvr>
                                        <p:cTn id="98" dur="500"/>
                                        <p:tgtEl>
                                          <p:spTgt spid="161804"/>
                                        </p:tgtEl>
                                        <p:attrNameLst>
                                          <p:attrName>ppt_h</p:attrName>
                                        </p:attrNameLst>
                                      </p:cBhvr>
                                      <p:tavLst>
                                        <p:tav tm="0">
                                          <p:val>
                                            <p:strVal val="ppt_h"/>
                                          </p:val>
                                        </p:tav>
                                        <p:tav tm="100000">
                                          <p:val>
                                            <p:fltVal val="0"/>
                                          </p:val>
                                        </p:tav>
                                      </p:tavLst>
                                    </p:anim>
                                    <p:animEffect transition="out" filter="fade">
                                      <p:cBhvr>
                                        <p:cTn id="99" dur="500"/>
                                        <p:tgtEl>
                                          <p:spTgt spid="161804"/>
                                        </p:tgtEl>
                                      </p:cBhvr>
                                    </p:animEffect>
                                    <p:set>
                                      <p:cBhvr>
                                        <p:cTn id="100" dur="1" fill="hold">
                                          <p:stCondLst>
                                            <p:cond delay="499"/>
                                          </p:stCondLst>
                                        </p:cTn>
                                        <p:tgtEl>
                                          <p:spTgt spid="161804"/>
                                        </p:tgtEl>
                                        <p:attrNameLst>
                                          <p:attrName>style.visibility</p:attrName>
                                        </p:attrNameLst>
                                      </p:cBhvr>
                                      <p:to>
                                        <p:strVal val="hidden"/>
                                      </p:to>
                                    </p:set>
                                  </p:childTnLst>
                                </p:cTn>
                              </p:par>
                              <p:par>
                                <p:cTn id="101" presetID="53" presetClass="exit" presetSubtype="0" fill="hold" grpId="2" nodeType="withEffect">
                                  <p:stCondLst>
                                    <p:cond delay="0"/>
                                  </p:stCondLst>
                                  <p:childTnLst>
                                    <p:anim calcmode="lin" valueType="num">
                                      <p:cBhvr>
                                        <p:cTn id="102" dur="500"/>
                                        <p:tgtEl>
                                          <p:spTgt spid="161805"/>
                                        </p:tgtEl>
                                        <p:attrNameLst>
                                          <p:attrName>ppt_w</p:attrName>
                                        </p:attrNameLst>
                                      </p:cBhvr>
                                      <p:tavLst>
                                        <p:tav tm="0">
                                          <p:val>
                                            <p:strVal val="ppt_w"/>
                                          </p:val>
                                        </p:tav>
                                        <p:tav tm="100000">
                                          <p:val>
                                            <p:fltVal val="0"/>
                                          </p:val>
                                        </p:tav>
                                      </p:tavLst>
                                    </p:anim>
                                    <p:anim calcmode="lin" valueType="num">
                                      <p:cBhvr>
                                        <p:cTn id="103" dur="500"/>
                                        <p:tgtEl>
                                          <p:spTgt spid="161805"/>
                                        </p:tgtEl>
                                        <p:attrNameLst>
                                          <p:attrName>ppt_h</p:attrName>
                                        </p:attrNameLst>
                                      </p:cBhvr>
                                      <p:tavLst>
                                        <p:tav tm="0">
                                          <p:val>
                                            <p:strVal val="ppt_h"/>
                                          </p:val>
                                        </p:tav>
                                        <p:tav tm="100000">
                                          <p:val>
                                            <p:fltVal val="0"/>
                                          </p:val>
                                        </p:tav>
                                      </p:tavLst>
                                    </p:anim>
                                    <p:animEffect transition="out" filter="fade">
                                      <p:cBhvr>
                                        <p:cTn id="104" dur="500"/>
                                        <p:tgtEl>
                                          <p:spTgt spid="161805"/>
                                        </p:tgtEl>
                                      </p:cBhvr>
                                    </p:animEffect>
                                    <p:set>
                                      <p:cBhvr>
                                        <p:cTn id="105" dur="1" fill="hold">
                                          <p:stCondLst>
                                            <p:cond delay="499"/>
                                          </p:stCondLst>
                                        </p:cTn>
                                        <p:tgtEl>
                                          <p:spTgt spid="161805"/>
                                        </p:tgtEl>
                                        <p:attrNameLst>
                                          <p:attrName>style.visibility</p:attrName>
                                        </p:attrNameLst>
                                      </p:cBhvr>
                                      <p:to>
                                        <p:strVal val="hidden"/>
                                      </p:to>
                                    </p:set>
                                  </p:childTnLst>
                                </p:cTn>
                              </p:par>
                              <p:par>
                                <p:cTn id="106" presetID="53" presetClass="exit" presetSubtype="0" fill="hold" grpId="2" nodeType="withEffect">
                                  <p:stCondLst>
                                    <p:cond delay="0"/>
                                  </p:stCondLst>
                                  <p:childTnLst>
                                    <p:anim calcmode="lin" valueType="num">
                                      <p:cBhvr>
                                        <p:cTn id="107" dur="500"/>
                                        <p:tgtEl>
                                          <p:spTgt spid="161806"/>
                                        </p:tgtEl>
                                        <p:attrNameLst>
                                          <p:attrName>ppt_w</p:attrName>
                                        </p:attrNameLst>
                                      </p:cBhvr>
                                      <p:tavLst>
                                        <p:tav tm="0">
                                          <p:val>
                                            <p:strVal val="ppt_w"/>
                                          </p:val>
                                        </p:tav>
                                        <p:tav tm="100000">
                                          <p:val>
                                            <p:fltVal val="0"/>
                                          </p:val>
                                        </p:tav>
                                      </p:tavLst>
                                    </p:anim>
                                    <p:anim calcmode="lin" valueType="num">
                                      <p:cBhvr>
                                        <p:cTn id="108" dur="500"/>
                                        <p:tgtEl>
                                          <p:spTgt spid="161806"/>
                                        </p:tgtEl>
                                        <p:attrNameLst>
                                          <p:attrName>ppt_h</p:attrName>
                                        </p:attrNameLst>
                                      </p:cBhvr>
                                      <p:tavLst>
                                        <p:tav tm="0">
                                          <p:val>
                                            <p:strVal val="ppt_h"/>
                                          </p:val>
                                        </p:tav>
                                        <p:tav tm="100000">
                                          <p:val>
                                            <p:fltVal val="0"/>
                                          </p:val>
                                        </p:tav>
                                      </p:tavLst>
                                    </p:anim>
                                    <p:animEffect transition="out" filter="fade">
                                      <p:cBhvr>
                                        <p:cTn id="109" dur="500"/>
                                        <p:tgtEl>
                                          <p:spTgt spid="161806"/>
                                        </p:tgtEl>
                                      </p:cBhvr>
                                    </p:animEffect>
                                    <p:set>
                                      <p:cBhvr>
                                        <p:cTn id="110" dur="1" fill="hold">
                                          <p:stCondLst>
                                            <p:cond delay="499"/>
                                          </p:stCondLst>
                                        </p:cTn>
                                        <p:tgtEl>
                                          <p:spTgt spid="161806"/>
                                        </p:tgtEl>
                                        <p:attrNameLst>
                                          <p:attrName>style.visibility</p:attrName>
                                        </p:attrNameLst>
                                      </p:cBhvr>
                                      <p:to>
                                        <p:strVal val="hidden"/>
                                      </p:to>
                                    </p:set>
                                  </p:childTnLst>
                                </p:cTn>
                              </p:par>
                            </p:childTnLst>
                          </p:cTn>
                        </p:par>
                        <p:par>
                          <p:cTn id="111" fill="hold" nodeType="afterGroup">
                            <p:stCondLst>
                              <p:cond delay="500"/>
                            </p:stCondLst>
                            <p:childTnLst>
                              <p:par>
                                <p:cTn id="112" presetID="10" presetClass="entr" presetSubtype="0" fill="hold" grpId="0" nodeType="afterEffect">
                                  <p:stCondLst>
                                    <p:cond delay="0"/>
                                  </p:stCondLst>
                                  <p:childTnLst>
                                    <p:set>
                                      <p:cBhvr>
                                        <p:cTn id="113" dur="1" fill="hold">
                                          <p:stCondLst>
                                            <p:cond delay="0"/>
                                          </p:stCondLst>
                                        </p:cTn>
                                        <p:tgtEl>
                                          <p:spTgt spid="161807"/>
                                        </p:tgtEl>
                                        <p:attrNameLst>
                                          <p:attrName>style.visibility</p:attrName>
                                        </p:attrNameLst>
                                      </p:cBhvr>
                                      <p:to>
                                        <p:strVal val="visible"/>
                                      </p:to>
                                    </p:set>
                                    <p:animEffect transition="in" filter="fade">
                                      <p:cBhvr>
                                        <p:cTn id="114" dur="500"/>
                                        <p:tgtEl>
                                          <p:spTgt spid="161807"/>
                                        </p:tgtEl>
                                      </p:cBhvr>
                                    </p:animEffect>
                                  </p:childTnLst>
                                </p:cTn>
                              </p:par>
                              <p:par>
                                <p:cTn id="115" presetID="10" presetClass="entr" presetSubtype="0" fill="hold" grpId="0" nodeType="withEffect">
                                  <p:stCondLst>
                                    <p:cond delay="0"/>
                                  </p:stCondLst>
                                  <p:childTnLst>
                                    <p:set>
                                      <p:cBhvr>
                                        <p:cTn id="116" dur="1" fill="hold">
                                          <p:stCondLst>
                                            <p:cond delay="0"/>
                                          </p:stCondLst>
                                        </p:cTn>
                                        <p:tgtEl>
                                          <p:spTgt spid="161808"/>
                                        </p:tgtEl>
                                        <p:attrNameLst>
                                          <p:attrName>style.visibility</p:attrName>
                                        </p:attrNameLst>
                                      </p:cBhvr>
                                      <p:to>
                                        <p:strVal val="visible"/>
                                      </p:to>
                                    </p:set>
                                    <p:animEffect transition="in" filter="fade">
                                      <p:cBhvr>
                                        <p:cTn id="117" dur="500"/>
                                        <p:tgtEl>
                                          <p:spTgt spid="161808"/>
                                        </p:tgtEl>
                                      </p:cBhvr>
                                    </p:animEffect>
                                  </p:childTnLst>
                                </p:cTn>
                              </p:par>
                              <p:par>
                                <p:cTn id="118" presetID="10" presetClass="entr" presetSubtype="0" fill="hold" grpId="0" nodeType="withEffect">
                                  <p:stCondLst>
                                    <p:cond delay="0"/>
                                  </p:stCondLst>
                                  <p:childTnLst>
                                    <p:set>
                                      <p:cBhvr>
                                        <p:cTn id="119" dur="1" fill="hold">
                                          <p:stCondLst>
                                            <p:cond delay="0"/>
                                          </p:stCondLst>
                                        </p:cTn>
                                        <p:tgtEl>
                                          <p:spTgt spid="161809"/>
                                        </p:tgtEl>
                                        <p:attrNameLst>
                                          <p:attrName>style.visibility</p:attrName>
                                        </p:attrNameLst>
                                      </p:cBhvr>
                                      <p:to>
                                        <p:strVal val="visible"/>
                                      </p:to>
                                    </p:set>
                                    <p:animEffect transition="in" filter="fade">
                                      <p:cBhvr>
                                        <p:cTn id="120" dur="500"/>
                                        <p:tgtEl>
                                          <p:spTgt spid="161809"/>
                                        </p:tgtEl>
                                      </p:cBhvr>
                                    </p:animEffect>
                                  </p:childTnLst>
                                </p:cTn>
                              </p:par>
                              <p:par>
                                <p:cTn id="121" presetID="10" presetClass="entr" presetSubtype="0" fill="hold" grpId="0" nodeType="withEffect">
                                  <p:stCondLst>
                                    <p:cond delay="0"/>
                                  </p:stCondLst>
                                  <p:childTnLst>
                                    <p:set>
                                      <p:cBhvr>
                                        <p:cTn id="122" dur="1" fill="hold">
                                          <p:stCondLst>
                                            <p:cond delay="0"/>
                                          </p:stCondLst>
                                        </p:cTn>
                                        <p:tgtEl>
                                          <p:spTgt spid="161810"/>
                                        </p:tgtEl>
                                        <p:attrNameLst>
                                          <p:attrName>style.visibility</p:attrName>
                                        </p:attrNameLst>
                                      </p:cBhvr>
                                      <p:to>
                                        <p:strVal val="visible"/>
                                      </p:to>
                                    </p:set>
                                    <p:animEffect transition="in" filter="fade">
                                      <p:cBhvr>
                                        <p:cTn id="123" dur="500"/>
                                        <p:tgtEl>
                                          <p:spTgt spid="161810"/>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161811"/>
                                        </p:tgtEl>
                                        <p:attrNameLst>
                                          <p:attrName>style.visibility</p:attrName>
                                        </p:attrNameLst>
                                      </p:cBhvr>
                                      <p:to>
                                        <p:strVal val="visible"/>
                                      </p:to>
                                    </p:set>
                                    <p:animEffect transition="in" filter="fade">
                                      <p:cBhvr>
                                        <p:cTn id="126" dur="500"/>
                                        <p:tgtEl>
                                          <p:spTgt spid="161811"/>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161812"/>
                                        </p:tgtEl>
                                        <p:attrNameLst>
                                          <p:attrName>style.visibility</p:attrName>
                                        </p:attrNameLst>
                                      </p:cBhvr>
                                      <p:to>
                                        <p:strVal val="visible"/>
                                      </p:to>
                                    </p:set>
                                    <p:animEffect transition="in" filter="fade">
                                      <p:cBhvr>
                                        <p:cTn id="129" dur="500"/>
                                        <p:tgtEl>
                                          <p:spTgt spid="161812"/>
                                        </p:tgtEl>
                                      </p:cBhvr>
                                    </p:animEffect>
                                  </p:childTnLst>
                                </p:cTn>
                              </p:par>
                              <p:par>
                                <p:cTn id="130" presetID="0" presetClass="path" presetSubtype="0" repeatCount="indefinite" fill="hold" grpId="1" nodeType="withEffect">
                                  <p:stCondLst>
                                    <p:cond delay="0"/>
                                  </p:stCondLst>
                                  <p:childTnLst>
                                    <p:animMotion origin="layout" path="M -4.16667E-6 -2.59259E-6 L 0.01198 0.03334 L 0.0441 0.03334 L 0.05782 -0.00764 L 0.02657 -0.02546 L -4.16667E-6 -2.59259E-6 Z " pathEditMode="relative" rAng="0" ptsTypes="AAAAAA">
                                      <p:cBhvr>
                                        <p:cTn id="131" dur="5000" fill="hold"/>
                                        <p:tgtEl>
                                          <p:spTgt spid="161807"/>
                                        </p:tgtEl>
                                        <p:attrNameLst>
                                          <p:attrName>ppt_x</p:attrName>
                                          <p:attrName>ppt_y</p:attrName>
                                        </p:attrNameLst>
                                      </p:cBhvr>
                                      <p:rCtr x="2882" y="394"/>
                                    </p:animMotion>
                                  </p:childTnLst>
                                </p:cTn>
                              </p:par>
                              <p:par>
                                <p:cTn id="132" presetID="0" presetClass="path" presetSubtype="0" repeatCount="indefinite" fill="hold" grpId="1" nodeType="withEffect">
                                  <p:stCondLst>
                                    <p:cond delay="0"/>
                                  </p:stCondLst>
                                  <p:childTnLst>
                                    <p:animMotion origin="layout" path="M 2.5E-6 -1.11111E-6 L 0.00659 -0.01458 L -0.00712 -0.05347 L 0.03576 -0.04676 L 0.05243 0.00602 L 2.5E-6 -1.11111E-6 Z " pathEditMode="relative" rAng="0" ptsTypes="AAAAAA">
                                      <p:cBhvr>
                                        <p:cTn id="133" dur="5000" fill="hold"/>
                                        <p:tgtEl>
                                          <p:spTgt spid="161809"/>
                                        </p:tgtEl>
                                        <p:attrNameLst>
                                          <p:attrName>ppt_x</p:attrName>
                                          <p:attrName>ppt_y</p:attrName>
                                        </p:attrNameLst>
                                      </p:cBhvr>
                                      <p:rCtr x="2257" y="-2384"/>
                                    </p:animMotion>
                                  </p:childTnLst>
                                </p:cTn>
                              </p:par>
                              <p:par>
                                <p:cTn id="134" presetID="0" presetClass="path" presetSubtype="0" repeatCount="indefinite" fill="hold" grpId="1" nodeType="withEffect">
                                  <p:stCondLst>
                                    <p:cond delay="0"/>
                                  </p:stCondLst>
                                  <p:childTnLst>
                                    <p:animMotion origin="layout" path="M -4.16667E-6 -3.33333E-6 L 0.00122 -0.04722 L -0.0151 -0.08727 L -0.03333 -0.04884 L -4.16667E-6 -3.33333E-6 Z " pathEditMode="relative" rAng="0" ptsTypes="AAAAA">
                                      <p:cBhvr>
                                        <p:cTn id="135" dur="5000" fill="hold"/>
                                        <p:tgtEl>
                                          <p:spTgt spid="161810"/>
                                        </p:tgtEl>
                                        <p:attrNameLst>
                                          <p:attrName>ppt_x</p:attrName>
                                          <p:attrName>ppt_y</p:attrName>
                                        </p:attrNameLst>
                                      </p:cBhvr>
                                      <p:rCtr x="-1615" y="-4375"/>
                                    </p:animMotion>
                                  </p:childTnLst>
                                </p:cTn>
                              </p:par>
                              <p:par>
                                <p:cTn id="136" presetID="0" presetClass="path" presetSubtype="0" repeatCount="indefinite" fill="hold" grpId="1" nodeType="withEffect">
                                  <p:stCondLst>
                                    <p:cond delay="0"/>
                                  </p:stCondLst>
                                  <p:childTnLst>
                                    <p:animMotion origin="layout" path="M -4.72222E-6 -4.07407E-6 L 0.03334 0.0007 L 0.02257 0.02454 L -0.04201 -0.00439 L 0.00053 -0.00092 " pathEditMode="relative" rAng="0" ptsTypes="AAAAA">
                                      <p:cBhvr>
                                        <p:cTn id="137" dur="5000" fill="hold"/>
                                        <p:tgtEl>
                                          <p:spTgt spid="161812"/>
                                        </p:tgtEl>
                                        <p:attrNameLst>
                                          <p:attrName>ppt_x</p:attrName>
                                          <p:attrName>ppt_y</p:attrName>
                                        </p:attrNameLst>
                                      </p:cBhvr>
                                      <p:rCtr x="-434" y="995"/>
                                    </p:animMotion>
                                  </p:childTnLst>
                                </p:cTn>
                              </p:par>
                              <p:par>
                                <p:cTn id="138" presetID="0" presetClass="path" presetSubtype="0" repeatCount="indefinite" fill="hold" grpId="1" nodeType="withEffect">
                                  <p:stCondLst>
                                    <p:cond delay="0"/>
                                  </p:stCondLst>
                                  <p:childTnLst>
                                    <p:animMotion origin="layout" path="M 1.94444E-6 1.11111E-6 L -0.00625 0.0206 L -0.02379 -0.02662 L -0.04167 0.05717 L 1.94444E-6 1.11111E-6 Z " pathEditMode="relative" rAng="0" ptsTypes="AAAAA">
                                      <p:cBhvr>
                                        <p:cTn id="139" dur="5000" fill="hold"/>
                                        <p:tgtEl>
                                          <p:spTgt spid="161811"/>
                                        </p:tgtEl>
                                        <p:attrNameLst>
                                          <p:attrName>ppt_x</p:attrName>
                                          <p:attrName>ppt_y</p:attrName>
                                        </p:attrNameLst>
                                      </p:cBhvr>
                                      <p:rCtr x="-2083" y="1528"/>
                                    </p:animMotion>
                                  </p:childTnLst>
                                </p:cTn>
                              </p:par>
                              <p:par>
                                <p:cTn id="140" presetID="0" presetClass="path" presetSubtype="0" repeatCount="indefinite" fill="hold" grpId="1" nodeType="withEffect">
                                  <p:stCondLst>
                                    <p:cond delay="0"/>
                                  </p:stCondLst>
                                  <p:childTnLst>
                                    <p:animMotion origin="layout" path="M 5.E-6 -1.48148E-6 L 0.00226 0.00255 L -0.00869 0.04977 L -0.05937 0.02292 L 0.00035 -0.00046 " pathEditMode="relative" rAng="0" ptsTypes="AAAAA">
                                      <p:cBhvr>
                                        <p:cTn id="141" dur="5000" fill="hold"/>
                                        <p:tgtEl>
                                          <p:spTgt spid="161808"/>
                                        </p:tgtEl>
                                        <p:attrNameLst>
                                          <p:attrName>ppt_x</p:attrName>
                                          <p:attrName>ppt_y</p:attrName>
                                        </p:attrNameLst>
                                      </p:cBhvr>
                                      <p:rCtr x="-2865" y="2454"/>
                                    </p:animMotion>
                                  </p:childTnLst>
                                </p:cTn>
                              </p:par>
                              <p:par>
                                <p:cTn id="142" presetID="23" presetClass="entr" presetSubtype="16" fill="hold" grpId="0" nodeType="withEffect">
                                  <p:stCondLst>
                                    <p:cond delay="0"/>
                                  </p:stCondLst>
                                  <p:childTnLst>
                                    <p:set>
                                      <p:cBhvr>
                                        <p:cTn id="143" dur="1" fill="hold">
                                          <p:stCondLst>
                                            <p:cond delay="0"/>
                                          </p:stCondLst>
                                        </p:cTn>
                                        <p:tgtEl>
                                          <p:spTgt spid="161797"/>
                                        </p:tgtEl>
                                        <p:attrNameLst>
                                          <p:attrName>style.visibility</p:attrName>
                                        </p:attrNameLst>
                                      </p:cBhvr>
                                      <p:to>
                                        <p:strVal val="visible"/>
                                      </p:to>
                                    </p:set>
                                    <p:anim calcmode="lin" valueType="num">
                                      <p:cBhvr>
                                        <p:cTn id="144" dur="500" fill="hold"/>
                                        <p:tgtEl>
                                          <p:spTgt spid="161797"/>
                                        </p:tgtEl>
                                        <p:attrNameLst>
                                          <p:attrName>ppt_w</p:attrName>
                                        </p:attrNameLst>
                                      </p:cBhvr>
                                      <p:tavLst>
                                        <p:tav tm="0">
                                          <p:val>
                                            <p:fltVal val="0"/>
                                          </p:val>
                                        </p:tav>
                                        <p:tav tm="100000">
                                          <p:val>
                                            <p:strVal val="#ppt_w"/>
                                          </p:val>
                                        </p:tav>
                                      </p:tavLst>
                                    </p:anim>
                                    <p:anim calcmode="lin" valueType="num">
                                      <p:cBhvr>
                                        <p:cTn id="145" dur="500" fill="hold"/>
                                        <p:tgtEl>
                                          <p:spTgt spid="16179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4" grpId="0" animBg="1"/>
      <p:bldP spid="161795" grpId="0" animBg="1"/>
      <p:bldP spid="161796" grpId="0" animBg="1"/>
      <p:bldP spid="161797" grpId="0" animBg="1"/>
      <p:bldP spid="161798" grpId="0" animBg="1"/>
      <p:bldP spid="161798" grpId="1" animBg="1"/>
      <p:bldP spid="161798" grpId="2" animBg="1"/>
      <p:bldP spid="161799" grpId="0" animBg="1"/>
      <p:bldP spid="161799" grpId="1" animBg="1"/>
      <p:bldP spid="161799" grpId="2" animBg="1"/>
      <p:bldP spid="161800" grpId="0" animBg="1"/>
      <p:bldP spid="161800" grpId="1" animBg="1"/>
      <p:bldP spid="161800" grpId="2" animBg="1"/>
      <p:bldP spid="161801" grpId="0" animBg="1"/>
      <p:bldP spid="161801" grpId="1" animBg="1"/>
      <p:bldP spid="161801" grpId="2" animBg="1"/>
      <p:bldP spid="161802" grpId="0" animBg="1"/>
      <p:bldP spid="161802" grpId="1" animBg="1"/>
      <p:bldP spid="161802" grpId="2" animBg="1"/>
      <p:bldP spid="161803" grpId="0" animBg="1"/>
      <p:bldP spid="161803" grpId="1" animBg="1"/>
      <p:bldP spid="161803" grpId="2" animBg="1"/>
      <p:bldP spid="161804" grpId="0" animBg="1"/>
      <p:bldP spid="161804" grpId="1" animBg="1"/>
      <p:bldP spid="161804" grpId="2" animBg="1"/>
      <p:bldP spid="161805" grpId="0" animBg="1"/>
      <p:bldP spid="161805" grpId="1" animBg="1"/>
      <p:bldP spid="161805" grpId="2" animBg="1"/>
      <p:bldP spid="161806" grpId="0" animBg="1"/>
      <p:bldP spid="161806" grpId="1" animBg="1"/>
      <p:bldP spid="161806" grpId="2" animBg="1"/>
      <p:bldP spid="161807" grpId="0" animBg="1"/>
      <p:bldP spid="161807" grpId="1" animBg="1"/>
      <p:bldP spid="161808" grpId="0" animBg="1"/>
      <p:bldP spid="161808" grpId="1" animBg="1"/>
      <p:bldP spid="161809" grpId="0" animBg="1"/>
      <p:bldP spid="161809" grpId="1" animBg="1"/>
      <p:bldP spid="161810" grpId="0" animBg="1"/>
      <p:bldP spid="161810" grpId="1" animBg="1"/>
      <p:bldP spid="161811" grpId="0" animBg="1"/>
      <p:bldP spid="161811" grpId="1" animBg="1"/>
      <p:bldP spid="161812" grpId="0" animBg="1"/>
      <p:bldP spid="161812"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Text Box 2"/>
          <p:cNvSpPr txBox="1">
            <a:spLocks noChangeArrowheads="1"/>
          </p:cNvSpPr>
          <p:nvPr/>
        </p:nvSpPr>
        <p:spPr bwMode="auto">
          <a:xfrm>
            <a:off x="719138" y="989013"/>
            <a:ext cx="7700962" cy="5842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u-ES" sz="1600" dirty="0">
                <a:cs typeface="+mn-cs"/>
              </a:rPr>
              <a:t>Teoria zinetiko-molekularraren laguntzaz</a:t>
            </a:r>
          </a:p>
          <a:p>
            <a:pPr algn="ctr">
              <a:defRPr/>
            </a:pPr>
            <a:r>
              <a:rPr lang="eu-ES" sz="1600" dirty="0">
                <a:cs typeface="+mn-cs"/>
              </a:rPr>
              <a:t>likido bat beste batean nola heda daitekeen (difusioa deitzen zaio gertakizun honi).</a:t>
            </a:r>
          </a:p>
        </p:txBody>
      </p:sp>
      <p:sp>
        <p:nvSpPr>
          <p:cNvPr id="162819" name="Oval 3"/>
          <p:cNvSpPr>
            <a:spLocks noChangeArrowheads="1"/>
          </p:cNvSpPr>
          <p:nvPr/>
        </p:nvSpPr>
        <p:spPr bwMode="auto">
          <a:xfrm>
            <a:off x="1906588" y="2133600"/>
            <a:ext cx="5329237" cy="3168650"/>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2820" name="Text Box 4"/>
          <p:cNvSpPr txBox="1">
            <a:spLocks noChangeArrowheads="1"/>
          </p:cNvSpPr>
          <p:nvPr/>
        </p:nvSpPr>
        <p:spPr bwMode="auto">
          <a:xfrm>
            <a:off x="1277938" y="1540669"/>
            <a:ext cx="6588125" cy="830262"/>
          </a:xfrm>
          <a:prstGeom prst="rect">
            <a:avLst/>
          </a:prstGeom>
          <a:solidFill>
            <a:srgbClr val="CCFFFF"/>
          </a:solidFill>
          <a:ln w="9525">
            <a:solidFill>
              <a:schemeClr val="accent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dirty="0">
                <a:cs typeface="+mn-cs"/>
              </a:rPr>
              <a:t>Likidoen artean difusioa gerta daiteke, maila mikroskopikoan sustantzia baten partikulak beste partikulek uzten duten espazio libreetatik pasa baitaitezke. Partikulak higitu egiten dira.</a:t>
            </a:r>
          </a:p>
        </p:txBody>
      </p:sp>
      <p:sp>
        <p:nvSpPr>
          <p:cNvPr id="162821" name="Oval 5"/>
          <p:cNvSpPr>
            <a:spLocks noChangeArrowheads="1"/>
          </p:cNvSpPr>
          <p:nvPr/>
        </p:nvSpPr>
        <p:spPr bwMode="auto">
          <a:xfrm>
            <a:off x="3819525" y="3502025"/>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2822" name="Oval 6"/>
          <p:cNvSpPr>
            <a:spLocks noChangeArrowheads="1"/>
          </p:cNvSpPr>
          <p:nvPr/>
        </p:nvSpPr>
        <p:spPr bwMode="auto">
          <a:xfrm>
            <a:off x="4159250" y="3386138"/>
            <a:ext cx="215900" cy="215900"/>
          </a:xfrm>
          <a:prstGeom prst="ellipse">
            <a:avLst/>
          </a:prstGeom>
          <a:gradFill rotWithShape="1">
            <a:gsLst>
              <a:gs pos="0">
                <a:schemeClr val="bg1"/>
              </a:gs>
              <a:gs pos="100000">
                <a:srgbClr val="008000"/>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2823" name="Oval 7"/>
          <p:cNvSpPr>
            <a:spLocks noChangeArrowheads="1"/>
          </p:cNvSpPr>
          <p:nvPr/>
        </p:nvSpPr>
        <p:spPr bwMode="auto">
          <a:xfrm>
            <a:off x="3822700" y="3890963"/>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2824" name="Oval 8"/>
          <p:cNvSpPr>
            <a:spLocks noChangeArrowheads="1"/>
          </p:cNvSpPr>
          <p:nvPr/>
        </p:nvSpPr>
        <p:spPr bwMode="auto">
          <a:xfrm>
            <a:off x="4278313" y="3949700"/>
            <a:ext cx="215900" cy="215900"/>
          </a:xfrm>
          <a:prstGeom prst="ellipse">
            <a:avLst/>
          </a:prstGeom>
          <a:gradFill rotWithShape="1">
            <a:gsLst>
              <a:gs pos="0">
                <a:schemeClr val="bg1"/>
              </a:gs>
              <a:gs pos="100000">
                <a:srgbClr val="008000"/>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2825" name="Oval 9"/>
          <p:cNvSpPr>
            <a:spLocks noChangeArrowheads="1"/>
          </p:cNvSpPr>
          <p:nvPr/>
        </p:nvSpPr>
        <p:spPr bwMode="auto">
          <a:xfrm>
            <a:off x="4429125" y="3571875"/>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2826" name="Oval 10"/>
          <p:cNvSpPr>
            <a:spLocks noChangeArrowheads="1"/>
          </p:cNvSpPr>
          <p:nvPr/>
        </p:nvSpPr>
        <p:spPr bwMode="auto">
          <a:xfrm>
            <a:off x="4119563" y="3721100"/>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2827" name="Oval 11"/>
          <p:cNvSpPr>
            <a:spLocks noChangeArrowheads="1"/>
          </p:cNvSpPr>
          <p:nvPr/>
        </p:nvSpPr>
        <p:spPr bwMode="auto">
          <a:xfrm>
            <a:off x="4467225" y="3430588"/>
            <a:ext cx="215900" cy="215900"/>
          </a:xfrm>
          <a:prstGeom prst="ellipse">
            <a:avLst/>
          </a:prstGeom>
          <a:gradFill rotWithShape="1">
            <a:gsLst>
              <a:gs pos="0">
                <a:schemeClr val="bg1"/>
              </a:gs>
              <a:gs pos="100000">
                <a:srgbClr val="008000"/>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2828" name="Oval 12"/>
          <p:cNvSpPr>
            <a:spLocks noChangeArrowheads="1"/>
          </p:cNvSpPr>
          <p:nvPr/>
        </p:nvSpPr>
        <p:spPr bwMode="auto">
          <a:xfrm>
            <a:off x="4806950" y="3314700"/>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2829" name="Oval 13"/>
          <p:cNvSpPr>
            <a:spLocks noChangeArrowheads="1"/>
          </p:cNvSpPr>
          <p:nvPr/>
        </p:nvSpPr>
        <p:spPr bwMode="auto">
          <a:xfrm>
            <a:off x="4470400" y="3819525"/>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2830" name="Oval 14"/>
          <p:cNvSpPr>
            <a:spLocks noChangeArrowheads="1"/>
          </p:cNvSpPr>
          <p:nvPr/>
        </p:nvSpPr>
        <p:spPr bwMode="auto">
          <a:xfrm>
            <a:off x="4926013" y="3878263"/>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2831" name="Oval 15"/>
          <p:cNvSpPr>
            <a:spLocks noChangeArrowheads="1"/>
          </p:cNvSpPr>
          <p:nvPr/>
        </p:nvSpPr>
        <p:spPr bwMode="auto">
          <a:xfrm>
            <a:off x="5076825" y="3500438"/>
            <a:ext cx="215900" cy="215900"/>
          </a:xfrm>
          <a:prstGeom prst="ellipse">
            <a:avLst/>
          </a:prstGeom>
          <a:gradFill rotWithShape="1">
            <a:gsLst>
              <a:gs pos="0">
                <a:schemeClr val="bg1"/>
              </a:gs>
              <a:gs pos="100000">
                <a:srgbClr val="008000"/>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2832" name="Oval 16"/>
          <p:cNvSpPr>
            <a:spLocks noChangeArrowheads="1"/>
          </p:cNvSpPr>
          <p:nvPr/>
        </p:nvSpPr>
        <p:spPr bwMode="auto">
          <a:xfrm>
            <a:off x="4767263" y="3649663"/>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pic>
        <p:nvPicPr>
          <p:cNvPr id="19"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CuadroTexto 22"/>
          <p:cNvSpPr txBox="1"/>
          <p:nvPr/>
        </p:nvSpPr>
        <p:spPr>
          <a:xfrm>
            <a:off x="7732713" y="5591175"/>
            <a:ext cx="1411287" cy="646331"/>
          </a:xfrm>
          <a:prstGeom prst="rect">
            <a:avLst/>
          </a:prstGeom>
          <a:noFill/>
        </p:spPr>
        <p:txBody>
          <a:bodyPr wrap="square" rtlCol="0">
            <a:spAutoFit/>
          </a:bodyPr>
          <a:lstStyle/>
          <a:p>
            <a:r>
              <a:rPr lang="es-ES" dirty="0" err="1" smtClean="0"/>
              <a:t>Egileen</a:t>
            </a:r>
            <a:r>
              <a:rPr lang="es-ES" dirty="0" smtClean="0"/>
              <a:t> </a:t>
            </a:r>
            <a:r>
              <a:rPr lang="es-ES" dirty="0" err="1" smtClean="0"/>
              <a:t>irudia</a:t>
            </a:r>
            <a:endParaRPr lang="es-ES" dirty="0"/>
          </a:p>
        </p:txBody>
      </p:sp>
    </p:spTree>
    <p:extLst>
      <p:ext uri="{BB962C8B-B14F-4D97-AF65-F5344CB8AC3E}">
        <p14:creationId xmlns:p14="http://schemas.microsoft.com/office/powerpoint/2010/main" val="16209775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62818"/>
                                        </p:tgtEl>
                                        <p:attrNameLst>
                                          <p:attrName>style.visibility</p:attrName>
                                        </p:attrNameLst>
                                      </p:cBhvr>
                                      <p:to>
                                        <p:strVal val="visible"/>
                                      </p:to>
                                    </p:set>
                                    <p:anim calcmode="lin" valueType="num">
                                      <p:cBhvr>
                                        <p:cTn id="7" dur="500" fill="hold"/>
                                        <p:tgtEl>
                                          <p:spTgt spid="162818"/>
                                        </p:tgtEl>
                                        <p:attrNameLst>
                                          <p:attrName>ppt_w</p:attrName>
                                        </p:attrNameLst>
                                      </p:cBhvr>
                                      <p:tavLst>
                                        <p:tav tm="0">
                                          <p:val>
                                            <p:fltVal val="0"/>
                                          </p:val>
                                        </p:tav>
                                        <p:tav tm="100000">
                                          <p:val>
                                            <p:strVal val="#ppt_w"/>
                                          </p:val>
                                        </p:tav>
                                      </p:tavLst>
                                    </p:anim>
                                    <p:anim calcmode="lin" valueType="num">
                                      <p:cBhvr>
                                        <p:cTn id="8" dur="500" fill="hold"/>
                                        <p:tgtEl>
                                          <p:spTgt spid="162818"/>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62819"/>
                                        </p:tgtEl>
                                        <p:attrNameLst>
                                          <p:attrName>style.visibility</p:attrName>
                                        </p:attrNameLst>
                                      </p:cBhvr>
                                      <p:to>
                                        <p:strVal val="visible"/>
                                      </p:to>
                                    </p:set>
                                    <p:animEffect transition="in" filter="fade">
                                      <p:cBhvr>
                                        <p:cTn id="13" dur="2000"/>
                                        <p:tgtEl>
                                          <p:spTgt spid="162819"/>
                                        </p:tgtEl>
                                      </p:cBhvr>
                                    </p:animEffect>
                                  </p:childTnLst>
                                </p:cTn>
                              </p:par>
                            </p:childTnLst>
                          </p:cTn>
                        </p:par>
                        <p:par>
                          <p:cTn id="14" fill="hold" nodeType="afterGroup">
                            <p:stCondLst>
                              <p:cond delay="2000"/>
                            </p:stCondLst>
                            <p:childTnLst>
                              <p:par>
                                <p:cTn id="15" presetID="23" presetClass="entr" presetSubtype="16" fill="hold" grpId="0" nodeType="afterEffect">
                                  <p:stCondLst>
                                    <p:cond delay="0"/>
                                  </p:stCondLst>
                                  <p:childTnLst>
                                    <p:set>
                                      <p:cBhvr>
                                        <p:cTn id="16" dur="1" fill="hold">
                                          <p:stCondLst>
                                            <p:cond delay="0"/>
                                          </p:stCondLst>
                                        </p:cTn>
                                        <p:tgtEl>
                                          <p:spTgt spid="162820"/>
                                        </p:tgtEl>
                                        <p:attrNameLst>
                                          <p:attrName>style.visibility</p:attrName>
                                        </p:attrNameLst>
                                      </p:cBhvr>
                                      <p:to>
                                        <p:strVal val="visible"/>
                                      </p:to>
                                    </p:set>
                                    <p:anim calcmode="lin" valueType="num">
                                      <p:cBhvr>
                                        <p:cTn id="17" dur="500" fill="hold"/>
                                        <p:tgtEl>
                                          <p:spTgt spid="162820"/>
                                        </p:tgtEl>
                                        <p:attrNameLst>
                                          <p:attrName>ppt_w</p:attrName>
                                        </p:attrNameLst>
                                      </p:cBhvr>
                                      <p:tavLst>
                                        <p:tav tm="0">
                                          <p:val>
                                            <p:fltVal val="0"/>
                                          </p:val>
                                        </p:tav>
                                        <p:tav tm="100000">
                                          <p:val>
                                            <p:strVal val="#ppt_w"/>
                                          </p:val>
                                        </p:tav>
                                      </p:tavLst>
                                    </p:anim>
                                    <p:anim calcmode="lin" valueType="num">
                                      <p:cBhvr>
                                        <p:cTn id="18" dur="500" fill="hold"/>
                                        <p:tgtEl>
                                          <p:spTgt spid="162820"/>
                                        </p:tgtEl>
                                        <p:attrNameLst>
                                          <p:attrName>ppt_h</p:attrName>
                                        </p:attrNameLst>
                                      </p:cBhvr>
                                      <p:tavLst>
                                        <p:tav tm="0">
                                          <p:val>
                                            <p:fltVal val="0"/>
                                          </p:val>
                                        </p:tav>
                                        <p:tav tm="100000">
                                          <p:val>
                                            <p:strVal val="#ppt_h"/>
                                          </p:val>
                                        </p:tav>
                                      </p:tavLst>
                                    </p:anim>
                                  </p:childTnLst>
                                </p:cTn>
                              </p:par>
                              <p:par>
                                <p:cTn id="19" presetID="10" presetClass="entr" presetSubtype="0" fill="hold" grpId="0" nodeType="withEffect">
                                  <p:stCondLst>
                                    <p:cond delay="0"/>
                                  </p:stCondLst>
                                  <p:childTnLst>
                                    <p:set>
                                      <p:cBhvr>
                                        <p:cTn id="20" dur="1" fill="hold">
                                          <p:stCondLst>
                                            <p:cond delay="0"/>
                                          </p:stCondLst>
                                        </p:cTn>
                                        <p:tgtEl>
                                          <p:spTgt spid="162821"/>
                                        </p:tgtEl>
                                        <p:attrNameLst>
                                          <p:attrName>style.visibility</p:attrName>
                                        </p:attrNameLst>
                                      </p:cBhvr>
                                      <p:to>
                                        <p:strVal val="visible"/>
                                      </p:to>
                                    </p:set>
                                    <p:animEffect transition="in" filter="fade">
                                      <p:cBhvr>
                                        <p:cTn id="21" dur="500"/>
                                        <p:tgtEl>
                                          <p:spTgt spid="16282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62822"/>
                                        </p:tgtEl>
                                        <p:attrNameLst>
                                          <p:attrName>style.visibility</p:attrName>
                                        </p:attrNameLst>
                                      </p:cBhvr>
                                      <p:to>
                                        <p:strVal val="visible"/>
                                      </p:to>
                                    </p:set>
                                    <p:animEffect transition="in" filter="fade">
                                      <p:cBhvr>
                                        <p:cTn id="24" dur="500"/>
                                        <p:tgtEl>
                                          <p:spTgt spid="162822"/>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62823"/>
                                        </p:tgtEl>
                                        <p:attrNameLst>
                                          <p:attrName>style.visibility</p:attrName>
                                        </p:attrNameLst>
                                      </p:cBhvr>
                                      <p:to>
                                        <p:strVal val="visible"/>
                                      </p:to>
                                    </p:set>
                                    <p:animEffect transition="in" filter="fade">
                                      <p:cBhvr>
                                        <p:cTn id="27" dur="500"/>
                                        <p:tgtEl>
                                          <p:spTgt spid="162823"/>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62824"/>
                                        </p:tgtEl>
                                        <p:attrNameLst>
                                          <p:attrName>style.visibility</p:attrName>
                                        </p:attrNameLst>
                                      </p:cBhvr>
                                      <p:to>
                                        <p:strVal val="visible"/>
                                      </p:to>
                                    </p:set>
                                    <p:animEffect transition="in" filter="fade">
                                      <p:cBhvr>
                                        <p:cTn id="30" dur="500"/>
                                        <p:tgtEl>
                                          <p:spTgt spid="162824"/>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62825"/>
                                        </p:tgtEl>
                                        <p:attrNameLst>
                                          <p:attrName>style.visibility</p:attrName>
                                        </p:attrNameLst>
                                      </p:cBhvr>
                                      <p:to>
                                        <p:strVal val="visible"/>
                                      </p:to>
                                    </p:set>
                                    <p:animEffect transition="in" filter="fade">
                                      <p:cBhvr>
                                        <p:cTn id="33" dur="500"/>
                                        <p:tgtEl>
                                          <p:spTgt spid="162825"/>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62826"/>
                                        </p:tgtEl>
                                        <p:attrNameLst>
                                          <p:attrName>style.visibility</p:attrName>
                                        </p:attrNameLst>
                                      </p:cBhvr>
                                      <p:to>
                                        <p:strVal val="visible"/>
                                      </p:to>
                                    </p:set>
                                    <p:animEffect transition="in" filter="fade">
                                      <p:cBhvr>
                                        <p:cTn id="36" dur="500"/>
                                        <p:tgtEl>
                                          <p:spTgt spid="162826"/>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62827"/>
                                        </p:tgtEl>
                                        <p:attrNameLst>
                                          <p:attrName>style.visibility</p:attrName>
                                        </p:attrNameLst>
                                      </p:cBhvr>
                                      <p:to>
                                        <p:strVal val="visible"/>
                                      </p:to>
                                    </p:set>
                                    <p:animEffect transition="in" filter="fade">
                                      <p:cBhvr>
                                        <p:cTn id="39" dur="500"/>
                                        <p:tgtEl>
                                          <p:spTgt spid="162827"/>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62828"/>
                                        </p:tgtEl>
                                        <p:attrNameLst>
                                          <p:attrName>style.visibility</p:attrName>
                                        </p:attrNameLst>
                                      </p:cBhvr>
                                      <p:to>
                                        <p:strVal val="visible"/>
                                      </p:to>
                                    </p:set>
                                    <p:animEffect transition="in" filter="fade">
                                      <p:cBhvr>
                                        <p:cTn id="42" dur="500"/>
                                        <p:tgtEl>
                                          <p:spTgt spid="162828"/>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62829"/>
                                        </p:tgtEl>
                                        <p:attrNameLst>
                                          <p:attrName>style.visibility</p:attrName>
                                        </p:attrNameLst>
                                      </p:cBhvr>
                                      <p:to>
                                        <p:strVal val="visible"/>
                                      </p:to>
                                    </p:set>
                                    <p:animEffect transition="in" filter="fade">
                                      <p:cBhvr>
                                        <p:cTn id="45" dur="500"/>
                                        <p:tgtEl>
                                          <p:spTgt spid="162829"/>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62830"/>
                                        </p:tgtEl>
                                        <p:attrNameLst>
                                          <p:attrName>style.visibility</p:attrName>
                                        </p:attrNameLst>
                                      </p:cBhvr>
                                      <p:to>
                                        <p:strVal val="visible"/>
                                      </p:to>
                                    </p:set>
                                    <p:animEffect transition="in" filter="fade">
                                      <p:cBhvr>
                                        <p:cTn id="48" dur="500"/>
                                        <p:tgtEl>
                                          <p:spTgt spid="162830"/>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62831"/>
                                        </p:tgtEl>
                                        <p:attrNameLst>
                                          <p:attrName>style.visibility</p:attrName>
                                        </p:attrNameLst>
                                      </p:cBhvr>
                                      <p:to>
                                        <p:strVal val="visible"/>
                                      </p:to>
                                    </p:set>
                                    <p:animEffect transition="in" filter="fade">
                                      <p:cBhvr>
                                        <p:cTn id="51" dur="500"/>
                                        <p:tgtEl>
                                          <p:spTgt spid="162831"/>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62832"/>
                                        </p:tgtEl>
                                        <p:attrNameLst>
                                          <p:attrName>style.visibility</p:attrName>
                                        </p:attrNameLst>
                                      </p:cBhvr>
                                      <p:to>
                                        <p:strVal val="visible"/>
                                      </p:to>
                                    </p:set>
                                    <p:animEffect transition="in" filter="fade">
                                      <p:cBhvr>
                                        <p:cTn id="54" dur="500"/>
                                        <p:tgtEl>
                                          <p:spTgt spid="162832"/>
                                        </p:tgtEl>
                                      </p:cBhvr>
                                    </p:animEffect>
                                  </p:childTnLst>
                                </p:cTn>
                              </p:par>
                              <p:par>
                                <p:cTn id="55" presetID="0" presetClass="path" presetSubtype="0" repeatCount="indefinite" fill="hold" grpId="1" nodeType="withEffect">
                                  <p:stCondLst>
                                    <p:cond delay="0"/>
                                  </p:stCondLst>
                                  <p:childTnLst>
                                    <p:animMotion origin="layout" path="M -4.16667E-6 -2.59259E-6 L 0.01198 0.03334 L 0.0441 0.03334 L 0.05782 -0.00764 L 0.02657 -0.02546 L -4.16667E-6 -2.59259E-6 Z " pathEditMode="relative" rAng="0" ptsTypes="AAAAAA">
                                      <p:cBhvr>
                                        <p:cTn id="56" dur="5000" fill="hold"/>
                                        <p:tgtEl>
                                          <p:spTgt spid="162821"/>
                                        </p:tgtEl>
                                        <p:attrNameLst>
                                          <p:attrName>ppt_x</p:attrName>
                                          <p:attrName>ppt_y</p:attrName>
                                        </p:attrNameLst>
                                      </p:cBhvr>
                                      <p:rCtr x="2882" y="394"/>
                                    </p:animMotion>
                                  </p:childTnLst>
                                </p:cTn>
                              </p:par>
                              <p:par>
                                <p:cTn id="57" presetID="0" presetClass="path" presetSubtype="0" repeatCount="indefinite" fill="hold" grpId="1" nodeType="withEffect">
                                  <p:stCondLst>
                                    <p:cond delay="0"/>
                                  </p:stCondLst>
                                  <p:childTnLst>
                                    <p:animMotion origin="layout" path="M 2.5E-6 -1.11111E-6 L 0.00659 -0.01458 L -0.00712 -0.05347 L 0.03576 -0.04676 L 0.05243 0.00602 L 2.5E-6 -1.11111E-6 Z " pathEditMode="relative" rAng="0" ptsTypes="AAAAAA">
                                      <p:cBhvr>
                                        <p:cTn id="58" dur="5000" fill="hold"/>
                                        <p:tgtEl>
                                          <p:spTgt spid="162823"/>
                                        </p:tgtEl>
                                        <p:attrNameLst>
                                          <p:attrName>ppt_x</p:attrName>
                                          <p:attrName>ppt_y</p:attrName>
                                        </p:attrNameLst>
                                      </p:cBhvr>
                                      <p:rCtr x="2257" y="-2384"/>
                                    </p:animMotion>
                                  </p:childTnLst>
                                </p:cTn>
                              </p:par>
                              <p:par>
                                <p:cTn id="59" presetID="0" presetClass="path" presetSubtype="0" repeatCount="indefinite" fill="hold" grpId="1" nodeType="withEffect">
                                  <p:stCondLst>
                                    <p:cond delay="0"/>
                                  </p:stCondLst>
                                  <p:childTnLst>
                                    <p:animMotion origin="layout" path="M -4.16667E-6 -3.33333E-6 L 0.00122 -0.04722 L -0.0151 -0.08727 L -0.03333 -0.04884 L -4.16667E-6 -3.33333E-6 Z " pathEditMode="relative" rAng="0" ptsTypes="AAAAA">
                                      <p:cBhvr>
                                        <p:cTn id="60" dur="5000" fill="hold"/>
                                        <p:tgtEl>
                                          <p:spTgt spid="162824"/>
                                        </p:tgtEl>
                                        <p:attrNameLst>
                                          <p:attrName>ppt_x</p:attrName>
                                          <p:attrName>ppt_y</p:attrName>
                                        </p:attrNameLst>
                                      </p:cBhvr>
                                      <p:rCtr x="-1615" y="-4375"/>
                                    </p:animMotion>
                                  </p:childTnLst>
                                </p:cTn>
                              </p:par>
                              <p:par>
                                <p:cTn id="61" presetID="0" presetClass="path" presetSubtype="0" repeatCount="indefinite" fill="hold" grpId="1" nodeType="withEffect">
                                  <p:stCondLst>
                                    <p:cond delay="0"/>
                                  </p:stCondLst>
                                  <p:childTnLst>
                                    <p:animMotion origin="layout" path="M -4.72222E-6 -4.07407E-6 L 0.03334 0.0007 L 0.02257 0.02454 L -0.04201 -0.00439 L 0.00053 -0.00092 " pathEditMode="relative" rAng="0" ptsTypes="AAAAA">
                                      <p:cBhvr>
                                        <p:cTn id="62" dur="5000" fill="hold"/>
                                        <p:tgtEl>
                                          <p:spTgt spid="162826"/>
                                        </p:tgtEl>
                                        <p:attrNameLst>
                                          <p:attrName>ppt_x</p:attrName>
                                          <p:attrName>ppt_y</p:attrName>
                                        </p:attrNameLst>
                                      </p:cBhvr>
                                      <p:rCtr x="-434" y="995"/>
                                    </p:animMotion>
                                  </p:childTnLst>
                                </p:cTn>
                              </p:par>
                              <p:par>
                                <p:cTn id="63" presetID="0" presetClass="path" presetSubtype="0" repeatCount="indefinite" fill="hold" grpId="1" nodeType="withEffect">
                                  <p:stCondLst>
                                    <p:cond delay="0"/>
                                  </p:stCondLst>
                                  <p:childTnLst>
                                    <p:animMotion origin="layout" path="M 1.94444E-6 1.11111E-6 L -0.00625 0.0206 L -0.02379 -0.02662 L -0.04167 0.05717 L 1.94444E-6 1.11111E-6 Z " pathEditMode="relative" rAng="0" ptsTypes="AAAAA">
                                      <p:cBhvr>
                                        <p:cTn id="64" dur="5000" fill="hold"/>
                                        <p:tgtEl>
                                          <p:spTgt spid="162825"/>
                                        </p:tgtEl>
                                        <p:attrNameLst>
                                          <p:attrName>ppt_x</p:attrName>
                                          <p:attrName>ppt_y</p:attrName>
                                        </p:attrNameLst>
                                      </p:cBhvr>
                                      <p:rCtr x="-2083" y="1528"/>
                                    </p:animMotion>
                                  </p:childTnLst>
                                </p:cTn>
                              </p:par>
                              <p:par>
                                <p:cTn id="65" presetID="0" presetClass="path" presetSubtype="0" repeatCount="indefinite" fill="hold" grpId="1" nodeType="withEffect">
                                  <p:stCondLst>
                                    <p:cond delay="0"/>
                                  </p:stCondLst>
                                  <p:childTnLst>
                                    <p:animMotion origin="layout" path="M 5.E-6 -1.48148E-6 L 0.00226 0.00255 L -0.00869 0.04977 L -0.05937 0.02292 L 0.00035 -0.00046 " pathEditMode="relative" rAng="0" ptsTypes="AAAAA">
                                      <p:cBhvr>
                                        <p:cTn id="66" dur="5000" fill="hold"/>
                                        <p:tgtEl>
                                          <p:spTgt spid="162822"/>
                                        </p:tgtEl>
                                        <p:attrNameLst>
                                          <p:attrName>ppt_x</p:attrName>
                                          <p:attrName>ppt_y</p:attrName>
                                        </p:attrNameLst>
                                      </p:cBhvr>
                                      <p:rCtr x="-2865" y="2454"/>
                                    </p:animMotion>
                                  </p:childTnLst>
                                </p:cTn>
                              </p:par>
                              <p:par>
                                <p:cTn id="67" presetID="0" presetClass="path" presetSubtype="0" repeatCount="indefinite" fill="hold" grpId="1" nodeType="withEffect">
                                  <p:stCondLst>
                                    <p:cond delay="0"/>
                                  </p:stCondLst>
                                  <p:childTnLst>
                                    <p:animMotion origin="layout" path="M -4.16667E-6 -2.59259E-6 L 0.01198 0.03334 L 0.0441 0.03334 L 0.05782 -0.00764 L 0.02657 -0.02546 L -4.16667E-6 -2.59259E-6 Z " pathEditMode="relative" rAng="0" ptsTypes="AAAAAA">
                                      <p:cBhvr>
                                        <p:cTn id="68" dur="5000" fill="hold"/>
                                        <p:tgtEl>
                                          <p:spTgt spid="162827"/>
                                        </p:tgtEl>
                                        <p:attrNameLst>
                                          <p:attrName>ppt_x</p:attrName>
                                          <p:attrName>ppt_y</p:attrName>
                                        </p:attrNameLst>
                                      </p:cBhvr>
                                      <p:rCtr x="2882" y="394"/>
                                    </p:animMotion>
                                  </p:childTnLst>
                                </p:cTn>
                              </p:par>
                              <p:par>
                                <p:cTn id="69" presetID="0" presetClass="path" presetSubtype="0" repeatCount="indefinite" fill="hold" grpId="1" nodeType="withEffect">
                                  <p:stCondLst>
                                    <p:cond delay="0"/>
                                  </p:stCondLst>
                                  <p:childTnLst>
                                    <p:animMotion origin="layout" path="M 2.5E-6 -1.11111E-6 L 0.00659 -0.01458 L -0.00712 -0.05347 L 0.03576 -0.04676 L 0.05243 0.00602 L 2.5E-6 -1.11111E-6 Z " pathEditMode="relative" rAng="0" ptsTypes="AAAAAA">
                                      <p:cBhvr>
                                        <p:cTn id="70" dur="5000" fill="hold"/>
                                        <p:tgtEl>
                                          <p:spTgt spid="162829"/>
                                        </p:tgtEl>
                                        <p:attrNameLst>
                                          <p:attrName>ppt_x</p:attrName>
                                          <p:attrName>ppt_y</p:attrName>
                                        </p:attrNameLst>
                                      </p:cBhvr>
                                      <p:rCtr x="2257" y="-2384"/>
                                    </p:animMotion>
                                  </p:childTnLst>
                                </p:cTn>
                              </p:par>
                              <p:par>
                                <p:cTn id="71" presetID="0" presetClass="path" presetSubtype="0" repeatCount="indefinite" fill="hold" grpId="1" nodeType="withEffect">
                                  <p:stCondLst>
                                    <p:cond delay="0"/>
                                  </p:stCondLst>
                                  <p:childTnLst>
                                    <p:animMotion origin="layout" path="M -4.16667E-6 -3.33333E-6 L 0.00122 -0.04722 L -0.0151 -0.08727 L -0.03333 -0.04884 L -4.16667E-6 -3.33333E-6 Z " pathEditMode="relative" rAng="0" ptsTypes="AAAAA">
                                      <p:cBhvr>
                                        <p:cTn id="72" dur="5000" fill="hold"/>
                                        <p:tgtEl>
                                          <p:spTgt spid="162830"/>
                                        </p:tgtEl>
                                        <p:attrNameLst>
                                          <p:attrName>ppt_x</p:attrName>
                                          <p:attrName>ppt_y</p:attrName>
                                        </p:attrNameLst>
                                      </p:cBhvr>
                                      <p:rCtr x="-1615" y="-4375"/>
                                    </p:animMotion>
                                  </p:childTnLst>
                                </p:cTn>
                              </p:par>
                              <p:par>
                                <p:cTn id="73" presetID="0" presetClass="path" presetSubtype="0" repeatCount="indefinite" fill="hold" grpId="1" nodeType="withEffect">
                                  <p:stCondLst>
                                    <p:cond delay="0"/>
                                  </p:stCondLst>
                                  <p:childTnLst>
                                    <p:animMotion origin="layout" path="M -4.72222E-6 -4.07407E-6 L 0.03334 0.0007 L 0.02257 0.02454 L -0.04201 -0.00439 L 0.00053 -0.00092 " pathEditMode="relative" rAng="0" ptsTypes="AAAAA">
                                      <p:cBhvr>
                                        <p:cTn id="74" dur="5000" fill="hold"/>
                                        <p:tgtEl>
                                          <p:spTgt spid="162832"/>
                                        </p:tgtEl>
                                        <p:attrNameLst>
                                          <p:attrName>ppt_x</p:attrName>
                                          <p:attrName>ppt_y</p:attrName>
                                        </p:attrNameLst>
                                      </p:cBhvr>
                                      <p:rCtr x="-434" y="995"/>
                                    </p:animMotion>
                                  </p:childTnLst>
                                </p:cTn>
                              </p:par>
                              <p:par>
                                <p:cTn id="75" presetID="0" presetClass="path" presetSubtype="0" repeatCount="indefinite" fill="hold" grpId="1" nodeType="withEffect">
                                  <p:stCondLst>
                                    <p:cond delay="0"/>
                                  </p:stCondLst>
                                  <p:childTnLst>
                                    <p:animMotion origin="layout" path="M 1.94444E-6 1.11111E-6 L -0.00625 0.0206 L -0.02379 -0.02662 L -0.04167 0.05717 L 1.94444E-6 1.11111E-6 Z " pathEditMode="relative" rAng="0" ptsTypes="AAAAA">
                                      <p:cBhvr>
                                        <p:cTn id="76" dur="5000" fill="hold"/>
                                        <p:tgtEl>
                                          <p:spTgt spid="162831"/>
                                        </p:tgtEl>
                                        <p:attrNameLst>
                                          <p:attrName>ppt_x</p:attrName>
                                          <p:attrName>ppt_y</p:attrName>
                                        </p:attrNameLst>
                                      </p:cBhvr>
                                      <p:rCtr x="-2083" y="1528"/>
                                    </p:animMotion>
                                  </p:childTnLst>
                                </p:cTn>
                              </p:par>
                              <p:par>
                                <p:cTn id="77" presetID="0" presetClass="path" presetSubtype="0" repeatCount="indefinite" fill="hold" grpId="1" nodeType="withEffect">
                                  <p:stCondLst>
                                    <p:cond delay="0"/>
                                  </p:stCondLst>
                                  <p:childTnLst>
                                    <p:animMotion origin="layout" path="M 5.E-6 -1.48148E-6 L 0.00226 0.00255 L -0.00869 0.04977 L -0.05937 0.02292 L 0.00035 -0.00046 " pathEditMode="relative" rAng="0" ptsTypes="AAAAA">
                                      <p:cBhvr>
                                        <p:cTn id="78" dur="5000" fill="hold"/>
                                        <p:tgtEl>
                                          <p:spTgt spid="162828"/>
                                        </p:tgtEl>
                                        <p:attrNameLst>
                                          <p:attrName>ppt_x</p:attrName>
                                          <p:attrName>ppt_y</p:attrName>
                                        </p:attrNameLst>
                                      </p:cBhvr>
                                      <p:rCtr x="-2865" y="245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8" grpId="0" animBg="1"/>
      <p:bldP spid="162819" grpId="0" animBg="1"/>
      <p:bldP spid="162820" grpId="0" animBg="1"/>
      <p:bldP spid="162821" grpId="0" animBg="1"/>
      <p:bldP spid="162821" grpId="1" animBg="1"/>
      <p:bldP spid="162822" grpId="0" animBg="1"/>
      <p:bldP spid="162822" grpId="1" animBg="1"/>
      <p:bldP spid="162823" grpId="0" animBg="1"/>
      <p:bldP spid="162823" grpId="1" animBg="1"/>
      <p:bldP spid="162824" grpId="0" animBg="1"/>
      <p:bldP spid="162824" grpId="1" animBg="1"/>
      <p:bldP spid="162825" grpId="0" animBg="1"/>
      <p:bldP spid="162825" grpId="1" animBg="1"/>
      <p:bldP spid="162826" grpId="0" animBg="1"/>
      <p:bldP spid="162826" grpId="1" animBg="1"/>
      <p:bldP spid="162827" grpId="0" animBg="1"/>
      <p:bldP spid="162827" grpId="1" animBg="1"/>
      <p:bldP spid="162828" grpId="0" animBg="1"/>
      <p:bldP spid="162828" grpId="1" animBg="1"/>
      <p:bldP spid="162829" grpId="0" animBg="1"/>
      <p:bldP spid="162829" grpId="1" animBg="1"/>
      <p:bldP spid="162830" grpId="0" animBg="1"/>
      <p:bldP spid="162830" grpId="1" animBg="1"/>
      <p:bldP spid="162831" grpId="0" animBg="1"/>
      <p:bldP spid="162831" grpId="1" animBg="1"/>
      <p:bldP spid="162832" grpId="0" animBg="1"/>
      <p:bldP spid="162832"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Text Box 2"/>
          <p:cNvSpPr txBox="1">
            <a:spLocks noChangeArrowheads="1"/>
          </p:cNvSpPr>
          <p:nvPr/>
        </p:nvSpPr>
        <p:spPr bwMode="auto">
          <a:xfrm>
            <a:off x="325418" y="823956"/>
            <a:ext cx="8464550" cy="1077912"/>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u-ES" sz="1600" dirty="0">
                <a:cs typeface="+mn-cs"/>
              </a:rPr>
              <a:t>Teoria zinetiko-molekularraren laguntzaz</a:t>
            </a:r>
          </a:p>
          <a:p>
            <a:pPr algn="ctr">
              <a:defRPr/>
            </a:pPr>
            <a:r>
              <a:rPr lang="eu-ES" sz="1600" dirty="0">
                <a:cs typeface="+mn-cs"/>
              </a:rPr>
              <a:t>Gas egoeran dauden sustantziak zergatik konprimitu edo espanditu daitezkeen azal ezazu. </a:t>
            </a:r>
          </a:p>
          <a:p>
            <a:pPr algn="ctr">
              <a:defRPr/>
            </a:pPr>
            <a:r>
              <a:rPr lang="eu-ES" sz="1600" dirty="0">
                <a:cs typeface="+mn-cs"/>
              </a:rPr>
              <a:t>Era berean arrazona ezazu konpresioa eta espantsioa likidoetan eta solidoetan baino</a:t>
            </a:r>
          </a:p>
          <a:p>
            <a:pPr algn="ctr">
              <a:defRPr/>
            </a:pPr>
            <a:r>
              <a:rPr lang="eu-ES" sz="1600" dirty="0">
                <a:cs typeface="+mn-cs"/>
              </a:rPr>
              <a:t> askoz handiagoa zergatik den handiagoa azal ezazu. </a:t>
            </a:r>
          </a:p>
        </p:txBody>
      </p:sp>
      <p:sp>
        <p:nvSpPr>
          <p:cNvPr id="163843" name="Oval 3"/>
          <p:cNvSpPr>
            <a:spLocks noChangeArrowheads="1"/>
          </p:cNvSpPr>
          <p:nvPr/>
        </p:nvSpPr>
        <p:spPr bwMode="auto">
          <a:xfrm>
            <a:off x="1825625" y="2276475"/>
            <a:ext cx="5329238" cy="3168650"/>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3844" name="Text Box 4"/>
          <p:cNvSpPr txBox="1">
            <a:spLocks noChangeArrowheads="1"/>
          </p:cNvSpPr>
          <p:nvPr/>
        </p:nvSpPr>
        <p:spPr bwMode="auto">
          <a:xfrm>
            <a:off x="1222375" y="1853406"/>
            <a:ext cx="6697663" cy="846137"/>
          </a:xfrm>
          <a:prstGeom prst="rect">
            <a:avLst/>
          </a:prstGeom>
          <a:solidFill>
            <a:srgbClr val="FFE1C3"/>
          </a:solidFill>
          <a:ln w="9525">
            <a:solidFill>
              <a:schemeClr val="accent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700" b="1" dirty="0">
                <a:solidFill>
                  <a:srgbClr val="333399"/>
                </a:solidFill>
                <a:cs typeface="+mn-cs"/>
              </a:rPr>
              <a:t>Gas egoeran ditugun sustantzien </a:t>
            </a:r>
            <a:r>
              <a:rPr lang="eu-ES" sz="1600" dirty="0">
                <a:cs typeface="+mn-cs"/>
              </a:rPr>
              <a:t>partikulen arteko indarrak oso ahulak direnez, elkarren arteko posizioak oso urrun aurkitzen dira. Indarrak eraginez partikulak hurbildu edo urrutiratu daitezke.</a:t>
            </a:r>
          </a:p>
        </p:txBody>
      </p:sp>
      <p:sp>
        <p:nvSpPr>
          <p:cNvPr id="163845" name="Text Box 5"/>
          <p:cNvSpPr txBox="1">
            <a:spLocks noChangeArrowheads="1"/>
          </p:cNvSpPr>
          <p:nvPr/>
        </p:nvSpPr>
        <p:spPr bwMode="auto">
          <a:xfrm>
            <a:off x="1692275" y="5233581"/>
            <a:ext cx="5759450" cy="1077913"/>
          </a:xfrm>
          <a:prstGeom prst="rect">
            <a:avLst/>
          </a:prstGeom>
          <a:solidFill>
            <a:srgbClr val="CCFFFF"/>
          </a:solidFill>
          <a:ln w="9525">
            <a:solidFill>
              <a:schemeClr val="accent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dirty="0">
                <a:cs typeface="+mn-cs"/>
              </a:rPr>
              <a:t>Egoera solidoan eta likidoan, maila mikroskopikoan partikulak oso gertu daude elkarren arteko distantziak oso handiak baitira. Hori dela eta partikulak hurbiltzea edo urruntzea oso konplexua da.</a:t>
            </a:r>
          </a:p>
        </p:txBody>
      </p:sp>
      <p:sp>
        <p:nvSpPr>
          <p:cNvPr id="163846" name="Oval 6"/>
          <p:cNvSpPr>
            <a:spLocks noChangeArrowheads="1"/>
          </p:cNvSpPr>
          <p:nvPr/>
        </p:nvSpPr>
        <p:spPr bwMode="auto">
          <a:xfrm>
            <a:off x="3370263" y="3255963"/>
            <a:ext cx="182562" cy="182562"/>
          </a:xfrm>
          <a:prstGeom prst="ellipse">
            <a:avLst/>
          </a:prstGeom>
          <a:gradFill rotWithShape="1">
            <a:gsLst>
              <a:gs pos="0">
                <a:schemeClr val="bg1"/>
              </a:gs>
              <a:gs pos="100000">
                <a:srgbClr val="FFFF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3847" name="Oval 7"/>
          <p:cNvSpPr>
            <a:spLocks noChangeArrowheads="1"/>
          </p:cNvSpPr>
          <p:nvPr/>
        </p:nvSpPr>
        <p:spPr bwMode="auto">
          <a:xfrm>
            <a:off x="5403850" y="4202113"/>
            <a:ext cx="182563" cy="182562"/>
          </a:xfrm>
          <a:prstGeom prst="ellipse">
            <a:avLst/>
          </a:prstGeom>
          <a:gradFill rotWithShape="1">
            <a:gsLst>
              <a:gs pos="0">
                <a:schemeClr val="bg1"/>
              </a:gs>
              <a:gs pos="100000">
                <a:srgbClr val="FFFF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3848" name="Oval 8"/>
          <p:cNvSpPr>
            <a:spLocks noChangeArrowheads="1"/>
          </p:cNvSpPr>
          <p:nvPr/>
        </p:nvSpPr>
        <p:spPr bwMode="auto">
          <a:xfrm>
            <a:off x="3856038" y="4667250"/>
            <a:ext cx="182562" cy="182563"/>
          </a:xfrm>
          <a:prstGeom prst="ellipse">
            <a:avLst/>
          </a:prstGeom>
          <a:gradFill rotWithShape="1">
            <a:gsLst>
              <a:gs pos="0">
                <a:schemeClr val="bg1"/>
              </a:gs>
              <a:gs pos="100000">
                <a:srgbClr val="FFFF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pic>
        <p:nvPicPr>
          <p:cNvPr id="11"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CuadroTexto 14"/>
          <p:cNvSpPr txBox="1"/>
          <p:nvPr/>
        </p:nvSpPr>
        <p:spPr>
          <a:xfrm>
            <a:off x="7732713" y="5591175"/>
            <a:ext cx="1411287" cy="646331"/>
          </a:xfrm>
          <a:prstGeom prst="rect">
            <a:avLst/>
          </a:prstGeom>
          <a:noFill/>
        </p:spPr>
        <p:txBody>
          <a:bodyPr wrap="square" rtlCol="0">
            <a:spAutoFit/>
          </a:bodyPr>
          <a:lstStyle/>
          <a:p>
            <a:r>
              <a:rPr lang="es-ES" dirty="0" err="1" smtClean="0"/>
              <a:t>Egileen</a:t>
            </a:r>
            <a:r>
              <a:rPr lang="es-ES" dirty="0" smtClean="0"/>
              <a:t> </a:t>
            </a:r>
            <a:r>
              <a:rPr lang="es-ES" dirty="0" err="1" smtClean="0"/>
              <a:t>irudia</a:t>
            </a:r>
            <a:endParaRPr lang="es-ES" dirty="0"/>
          </a:p>
        </p:txBody>
      </p:sp>
    </p:spTree>
    <p:extLst>
      <p:ext uri="{BB962C8B-B14F-4D97-AF65-F5344CB8AC3E}">
        <p14:creationId xmlns:p14="http://schemas.microsoft.com/office/powerpoint/2010/main" val="1630170207"/>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63842"/>
                                        </p:tgtEl>
                                        <p:attrNameLst>
                                          <p:attrName>style.visibility</p:attrName>
                                        </p:attrNameLst>
                                      </p:cBhvr>
                                      <p:to>
                                        <p:strVal val="visible"/>
                                      </p:to>
                                    </p:set>
                                    <p:anim calcmode="lin" valueType="num">
                                      <p:cBhvr>
                                        <p:cTn id="7" dur="500" fill="hold"/>
                                        <p:tgtEl>
                                          <p:spTgt spid="163842"/>
                                        </p:tgtEl>
                                        <p:attrNameLst>
                                          <p:attrName>ppt_w</p:attrName>
                                        </p:attrNameLst>
                                      </p:cBhvr>
                                      <p:tavLst>
                                        <p:tav tm="0">
                                          <p:val>
                                            <p:fltVal val="0"/>
                                          </p:val>
                                        </p:tav>
                                        <p:tav tm="100000">
                                          <p:val>
                                            <p:strVal val="#ppt_w"/>
                                          </p:val>
                                        </p:tav>
                                      </p:tavLst>
                                    </p:anim>
                                    <p:anim calcmode="lin" valueType="num">
                                      <p:cBhvr>
                                        <p:cTn id="8" dur="500" fill="hold"/>
                                        <p:tgtEl>
                                          <p:spTgt spid="16384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63843"/>
                                        </p:tgtEl>
                                        <p:attrNameLst>
                                          <p:attrName>style.visibility</p:attrName>
                                        </p:attrNameLst>
                                      </p:cBhvr>
                                      <p:to>
                                        <p:strVal val="visible"/>
                                      </p:to>
                                    </p:set>
                                    <p:animEffect transition="in" filter="fade">
                                      <p:cBhvr>
                                        <p:cTn id="13" dur="2000"/>
                                        <p:tgtEl>
                                          <p:spTgt spid="163843"/>
                                        </p:tgtEl>
                                      </p:cBhvr>
                                    </p:animEffect>
                                  </p:childTnLst>
                                </p:cTn>
                              </p:par>
                            </p:childTnLst>
                          </p:cTn>
                        </p:par>
                        <p:par>
                          <p:cTn id="14" fill="hold" nodeType="afterGroup">
                            <p:stCondLst>
                              <p:cond delay="2000"/>
                            </p:stCondLst>
                            <p:childTnLst>
                              <p:par>
                                <p:cTn id="15" presetID="4" presetClass="entr" presetSubtype="16" fill="hold" grpId="0" nodeType="afterEffect">
                                  <p:stCondLst>
                                    <p:cond delay="0"/>
                                  </p:stCondLst>
                                  <p:childTnLst>
                                    <p:set>
                                      <p:cBhvr>
                                        <p:cTn id="16" dur="1" fill="hold">
                                          <p:stCondLst>
                                            <p:cond delay="0"/>
                                          </p:stCondLst>
                                        </p:cTn>
                                        <p:tgtEl>
                                          <p:spTgt spid="163846"/>
                                        </p:tgtEl>
                                        <p:attrNameLst>
                                          <p:attrName>style.visibility</p:attrName>
                                        </p:attrNameLst>
                                      </p:cBhvr>
                                      <p:to>
                                        <p:strVal val="visible"/>
                                      </p:to>
                                    </p:set>
                                    <p:animEffect transition="in" filter="box(in)">
                                      <p:cBhvr>
                                        <p:cTn id="17" dur="500"/>
                                        <p:tgtEl>
                                          <p:spTgt spid="163846"/>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163847"/>
                                        </p:tgtEl>
                                        <p:attrNameLst>
                                          <p:attrName>style.visibility</p:attrName>
                                        </p:attrNameLst>
                                      </p:cBhvr>
                                      <p:to>
                                        <p:strVal val="visible"/>
                                      </p:to>
                                    </p:set>
                                    <p:animEffect transition="in" filter="box(in)">
                                      <p:cBhvr>
                                        <p:cTn id="20" dur="500"/>
                                        <p:tgtEl>
                                          <p:spTgt spid="163847"/>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163848"/>
                                        </p:tgtEl>
                                        <p:attrNameLst>
                                          <p:attrName>style.visibility</p:attrName>
                                        </p:attrNameLst>
                                      </p:cBhvr>
                                      <p:to>
                                        <p:strVal val="visible"/>
                                      </p:to>
                                    </p:set>
                                    <p:animEffect transition="in" filter="box(in)">
                                      <p:cBhvr>
                                        <p:cTn id="23" dur="500"/>
                                        <p:tgtEl>
                                          <p:spTgt spid="163848"/>
                                        </p:tgtEl>
                                      </p:cBhvr>
                                    </p:animEffect>
                                  </p:childTnLst>
                                </p:cTn>
                              </p:par>
                              <p:par>
                                <p:cTn id="24" presetID="23" presetClass="entr" presetSubtype="16" fill="hold" grpId="0" nodeType="withEffect">
                                  <p:stCondLst>
                                    <p:cond delay="0"/>
                                  </p:stCondLst>
                                  <p:childTnLst>
                                    <p:set>
                                      <p:cBhvr>
                                        <p:cTn id="25" dur="1" fill="hold">
                                          <p:stCondLst>
                                            <p:cond delay="0"/>
                                          </p:stCondLst>
                                        </p:cTn>
                                        <p:tgtEl>
                                          <p:spTgt spid="163844"/>
                                        </p:tgtEl>
                                        <p:attrNameLst>
                                          <p:attrName>style.visibility</p:attrName>
                                        </p:attrNameLst>
                                      </p:cBhvr>
                                      <p:to>
                                        <p:strVal val="visible"/>
                                      </p:to>
                                    </p:set>
                                    <p:anim calcmode="lin" valueType="num">
                                      <p:cBhvr>
                                        <p:cTn id="26" dur="500" fill="hold"/>
                                        <p:tgtEl>
                                          <p:spTgt spid="163844"/>
                                        </p:tgtEl>
                                        <p:attrNameLst>
                                          <p:attrName>ppt_w</p:attrName>
                                        </p:attrNameLst>
                                      </p:cBhvr>
                                      <p:tavLst>
                                        <p:tav tm="0">
                                          <p:val>
                                            <p:fltVal val="0"/>
                                          </p:val>
                                        </p:tav>
                                        <p:tav tm="100000">
                                          <p:val>
                                            <p:strVal val="#ppt_w"/>
                                          </p:val>
                                        </p:tav>
                                      </p:tavLst>
                                    </p:anim>
                                    <p:anim calcmode="lin" valueType="num">
                                      <p:cBhvr>
                                        <p:cTn id="27" dur="500" fill="hold"/>
                                        <p:tgtEl>
                                          <p:spTgt spid="163844"/>
                                        </p:tgtEl>
                                        <p:attrNameLst>
                                          <p:attrName>ppt_h</p:attrName>
                                        </p:attrNameLst>
                                      </p:cBhvr>
                                      <p:tavLst>
                                        <p:tav tm="0">
                                          <p:val>
                                            <p:fltVal val="0"/>
                                          </p:val>
                                        </p:tav>
                                        <p:tav tm="100000">
                                          <p:val>
                                            <p:strVal val="#ppt_h"/>
                                          </p:val>
                                        </p:tav>
                                      </p:tavLst>
                                    </p:anim>
                                  </p:childTnLst>
                                </p:cTn>
                              </p:par>
                            </p:childTnLst>
                          </p:cTn>
                        </p:par>
                        <p:par>
                          <p:cTn id="28" fill="hold" nodeType="afterGroup">
                            <p:stCondLst>
                              <p:cond delay="2500"/>
                            </p:stCondLst>
                            <p:childTnLst>
                              <p:par>
                                <p:cTn id="29" presetID="0" presetClass="path" presetSubtype="0" repeatCount="indefinite" fill="hold" grpId="1" nodeType="afterEffect">
                                  <p:stCondLst>
                                    <p:cond delay="0"/>
                                  </p:stCondLst>
                                  <p:childTnLst>
                                    <p:animMotion origin="layout" path="M -3.61111E-6 -3.52178E-7 L 0.14809 0.2602 L 0.17223 -0.098 L 0.32657 0.11145 L 0.01146 -0.06255 L -3.61111E-6 -3.52178E-7 Z " pathEditMode="relative" ptsTypes="AAAAAA">
                                      <p:cBhvr>
                                        <p:cTn id="30" dur="3000" fill="hold"/>
                                        <p:tgtEl>
                                          <p:spTgt spid="163846"/>
                                        </p:tgtEl>
                                        <p:attrNameLst>
                                          <p:attrName>ppt_x</p:attrName>
                                          <p:attrName>ppt_y</p:attrName>
                                        </p:attrNameLst>
                                      </p:cBhvr>
                                    </p:animMotion>
                                  </p:childTnLst>
                                </p:cTn>
                              </p:par>
                              <p:par>
                                <p:cTn id="31" presetID="0" presetClass="path" presetSubtype="0" repeatCount="indefinite" fill="hold" grpId="1" nodeType="withEffect">
                                  <p:stCondLst>
                                    <p:cond delay="0"/>
                                  </p:stCondLst>
                                  <p:childTnLst>
                                    <p:animMotion origin="layout" path="M -0.0007 -0.00023 L -0.00834 0.11307 L 0.09548 -0.00857 L -0.26528 0.00487 L -0.00834 -0.2164 L -0.1323 0.12651 L -0.16789 -0.22312 L -0.0007 -0.00023 Z " pathEditMode="relative" ptsTypes="AAAAAAAA">
                                      <p:cBhvr>
                                        <p:cTn id="32" dur="3000" fill="hold"/>
                                        <p:tgtEl>
                                          <p:spTgt spid="163847"/>
                                        </p:tgtEl>
                                        <p:attrNameLst>
                                          <p:attrName>ppt_x</p:attrName>
                                          <p:attrName>ppt_y</p:attrName>
                                        </p:attrNameLst>
                                      </p:cBhvr>
                                    </p:animMotion>
                                  </p:childTnLst>
                                </p:cTn>
                              </p:par>
                              <p:par>
                                <p:cTn id="33" presetID="0" presetClass="path" presetSubtype="0" repeatCount="indefinite" fill="hold" grpId="1" nodeType="withEffect">
                                  <p:stCondLst>
                                    <p:cond delay="0"/>
                                  </p:stCondLst>
                                  <p:childTnLst>
                                    <p:animMotion origin="layout" path="M 0.01145 0.00162 L 0.1368 0.0051 L -0.02014 -0.25162 L -0.10001 -0.08271 L 0.22795 -0.21617 L 0.22152 0.00672 L 0.05833 -0.30074 L -8.88889E-6 7.04356E-7 " pathEditMode="relative" ptsTypes="AAAAAAAA">
                                      <p:cBhvr>
                                        <p:cTn id="34" dur="3000" fill="hold"/>
                                        <p:tgtEl>
                                          <p:spTgt spid="163848"/>
                                        </p:tgtEl>
                                        <p:attrNameLst>
                                          <p:attrName>ppt_x</p:attrName>
                                          <p:attrName>ppt_y</p:attrName>
                                        </p:attrNameLst>
                                      </p:cBhvr>
                                    </p:animMotion>
                                  </p:childTnLst>
                                </p:cTn>
                              </p:par>
                            </p:childTnLst>
                          </p:cTn>
                        </p:par>
                      </p:childTnLst>
                    </p:cTn>
                  </p:par>
                  <p:par>
                    <p:cTn id="35" fill="hold" nodeType="clickPar">
                      <p:stCondLst>
                        <p:cond delay="indefinite"/>
                      </p:stCondLst>
                      <p:childTnLst>
                        <p:par>
                          <p:cTn id="36" fill="hold" nodeType="withGroup">
                            <p:stCondLst>
                              <p:cond delay="0"/>
                            </p:stCondLst>
                            <p:childTnLst>
                              <p:par>
                                <p:cTn id="37" presetID="23" presetClass="entr" presetSubtype="16" fill="hold" grpId="0" nodeType="clickEffect">
                                  <p:stCondLst>
                                    <p:cond delay="0"/>
                                  </p:stCondLst>
                                  <p:childTnLst>
                                    <p:set>
                                      <p:cBhvr>
                                        <p:cTn id="38" dur="1" fill="hold">
                                          <p:stCondLst>
                                            <p:cond delay="0"/>
                                          </p:stCondLst>
                                        </p:cTn>
                                        <p:tgtEl>
                                          <p:spTgt spid="163845"/>
                                        </p:tgtEl>
                                        <p:attrNameLst>
                                          <p:attrName>style.visibility</p:attrName>
                                        </p:attrNameLst>
                                      </p:cBhvr>
                                      <p:to>
                                        <p:strVal val="visible"/>
                                      </p:to>
                                    </p:set>
                                    <p:anim calcmode="lin" valueType="num">
                                      <p:cBhvr>
                                        <p:cTn id="39" dur="500" fill="hold"/>
                                        <p:tgtEl>
                                          <p:spTgt spid="163845"/>
                                        </p:tgtEl>
                                        <p:attrNameLst>
                                          <p:attrName>ppt_w</p:attrName>
                                        </p:attrNameLst>
                                      </p:cBhvr>
                                      <p:tavLst>
                                        <p:tav tm="0">
                                          <p:val>
                                            <p:fltVal val="0"/>
                                          </p:val>
                                        </p:tav>
                                        <p:tav tm="100000">
                                          <p:val>
                                            <p:strVal val="#ppt_w"/>
                                          </p:val>
                                        </p:tav>
                                      </p:tavLst>
                                    </p:anim>
                                    <p:anim calcmode="lin" valueType="num">
                                      <p:cBhvr>
                                        <p:cTn id="40" dur="500" fill="hold"/>
                                        <p:tgtEl>
                                          <p:spTgt spid="16384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2" grpId="0" animBg="1"/>
      <p:bldP spid="163843" grpId="0" animBg="1"/>
      <p:bldP spid="163844" grpId="0" animBg="1"/>
      <p:bldP spid="163845" grpId="0" animBg="1"/>
      <p:bldP spid="163846" grpId="0" animBg="1"/>
      <p:bldP spid="163846" grpId="1" animBg="1"/>
      <p:bldP spid="163847" grpId="0" animBg="1"/>
      <p:bldP spid="163847" grpId="1" animBg="1"/>
      <p:bldP spid="163848" grpId="0" animBg="1"/>
      <p:bldP spid="163848"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Text Box 2"/>
          <p:cNvSpPr txBox="1">
            <a:spLocks noChangeArrowheads="1"/>
          </p:cNvSpPr>
          <p:nvPr/>
        </p:nvSpPr>
        <p:spPr bwMode="auto">
          <a:xfrm>
            <a:off x="1527969" y="1002555"/>
            <a:ext cx="6059487" cy="830262"/>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u-ES" sz="1600" dirty="0">
                <a:cs typeface="+mn-cs"/>
              </a:rPr>
              <a:t>Teoria zinetiko-molekularraren laguntzaz</a:t>
            </a:r>
          </a:p>
          <a:p>
            <a:pPr algn="ctr">
              <a:defRPr/>
            </a:pPr>
            <a:r>
              <a:rPr lang="eu-ES" sz="1600" dirty="0">
                <a:cs typeface="+mn-cs"/>
              </a:rPr>
              <a:t>Arrazonatu zergatik ssustantzia likidoak ez duten forma propia </a:t>
            </a:r>
          </a:p>
          <a:p>
            <a:pPr algn="ctr">
              <a:defRPr/>
            </a:pPr>
            <a:r>
              <a:rPr lang="eu-ES" sz="1600" dirty="0">
                <a:cs typeface="+mn-cs"/>
              </a:rPr>
              <a:t>eta egoera solidoan dauden sustantziak badutren forma propioa.</a:t>
            </a:r>
          </a:p>
        </p:txBody>
      </p:sp>
      <p:sp>
        <p:nvSpPr>
          <p:cNvPr id="164867" name="Oval 3"/>
          <p:cNvSpPr>
            <a:spLocks noChangeArrowheads="1"/>
          </p:cNvSpPr>
          <p:nvPr/>
        </p:nvSpPr>
        <p:spPr bwMode="auto">
          <a:xfrm>
            <a:off x="1906588" y="2133600"/>
            <a:ext cx="5329237" cy="3168650"/>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4868" name="Text Box 4"/>
          <p:cNvSpPr txBox="1">
            <a:spLocks noChangeArrowheads="1"/>
          </p:cNvSpPr>
          <p:nvPr/>
        </p:nvSpPr>
        <p:spPr bwMode="auto">
          <a:xfrm>
            <a:off x="1565275" y="1833562"/>
            <a:ext cx="5832475" cy="600075"/>
          </a:xfrm>
          <a:prstGeom prst="rect">
            <a:avLst/>
          </a:prstGeom>
          <a:solidFill>
            <a:srgbClr val="CCFFFF"/>
          </a:solidFill>
          <a:ln w="9525">
            <a:solidFill>
              <a:schemeClr val="accent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700" b="1" dirty="0">
                <a:solidFill>
                  <a:srgbClr val="3333CC"/>
                </a:solidFill>
                <a:cs typeface="+mn-cs"/>
              </a:rPr>
              <a:t>Egoera solidoan </a:t>
            </a:r>
            <a:r>
              <a:rPr lang="eu-ES" sz="1600" dirty="0">
                <a:cs typeface="+mn-cs"/>
              </a:rPr>
              <a:t>dauden partikula batzuek beste partikulekiko posizio finkoetan daude. … </a:t>
            </a:r>
          </a:p>
        </p:txBody>
      </p:sp>
      <p:sp>
        <p:nvSpPr>
          <p:cNvPr id="164869" name="Text Box 5"/>
          <p:cNvSpPr txBox="1">
            <a:spLocks noChangeArrowheads="1"/>
          </p:cNvSpPr>
          <p:nvPr/>
        </p:nvSpPr>
        <p:spPr bwMode="auto">
          <a:xfrm>
            <a:off x="1917345" y="4951413"/>
            <a:ext cx="5041900" cy="846137"/>
          </a:xfrm>
          <a:prstGeom prst="rect">
            <a:avLst/>
          </a:prstGeom>
          <a:solidFill>
            <a:srgbClr val="CCFFFF"/>
          </a:solidFill>
          <a:ln w="9525">
            <a:solidFill>
              <a:schemeClr val="accent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dirty="0">
                <a:cs typeface="+mn-cs"/>
              </a:rPr>
              <a:t>…aldiz </a:t>
            </a:r>
            <a:r>
              <a:rPr lang="eu-ES" sz="1700" b="1" dirty="0">
                <a:solidFill>
                  <a:srgbClr val="CC3300"/>
                </a:solidFill>
                <a:cs typeface="+mn-cs"/>
              </a:rPr>
              <a:t>egoera likidoan dauden sustantziak </a:t>
            </a:r>
            <a:r>
              <a:rPr lang="eu-ES" sz="1600" dirty="0">
                <a:cs typeface="+mn-cs"/>
              </a:rPr>
              <a:t>ez dute forma propiorik maila mikroskopikoan hau ez baita gertatzen.</a:t>
            </a:r>
          </a:p>
        </p:txBody>
      </p:sp>
      <p:sp>
        <p:nvSpPr>
          <p:cNvPr id="164870" name="Oval 6"/>
          <p:cNvSpPr>
            <a:spLocks noChangeArrowheads="1"/>
          </p:cNvSpPr>
          <p:nvPr/>
        </p:nvSpPr>
        <p:spPr bwMode="auto">
          <a:xfrm>
            <a:off x="4078288" y="3146425"/>
            <a:ext cx="228600" cy="228600"/>
          </a:xfrm>
          <a:prstGeom prst="ellipse">
            <a:avLst/>
          </a:prstGeom>
          <a:gradFill rotWithShape="1">
            <a:gsLst>
              <a:gs pos="0">
                <a:schemeClr val="bg1"/>
              </a:gs>
              <a:gs pos="100000">
                <a:srgbClr val="FF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4871" name="Oval 7"/>
          <p:cNvSpPr>
            <a:spLocks noChangeArrowheads="1"/>
          </p:cNvSpPr>
          <p:nvPr/>
        </p:nvSpPr>
        <p:spPr bwMode="auto">
          <a:xfrm rot="-21600000">
            <a:off x="4481513" y="3141663"/>
            <a:ext cx="228600" cy="228600"/>
          </a:xfrm>
          <a:prstGeom prst="ellipse">
            <a:avLst/>
          </a:prstGeom>
          <a:gradFill rotWithShape="1">
            <a:gsLst>
              <a:gs pos="0">
                <a:schemeClr val="bg1"/>
              </a:gs>
              <a:gs pos="100000">
                <a:srgbClr val="FF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4872" name="Oval 8"/>
          <p:cNvSpPr>
            <a:spLocks noChangeArrowheads="1"/>
          </p:cNvSpPr>
          <p:nvPr/>
        </p:nvSpPr>
        <p:spPr bwMode="auto">
          <a:xfrm>
            <a:off x="4859338" y="3141663"/>
            <a:ext cx="228600" cy="228600"/>
          </a:xfrm>
          <a:prstGeom prst="ellipse">
            <a:avLst/>
          </a:prstGeom>
          <a:gradFill rotWithShape="1">
            <a:gsLst>
              <a:gs pos="0">
                <a:schemeClr val="bg1"/>
              </a:gs>
              <a:gs pos="100000">
                <a:srgbClr val="FF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4873" name="Oval 9"/>
          <p:cNvSpPr>
            <a:spLocks noChangeArrowheads="1"/>
          </p:cNvSpPr>
          <p:nvPr/>
        </p:nvSpPr>
        <p:spPr bwMode="auto">
          <a:xfrm>
            <a:off x="4070350" y="3565525"/>
            <a:ext cx="228600" cy="228600"/>
          </a:xfrm>
          <a:prstGeom prst="ellipse">
            <a:avLst/>
          </a:prstGeom>
          <a:gradFill rotWithShape="1">
            <a:gsLst>
              <a:gs pos="0">
                <a:schemeClr val="bg1"/>
              </a:gs>
              <a:gs pos="100000">
                <a:srgbClr val="FF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4874" name="Oval 10"/>
          <p:cNvSpPr>
            <a:spLocks noChangeArrowheads="1"/>
          </p:cNvSpPr>
          <p:nvPr/>
        </p:nvSpPr>
        <p:spPr bwMode="auto">
          <a:xfrm>
            <a:off x="4470400" y="3565525"/>
            <a:ext cx="228600" cy="228600"/>
          </a:xfrm>
          <a:prstGeom prst="ellipse">
            <a:avLst/>
          </a:prstGeom>
          <a:gradFill rotWithShape="1">
            <a:gsLst>
              <a:gs pos="0">
                <a:schemeClr val="bg1"/>
              </a:gs>
              <a:gs pos="100000">
                <a:srgbClr val="FF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4875" name="Oval 11"/>
          <p:cNvSpPr>
            <a:spLocks noChangeArrowheads="1"/>
          </p:cNvSpPr>
          <p:nvPr/>
        </p:nvSpPr>
        <p:spPr bwMode="auto">
          <a:xfrm>
            <a:off x="4875213" y="3565525"/>
            <a:ext cx="228600" cy="228600"/>
          </a:xfrm>
          <a:prstGeom prst="ellipse">
            <a:avLst/>
          </a:prstGeom>
          <a:gradFill rotWithShape="1">
            <a:gsLst>
              <a:gs pos="0">
                <a:schemeClr val="bg1"/>
              </a:gs>
              <a:gs pos="100000">
                <a:srgbClr val="FF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4876" name="Oval 12"/>
          <p:cNvSpPr>
            <a:spLocks noChangeArrowheads="1"/>
          </p:cNvSpPr>
          <p:nvPr/>
        </p:nvSpPr>
        <p:spPr bwMode="auto">
          <a:xfrm>
            <a:off x="4067175" y="3954463"/>
            <a:ext cx="228600" cy="228600"/>
          </a:xfrm>
          <a:prstGeom prst="ellipse">
            <a:avLst/>
          </a:prstGeom>
          <a:gradFill rotWithShape="1">
            <a:gsLst>
              <a:gs pos="0">
                <a:schemeClr val="bg1"/>
              </a:gs>
              <a:gs pos="100000">
                <a:srgbClr val="FF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4877" name="Oval 13"/>
          <p:cNvSpPr>
            <a:spLocks noChangeArrowheads="1"/>
          </p:cNvSpPr>
          <p:nvPr/>
        </p:nvSpPr>
        <p:spPr bwMode="auto">
          <a:xfrm>
            <a:off x="4481513" y="3983038"/>
            <a:ext cx="228600" cy="228600"/>
          </a:xfrm>
          <a:prstGeom prst="ellipse">
            <a:avLst/>
          </a:prstGeom>
          <a:gradFill rotWithShape="1">
            <a:gsLst>
              <a:gs pos="0">
                <a:schemeClr val="bg1"/>
              </a:gs>
              <a:gs pos="100000">
                <a:srgbClr val="FF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4878" name="Oval 14"/>
          <p:cNvSpPr>
            <a:spLocks noChangeArrowheads="1"/>
          </p:cNvSpPr>
          <p:nvPr/>
        </p:nvSpPr>
        <p:spPr bwMode="auto">
          <a:xfrm>
            <a:off x="4867275" y="3959225"/>
            <a:ext cx="228600" cy="228600"/>
          </a:xfrm>
          <a:prstGeom prst="ellipse">
            <a:avLst/>
          </a:prstGeom>
          <a:gradFill rotWithShape="1">
            <a:gsLst>
              <a:gs pos="0">
                <a:schemeClr val="bg1"/>
              </a:gs>
              <a:gs pos="100000">
                <a:srgbClr val="FF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4879" name="Oval 15"/>
          <p:cNvSpPr>
            <a:spLocks noChangeArrowheads="1"/>
          </p:cNvSpPr>
          <p:nvPr/>
        </p:nvSpPr>
        <p:spPr bwMode="auto">
          <a:xfrm>
            <a:off x="4257675" y="3413125"/>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4880" name="Oval 16"/>
          <p:cNvSpPr>
            <a:spLocks noChangeArrowheads="1"/>
          </p:cNvSpPr>
          <p:nvPr/>
        </p:nvSpPr>
        <p:spPr bwMode="auto">
          <a:xfrm>
            <a:off x="4597400" y="3297238"/>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4881" name="Oval 17"/>
          <p:cNvSpPr>
            <a:spLocks noChangeArrowheads="1"/>
          </p:cNvSpPr>
          <p:nvPr/>
        </p:nvSpPr>
        <p:spPr bwMode="auto">
          <a:xfrm>
            <a:off x="4260850" y="3802063"/>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4882" name="Oval 18"/>
          <p:cNvSpPr>
            <a:spLocks noChangeArrowheads="1"/>
          </p:cNvSpPr>
          <p:nvPr/>
        </p:nvSpPr>
        <p:spPr bwMode="auto">
          <a:xfrm>
            <a:off x="4716463" y="3860800"/>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4883" name="Oval 19"/>
          <p:cNvSpPr>
            <a:spLocks noChangeArrowheads="1"/>
          </p:cNvSpPr>
          <p:nvPr/>
        </p:nvSpPr>
        <p:spPr bwMode="auto">
          <a:xfrm>
            <a:off x="4867275" y="3482975"/>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4884" name="Oval 20"/>
          <p:cNvSpPr>
            <a:spLocks noChangeArrowheads="1"/>
          </p:cNvSpPr>
          <p:nvPr/>
        </p:nvSpPr>
        <p:spPr bwMode="auto">
          <a:xfrm>
            <a:off x="4557713" y="3632200"/>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pic>
        <p:nvPicPr>
          <p:cNvPr id="23"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CuadroTexto 26"/>
          <p:cNvSpPr txBox="1"/>
          <p:nvPr/>
        </p:nvSpPr>
        <p:spPr>
          <a:xfrm>
            <a:off x="7732713" y="5591175"/>
            <a:ext cx="1411287" cy="646331"/>
          </a:xfrm>
          <a:prstGeom prst="rect">
            <a:avLst/>
          </a:prstGeom>
          <a:noFill/>
        </p:spPr>
        <p:txBody>
          <a:bodyPr wrap="square" rtlCol="0">
            <a:spAutoFit/>
          </a:bodyPr>
          <a:lstStyle/>
          <a:p>
            <a:r>
              <a:rPr lang="es-ES" dirty="0" err="1" smtClean="0"/>
              <a:t>Egileen</a:t>
            </a:r>
            <a:r>
              <a:rPr lang="es-ES" dirty="0" smtClean="0"/>
              <a:t> </a:t>
            </a:r>
            <a:r>
              <a:rPr lang="es-ES" dirty="0" err="1" smtClean="0"/>
              <a:t>irudia</a:t>
            </a:r>
            <a:endParaRPr lang="es-ES" dirty="0"/>
          </a:p>
        </p:txBody>
      </p:sp>
    </p:spTree>
    <p:extLst>
      <p:ext uri="{BB962C8B-B14F-4D97-AF65-F5344CB8AC3E}">
        <p14:creationId xmlns:p14="http://schemas.microsoft.com/office/powerpoint/2010/main" val="26789736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64866"/>
                                        </p:tgtEl>
                                        <p:attrNameLst>
                                          <p:attrName>style.visibility</p:attrName>
                                        </p:attrNameLst>
                                      </p:cBhvr>
                                      <p:to>
                                        <p:strVal val="visible"/>
                                      </p:to>
                                    </p:set>
                                    <p:anim calcmode="lin" valueType="num">
                                      <p:cBhvr>
                                        <p:cTn id="7" dur="500" fill="hold"/>
                                        <p:tgtEl>
                                          <p:spTgt spid="164866"/>
                                        </p:tgtEl>
                                        <p:attrNameLst>
                                          <p:attrName>ppt_w</p:attrName>
                                        </p:attrNameLst>
                                      </p:cBhvr>
                                      <p:tavLst>
                                        <p:tav tm="0">
                                          <p:val>
                                            <p:fltVal val="0"/>
                                          </p:val>
                                        </p:tav>
                                        <p:tav tm="100000">
                                          <p:val>
                                            <p:strVal val="#ppt_w"/>
                                          </p:val>
                                        </p:tav>
                                      </p:tavLst>
                                    </p:anim>
                                    <p:anim calcmode="lin" valueType="num">
                                      <p:cBhvr>
                                        <p:cTn id="8" dur="500" fill="hold"/>
                                        <p:tgtEl>
                                          <p:spTgt spid="164866"/>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64867"/>
                                        </p:tgtEl>
                                        <p:attrNameLst>
                                          <p:attrName>style.visibility</p:attrName>
                                        </p:attrNameLst>
                                      </p:cBhvr>
                                      <p:to>
                                        <p:strVal val="visible"/>
                                      </p:to>
                                    </p:set>
                                    <p:animEffect transition="in" filter="fade">
                                      <p:cBhvr>
                                        <p:cTn id="13" dur="2000"/>
                                        <p:tgtEl>
                                          <p:spTgt spid="164867"/>
                                        </p:tgtEl>
                                      </p:cBhvr>
                                    </p:animEffect>
                                  </p:childTnLst>
                                </p:cTn>
                              </p:par>
                            </p:childTnLst>
                          </p:cTn>
                        </p:par>
                        <p:par>
                          <p:cTn id="14" fill="hold" nodeType="afterGroup">
                            <p:stCondLst>
                              <p:cond delay="2000"/>
                            </p:stCondLst>
                            <p:childTnLst>
                              <p:par>
                                <p:cTn id="15" presetID="4" presetClass="entr" presetSubtype="16" fill="hold" grpId="0" nodeType="afterEffect">
                                  <p:stCondLst>
                                    <p:cond delay="0"/>
                                  </p:stCondLst>
                                  <p:childTnLst>
                                    <p:set>
                                      <p:cBhvr>
                                        <p:cTn id="16" dur="1" fill="hold">
                                          <p:stCondLst>
                                            <p:cond delay="0"/>
                                          </p:stCondLst>
                                        </p:cTn>
                                        <p:tgtEl>
                                          <p:spTgt spid="164870"/>
                                        </p:tgtEl>
                                        <p:attrNameLst>
                                          <p:attrName>style.visibility</p:attrName>
                                        </p:attrNameLst>
                                      </p:cBhvr>
                                      <p:to>
                                        <p:strVal val="visible"/>
                                      </p:to>
                                    </p:set>
                                    <p:animEffect transition="in" filter="box(in)">
                                      <p:cBhvr>
                                        <p:cTn id="17" dur="500"/>
                                        <p:tgtEl>
                                          <p:spTgt spid="164870"/>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164871"/>
                                        </p:tgtEl>
                                        <p:attrNameLst>
                                          <p:attrName>style.visibility</p:attrName>
                                        </p:attrNameLst>
                                      </p:cBhvr>
                                      <p:to>
                                        <p:strVal val="visible"/>
                                      </p:to>
                                    </p:set>
                                    <p:animEffect transition="in" filter="box(in)">
                                      <p:cBhvr>
                                        <p:cTn id="20" dur="500"/>
                                        <p:tgtEl>
                                          <p:spTgt spid="164871"/>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164872"/>
                                        </p:tgtEl>
                                        <p:attrNameLst>
                                          <p:attrName>style.visibility</p:attrName>
                                        </p:attrNameLst>
                                      </p:cBhvr>
                                      <p:to>
                                        <p:strVal val="visible"/>
                                      </p:to>
                                    </p:set>
                                    <p:animEffect transition="in" filter="box(in)">
                                      <p:cBhvr>
                                        <p:cTn id="23" dur="500"/>
                                        <p:tgtEl>
                                          <p:spTgt spid="164872"/>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164873"/>
                                        </p:tgtEl>
                                        <p:attrNameLst>
                                          <p:attrName>style.visibility</p:attrName>
                                        </p:attrNameLst>
                                      </p:cBhvr>
                                      <p:to>
                                        <p:strVal val="visible"/>
                                      </p:to>
                                    </p:set>
                                    <p:animEffect transition="in" filter="box(in)">
                                      <p:cBhvr>
                                        <p:cTn id="26" dur="500"/>
                                        <p:tgtEl>
                                          <p:spTgt spid="164873"/>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164874"/>
                                        </p:tgtEl>
                                        <p:attrNameLst>
                                          <p:attrName>style.visibility</p:attrName>
                                        </p:attrNameLst>
                                      </p:cBhvr>
                                      <p:to>
                                        <p:strVal val="visible"/>
                                      </p:to>
                                    </p:set>
                                    <p:animEffect transition="in" filter="box(in)">
                                      <p:cBhvr>
                                        <p:cTn id="29" dur="500"/>
                                        <p:tgtEl>
                                          <p:spTgt spid="164874"/>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164875"/>
                                        </p:tgtEl>
                                        <p:attrNameLst>
                                          <p:attrName>style.visibility</p:attrName>
                                        </p:attrNameLst>
                                      </p:cBhvr>
                                      <p:to>
                                        <p:strVal val="visible"/>
                                      </p:to>
                                    </p:set>
                                    <p:animEffect transition="in" filter="box(in)">
                                      <p:cBhvr>
                                        <p:cTn id="32" dur="500"/>
                                        <p:tgtEl>
                                          <p:spTgt spid="164875"/>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164876"/>
                                        </p:tgtEl>
                                        <p:attrNameLst>
                                          <p:attrName>style.visibility</p:attrName>
                                        </p:attrNameLst>
                                      </p:cBhvr>
                                      <p:to>
                                        <p:strVal val="visible"/>
                                      </p:to>
                                    </p:set>
                                    <p:animEffect transition="in" filter="box(in)">
                                      <p:cBhvr>
                                        <p:cTn id="35" dur="500"/>
                                        <p:tgtEl>
                                          <p:spTgt spid="164876"/>
                                        </p:tgtEl>
                                      </p:cBhvr>
                                    </p:animEffect>
                                  </p:childTnLst>
                                </p:cTn>
                              </p:par>
                              <p:par>
                                <p:cTn id="36" presetID="4" presetClass="entr" presetSubtype="16" fill="hold" grpId="0" nodeType="withEffect">
                                  <p:stCondLst>
                                    <p:cond delay="0"/>
                                  </p:stCondLst>
                                  <p:childTnLst>
                                    <p:set>
                                      <p:cBhvr>
                                        <p:cTn id="37" dur="1" fill="hold">
                                          <p:stCondLst>
                                            <p:cond delay="0"/>
                                          </p:stCondLst>
                                        </p:cTn>
                                        <p:tgtEl>
                                          <p:spTgt spid="164877"/>
                                        </p:tgtEl>
                                        <p:attrNameLst>
                                          <p:attrName>style.visibility</p:attrName>
                                        </p:attrNameLst>
                                      </p:cBhvr>
                                      <p:to>
                                        <p:strVal val="visible"/>
                                      </p:to>
                                    </p:set>
                                    <p:animEffect transition="in" filter="box(in)">
                                      <p:cBhvr>
                                        <p:cTn id="38" dur="500"/>
                                        <p:tgtEl>
                                          <p:spTgt spid="164877"/>
                                        </p:tgtEl>
                                      </p:cBhvr>
                                    </p:animEffect>
                                  </p:childTnLst>
                                </p:cTn>
                              </p:par>
                              <p:par>
                                <p:cTn id="39" presetID="4" presetClass="entr" presetSubtype="16" fill="hold" grpId="0" nodeType="withEffect">
                                  <p:stCondLst>
                                    <p:cond delay="0"/>
                                  </p:stCondLst>
                                  <p:childTnLst>
                                    <p:set>
                                      <p:cBhvr>
                                        <p:cTn id="40" dur="1" fill="hold">
                                          <p:stCondLst>
                                            <p:cond delay="0"/>
                                          </p:stCondLst>
                                        </p:cTn>
                                        <p:tgtEl>
                                          <p:spTgt spid="164878"/>
                                        </p:tgtEl>
                                        <p:attrNameLst>
                                          <p:attrName>style.visibility</p:attrName>
                                        </p:attrNameLst>
                                      </p:cBhvr>
                                      <p:to>
                                        <p:strVal val="visible"/>
                                      </p:to>
                                    </p:set>
                                    <p:animEffect transition="in" filter="box(in)">
                                      <p:cBhvr>
                                        <p:cTn id="41" dur="500"/>
                                        <p:tgtEl>
                                          <p:spTgt spid="164878"/>
                                        </p:tgtEl>
                                      </p:cBhvr>
                                    </p:animEffect>
                                  </p:childTnLst>
                                </p:cTn>
                              </p:par>
                              <p:par>
                                <p:cTn id="42" presetID="23" presetClass="entr" presetSubtype="16" fill="hold" grpId="0" nodeType="withEffect">
                                  <p:stCondLst>
                                    <p:cond delay="0"/>
                                  </p:stCondLst>
                                  <p:childTnLst>
                                    <p:set>
                                      <p:cBhvr>
                                        <p:cTn id="43" dur="1" fill="hold">
                                          <p:stCondLst>
                                            <p:cond delay="0"/>
                                          </p:stCondLst>
                                        </p:cTn>
                                        <p:tgtEl>
                                          <p:spTgt spid="164868"/>
                                        </p:tgtEl>
                                        <p:attrNameLst>
                                          <p:attrName>style.visibility</p:attrName>
                                        </p:attrNameLst>
                                      </p:cBhvr>
                                      <p:to>
                                        <p:strVal val="visible"/>
                                      </p:to>
                                    </p:set>
                                    <p:anim calcmode="lin" valueType="num">
                                      <p:cBhvr>
                                        <p:cTn id="44" dur="500" fill="hold"/>
                                        <p:tgtEl>
                                          <p:spTgt spid="164868"/>
                                        </p:tgtEl>
                                        <p:attrNameLst>
                                          <p:attrName>ppt_w</p:attrName>
                                        </p:attrNameLst>
                                      </p:cBhvr>
                                      <p:tavLst>
                                        <p:tav tm="0">
                                          <p:val>
                                            <p:fltVal val="0"/>
                                          </p:val>
                                        </p:tav>
                                        <p:tav tm="100000">
                                          <p:val>
                                            <p:strVal val="#ppt_w"/>
                                          </p:val>
                                        </p:tav>
                                      </p:tavLst>
                                    </p:anim>
                                    <p:anim calcmode="lin" valueType="num">
                                      <p:cBhvr>
                                        <p:cTn id="45" dur="500" fill="hold"/>
                                        <p:tgtEl>
                                          <p:spTgt spid="164868"/>
                                        </p:tgtEl>
                                        <p:attrNameLst>
                                          <p:attrName>ppt_h</p:attrName>
                                        </p:attrNameLst>
                                      </p:cBhvr>
                                      <p:tavLst>
                                        <p:tav tm="0">
                                          <p:val>
                                            <p:fltVal val="0"/>
                                          </p:val>
                                        </p:tav>
                                        <p:tav tm="100000">
                                          <p:val>
                                            <p:strVal val="#ppt_h"/>
                                          </p:val>
                                        </p:tav>
                                      </p:tavLst>
                                    </p:anim>
                                  </p:childTnLst>
                                </p:cTn>
                              </p:par>
                              <p:par>
                                <p:cTn id="46" presetID="0" presetClass="path" presetSubtype="0" repeatCount="indefinite" autoRev="1" fill="hold" grpId="1" nodeType="withEffect">
                                  <p:stCondLst>
                                    <p:cond delay="0"/>
                                  </p:stCondLst>
                                  <p:childTnLst>
                                    <p:animMotion origin="layout" path="M -3.88889E-6 3.7037E-7 L 0.00903 0.00625 " pathEditMode="relative" rAng="0" ptsTypes="AA">
                                      <p:cBhvr>
                                        <p:cTn id="47" dur="200" fill="hold"/>
                                        <p:tgtEl>
                                          <p:spTgt spid="164870"/>
                                        </p:tgtEl>
                                        <p:attrNameLst>
                                          <p:attrName>ppt_x</p:attrName>
                                          <p:attrName>ppt_y</p:attrName>
                                        </p:attrNameLst>
                                      </p:cBhvr>
                                      <p:rCtr x="451" y="301"/>
                                    </p:animMotion>
                                  </p:childTnLst>
                                </p:cTn>
                              </p:par>
                              <p:par>
                                <p:cTn id="48" presetID="0" presetClass="path" presetSubtype="0" repeatCount="indefinite" autoRev="1" fill="hold" grpId="1" nodeType="withEffect">
                                  <p:stCondLst>
                                    <p:cond delay="0"/>
                                  </p:stCondLst>
                                  <p:childTnLst>
                                    <p:animMotion origin="layout" path="M -0.00156 0.00208 L 0.00451 -0.00694 " pathEditMode="relative" rAng="0" ptsTypes="AA">
                                      <p:cBhvr>
                                        <p:cTn id="49" dur="200" fill="hold"/>
                                        <p:tgtEl>
                                          <p:spTgt spid="164871"/>
                                        </p:tgtEl>
                                        <p:attrNameLst>
                                          <p:attrName>ppt_x</p:attrName>
                                          <p:attrName>ppt_y</p:attrName>
                                        </p:attrNameLst>
                                      </p:cBhvr>
                                      <p:rCtr x="295" y="-463"/>
                                    </p:animMotion>
                                  </p:childTnLst>
                                </p:cTn>
                              </p:par>
                              <p:par>
                                <p:cTn id="50" presetID="0" presetClass="path" presetSubtype="0" repeatCount="indefinite" autoRev="1" fill="hold" grpId="1" nodeType="withEffect">
                                  <p:stCondLst>
                                    <p:cond delay="0"/>
                                  </p:stCondLst>
                                  <p:childTnLst>
                                    <p:animMotion origin="layout" path="M -2.77778E-6 -4.07407E-6 L -0.00486 0.00926 " pathEditMode="relative" rAng="0" ptsTypes="AA">
                                      <p:cBhvr>
                                        <p:cTn id="51" dur="200" fill="hold"/>
                                        <p:tgtEl>
                                          <p:spTgt spid="164872"/>
                                        </p:tgtEl>
                                        <p:attrNameLst>
                                          <p:attrName>ppt_x</p:attrName>
                                          <p:attrName>ppt_y</p:attrName>
                                        </p:attrNameLst>
                                      </p:cBhvr>
                                      <p:rCtr x="-243" y="463"/>
                                    </p:animMotion>
                                  </p:childTnLst>
                                </p:cTn>
                              </p:par>
                              <p:par>
                                <p:cTn id="52" presetID="0" presetClass="path" presetSubtype="0" repeatCount="indefinite" autoRev="1" fill="hold" grpId="1" nodeType="withEffect">
                                  <p:stCondLst>
                                    <p:cond delay="0"/>
                                  </p:stCondLst>
                                  <p:childTnLst>
                                    <p:animMotion origin="layout" path="M 2.77778E-7 -7.40741E-7 L -0.00781 0.00232 " pathEditMode="relative" rAng="0" ptsTypes="AA">
                                      <p:cBhvr>
                                        <p:cTn id="53" dur="200" fill="hold"/>
                                        <p:tgtEl>
                                          <p:spTgt spid="164873"/>
                                        </p:tgtEl>
                                        <p:attrNameLst>
                                          <p:attrName>ppt_x</p:attrName>
                                          <p:attrName>ppt_y</p:attrName>
                                        </p:attrNameLst>
                                      </p:cBhvr>
                                      <p:rCtr x="-399" y="116"/>
                                    </p:animMotion>
                                  </p:childTnLst>
                                </p:cTn>
                              </p:par>
                              <p:par>
                                <p:cTn id="54" presetID="0" presetClass="path" presetSubtype="0" repeatCount="indefinite" autoRev="1" fill="hold" grpId="1" nodeType="withEffect">
                                  <p:stCondLst>
                                    <p:cond delay="0"/>
                                  </p:stCondLst>
                                  <p:childTnLst>
                                    <p:animMotion origin="layout" path="M -3.88889E-6 -3.7037E-7 L 0.00625 0.0088 " pathEditMode="relative" rAng="0" ptsTypes="AA">
                                      <p:cBhvr>
                                        <p:cTn id="55" dur="200" fill="hold"/>
                                        <p:tgtEl>
                                          <p:spTgt spid="164874"/>
                                        </p:tgtEl>
                                        <p:attrNameLst>
                                          <p:attrName>ppt_x</p:attrName>
                                          <p:attrName>ppt_y</p:attrName>
                                        </p:attrNameLst>
                                      </p:cBhvr>
                                      <p:rCtr x="313" y="440"/>
                                    </p:animMotion>
                                  </p:childTnLst>
                                </p:cTn>
                              </p:par>
                              <p:par>
                                <p:cTn id="56" presetID="0" presetClass="path" presetSubtype="0" repeatCount="indefinite" autoRev="1" fill="hold" grpId="1" nodeType="withEffect">
                                  <p:stCondLst>
                                    <p:cond delay="0"/>
                                  </p:stCondLst>
                                  <p:childTnLst>
                                    <p:animMotion origin="layout" path="M -0.01007 1.11111E-6 L 2.77778E-7 1.11111E-6 " pathEditMode="relative" rAng="0" ptsTypes="AA">
                                      <p:cBhvr>
                                        <p:cTn id="57" dur="200" fill="hold"/>
                                        <p:tgtEl>
                                          <p:spTgt spid="164875"/>
                                        </p:tgtEl>
                                        <p:attrNameLst>
                                          <p:attrName>ppt_x</p:attrName>
                                          <p:attrName>ppt_y</p:attrName>
                                        </p:attrNameLst>
                                      </p:cBhvr>
                                      <p:rCtr x="503" y="0"/>
                                    </p:animMotion>
                                  </p:childTnLst>
                                </p:cTn>
                              </p:par>
                              <p:par>
                                <p:cTn id="58" presetID="0" presetClass="path" presetSubtype="0" repeatCount="indefinite" autoRev="1" fill="hold" grpId="1" nodeType="withEffect">
                                  <p:stCondLst>
                                    <p:cond delay="0"/>
                                  </p:stCondLst>
                                  <p:childTnLst>
                                    <p:animMotion origin="layout" path="M 2.77778E-6 -2.96296E-6 L 0.00503 0.00949 " pathEditMode="relative" rAng="0" ptsTypes="AA">
                                      <p:cBhvr>
                                        <p:cTn id="59" dur="200" fill="hold"/>
                                        <p:tgtEl>
                                          <p:spTgt spid="164876"/>
                                        </p:tgtEl>
                                        <p:attrNameLst>
                                          <p:attrName>ppt_x</p:attrName>
                                          <p:attrName>ppt_y</p:attrName>
                                        </p:attrNameLst>
                                      </p:cBhvr>
                                      <p:rCtr x="243" y="463"/>
                                    </p:animMotion>
                                  </p:childTnLst>
                                </p:cTn>
                              </p:par>
                              <p:par>
                                <p:cTn id="60" presetID="0" presetClass="path" presetSubtype="0" repeatCount="indefinite" autoRev="1" fill="hold" grpId="1" nodeType="withEffect">
                                  <p:stCondLst>
                                    <p:cond delay="0"/>
                                  </p:stCondLst>
                                  <p:childTnLst>
                                    <p:animMotion origin="layout" path="M -0.00156 0.00139 L 0.00451 -0.00092 " pathEditMode="relative" rAng="0" ptsTypes="AA">
                                      <p:cBhvr>
                                        <p:cTn id="61" dur="200" fill="hold"/>
                                        <p:tgtEl>
                                          <p:spTgt spid="164877"/>
                                        </p:tgtEl>
                                        <p:attrNameLst>
                                          <p:attrName>ppt_x</p:attrName>
                                          <p:attrName>ppt_y</p:attrName>
                                        </p:attrNameLst>
                                      </p:cBhvr>
                                      <p:rCtr x="295" y="-116"/>
                                    </p:animMotion>
                                  </p:childTnLst>
                                </p:cTn>
                              </p:par>
                              <p:par>
                                <p:cTn id="62" presetID="0" presetClass="path" presetSubtype="0" repeatCount="indefinite" autoRev="1" fill="hold" grpId="1" nodeType="withEffect">
                                  <p:stCondLst>
                                    <p:cond delay="0"/>
                                  </p:stCondLst>
                                  <p:childTnLst>
                                    <p:animMotion origin="layout" path="M 2.77778E-6 3.33333E-6 L 0.00625 0.00879 " pathEditMode="relative" rAng="0" ptsTypes="AA">
                                      <p:cBhvr>
                                        <p:cTn id="63" dur="200" fill="hold"/>
                                        <p:tgtEl>
                                          <p:spTgt spid="164878"/>
                                        </p:tgtEl>
                                        <p:attrNameLst>
                                          <p:attrName>ppt_x</p:attrName>
                                          <p:attrName>ppt_y</p:attrName>
                                        </p:attrNameLst>
                                      </p:cBhvr>
                                      <p:rCtr x="313" y="440"/>
                                    </p:animMotion>
                                  </p:childTnLst>
                                </p:cTn>
                              </p:par>
                            </p:childTnLst>
                          </p:cTn>
                        </p:par>
                      </p:childTnLst>
                    </p:cTn>
                  </p:par>
                  <p:par>
                    <p:cTn id="64" fill="hold" nodeType="clickPar">
                      <p:stCondLst>
                        <p:cond delay="indefinite"/>
                      </p:stCondLst>
                      <p:childTnLst>
                        <p:par>
                          <p:cTn id="65" fill="hold" nodeType="withGroup">
                            <p:stCondLst>
                              <p:cond delay="0"/>
                            </p:stCondLst>
                            <p:childTnLst>
                              <p:par>
                                <p:cTn id="66" presetID="53" presetClass="exit" presetSubtype="0" fill="hold" grpId="2" nodeType="clickEffect">
                                  <p:stCondLst>
                                    <p:cond delay="0"/>
                                  </p:stCondLst>
                                  <p:childTnLst>
                                    <p:anim calcmode="lin" valueType="num">
                                      <p:cBhvr>
                                        <p:cTn id="67" dur="500"/>
                                        <p:tgtEl>
                                          <p:spTgt spid="164870"/>
                                        </p:tgtEl>
                                        <p:attrNameLst>
                                          <p:attrName>ppt_w</p:attrName>
                                        </p:attrNameLst>
                                      </p:cBhvr>
                                      <p:tavLst>
                                        <p:tav tm="0">
                                          <p:val>
                                            <p:strVal val="ppt_w"/>
                                          </p:val>
                                        </p:tav>
                                        <p:tav tm="100000">
                                          <p:val>
                                            <p:fltVal val="0"/>
                                          </p:val>
                                        </p:tav>
                                      </p:tavLst>
                                    </p:anim>
                                    <p:anim calcmode="lin" valueType="num">
                                      <p:cBhvr>
                                        <p:cTn id="68" dur="500"/>
                                        <p:tgtEl>
                                          <p:spTgt spid="164870"/>
                                        </p:tgtEl>
                                        <p:attrNameLst>
                                          <p:attrName>ppt_h</p:attrName>
                                        </p:attrNameLst>
                                      </p:cBhvr>
                                      <p:tavLst>
                                        <p:tav tm="0">
                                          <p:val>
                                            <p:strVal val="ppt_h"/>
                                          </p:val>
                                        </p:tav>
                                        <p:tav tm="100000">
                                          <p:val>
                                            <p:fltVal val="0"/>
                                          </p:val>
                                        </p:tav>
                                      </p:tavLst>
                                    </p:anim>
                                    <p:animEffect transition="out" filter="fade">
                                      <p:cBhvr>
                                        <p:cTn id="69" dur="500"/>
                                        <p:tgtEl>
                                          <p:spTgt spid="164870"/>
                                        </p:tgtEl>
                                      </p:cBhvr>
                                    </p:animEffect>
                                    <p:set>
                                      <p:cBhvr>
                                        <p:cTn id="70" dur="1" fill="hold">
                                          <p:stCondLst>
                                            <p:cond delay="499"/>
                                          </p:stCondLst>
                                        </p:cTn>
                                        <p:tgtEl>
                                          <p:spTgt spid="164870"/>
                                        </p:tgtEl>
                                        <p:attrNameLst>
                                          <p:attrName>style.visibility</p:attrName>
                                        </p:attrNameLst>
                                      </p:cBhvr>
                                      <p:to>
                                        <p:strVal val="hidden"/>
                                      </p:to>
                                    </p:set>
                                  </p:childTnLst>
                                </p:cTn>
                              </p:par>
                              <p:par>
                                <p:cTn id="71" presetID="53" presetClass="exit" presetSubtype="0" fill="hold" grpId="2" nodeType="withEffect">
                                  <p:stCondLst>
                                    <p:cond delay="0"/>
                                  </p:stCondLst>
                                  <p:childTnLst>
                                    <p:anim calcmode="lin" valueType="num">
                                      <p:cBhvr>
                                        <p:cTn id="72" dur="500"/>
                                        <p:tgtEl>
                                          <p:spTgt spid="164871"/>
                                        </p:tgtEl>
                                        <p:attrNameLst>
                                          <p:attrName>ppt_w</p:attrName>
                                        </p:attrNameLst>
                                      </p:cBhvr>
                                      <p:tavLst>
                                        <p:tav tm="0">
                                          <p:val>
                                            <p:strVal val="ppt_w"/>
                                          </p:val>
                                        </p:tav>
                                        <p:tav tm="100000">
                                          <p:val>
                                            <p:fltVal val="0"/>
                                          </p:val>
                                        </p:tav>
                                      </p:tavLst>
                                    </p:anim>
                                    <p:anim calcmode="lin" valueType="num">
                                      <p:cBhvr>
                                        <p:cTn id="73" dur="500"/>
                                        <p:tgtEl>
                                          <p:spTgt spid="164871"/>
                                        </p:tgtEl>
                                        <p:attrNameLst>
                                          <p:attrName>ppt_h</p:attrName>
                                        </p:attrNameLst>
                                      </p:cBhvr>
                                      <p:tavLst>
                                        <p:tav tm="0">
                                          <p:val>
                                            <p:strVal val="ppt_h"/>
                                          </p:val>
                                        </p:tav>
                                        <p:tav tm="100000">
                                          <p:val>
                                            <p:fltVal val="0"/>
                                          </p:val>
                                        </p:tav>
                                      </p:tavLst>
                                    </p:anim>
                                    <p:animEffect transition="out" filter="fade">
                                      <p:cBhvr>
                                        <p:cTn id="74" dur="500"/>
                                        <p:tgtEl>
                                          <p:spTgt spid="164871"/>
                                        </p:tgtEl>
                                      </p:cBhvr>
                                    </p:animEffect>
                                    <p:set>
                                      <p:cBhvr>
                                        <p:cTn id="75" dur="1" fill="hold">
                                          <p:stCondLst>
                                            <p:cond delay="499"/>
                                          </p:stCondLst>
                                        </p:cTn>
                                        <p:tgtEl>
                                          <p:spTgt spid="164871"/>
                                        </p:tgtEl>
                                        <p:attrNameLst>
                                          <p:attrName>style.visibility</p:attrName>
                                        </p:attrNameLst>
                                      </p:cBhvr>
                                      <p:to>
                                        <p:strVal val="hidden"/>
                                      </p:to>
                                    </p:set>
                                  </p:childTnLst>
                                </p:cTn>
                              </p:par>
                              <p:par>
                                <p:cTn id="76" presetID="53" presetClass="exit" presetSubtype="0" fill="hold" grpId="2" nodeType="withEffect">
                                  <p:stCondLst>
                                    <p:cond delay="0"/>
                                  </p:stCondLst>
                                  <p:childTnLst>
                                    <p:anim calcmode="lin" valueType="num">
                                      <p:cBhvr>
                                        <p:cTn id="77" dur="500"/>
                                        <p:tgtEl>
                                          <p:spTgt spid="164872"/>
                                        </p:tgtEl>
                                        <p:attrNameLst>
                                          <p:attrName>ppt_w</p:attrName>
                                        </p:attrNameLst>
                                      </p:cBhvr>
                                      <p:tavLst>
                                        <p:tav tm="0">
                                          <p:val>
                                            <p:strVal val="ppt_w"/>
                                          </p:val>
                                        </p:tav>
                                        <p:tav tm="100000">
                                          <p:val>
                                            <p:fltVal val="0"/>
                                          </p:val>
                                        </p:tav>
                                      </p:tavLst>
                                    </p:anim>
                                    <p:anim calcmode="lin" valueType="num">
                                      <p:cBhvr>
                                        <p:cTn id="78" dur="500"/>
                                        <p:tgtEl>
                                          <p:spTgt spid="164872"/>
                                        </p:tgtEl>
                                        <p:attrNameLst>
                                          <p:attrName>ppt_h</p:attrName>
                                        </p:attrNameLst>
                                      </p:cBhvr>
                                      <p:tavLst>
                                        <p:tav tm="0">
                                          <p:val>
                                            <p:strVal val="ppt_h"/>
                                          </p:val>
                                        </p:tav>
                                        <p:tav tm="100000">
                                          <p:val>
                                            <p:fltVal val="0"/>
                                          </p:val>
                                        </p:tav>
                                      </p:tavLst>
                                    </p:anim>
                                    <p:animEffect transition="out" filter="fade">
                                      <p:cBhvr>
                                        <p:cTn id="79" dur="500"/>
                                        <p:tgtEl>
                                          <p:spTgt spid="164872"/>
                                        </p:tgtEl>
                                      </p:cBhvr>
                                    </p:animEffect>
                                    <p:set>
                                      <p:cBhvr>
                                        <p:cTn id="80" dur="1" fill="hold">
                                          <p:stCondLst>
                                            <p:cond delay="499"/>
                                          </p:stCondLst>
                                        </p:cTn>
                                        <p:tgtEl>
                                          <p:spTgt spid="164872"/>
                                        </p:tgtEl>
                                        <p:attrNameLst>
                                          <p:attrName>style.visibility</p:attrName>
                                        </p:attrNameLst>
                                      </p:cBhvr>
                                      <p:to>
                                        <p:strVal val="hidden"/>
                                      </p:to>
                                    </p:set>
                                  </p:childTnLst>
                                </p:cTn>
                              </p:par>
                              <p:par>
                                <p:cTn id="81" presetID="53" presetClass="exit" presetSubtype="0" fill="hold" grpId="2" nodeType="withEffect">
                                  <p:stCondLst>
                                    <p:cond delay="0"/>
                                  </p:stCondLst>
                                  <p:childTnLst>
                                    <p:anim calcmode="lin" valueType="num">
                                      <p:cBhvr>
                                        <p:cTn id="82" dur="500"/>
                                        <p:tgtEl>
                                          <p:spTgt spid="164873"/>
                                        </p:tgtEl>
                                        <p:attrNameLst>
                                          <p:attrName>ppt_w</p:attrName>
                                        </p:attrNameLst>
                                      </p:cBhvr>
                                      <p:tavLst>
                                        <p:tav tm="0">
                                          <p:val>
                                            <p:strVal val="ppt_w"/>
                                          </p:val>
                                        </p:tav>
                                        <p:tav tm="100000">
                                          <p:val>
                                            <p:fltVal val="0"/>
                                          </p:val>
                                        </p:tav>
                                      </p:tavLst>
                                    </p:anim>
                                    <p:anim calcmode="lin" valueType="num">
                                      <p:cBhvr>
                                        <p:cTn id="83" dur="500"/>
                                        <p:tgtEl>
                                          <p:spTgt spid="164873"/>
                                        </p:tgtEl>
                                        <p:attrNameLst>
                                          <p:attrName>ppt_h</p:attrName>
                                        </p:attrNameLst>
                                      </p:cBhvr>
                                      <p:tavLst>
                                        <p:tav tm="0">
                                          <p:val>
                                            <p:strVal val="ppt_h"/>
                                          </p:val>
                                        </p:tav>
                                        <p:tav tm="100000">
                                          <p:val>
                                            <p:fltVal val="0"/>
                                          </p:val>
                                        </p:tav>
                                      </p:tavLst>
                                    </p:anim>
                                    <p:animEffect transition="out" filter="fade">
                                      <p:cBhvr>
                                        <p:cTn id="84" dur="500"/>
                                        <p:tgtEl>
                                          <p:spTgt spid="164873"/>
                                        </p:tgtEl>
                                      </p:cBhvr>
                                    </p:animEffect>
                                    <p:set>
                                      <p:cBhvr>
                                        <p:cTn id="85" dur="1" fill="hold">
                                          <p:stCondLst>
                                            <p:cond delay="499"/>
                                          </p:stCondLst>
                                        </p:cTn>
                                        <p:tgtEl>
                                          <p:spTgt spid="164873"/>
                                        </p:tgtEl>
                                        <p:attrNameLst>
                                          <p:attrName>style.visibility</p:attrName>
                                        </p:attrNameLst>
                                      </p:cBhvr>
                                      <p:to>
                                        <p:strVal val="hidden"/>
                                      </p:to>
                                    </p:set>
                                  </p:childTnLst>
                                </p:cTn>
                              </p:par>
                              <p:par>
                                <p:cTn id="86" presetID="53" presetClass="exit" presetSubtype="0" fill="hold" grpId="2" nodeType="withEffect">
                                  <p:stCondLst>
                                    <p:cond delay="0"/>
                                  </p:stCondLst>
                                  <p:childTnLst>
                                    <p:anim calcmode="lin" valueType="num">
                                      <p:cBhvr>
                                        <p:cTn id="87" dur="500"/>
                                        <p:tgtEl>
                                          <p:spTgt spid="164874"/>
                                        </p:tgtEl>
                                        <p:attrNameLst>
                                          <p:attrName>ppt_w</p:attrName>
                                        </p:attrNameLst>
                                      </p:cBhvr>
                                      <p:tavLst>
                                        <p:tav tm="0">
                                          <p:val>
                                            <p:strVal val="ppt_w"/>
                                          </p:val>
                                        </p:tav>
                                        <p:tav tm="100000">
                                          <p:val>
                                            <p:fltVal val="0"/>
                                          </p:val>
                                        </p:tav>
                                      </p:tavLst>
                                    </p:anim>
                                    <p:anim calcmode="lin" valueType="num">
                                      <p:cBhvr>
                                        <p:cTn id="88" dur="500"/>
                                        <p:tgtEl>
                                          <p:spTgt spid="164874"/>
                                        </p:tgtEl>
                                        <p:attrNameLst>
                                          <p:attrName>ppt_h</p:attrName>
                                        </p:attrNameLst>
                                      </p:cBhvr>
                                      <p:tavLst>
                                        <p:tav tm="0">
                                          <p:val>
                                            <p:strVal val="ppt_h"/>
                                          </p:val>
                                        </p:tav>
                                        <p:tav tm="100000">
                                          <p:val>
                                            <p:fltVal val="0"/>
                                          </p:val>
                                        </p:tav>
                                      </p:tavLst>
                                    </p:anim>
                                    <p:animEffect transition="out" filter="fade">
                                      <p:cBhvr>
                                        <p:cTn id="89" dur="500"/>
                                        <p:tgtEl>
                                          <p:spTgt spid="164874"/>
                                        </p:tgtEl>
                                      </p:cBhvr>
                                    </p:animEffect>
                                    <p:set>
                                      <p:cBhvr>
                                        <p:cTn id="90" dur="1" fill="hold">
                                          <p:stCondLst>
                                            <p:cond delay="499"/>
                                          </p:stCondLst>
                                        </p:cTn>
                                        <p:tgtEl>
                                          <p:spTgt spid="164874"/>
                                        </p:tgtEl>
                                        <p:attrNameLst>
                                          <p:attrName>style.visibility</p:attrName>
                                        </p:attrNameLst>
                                      </p:cBhvr>
                                      <p:to>
                                        <p:strVal val="hidden"/>
                                      </p:to>
                                    </p:set>
                                  </p:childTnLst>
                                </p:cTn>
                              </p:par>
                              <p:par>
                                <p:cTn id="91" presetID="53" presetClass="exit" presetSubtype="0" fill="hold" grpId="2" nodeType="withEffect">
                                  <p:stCondLst>
                                    <p:cond delay="0"/>
                                  </p:stCondLst>
                                  <p:childTnLst>
                                    <p:anim calcmode="lin" valueType="num">
                                      <p:cBhvr>
                                        <p:cTn id="92" dur="500"/>
                                        <p:tgtEl>
                                          <p:spTgt spid="164875"/>
                                        </p:tgtEl>
                                        <p:attrNameLst>
                                          <p:attrName>ppt_w</p:attrName>
                                        </p:attrNameLst>
                                      </p:cBhvr>
                                      <p:tavLst>
                                        <p:tav tm="0">
                                          <p:val>
                                            <p:strVal val="ppt_w"/>
                                          </p:val>
                                        </p:tav>
                                        <p:tav tm="100000">
                                          <p:val>
                                            <p:fltVal val="0"/>
                                          </p:val>
                                        </p:tav>
                                      </p:tavLst>
                                    </p:anim>
                                    <p:anim calcmode="lin" valueType="num">
                                      <p:cBhvr>
                                        <p:cTn id="93" dur="500"/>
                                        <p:tgtEl>
                                          <p:spTgt spid="164875"/>
                                        </p:tgtEl>
                                        <p:attrNameLst>
                                          <p:attrName>ppt_h</p:attrName>
                                        </p:attrNameLst>
                                      </p:cBhvr>
                                      <p:tavLst>
                                        <p:tav tm="0">
                                          <p:val>
                                            <p:strVal val="ppt_h"/>
                                          </p:val>
                                        </p:tav>
                                        <p:tav tm="100000">
                                          <p:val>
                                            <p:fltVal val="0"/>
                                          </p:val>
                                        </p:tav>
                                      </p:tavLst>
                                    </p:anim>
                                    <p:animEffect transition="out" filter="fade">
                                      <p:cBhvr>
                                        <p:cTn id="94" dur="500"/>
                                        <p:tgtEl>
                                          <p:spTgt spid="164875"/>
                                        </p:tgtEl>
                                      </p:cBhvr>
                                    </p:animEffect>
                                    <p:set>
                                      <p:cBhvr>
                                        <p:cTn id="95" dur="1" fill="hold">
                                          <p:stCondLst>
                                            <p:cond delay="499"/>
                                          </p:stCondLst>
                                        </p:cTn>
                                        <p:tgtEl>
                                          <p:spTgt spid="164875"/>
                                        </p:tgtEl>
                                        <p:attrNameLst>
                                          <p:attrName>style.visibility</p:attrName>
                                        </p:attrNameLst>
                                      </p:cBhvr>
                                      <p:to>
                                        <p:strVal val="hidden"/>
                                      </p:to>
                                    </p:set>
                                  </p:childTnLst>
                                </p:cTn>
                              </p:par>
                              <p:par>
                                <p:cTn id="96" presetID="53" presetClass="exit" presetSubtype="0" fill="hold" grpId="2" nodeType="withEffect">
                                  <p:stCondLst>
                                    <p:cond delay="0"/>
                                  </p:stCondLst>
                                  <p:childTnLst>
                                    <p:anim calcmode="lin" valueType="num">
                                      <p:cBhvr>
                                        <p:cTn id="97" dur="500"/>
                                        <p:tgtEl>
                                          <p:spTgt spid="164876"/>
                                        </p:tgtEl>
                                        <p:attrNameLst>
                                          <p:attrName>ppt_w</p:attrName>
                                        </p:attrNameLst>
                                      </p:cBhvr>
                                      <p:tavLst>
                                        <p:tav tm="0">
                                          <p:val>
                                            <p:strVal val="ppt_w"/>
                                          </p:val>
                                        </p:tav>
                                        <p:tav tm="100000">
                                          <p:val>
                                            <p:fltVal val="0"/>
                                          </p:val>
                                        </p:tav>
                                      </p:tavLst>
                                    </p:anim>
                                    <p:anim calcmode="lin" valueType="num">
                                      <p:cBhvr>
                                        <p:cTn id="98" dur="500"/>
                                        <p:tgtEl>
                                          <p:spTgt spid="164876"/>
                                        </p:tgtEl>
                                        <p:attrNameLst>
                                          <p:attrName>ppt_h</p:attrName>
                                        </p:attrNameLst>
                                      </p:cBhvr>
                                      <p:tavLst>
                                        <p:tav tm="0">
                                          <p:val>
                                            <p:strVal val="ppt_h"/>
                                          </p:val>
                                        </p:tav>
                                        <p:tav tm="100000">
                                          <p:val>
                                            <p:fltVal val="0"/>
                                          </p:val>
                                        </p:tav>
                                      </p:tavLst>
                                    </p:anim>
                                    <p:animEffect transition="out" filter="fade">
                                      <p:cBhvr>
                                        <p:cTn id="99" dur="500"/>
                                        <p:tgtEl>
                                          <p:spTgt spid="164876"/>
                                        </p:tgtEl>
                                      </p:cBhvr>
                                    </p:animEffect>
                                    <p:set>
                                      <p:cBhvr>
                                        <p:cTn id="100" dur="1" fill="hold">
                                          <p:stCondLst>
                                            <p:cond delay="499"/>
                                          </p:stCondLst>
                                        </p:cTn>
                                        <p:tgtEl>
                                          <p:spTgt spid="164876"/>
                                        </p:tgtEl>
                                        <p:attrNameLst>
                                          <p:attrName>style.visibility</p:attrName>
                                        </p:attrNameLst>
                                      </p:cBhvr>
                                      <p:to>
                                        <p:strVal val="hidden"/>
                                      </p:to>
                                    </p:set>
                                  </p:childTnLst>
                                </p:cTn>
                              </p:par>
                              <p:par>
                                <p:cTn id="101" presetID="53" presetClass="exit" presetSubtype="0" fill="hold" grpId="2" nodeType="withEffect">
                                  <p:stCondLst>
                                    <p:cond delay="0"/>
                                  </p:stCondLst>
                                  <p:childTnLst>
                                    <p:anim calcmode="lin" valueType="num">
                                      <p:cBhvr>
                                        <p:cTn id="102" dur="500"/>
                                        <p:tgtEl>
                                          <p:spTgt spid="164877"/>
                                        </p:tgtEl>
                                        <p:attrNameLst>
                                          <p:attrName>ppt_w</p:attrName>
                                        </p:attrNameLst>
                                      </p:cBhvr>
                                      <p:tavLst>
                                        <p:tav tm="0">
                                          <p:val>
                                            <p:strVal val="ppt_w"/>
                                          </p:val>
                                        </p:tav>
                                        <p:tav tm="100000">
                                          <p:val>
                                            <p:fltVal val="0"/>
                                          </p:val>
                                        </p:tav>
                                      </p:tavLst>
                                    </p:anim>
                                    <p:anim calcmode="lin" valueType="num">
                                      <p:cBhvr>
                                        <p:cTn id="103" dur="500"/>
                                        <p:tgtEl>
                                          <p:spTgt spid="164877"/>
                                        </p:tgtEl>
                                        <p:attrNameLst>
                                          <p:attrName>ppt_h</p:attrName>
                                        </p:attrNameLst>
                                      </p:cBhvr>
                                      <p:tavLst>
                                        <p:tav tm="0">
                                          <p:val>
                                            <p:strVal val="ppt_h"/>
                                          </p:val>
                                        </p:tav>
                                        <p:tav tm="100000">
                                          <p:val>
                                            <p:fltVal val="0"/>
                                          </p:val>
                                        </p:tav>
                                      </p:tavLst>
                                    </p:anim>
                                    <p:animEffect transition="out" filter="fade">
                                      <p:cBhvr>
                                        <p:cTn id="104" dur="500"/>
                                        <p:tgtEl>
                                          <p:spTgt spid="164877"/>
                                        </p:tgtEl>
                                      </p:cBhvr>
                                    </p:animEffect>
                                    <p:set>
                                      <p:cBhvr>
                                        <p:cTn id="105" dur="1" fill="hold">
                                          <p:stCondLst>
                                            <p:cond delay="499"/>
                                          </p:stCondLst>
                                        </p:cTn>
                                        <p:tgtEl>
                                          <p:spTgt spid="164877"/>
                                        </p:tgtEl>
                                        <p:attrNameLst>
                                          <p:attrName>style.visibility</p:attrName>
                                        </p:attrNameLst>
                                      </p:cBhvr>
                                      <p:to>
                                        <p:strVal val="hidden"/>
                                      </p:to>
                                    </p:set>
                                  </p:childTnLst>
                                </p:cTn>
                              </p:par>
                              <p:par>
                                <p:cTn id="106" presetID="53" presetClass="exit" presetSubtype="0" fill="hold" grpId="2" nodeType="withEffect">
                                  <p:stCondLst>
                                    <p:cond delay="0"/>
                                  </p:stCondLst>
                                  <p:childTnLst>
                                    <p:anim calcmode="lin" valueType="num">
                                      <p:cBhvr>
                                        <p:cTn id="107" dur="500"/>
                                        <p:tgtEl>
                                          <p:spTgt spid="164878"/>
                                        </p:tgtEl>
                                        <p:attrNameLst>
                                          <p:attrName>ppt_w</p:attrName>
                                        </p:attrNameLst>
                                      </p:cBhvr>
                                      <p:tavLst>
                                        <p:tav tm="0">
                                          <p:val>
                                            <p:strVal val="ppt_w"/>
                                          </p:val>
                                        </p:tav>
                                        <p:tav tm="100000">
                                          <p:val>
                                            <p:fltVal val="0"/>
                                          </p:val>
                                        </p:tav>
                                      </p:tavLst>
                                    </p:anim>
                                    <p:anim calcmode="lin" valueType="num">
                                      <p:cBhvr>
                                        <p:cTn id="108" dur="500"/>
                                        <p:tgtEl>
                                          <p:spTgt spid="164878"/>
                                        </p:tgtEl>
                                        <p:attrNameLst>
                                          <p:attrName>ppt_h</p:attrName>
                                        </p:attrNameLst>
                                      </p:cBhvr>
                                      <p:tavLst>
                                        <p:tav tm="0">
                                          <p:val>
                                            <p:strVal val="ppt_h"/>
                                          </p:val>
                                        </p:tav>
                                        <p:tav tm="100000">
                                          <p:val>
                                            <p:fltVal val="0"/>
                                          </p:val>
                                        </p:tav>
                                      </p:tavLst>
                                    </p:anim>
                                    <p:animEffect transition="out" filter="fade">
                                      <p:cBhvr>
                                        <p:cTn id="109" dur="500"/>
                                        <p:tgtEl>
                                          <p:spTgt spid="164878"/>
                                        </p:tgtEl>
                                      </p:cBhvr>
                                    </p:animEffect>
                                    <p:set>
                                      <p:cBhvr>
                                        <p:cTn id="110" dur="1" fill="hold">
                                          <p:stCondLst>
                                            <p:cond delay="499"/>
                                          </p:stCondLst>
                                        </p:cTn>
                                        <p:tgtEl>
                                          <p:spTgt spid="164878"/>
                                        </p:tgtEl>
                                        <p:attrNameLst>
                                          <p:attrName>style.visibility</p:attrName>
                                        </p:attrNameLst>
                                      </p:cBhvr>
                                      <p:to>
                                        <p:strVal val="hidden"/>
                                      </p:to>
                                    </p:set>
                                  </p:childTnLst>
                                </p:cTn>
                              </p:par>
                            </p:childTnLst>
                          </p:cTn>
                        </p:par>
                        <p:par>
                          <p:cTn id="111" fill="hold" nodeType="afterGroup">
                            <p:stCondLst>
                              <p:cond delay="500"/>
                            </p:stCondLst>
                            <p:childTnLst>
                              <p:par>
                                <p:cTn id="112" presetID="10" presetClass="entr" presetSubtype="0" fill="hold" grpId="0" nodeType="afterEffect">
                                  <p:stCondLst>
                                    <p:cond delay="0"/>
                                  </p:stCondLst>
                                  <p:childTnLst>
                                    <p:set>
                                      <p:cBhvr>
                                        <p:cTn id="113" dur="1" fill="hold">
                                          <p:stCondLst>
                                            <p:cond delay="0"/>
                                          </p:stCondLst>
                                        </p:cTn>
                                        <p:tgtEl>
                                          <p:spTgt spid="164879"/>
                                        </p:tgtEl>
                                        <p:attrNameLst>
                                          <p:attrName>style.visibility</p:attrName>
                                        </p:attrNameLst>
                                      </p:cBhvr>
                                      <p:to>
                                        <p:strVal val="visible"/>
                                      </p:to>
                                    </p:set>
                                    <p:animEffect transition="in" filter="fade">
                                      <p:cBhvr>
                                        <p:cTn id="114" dur="500"/>
                                        <p:tgtEl>
                                          <p:spTgt spid="164879"/>
                                        </p:tgtEl>
                                      </p:cBhvr>
                                    </p:animEffect>
                                  </p:childTnLst>
                                </p:cTn>
                              </p:par>
                              <p:par>
                                <p:cTn id="115" presetID="10" presetClass="entr" presetSubtype="0" fill="hold" grpId="0" nodeType="withEffect">
                                  <p:stCondLst>
                                    <p:cond delay="0"/>
                                  </p:stCondLst>
                                  <p:childTnLst>
                                    <p:set>
                                      <p:cBhvr>
                                        <p:cTn id="116" dur="1" fill="hold">
                                          <p:stCondLst>
                                            <p:cond delay="0"/>
                                          </p:stCondLst>
                                        </p:cTn>
                                        <p:tgtEl>
                                          <p:spTgt spid="164880"/>
                                        </p:tgtEl>
                                        <p:attrNameLst>
                                          <p:attrName>style.visibility</p:attrName>
                                        </p:attrNameLst>
                                      </p:cBhvr>
                                      <p:to>
                                        <p:strVal val="visible"/>
                                      </p:to>
                                    </p:set>
                                    <p:animEffect transition="in" filter="fade">
                                      <p:cBhvr>
                                        <p:cTn id="117" dur="500"/>
                                        <p:tgtEl>
                                          <p:spTgt spid="164880"/>
                                        </p:tgtEl>
                                      </p:cBhvr>
                                    </p:animEffect>
                                  </p:childTnLst>
                                </p:cTn>
                              </p:par>
                              <p:par>
                                <p:cTn id="118" presetID="10" presetClass="entr" presetSubtype="0" fill="hold" grpId="0" nodeType="withEffect">
                                  <p:stCondLst>
                                    <p:cond delay="0"/>
                                  </p:stCondLst>
                                  <p:childTnLst>
                                    <p:set>
                                      <p:cBhvr>
                                        <p:cTn id="119" dur="1" fill="hold">
                                          <p:stCondLst>
                                            <p:cond delay="0"/>
                                          </p:stCondLst>
                                        </p:cTn>
                                        <p:tgtEl>
                                          <p:spTgt spid="164881"/>
                                        </p:tgtEl>
                                        <p:attrNameLst>
                                          <p:attrName>style.visibility</p:attrName>
                                        </p:attrNameLst>
                                      </p:cBhvr>
                                      <p:to>
                                        <p:strVal val="visible"/>
                                      </p:to>
                                    </p:set>
                                    <p:animEffect transition="in" filter="fade">
                                      <p:cBhvr>
                                        <p:cTn id="120" dur="500"/>
                                        <p:tgtEl>
                                          <p:spTgt spid="164881"/>
                                        </p:tgtEl>
                                      </p:cBhvr>
                                    </p:animEffect>
                                  </p:childTnLst>
                                </p:cTn>
                              </p:par>
                              <p:par>
                                <p:cTn id="121" presetID="10" presetClass="entr" presetSubtype="0" fill="hold" grpId="0" nodeType="withEffect">
                                  <p:stCondLst>
                                    <p:cond delay="0"/>
                                  </p:stCondLst>
                                  <p:childTnLst>
                                    <p:set>
                                      <p:cBhvr>
                                        <p:cTn id="122" dur="1" fill="hold">
                                          <p:stCondLst>
                                            <p:cond delay="0"/>
                                          </p:stCondLst>
                                        </p:cTn>
                                        <p:tgtEl>
                                          <p:spTgt spid="164882"/>
                                        </p:tgtEl>
                                        <p:attrNameLst>
                                          <p:attrName>style.visibility</p:attrName>
                                        </p:attrNameLst>
                                      </p:cBhvr>
                                      <p:to>
                                        <p:strVal val="visible"/>
                                      </p:to>
                                    </p:set>
                                    <p:animEffect transition="in" filter="fade">
                                      <p:cBhvr>
                                        <p:cTn id="123" dur="500"/>
                                        <p:tgtEl>
                                          <p:spTgt spid="164882"/>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164883"/>
                                        </p:tgtEl>
                                        <p:attrNameLst>
                                          <p:attrName>style.visibility</p:attrName>
                                        </p:attrNameLst>
                                      </p:cBhvr>
                                      <p:to>
                                        <p:strVal val="visible"/>
                                      </p:to>
                                    </p:set>
                                    <p:animEffect transition="in" filter="fade">
                                      <p:cBhvr>
                                        <p:cTn id="126" dur="500"/>
                                        <p:tgtEl>
                                          <p:spTgt spid="164883"/>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164884"/>
                                        </p:tgtEl>
                                        <p:attrNameLst>
                                          <p:attrName>style.visibility</p:attrName>
                                        </p:attrNameLst>
                                      </p:cBhvr>
                                      <p:to>
                                        <p:strVal val="visible"/>
                                      </p:to>
                                    </p:set>
                                    <p:animEffect transition="in" filter="fade">
                                      <p:cBhvr>
                                        <p:cTn id="129" dur="500"/>
                                        <p:tgtEl>
                                          <p:spTgt spid="164884"/>
                                        </p:tgtEl>
                                      </p:cBhvr>
                                    </p:animEffect>
                                  </p:childTnLst>
                                </p:cTn>
                              </p:par>
                              <p:par>
                                <p:cTn id="130" presetID="0" presetClass="path" presetSubtype="0" repeatCount="indefinite" fill="hold" grpId="1" nodeType="withEffect">
                                  <p:stCondLst>
                                    <p:cond delay="0"/>
                                  </p:stCondLst>
                                  <p:childTnLst>
                                    <p:animMotion origin="layout" path="M -4.16667E-6 -2.59259E-6 L 0.01198 0.03334 L 0.0441 0.03334 L 0.05782 -0.00764 L 0.02657 -0.02546 L -4.16667E-6 -2.59259E-6 Z " pathEditMode="relative" rAng="0" ptsTypes="AAAAAA">
                                      <p:cBhvr>
                                        <p:cTn id="131" dur="5000" fill="hold"/>
                                        <p:tgtEl>
                                          <p:spTgt spid="164879"/>
                                        </p:tgtEl>
                                        <p:attrNameLst>
                                          <p:attrName>ppt_x</p:attrName>
                                          <p:attrName>ppt_y</p:attrName>
                                        </p:attrNameLst>
                                      </p:cBhvr>
                                      <p:rCtr x="2882" y="394"/>
                                    </p:animMotion>
                                  </p:childTnLst>
                                </p:cTn>
                              </p:par>
                              <p:par>
                                <p:cTn id="132" presetID="0" presetClass="path" presetSubtype="0" repeatCount="indefinite" fill="hold" grpId="1" nodeType="withEffect">
                                  <p:stCondLst>
                                    <p:cond delay="0"/>
                                  </p:stCondLst>
                                  <p:childTnLst>
                                    <p:animMotion origin="layout" path="M 2.5E-6 -1.11111E-6 L 0.00659 -0.01458 L -0.00712 -0.05347 L 0.03576 -0.04676 L 0.05243 0.00602 L 2.5E-6 -1.11111E-6 Z " pathEditMode="relative" rAng="0" ptsTypes="AAAAAA">
                                      <p:cBhvr>
                                        <p:cTn id="133" dur="5000" fill="hold"/>
                                        <p:tgtEl>
                                          <p:spTgt spid="164881"/>
                                        </p:tgtEl>
                                        <p:attrNameLst>
                                          <p:attrName>ppt_x</p:attrName>
                                          <p:attrName>ppt_y</p:attrName>
                                        </p:attrNameLst>
                                      </p:cBhvr>
                                      <p:rCtr x="2257" y="-2384"/>
                                    </p:animMotion>
                                  </p:childTnLst>
                                </p:cTn>
                              </p:par>
                              <p:par>
                                <p:cTn id="134" presetID="0" presetClass="path" presetSubtype="0" repeatCount="indefinite" fill="hold" grpId="1" nodeType="withEffect">
                                  <p:stCondLst>
                                    <p:cond delay="0"/>
                                  </p:stCondLst>
                                  <p:childTnLst>
                                    <p:animMotion origin="layout" path="M -4.16667E-6 -3.33333E-6 L 0.00122 -0.04722 L -0.0151 -0.08727 L -0.03333 -0.04884 L -4.16667E-6 -3.33333E-6 Z " pathEditMode="relative" rAng="0" ptsTypes="AAAAA">
                                      <p:cBhvr>
                                        <p:cTn id="135" dur="5000" fill="hold"/>
                                        <p:tgtEl>
                                          <p:spTgt spid="164882"/>
                                        </p:tgtEl>
                                        <p:attrNameLst>
                                          <p:attrName>ppt_x</p:attrName>
                                          <p:attrName>ppt_y</p:attrName>
                                        </p:attrNameLst>
                                      </p:cBhvr>
                                      <p:rCtr x="-1615" y="-4375"/>
                                    </p:animMotion>
                                  </p:childTnLst>
                                </p:cTn>
                              </p:par>
                              <p:par>
                                <p:cTn id="136" presetID="0" presetClass="path" presetSubtype="0" repeatCount="indefinite" fill="hold" grpId="1" nodeType="withEffect">
                                  <p:stCondLst>
                                    <p:cond delay="0"/>
                                  </p:stCondLst>
                                  <p:childTnLst>
                                    <p:animMotion origin="layout" path="M -4.72222E-6 -4.07407E-6 L 0.03334 0.0007 L 0.02257 0.02454 L -0.04201 -0.00439 L 0.00053 -0.00092 " pathEditMode="relative" rAng="0" ptsTypes="AAAAA">
                                      <p:cBhvr>
                                        <p:cTn id="137" dur="5000" fill="hold"/>
                                        <p:tgtEl>
                                          <p:spTgt spid="164884"/>
                                        </p:tgtEl>
                                        <p:attrNameLst>
                                          <p:attrName>ppt_x</p:attrName>
                                          <p:attrName>ppt_y</p:attrName>
                                        </p:attrNameLst>
                                      </p:cBhvr>
                                      <p:rCtr x="-434" y="995"/>
                                    </p:animMotion>
                                  </p:childTnLst>
                                </p:cTn>
                              </p:par>
                              <p:par>
                                <p:cTn id="138" presetID="0" presetClass="path" presetSubtype="0" repeatCount="indefinite" fill="hold" grpId="1" nodeType="withEffect">
                                  <p:stCondLst>
                                    <p:cond delay="0"/>
                                  </p:stCondLst>
                                  <p:childTnLst>
                                    <p:animMotion origin="layout" path="M 1.94444E-6 1.11111E-6 L -0.00625 0.0206 L -0.02379 -0.02662 L -0.04167 0.05717 L 1.94444E-6 1.11111E-6 Z " pathEditMode="relative" rAng="0" ptsTypes="AAAAA">
                                      <p:cBhvr>
                                        <p:cTn id="139" dur="5000" fill="hold"/>
                                        <p:tgtEl>
                                          <p:spTgt spid="164883"/>
                                        </p:tgtEl>
                                        <p:attrNameLst>
                                          <p:attrName>ppt_x</p:attrName>
                                          <p:attrName>ppt_y</p:attrName>
                                        </p:attrNameLst>
                                      </p:cBhvr>
                                      <p:rCtr x="-2083" y="1528"/>
                                    </p:animMotion>
                                  </p:childTnLst>
                                </p:cTn>
                              </p:par>
                              <p:par>
                                <p:cTn id="140" presetID="0" presetClass="path" presetSubtype="0" repeatCount="indefinite" fill="hold" grpId="1" nodeType="withEffect">
                                  <p:stCondLst>
                                    <p:cond delay="0"/>
                                  </p:stCondLst>
                                  <p:childTnLst>
                                    <p:animMotion origin="layout" path="M 5.E-6 -1.48148E-6 L 0.00226 0.00255 L -0.00869 0.04977 L -0.05937 0.02292 L 0.00035 -0.00046 " pathEditMode="relative" rAng="0" ptsTypes="AAAAA">
                                      <p:cBhvr>
                                        <p:cTn id="141" dur="5000" fill="hold"/>
                                        <p:tgtEl>
                                          <p:spTgt spid="164880"/>
                                        </p:tgtEl>
                                        <p:attrNameLst>
                                          <p:attrName>ppt_x</p:attrName>
                                          <p:attrName>ppt_y</p:attrName>
                                        </p:attrNameLst>
                                      </p:cBhvr>
                                      <p:rCtr x="-2865" y="2454"/>
                                    </p:animMotion>
                                  </p:childTnLst>
                                </p:cTn>
                              </p:par>
                              <p:par>
                                <p:cTn id="142" presetID="23" presetClass="entr" presetSubtype="16" fill="hold" grpId="0" nodeType="withEffect">
                                  <p:stCondLst>
                                    <p:cond delay="0"/>
                                  </p:stCondLst>
                                  <p:childTnLst>
                                    <p:set>
                                      <p:cBhvr>
                                        <p:cTn id="143" dur="1" fill="hold">
                                          <p:stCondLst>
                                            <p:cond delay="0"/>
                                          </p:stCondLst>
                                        </p:cTn>
                                        <p:tgtEl>
                                          <p:spTgt spid="164869"/>
                                        </p:tgtEl>
                                        <p:attrNameLst>
                                          <p:attrName>style.visibility</p:attrName>
                                        </p:attrNameLst>
                                      </p:cBhvr>
                                      <p:to>
                                        <p:strVal val="visible"/>
                                      </p:to>
                                    </p:set>
                                    <p:anim calcmode="lin" valueType="num">
                                      <p:cBhvr>
                                        <p:cTn id="144" dur="500" fill="hold"/>
                                        <p:tgtEl>
                                          <p:spTgt spid="164869"/>
                                        </p:tgtEl>
                                        <p:attrNameLst>
                                          <p:attrName>ppt_w</p:attrName>
                                        </p:attrNameLst>
                                      </p:cBhvr>
                                      <p:tavLst>
                                        <p:tav tm="0">
                                          <p:val>
                                            <p:fltVal val="0"/>
                                          </p:val>
                                        </p:tav>
                                        <p:tav tm="100000">
                                          <p:val>
                                            <p:strVal val="#ppt_w"/>
                                          </p:val>
                                        </p:tav>
                                      </p:tavLst>
                                    </p:anim>
                                    <p:anim calcmode="lin" valueType="num">
                                      <p:cBhvr>
                                        <p:cTn id="145" dur="500" fill="hold"/>
                                        <p:tgtEl>
                                          <p:spTgt spid="16486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6" grpId="0" animBg="1"/>
      <p:bldP spid="164867" grpId="0" animBg="1"/>
      <p:bldP spid="164868" grpId="0" animBg="1"/>
      <p:bldP spid="164869" grpId="0" animBg="1"/>
      <p:bldP spid="164870" grpId="0" animBg="1"/>
      <p:bldP spid="164870" grpId="1" animBg="1"/>
      <p:bldP spid="164870" grpId="2" animBg="1"/>
      <p:bldP spid="164871" grpId="0" animBg="1"/>
      <p:bldP spid="164871" grpId="1" animBg="1"/>
      <p:bldP spid="164871" grpId="2" animBg="1"/>
      <p:bldP spid="164872" grpId="0" animBg="1"/>
      <p:bldP spid="164872" grpId="1" animBg="1"/>
      <p:bldP spid="164872" grpId="2" animBg="1"/>
      <p:bldP spid="164873" grpId="0" animBg="1"/>
      <p:bldP spid="164873" grpId="1" animBg="1"/>
      <p:bldP spid="164873" grpId="2" animBg="1"/>
      <p:bldP spid="164874" grpId="0" animBg="1"/>
      <p:bldP spid="164874" grpId="1" animBg="1"/>
      <p:bldP spid="164874" grpId="2" animBg="1"/>
      <p:bldP spid="164875" grpId="0" animBg="1"/>
      <p:bldP spid="164875" grpId="1" animBg="1"/>
      <p:bldP spid="164875" grpId="2" animBg="1"/>
      <p:bldP spid="164876" grpId="0" animBg="1"/>
      <p:bldP spid="164876" grpId="1" animBg="1"/>
      <p:bldP spid="164876" grpId="2" animBg="1"/>
      <p:bldP spid="164877" grpId="0" animBg="1"/>
      <p:bldP spid="164877" grpId="1" animBg="1"/>
      <p:bldP spid="164877" grpId="2" animBg="1"/>
      <p:bldP spid="164878" grpId="0" animBg="1"/>
      <p:bldP spid="164878" grpId="1" animBg="1"/>
      <p:bldP spid="164878" grpId="2" animBg="1"/>
      <p:bldP spid="164879" grpId="0" animBg="1"/>
      <p:bldP spid="164879" grpId="1" animBg="1"/>
      <p:bldP spid="164880" grpId="0" animBg="1"/>
      <p:bldP spid="164880" grpId="1" animBg="1"/>
      <p:bldP spid="164881" grpId="0" animBg="1"/>
      <p:bldP spid="164881" grpId="1" animBg="1"/>
      <p:bldP spid="164882" grpId="0" animBg="1"/>
      <p:bldP spid="164882" grpId="1" animBg="1"/>
      <p:bldP spid="164883" grpId="0" animBg="1"/>
      <p:bldP spid="164883" grpId="1" animBg="1"/>
      <p:bldP spid="164884" grpId="0" animBg="1"/>
      <p:bldP spid="164884"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Text Box 2"/>
          <p:cNvSpPr txBox="1">
            <a:spLocks noChangeArrowheads="1"/>
          </p:cNvSpPr>
          <p:nvPr/>
        </p:nvSpPr>
        <p:spPr bwMode="auto">
          <a:xfrm>
            <a:off x="1762125" y="775081"/>
            <a:ext cx="5614988" cy="5842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u-ES" sz="1600" dirty="0">
                <a:cs typeface="+mn-cs"/>
              </a:rPr>
              <a:t>Teoria zinetiko-molekularraren laguntzaz</a:t>
            </a:r>
          </a:p>
          <a:p>
            <a:pPr algn="ctr">
              <a:defRPr/>
            </a:pPr>
            <a:r>
              <a:rPr lang="eu-ES" sz="1600" dirty="0">
                <a:cs typeface="+mn-cs"/>
              </a:rPr>
              <a:t> likido bat beste batean nola difunditu daitekeen azal ezazu</a:t>
            </a:r>
            <a:r>
              <a:rPr lang="es-ES_tradnl" sz="1600" dirty="0">
                <a:cs typeface="+mn-cs"/>
              </a:rPr>
              <a:t>.</a:t>
            </a:r>
          </a:p>
        </p:txBody>
      </p:sp>
      <p:sp>
        <p:nvSpPr>
          <p:cNvPr id="165891" name="Oval 3"/>
          <p:cNvSpPr>
            <a:spLocks noChangeArrowheads="1"/>
          </p:cNvSpPr>
          <p:nvPr/>
        </p:nvSpPr>
        <p:spPr bwMode="auto">
          <a:xfrm>
            <a:off x="1906588" y="2133600"/>
            <a:ext cx="5329237" cy="3168650"/>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5892" name="Text Box 4"/>
          <p:cNvSpPr txBox="1">
            <a:spLocks noChangeArrowheads="1"/>
          </p:cNvSpPr>
          <p:nvPr/>
        </p:nvSpPr>
        <p:spPr bwMode="auto">
          <a:xfrm>
            <a:off x="1173162" y="1309111"/>
            <a:ext cx="6588125" cy="830262"/>
          </a:xfrm>
          <a:prstGeom prst="rect">
            <a:avLst/>
          </a:prstGeom>
          <a:solidFill>
            <a:srgbClr val="CCFFFF"/>
          </a:solidFill>
          <a:ln w="9525">
            <a:solidFill>
              <a:schemeClr val="accent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s-ES" sz="1600" dirty="0">
                <a:cs typeface="+mn-cs"/>
              </a:rPr>
              <a:t> </a:t>
            </a:r>
            <a:r>
              <a:rPr lang="eu-ES" sz="1600" dirty="0">
                <a:cs typeface="+mn-cs"/>
              </a:rPr>
              <a:t>Likidoak elkarren artean difunditu daitezke partikulak desplaza baitaitezke eta besteek uzten duten espazio libreetatik pasa baitaitezke.</a:t>
            </a:r>
          </a:p>
        </p:txBody>
      </p:sp>
      <p:sp>
        <p:nvSpPr>
          <p:cNvPr id="165893" name="Oval 5"/>
          <p:cNvSpPr>
            <a:spLocks noChangeArrowheads="1"/>
          </p:cNvSpPr>
          <p:nvPr/>
        </p:nvSpPr>
        <p:spPr bwMode="auto">
          <a:xfrm>
            <a:off x="3819525" y="3502025"/>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5894" name="Oval 6"/>
          <p:cNvSpPr>
            <a:spLocks noChangeArrowheads="1"/>
          </p:cNvSpPr>
          <p:nvPr/>
        </p:nvSpPr>
        <p:spPr bwMode="auto">
          <a:xfrm>
            <a:off x="4159250" y="3386138"/>
            <a:ext cx="215900" cy="215900"/>
          </a:xfrm>
          <a:prstGeom prst="ellipse">
            <a:avLst/>
          </a:prstGeom>
          <a:gradFill rotWithShape="1">
            <a:gsLst>
              <a:gs pos="0">
                <a:schemeClr val="bg1"/>
              </a:gs>
              <a:gs pos="100000">
                <a:srgbClr val="008000"/>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5895" name="Oval 7"/>
          <p:cNvSpPr>
            <a:spLocks noChangeArrowheads="1"/>
          </p:cNvSpPr>
          <p:nvPr/>
        </p:nvSpPr>
        <p:spPr bwMode="auto">
          <a:xfrm>
            <a:off x="3822700" y="3890963"/>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5896" name="Oval 8"/>
          <p:cNvSpPr>
            <a:spLocks noChangeArrowheads="1"/>
          </p:cNvSpPr>
          <p:nvPr/>
        </p:nvSpPr>
        <p:spPr bwMode="auto">
          <a:xfrm>
            <a:off x="4278313" y="3949700"/>
            <a:ext cx="215900" cy="215900"/>
          </a:xfrm>
          <a:prstGeom prst="ellipse">
            <a:avLst/>
          </a:prstGeom>
          <a:gradFill rotWithShape="1">
            <a:gsLst>
              <a:gs pos="0">
                <a:schemeClr val="bg1"/>
              </a:gs>
              <a:gs pos="100000">
                <a:srgbClr val="008000"/>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5897" name="Oval 9"/>
          <p:cNvSpPr>
            <a:spLocks noChangeArrowheads="1"/>
          </p:cNvSpPr>
          <p:nvPr/>
        </p:nvSpPr>
        <p:spPr bwMode="auto">
          <a:xfrm>
            <a:off x="4429125" y="3571875"/>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5898" name="Oval 10"/>
          <p:cNvSpPr>
            <a:spLocks noChangeArrowheads="1"/>
          </p:cNvSpPr>
          <p:nvPr/>
        </p:nvSpPr>
        <p:spPr bwMode="auto">
          <a:xfrm>
            <a:off x="4119563" y="3721100"/>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5899" name="Oval 11"/>
          <p:cNvSpPr>
            <a:spLocks noChangeArrowheads="1"/>
          </p:cNvSpPr>
          <p:nvPr/>
        </p:nvSpPr>
        <p:spPr bwMode="auto">
          <a:xfrm>
            <a:off x="4467225" y="3430588"/>
            <a:ext cx="215900" cy="215900"/>
          </a:xfrm>
          <a:prstGeom prst="ellipse">
            <a:avLst/>
          </a:prstGeom>
          <a:gradFill rotWithShape="1">
            <a:gsLst>
              <a:gs pos="0">
                <a:schemeClr val="bg1"/>
              </a:gs>
              <a:gs pos="100000">
                <a:srgbClr val="008000"/>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5900" name="Oval 12"/>
          <p:cNvSpPr>
            <a:spLocks noChangeArrowheads="1"/>
          </p:cNvSpPr>
          <p:nvPr/>
        </p:nvSpPr>
        <p:spPr bwMode="auto">
          <a:xfrm>
            <a:off x="4806950" y="3314700"/>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5901" name="Oval 13"/>
          <p:cNvSpPr>
            <a:spLocks noChangeArrowheads="1"/>
          </p:cNvSpPr>
          <p:nvPr/>
        </p:nvSpPr>
        <p:spPr bwMode="auto">
          <a:xfrm>
            <a:off x="4470400" y="3819525"/>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5902" name="Oval 14"/>
          <p:cNvSpPr>
            <a:spLocks noChangeArrowheads="1"/>
          </p:cNvSpPr>
          <p:nvPr/>
        </p:nvSpPr>
        <p:spPr bwMode="auto">
          <a:xfrm>
            <a:off x="4926013" y="3878263"/>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5903" name="Oval 15"/>
          <p:cNvSpPr>
            <a:spLocks noChangeArrowheads="1"/>
          </p:cNvSpPr>
          <p:nvPr/>
        </p:nvSpPr>
        <p:spPr bwMode="auto">
          <a:xfrm>
            <a:off x="5076825" y="3500438"/>
            <a:ext cx="215900" cy="215900"/>
          </a:xfrm>
          <a:prstGeom prst="ellipse">
            <a:avLst/>
          </a:prstGeom>
          <a:gradFill rotWithShape="1">
            <a:gsLst>
              <a:gs pos="0">
                <a:schemeClr val="bg1"/>
              </a:gs>
              <a:gs pos="100000">
                <a:srgbClr val="008000"/>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5904" name="Oval 16"/>
          <p:cNvSpPr>
            <a:spLocks noChangeArrowheads="1"/>
          </p:cNvSpPr>
          <p:nvPr/>
        </p:nvSpPr>
        <p:spPr bwMode="auto">
          <a:xfrm>
            <a:off x="4767263" y="3649663"/>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pic>
        <p:nvPicPr>
          <p:cNvPr id="19"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CuadroTexto 22"/>
          <p:cNvSpPr txBox="1"/>
          <p:nvPr/>
        </p:nvSpPr>
        <p:spPr>
          <a:xfrm>
            <a:off x="7732713" y="5591175"/>
            <a:ext cx="1411287" cy="646331"/>
          </a:xfrm>
          <a:prstGeom prst="rect">
            <a:avLst/>
          </a:prstGeom>
          <a:noFill/>
        </p:spPr>
        <p:txBody>
          <a:bodyPr wrap="square" rtlCol="0">
            <a:spAutoFit/>
          </a:bodyPr>
          <a:lstStyle/>
          <a:p>
            <a:r>
              <a:rPr lang="es-ES" dirty="0" err="1" smtClean="0"/>
              <a:t>Egileen</a:t>
            </a:r>
            <a:r>
              <a:rPr lang="es-ES" dirty="0" smtClean="0"/>
              <a:t> </a:t>
            </a:r>
            <a:r>
              <a:rPr lang="es-ES" dirty="0" err="1" smtClean="0"/>
              <a:t>irudia</a:t>
            </a:r>
            <a:endParaRPr lang="es-ES" dirty="0"/>
          </a:p>
        </p:txBody>
      </p:sp>
    </p:spTree>
    <p:extLst>
      <p:ext uri="{BB962C8B-B14F-4D97-AF65-F5344CB8AC3E}">
        <p14:creationId xmlns:p14="http://schemas.microsoft.com/office/powerpoint/2010/main" val="26882527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65890"/>
                                        </p:tgtEl>
                                        <p:attrNameLst>
                                          <p:attrName>style.visibility</p:attrName>
                                        </p:attrNameLst>
                                      </p:cBhvr>
                                      <p:to>
                                        <p:strVal val="visible"/>
                                      </p:to>
                                    </p:set>
                                    <p:anim calcmode="lin" valueType="num">
                                      <p:cBhvr>
                                        <p:cTn id="7" dur="500" fill="hold"/>
                                        <p:tgtEl>
                                          <p:spTgt spid="165890"/>
                                        </p:tgtEl>
                                        <p:attrNameLst>
                                          <p:attrName>ppt_w</p:attrName>
                                        </p:attrNameLst>
                                      </p:cBhvr>
                                      <p:tavLst>
                                        <p:tav tm="0">
                                          <p:val>
                                            <p:fltVal val="0"/>
                                          </p:val>
                                        </p:tav>
                                        <p:tav tm="100000">
                                          <p:val>
                                            <p:strVal val="#ppt_w"/>
                                          </p:val>
                                        </p:tav>
                                      </p:tavLst>
                                    </p:anim>
                                    <p:anim calcmode="lin" valueType="num">
                                      <p:cBhvr>
                                        <p:cTn id="8" dur="500" fill="hold"/>
                                        <p:tgtEl>
                                          <p:spTgt spid="16589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65891"/>
                                        </p:tgtEl>
                                        <p:attrNameLst>
                                          <p:attrName>style.visibility</p:attrName>
                                        </p:attrNameLst>
                                      </p:cBhvr>
                                      <p:to>
                                        <p:strVal val="visible"/>
                                      </p:to>
                                    </p:set>
                                    <p:animEffect transition="in" filter="fade">
                                      <p:cBhvr>
                                        <p:cTn id="13" dur="2000"/>
                                        <p:tgtEl>
                                          <p:spTgt spid="165891"/>
                                        </p:tgtEl>
                                      </p:cBhvr>
                                    </p:animEffect>
                                  </p:childTnLst>
                                </p:cTn>
                              </p:par>
                            </p:childTnLst>
                          </p:cTn>
                        </p:par>
                        <p:par>
                          <p:cTn id="14" fill="hold" nodeType="afterGroup">
                            <p:stCondLst>
                              <p:cond delay="2000"/>
                            </p:stCondLst>
                            <p:childTnLst>
                              <p:par>
                                <p:cTn id="15" presetID="23" presetClass="entr" presetSubtype="16" fill="hold" grpId="0" nodeType="afterEffect">
                                  <p:stCondLst>
                                    <p:cond delay="0"/>
                                  </p:stCondLst>
                                  <p:childTnLst>
                                    <p:set>
                                      <p:cBhvr>
                                        <p:cTn id="16" dur="1" fill="hold">
                                          <p:stCondLst>
                                            <p:cond delay="0"/>
                                          </p:stCondLst>
                                        </p:cTn>
                                        <p:tgtEl>
                                          <p:spTgt spid="165892"/>
                                        </p:tgtEl>
                                        <p:attrNameLst>
                                          <p:attrName>style.visibility</p:attrName>
                                        </p:attrNameLst>
                                      </p:cBhvr>
                                      <p:to>
                                        <p:strVal val="visible"/>
                                      </p:to>
                                    </p:set>
                                    <p:anim calcmode="lin" valueType="num">
                                      <p:cBhvr>
                                        <p:cTn id="17" dur="500" fill="hold"/>
                                        <p:tgtEl>
                                          <p:spTgt spid="165892"/>
                                        </p:tgtEl>
                                        <p:attrNameLst>
                                          <p:attrName>ppt_w</p:attrName>
                                        </p:attrNameLst>
                                      </p:cBhvr>
                                      <p:tavLst>
                                        <p:tav tm="0">
                                          <p:val>
                                            <p:fltVal val="0"/>
                                          </p:val>
                                        </p:tav>
                                        <p:tav tm="100000">
                                          <p:val>
                                            <p:strVal val="#ppt_w"/>
                                          </p:val>
                                        </p:tav>
                                      </p:tavLst>
                                    </p:anim>
                                    <p:anim calcmode="lin" valueType="num">
                                      <p:cBhvr>
                                        <p:cTn id="18" dur="500" fill="hold"/>
                                        <p:tgtEl>
                                          <p:spTgt spid="165892"/>
                                        </p:tgtEl>
                                        <p:attrNameLst>
                                          <p:attrName>ppt_h</p:attrName>
                                        </p:attrNameLst>
                                      </p:cBhvr>
                                      <p:tavLst>
                                        <p:tav tm="0">
                                          <p:val>
                                            <p:fltVal val="0"/>
                                          </p:val>
                                        </p:tav>
                                        <p:tav tm="100000">
                                          <p:val>
                                            <p:strVal val="#ppt_h"/>
                                          </p:val>
                                        </p:tav>
                                      </p:tavLst>
                                    </p:anim>
                                  </p:childTnLst>
                                </p:cTn>
                              </p:par>
                              <p:par>
                                <p:cTn id="19" presetID="10" presetClass="entr" presetSubtype="0" fill="hold" grpId="0" nodeType="withEffect">
                                  <p:stCondLst>
                                    <p:cond delay="0"/>
                                  </p:stCondLst>
                                  <p:childTnLst>
                                    <p:set>
                                      <p:cBhvr>
                                        <p:cTn id="20" dur="1" fill="hold">
                                          <p:stCondLst>
                                            <p:cond delay="0"/>
                                          </p:stCondLst>
                                        </p:cTn>
                                        <p:tgtEl>
                                          <p:spTgt spid="165893"/>
                                        </p:tgtEl>
                                        <p:attrNameLst>
                                          <p:attrName>style.visibility</p:attrName>
                                        </p:attrNameLst>
                                      </p:cBhvr>
                                      <p:to>
                                        <p:strVal val="visible"/>
                                      </p:to>
                                    </p:set>
                                    <p:animEffect transition="in" filter="fade">
                                      <p:cBhvr>
                                        <p:cTn id="21" dur="500"/>
                                        <p:tgtEl>
                                          <p:spTgt spid="165893"/>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65894"/>
                                        </p:tgtEl>
                                        <p:attrNameLst>
                                          <p:attrName>style.visibility</p:attrName>
                                        </p:attrNameLst>
                                      </p:cBhvr>
                                      <p:to>
                                        <p:strVal val="visible"/>
                                      </p:to>
                                    </p:set>
                                    <p:animEffect transition="in" filter="fade">
                                      <p:cBhvr>
                                        <p:cTn id="24" dur="500"/>
                                        <p:tgtEl>
                                          <p:spTgt spid="16589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65895"/>
                                        </p:tgtEl>
                                        <p:attrNameLst>
                                          <p:attrName>style.visibility</p:attrName>
                                        </p:attrNameLst>
                                      </p:cBhvr>
                                      <p:to>
                                        <p:strVal val="visible"/>
                                      </p:to>
                                    </p:set>
                                    <p:animEffect transition="in" filter="fade">
                                      <p:cBhvr>
                                        <p:cTn id="27" dur="500"/>
                                        <p:tgtEl>
                                          <p:spTgt spid="16589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65896"/>
                                        </p:tgtEl>
                                        <p:attrNameLst>
                                          <p:attrName>style.visibility</p:attrName>
                                        </p:attrNameLst>
                                      </p:cBhvr>
                                      <p:to>
                                        <p:strVal val="visible"/>
                                      </p:to>
                                    </p:set>
                                    <p:animEffect transition="in" filter="fade">
                                      <p:cBhvr>
                                        <p:cTn id="30" dur="500"/>
                                        <p:tgtEl>
                                          <p:spTgt spid="165896"/>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65897"/>
                                        </p:tgtEl>
                                        <p:attrNameLst>
                                          <p:attrName>style.visibility</p:attrName>
                                        </p:attrNameLst>
                                      </p:cBhvr>
                                      <p:to>
                                        <p:strVal val="visible"/>
                                      </p:to>
                                    </p:set>
                                    <p:animEffect transition="in" filter="fade">
                                      <p:cBhvr>
                                        <p:cTn id="33" dur="500"/>
                                        <p:tgtEl>
                                          <p:spTgt spid="165897"/>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65898"/>
                                        </p:tgtEl>
                                        <p:attrNameLst>
                                          <p:attrName>style.visibility</p:attrName>
                                        </p:attrNameLst>
                                      </p:cBhvr>
                                      <p:to>
                                        <p:strVal val="visible"/>
                                      </p:to>
                                    </p:set>
                                    <p:animEffect transition="in" filter="fade">
                                      <p:cBhvr>
                                        <p:cTn id="36" dur="500"/>
                                        <p:tgtEl>
                                          <p:spTgt spid="165898"/>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65899"/>
                                        </p:tgtEl>
                                        <p:attrNameLst>
                                          <p:attrName>style.visibility</p:attrName>
                                        </p:attrNameLst>
                                      </p:cBhvr>
                                      <p:to>
                                        <p:strVal val="visible"/>
                                      </p:to>
                                    </p:set>
                                    <p:animEffect transition="in" filter="fade">
                                      <p:cBhvr>
                                        <p:cTn id="39" dur="500"/>
                                        <p:tgtEl>
                                          <p:spTgt spid="165899"/>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65900"/>
                                        </p:tgtEl>
                                        <p:attrNameLst>
                                          <p:attrName>style.visibility</p:attrName>
                                        </p:attrNameLst>
                                      </p:cBhvr>
                                      <p:to>
                                        <p:strVal val="visible"/>
                                      </p:to>
                                    </p:set>
                                    <p:animEffect transition="in" filter="fade">
                                      <p:cBhvr>
                                        <p:cTn id="42" dur="500"/>
                                        <p:tgtEl>
                                          <p:spTgt spid="165900"/>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65901"/>
                                        </p:tgtEl>
                                        <p:attrNameLst>
                                          <p:attrName>style.visibility</p:attrName>
                                        </p:attrNameLst>
                                      </p:cBhvr>
                                      <p:to>
                                        <p:strVal val="visible"/>
                                      </p:to>
                                    </p:set>
                                    <p:animEffect transition="in" filter="fade">
                                      <p:cBhvr>
                                        <p:cTn id="45" dur="500"/>
                                        <p:tgtEl>
                                          <p:spTgt spid="165901"/>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65902"/>
                                        </p:tgtEl>
                                        <p:attrNameLst>
                                          <p:attrName>style.visibility</p:attrName>
                                        </p:attrNameLst>
                                      </p:cBhvr>
                                      <p:to>
                                        <p:strVal val="visible"/>
                                      </p:to>
                                    </p:set>
                                    <p:animEffect transition="in" filter="fade">
                                      <p:cBhvr>
                                        <p:cTn id="48" dur="500"/>
                                        <p:tgtEl>
                                          <p:spTgt spid="165902"/>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65903"/>
                                        </p:tgtEl>
                                        <p:attrNameLst>
                                          <p:attrName>style.visibility</p:attrName>
                                        </p:attrNameLst>
                                      </p:cBhvr>
                                      <p:to>
                                        <p:strVal val="visible"/>
                                      </p:to>
                                    </p:set>
                                    <p:animEffect transition="in" filter="fade">
                                      <p:cBhvr>
                                        <p:cTn id="51" dur="500"/>
                                        <p:tgtEl>
                                          <p:spTgt spid="165903"/>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65904"/>
                                        </p:tgtEl>
                                        <p:attrNameLst>
                                          <p:attrName>style.visibility</p:attrName>
                                        </p:attrNameLst>
                                      </p:cBhvr>
                                      <p:to>
                                        <p:strVal val="visible"/>
                                      </p:to>
                                    </p:set>
                                    <p:animEffect transition="in" filter="fade">
                                      <p:cBhvr>
                                        <p:cTn id="54" dur="500"/>
                                        <p:tgtEl>
                                          <p:spTgt spid="165904"/>
                                        </p:tgtEl>
                                      </p:cBhvr>
                                    </p:animEffect>
                                  </p:childTnLst>
                                </p:cTn>
                              </p:par>
                              <p:par>
                                <p:cTn id="55" presetID="0" presetClass="path" presetSubtype="0" repeatCount="indefinite" fill="hold" grpId="1" nodeType="withEffect">
                                  <p:stCondLst>
                                    <p:cond delay="0"/>
                                  </p:stCondLst>
                                  <p:childTnLst>
                                    <p:animMotion origin="layout" path="M -4.16667E-6 -2.59259E-6 L 0.01198 0.03334 L 0.0441 0.03334 L 0.05782 -0.00764 L 0.02657 -0.02546 L -4.16667E-6 -2.59259E-6 Z " pathEditMode="relative" rAng="0" ptsTypes="AAAAAA">
                                      <p:cBhvr>
                                        <p:cTn id="56" dur="5000" fill="hold"/>
                                        <p:tgtEl>
                                          <p:spTgt spid="165893"/>
                                        </p:tgtEl>
                                        <p:attrNameLst>
                                          <p:attrName>ppt_x</p:attrName>
                                          <p:attrName>ppt_y</p:attrName>
                                        </p:attrNameLst>
                                      </p:cBhvr>
                                      <p:rCtr x="2882" y="394"/>
                                    </p:animMotion>
                                  </p:childTnLst>
                                </p:cTn>
                              </p:par>
                              <p:par>
                                <p:cTn id="57" presetID="0" presetClass="path" presetSubtype="0" repeatCount="indefinite" fill="hold" grpId="1" nodeType="withEffect">
                                  <p:stCondLst>
                                    <p:cond delay="0"/>
                                  </p:stCondLst>
                                  <p:childTnLst>
                                    <p:animMotion origin="layout" path="M 2.5E-6 -1.11111E-6 L 0.00659 -0.01458 L -0.00712 -0.05347 L 0.03576 -0.04676 L 0.05243 0.00602 L 2.5E-6 -1.11111E-6 Z " pathEditMode="relative" rAng="0" ptsTypes="AAAAAA">
                                      <p:cBhvr>
                                        <p:cTn id="58" dur="5000" fill="hold"/>
                                        <p:tgtEl>
                                          <p:spTgt spid="165895"/>
                                        </p:tgtEl>
                                        <p:attrNameLst>
                                          <p:attrName>ppt_x</p:attrName>
                                          <p:attrName>ppt_y</p:attrName>
                                        </p:attrNameLst>
                                      </p:cBhvr>
                                      <p:rCtr x="2257" y="-2384"/>
                                    </p:animMotion>
                                  </p:childTnLst>
                                </p:cTn>
                              </p:par>
                              <p:par>
                                <p:cTn id="59" presetID="0" presetClass="path" presetSubtype="0" repeatCount="indefinite" fill="hold" grpId="1" nodeType="withEffect">
                                  <p:stCondLst>
                                    <p:cond delay="0"/>
                                  </p:stCondLst>
                                  <p:childTnLst>
                                    <p:animMotion origin="layout" path="M -4.16667E-6 -3.33333E-6 L 0.00122 -0.04722 L -0.0151 -0.08727 L -0.03333 -0.04884 L -4.16667E-6 -3.33333E-6 Z " pathEditMode="relative" rAng="0" ptsTypes="AAAAA">
                                      <p:cBhvr>
                                        <p:cTn id="60" dur="5000" fill="hold"/>
                                        <p:tgtEl>
                                          <p:spTgt spid="165896"/>
                                        </p:tgtEl>
                                        <p:attrNameLst>
                                          <p:attrName>ppt_x</p:attrName>
                                          <p:attrName>ppt_y</p:attrName>
                                        </p:attrNameLst>
                                      </p:cBhvr>
                                      <p:rCtr x="-1615" y="-4375"/>
                                    </p:animMotion>
                                  </p:childTnLst>
                                </p:cTn>
                              </p:par>
                              <p:par>
                                <p:cTn id="61" presetID="0" presetClass="path" presetSubtype="0" repeatCount="indefinite" fill="hold" grpId="1" nodeType="withEffect">
                                  <p:stCondLst>
                                    <p:cond delay="0"/>
                                  </p:stCondLst>
                                  <p:childTnLst>
                                    <p:animMotion origin="layout" path="M -4.72222E-6 -4.07407E-6 L 0.03334 0.0007 L 0.02257 0.02454 L -0.04201 -0.00439 L 0.00053 -0.00092 " pathEditMode="relative" rAng="0" ptsTypes="AAAAA">
                                      <p:cBhvr>
                                        <p:cTn id="62" dur="5000" fill="hold"/>
                                        <p:tgtEl>
                                          <p:spTgt spid="165898"/>
                                        </p:tgtEl>
                                        <p:attrNameLst>
                                          <p:attrName>ppt_x</p:attrName>
                                          <p:attrName>ppt_y</p:attrName>
                                        </p:attrNameLst>
                                      </p:cBhvr>
                                      <p:rCtr x="-434" y="995"/>
                                    </p:animMotion>
                                  </p:childTnLst>
                                </p:cTn>
                              </p:par>
                              <p:par>
                                <p:cTn id="63" presetID="0" presetClass="path" presetSubtype="0" repeatCount="indefinite" fill="hold" grpId="1" nodeType="withEffect">
                                  <p:stCondLst>
                                    <p:cond delay="0"/>
                                  </p:stCondLst>
                                  <p:childTnLst>
                                    <p:animMotion origin="layout" path="M 1.94444E-6 1.11111E-6 L -0.00625 0.0206 L -0.02379 -0.02662 L -0.04167 0.05717 L 1.94444E-6 1.11111E-6 Z " pathEditMode="relative" rAng="0" ptsTypes="AAAAA">
                                      <p:cBhvr>
                                        <p:cTn id="64" dur="5000" fill="hold"/>
                                        <p:tgtEl>
                                          <p:spTgt spid="165897"/>
                                        </p:tgtEl>
                                        <p:attrNameLst>
                                          <p:attrName>ppt_x</p:attrName>
                                          <p:attrName>ppt_y</p:attrName>
                                        </p:attrNameLst>
                                      </p:cBhvr>
                                      <p:rCtr x="-2083" y="1528"/>
                                    </p:animMotion>
                                  </p:childTnLst>
                                </p:cTn>
                              </p:par>
                              <p:par>
                                <p:cTn id="65" presetID="0" presetClass="path" presetSubtype="0" repeatCount="indefinite" fill="hold" grpId="1" nodeType="withEffect">
                                  <p:stCondLst>
                                    <p:cond delay="0"/>
                                  </p:stCondLst>
                                  <p:childTnLst>
                                    <p:animMotion origin="layout" path="M 5.E-6 -1.48148E-6 L 0.00226 0.00255 L -0.00869 0.04977 L -0.05937 0.02292 L 0.00035 -0.00046 " pathEditMode="relative" rAng="0" ptsTypes="AAAAA">
                                      <p:cBhvr>
                                        <p:cTn id="66" dur="5000" fill="hold"/>
                                        <p:tgtEl>
                                          <p:spTgt spid="165894"/>
                                        </p:tgtEl>
                                        <p:attrNameLst>
                                          <p:attrName>ppt_x</p:attrName>
                                          <p:attrName>ppt_y</p:attrName>
                                        </p:attrNameLst>
                                      </p:cBhvr>
                                      <p:rCtr x="-2865" y="2454"/>
                                    </p:animMotion>
                                  </p:childTnLst>
                                </p:cTn>
                              </p:par>
                              <p:par>
                                <p:cTn id="67" presetID="0" presetClass="path" presetSubtype="0" repeatCount="indefinite" fill="hold" grpId="1" nodeType="withEffect">
                                  <p:stCondLst>
                                    <p:cond delay="0"/>
                                  </p:stCondLst>
                                  <p:childTnLst>
                                    <p:animMotion origin="layout" path="M -4.16667E-6 -2.59259E-6 L 0.01198 0.03334 L 0.0441 0.03334 L 0.05782 -0.00764 L 0.02657 -0.02546 L -4.16667E-6 -2.59259E-6 Z " pathEditMode="relative" rAng="0" ptsTypes="AAAAAA">
                                      <p:cBhvr>
                                        <p:cTn id="68" dur="5000" fill="hold"/>
                                        <p:tgtEl>
                                          <p:spTgt spid="165899"/>
                                        </p:tgtEl>
                                        <p:attrNameLst>
                                          <p:attrName>ppt_x</p:attrName>
                                          <p:attrName>ppt_y</p:attrName>
                                        </p:attrNameLst>
                                      </p:cBhvr>
                                      <p:rCtr x="2882" y="394"/>
                                    </p:animMotion>
                                  </p:childTnLst>
                                </p:cTn>
                              </p:par>
                              <p:par>
                                <p:cTn id="69" presetID="0" presetClass="path" presetSubtype="0" repeatCount="indefinite" fill="hold" grpId="1" nodeType="withEffect">
                                  <p:stCondLst>
                                    <p:cond delay="0"/>
                                  </p:stCondLst>
                                  <p:childTnLst>
                                    <p:animMotion origin="layout" path="M 2.5E-6 -1.11111E-6 L 0.00659 -0.01458 L -0.00712 -0.05347 L 0.03576 -0.04676 L 0.05243 0.00602 L 2.5E-6 -1.11111E-6 Z " pathEditMode="relative" rAng="0" ptsTypes="AAAAAA">
                                      <p:cBhvr>
                                        <p:cTn id="70" dur="5000" fill="hold"/>
                                        <p:tgtEl>
                                          <p:spTgt spid="165901"/>
                                        </p:tgtEl>
                                        <p:attrNameLst>
                                          <p:attrName>ppt_x</p:attrName>
                                          <p:attrName>ppt_y</p:attrName>
                                        </p:attrNameLst>
                                      </p:cBhvr>
                                      <p:rCtr x="2257" y="-2384"/>
                                    </p:animMotion>
                                  </p:childTnLst>
                                </p:cTn>
                              </p:par>
                              <p:par>
                                <p:cTn id="71" presetID="0" presetClass="path" presetSubtype="0" repeatCount="indefinite" fill="hold" grpId="1" nodeType="withEffect">
                                  <p:stCondLst>
                                    <p:cond delay="0"/>
                                  </p:stCondLst>
                                  <p:childTnLst>
                                    <p:animMotion origin="layout" path="M -4.16667E-6 -3.33333E-6 L 0.00122 -0.04722 L -0.0151 -0.08727 L -0.03333 -0.04884 L -4.16667E-6 -3.33333E-6 Z " pathEditMode="relative" rAng="0" ptsTypes="AAAAA">
                                      <p:cBhvr>
                                        <p:cTn id="72" dur="5000" fill="hold"/>
                                        <p:tgtEl>
                                          <p:spTgt spid="165902"/>
                                        </p:tgtEl>
                                        <p:attrNameLst>
                                          <p:attrName>ppt_x</p:attrName>
                                          <p:attrName>ppt_y</p:attrName>
                                        </p:attrNameLst>
                                      </p:cBhvr>
                                      <p:rCtr x="-1615" y="-4375"/>
                                    </p:animMotion>
                                  </p:childTnLst>
                                </p:cTn>
                              </p:par>
                              <p:par>
                                <p:cTn id="73" presetID="0" presetClass="path" presetSubtype="0" repeatCount="indefinite" fill="hold" grpId="1" nodeType="withEffect">
                                  <p:stCondLst>
                                    <p:cond delay="0"/>
                                  </p:stCondLst>
                                  <p:childTnLst>
                                    <p:animMotion origin="layout" path="M -4.72222E-6 -4.07407E-6 L 0.03334 0.0007 L 0.02257 0.02454 L -0.04201 -0.00439 L 0.00053 -0.00092 " pathEditMode="relative" rAng="0" ptsTypes="AAAAA">
                                      <p:cBhvr>
                                        <p:cTn id="74" dur="5000" fill="hold"/>
                                        <p:tgtEl>
                                          <p:spTgt spid="165904"/>
                                        </p:tgtEl>
                                        <p:attrNameLst>
                                          <p:attrName>ppt_x</p:attrName>
                                          <p:attrName>ppt_y</p:attrName>
                                        </p:attrNameLst>
                                      </p:cBhvr>
                                      <p:rCtr x="-434" y="995"/>
                                    </p:animMotion>
                                  </p:childTnLst>
                                </p:cTn>
                              </p:par>
                              <p:par>
                                <p:cTn id="75" presetID="0" presetClass="path" presetSubtype="0" repeatCount="indefinite" fill="hold" grpId="1" nodeType="withEffect">
                                  <p:stCondLst>
                                    <p:cond delay="0"/>
                                  </p:stCondLst>
                                  <p:childTnLst>
                                    <p:animMotion origin="layout" path="M 1.94444E-6 1.11111E-6 L -0.00625 0.0206 L -0.02379 -0.02662 L -0.04167 0.05717 L 1.94444E-6 1.11111E-6 Z " pathEditMode="relative" rAng="0" ptsTypes="AAAAA">
                                      <p:cBhvr>
                                        <p:cTn id="76" dur="5000" fill="hold"/>
                                        <p:tgtEl>
                                          <p:spTgt spid="165903"/>
                                        </p:tgtEl>
                                        <p:attrNameLst>
                                          <p:attrName>ppt_x</p:attrName>
                                          <p:attrName>ppt_y</p:attrName>
                                        </p:attrNameLst>
                                      </p:cBhvr>
                                      <p:rCtr x="-2083" y="1528"/>
                                    </p:animMotion>
                                  </p:childTnLst>
                                </p:cTn>
                              </p:par>
                              <p:par>
                                <p:cTn id="77" presetID="0" presetClass="path" presetSubtype="0" repeatCount="indefinite" fill="hold" grpId="1" nodeType="withEffect">
                                  <p:stCondLst>
                                    <p:cond delay="0"/>
                                  </p:stCondLst>
                                  <p:childTnLst>
                                    <p:animMotion origin="layout" path="M 5.E-6 -1.48148E-6 L 0.00226 0.00255 L -0.00869 0.04977 L -0.05937 0.02292 L 0.00035 -0.00046 " pathEditMode="relative" rAng="0" ptsTypes="AAAAA">
                                      <p:cBhvr>
                                        <p:cTn id="78" dur="5000" fill="hold"/>
                                        <p:tgtEl>
                                          <p:spTgt spid="165900"/>
                                        </p:tgtEl>
                                        <p:attrNameLst>
                                          <p:attrName>ppt_x</p:attrName>
                                          <p:attrName>ppt_y</p:attrName>
                                        </p:attrNameLst>
                                      </p:cBhvr>
                                      <p:rCtr x="-2865" y="245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0" grpId="0" animBg="1"/>
      <p:bldP spid="165891" grpId="0" animBg="1"/>
      <p:bldP spid="165892" grpId="0" animBg="1"/>
      <p:bldP spid="165893" grpId="0" animBg="1"/>
      <p:bldP spid="165893" grpId="1" animBg="1"/>
      <p:bldP spid="165894" grpId="0" animBg="1"/>
      <p:bldP spid="165894" grpId="1" animBg="1"/>
      <p:bldP spid="165895" grpId="0" animBg="1"/>
      <p:bldP spid="165895" grpId="1" animBg="1"/>
      <p:bldP spid="165896" grpId="0" animBg="1"/>
      <p:bldP spid="165896" grpId="1" animBg="1"/>
      <p:bldP spid="165897" grpId="0" animBg="1"/>
      <p:bldP spid="165897" grpId="1" animBg="1"/>
      <p:bldP spid="165898" grpId="0" animBg="1"/>
      <p:bldP spid="165898" grpId="1" animBg="1"/>
      <p:bldP spid="165899" grpId="0" animBg="1"/>
      <p:bldP spid="165899" grpId="1" animBg="1"/>
      <p:bldP spid="165900" grpId="0" animBg="1"/>
      <p:bldP spid="165900" grpId="1" animBg="1"/>
      <p:bldP spid="165901" grpId="0" animBg="1"/>
      <p:bldP spid="165901" grpId="1" animBg="1"/>
      <p:bldP spid="165902" grpId="0" animBg="1"/>
      <p:bldP spid="165902" grpId="1" animBg="1"/>
      <p:bldP spid="165903" grpId="0" animBg="1"/>
      <p:bldP spid="165903" grpId="1" animBg="1"/>
      <p:bldP spid="165904" grpId="0" animBg="1"/>
      <p:bldP spid="165904"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Marcador de número de diapositiva 3"/>
          <p:cNvSpPr>
            <a:spLocks noGrp="1"/>
          </p:cNvSpPr>
          <p:nvPr>
            <p:ph type="sldNum" sz="quarter" idx="12"/>
          </p:nvPr>
        </p:nvSpPr>
        <p:spPr/>
        <p:txBody>
          <a:bodyPr/>
          <a:lstStyle/>
          <a:p>
            <a:pPr>
              <a:defRPr/>
            </a:pPr>
            <a:fld id="{93FC3170-3FA0-FA40-A029-2D4931E5FE00}" type="slidenum">
              <a:rPr lang="es-ES"/>
              <a:pPr>
                <a:defRPr/>
              </a:pPr>
              <a:t>19</a:t>
            </a:fld>
            <a:endParaRPr lang="es-ES"/>
          </a:p>
        </p:txBody>
      </p:sp>
      <p:sp>
        <p:nvSpPr>
          <p:cNvPr id="166914" name="Oval 2"/>
          <p:cNvSpPr>
            <a:spLocks noChangeArrowheads="1"/>
          </p:cNvSpPr>
          <p:nvPr/>
        </p:nvSpPr>
        <p:spPr bwMode="auto">
          <a:xfrm>
            <a:off x="206375" y="1414463"/>
            <a:ext cx="3106738" cy="2160587"/>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6915" name="Text Box 3"/>
          <p:cNvSpPr txBox="1">
            <a:spLocks noChangeArrowheads="1"/>
          </p:cNvSpPr>
          <p:nvPr/>
        </p:nvSpPr>
        <p:spPr bwMode="auto">
          <a:xfrm>
            <a:off x="717550" y="998538"/>
            <a:ext cx="1909763" cy="30797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400" b="1" dirty="0">
                <a:cs typeface="+mn-cs"/>
              </a:rPr>
              <a:t>Ura egoera solidoan</a:t>
            </a:r>
          </a:p>
        </p:txBody>
      </p:sp>
      <p:grpSp>
        <p:nvGrpSpPr>
          <p:cNvPr id="166916" name="Group 4"/>
          <p:cNvGrpSpPr>
            <a:grpSpLocks/>
          </p:cNvGrpSpPr>
          <p:nvPr/>
        </p:nvGrpSpPr>
        <p:grpSpPr bwMode="auto">
          <a:xfrm rot="1958181">
            <a:off x="1408113" y="2006600"/>
            <a:ext cx="284162" cy="249238"/>
            <a:chOff x="3189" y="3150"/>
            <a:chExt cx="179" cy="157"/>
          </a:xfrm>
        </p:grpSpPr>
        <p:sp>
          <p:nvSpPr>
            <p:cNvPr id="166917" name="Oval 5"/>
            <p:cNvSpPr>
              <a:spLocks noChangeArrowheads="1"/>
            </p:cNvSpPr>
            <p:nvPr/>
          </p:nvSpPr>
          <p:spPr bwMode="auto">
            <a:xfrm rot="16200000">
              <a:off x="3191" y="315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6918" name="Oval 6"/>
            <p:cNvSpPr>
              <a:spLocks noChangeArrowheads="1"/>
            </p:cNvSpPr>
            <p:nvPr/>
          </p:nvSpPr>
          <p:spPr bwMode="auto">
            <a:xfrm rot="16200000">
              <a:off x="3286" y="316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6919" name="Oval 7"/>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6920" name="Group 8"/>
          <p:cNvGrpSpPr>
            <a:grpSpLocks/>
          </p:cNvGrpSpPr>
          <p:nvPr/>
        </p:nvGrpSpPr>
        <p:grpSpPr bwMode="auto">
          <a:xfrm rot="1958181">
            <a:off x="1857375" y="2006600"/>
            <a:ext cx="284163" cy="249238"/>
            <a:chOff x="3189" y="3150"/>
            <a:chExt cx="179" cy="157"/>
          </a:xfrm>
        </p:grpSpPr>
        <p:sp>
          <p:nvSpPr>
            <p:cNvPr id="166921" name="Oval 9"/>
            <p:cNvSpPr>
              <a:spLocks noChangeArrowheads="1"/>
            </p:cNvSpPr>
            <p:nvPr/>
          </p:nvSpPr>
          <p:spPr bwMode="auto">
            <a:xfrm rot="16200000">
              <a:off x="3191" y="315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6922" name="Oval 10"/>
            <p:cNvSpPr>
              <a:spLocks noChangeArrowheads="1"/>
            </p:cNvSpPr>
            <p:nvPr/>
          </p:nvSpPr>
          <p:spPr bwMode="auto">
            <a:xfrm rot="16200000">
              <a:off x="3286" y="316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6923" name="Oval 11"/>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6924" name="Group 12"/>
          <p:cNvGrpSpPr>
            <a:grpSpLocks/>
          </p:cNvGrpSpPr>
          <p:nvPr/>
        </p:nvGrpSpPr>
        <p:grpSpPr bwMode="auto">
          <a:xfrm rot="1958181">
            <a:off x="1139825" y="2290763"/>
            <a:ext cx="284163" cy="249237"/>
            <a:chOff x="3189" y="3150"/>
            <a:chExt cx="179" cy="157"/>
          </a:xfrm>
        </p:grpSpPr>
        <p:sp>
          <p:nvSpPr>
            <p:cNvPr id="166925" name="Oval 13"/>
            <p:cNvSpPr>
              <a:spLocks noChangeArrowheads="1"/>
            </p:cNvSpPr>
            <p:nvPr/>
          </p:nvSpPr>
          <p:spPr bwMode="auto">
            <a:xfrm rot="16200000">
              <a:off x="3191" y="315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6926" name="Oval 14"/>
            <p:cNvSpPr>
              <a:spLocks noChangeArrowheads="1"/>
            </p:cNvSpPr>
            <p:nvPr/>
          </p:nvSpPr>
          <p:spPr bwMode="auto">
            <a:xfrm rot="16200000">
              <a:off x="3286" y="316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6927" name="Oval 15"/>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6928" name="Group 16"/>
          <p:cNvGrpSpPr>
            <a:grpSpLocks/>
          </p:cNvGrpSpPr>
          <p:nvPr/>
        </p:nvGrpSpPr>
        <p:grpSpPr bwMode="auto">
          <a:xfrm rot="1958181">
            <a:off x="1612900" y="2281238"/>
            <a:ext cx="284163" cy="249237"/>
            <a:chOff x="3189" y="3150"/>
            <a:chExt cx="179" cy="157"/>
          </a:xfrm>
        </p:grpSpPr>
        <p:sp>
          <p:nvSpPr>
            <p:cNvPr id="166929" name="Oval 17"/>
            <p:cNvSpPr>
              <a:spLocks noChangeArrowheads="1"/>
            </p:cNvSpPr>
            <p:nvPr/>
          </p:nvSpPr>
          <p:spPr bwMode="auto">
            <a:xfrm rot="16200000">
              <a:off x="3191" y="315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6930" name="Oval 18"/>
            <p:cNvSpPr>
              <a:spLocks noChangeArrowheads="1"/>
            </p:cNvSpPr>
            <p:nvPr/>
          </p:nvSpPr>
          <p:spPr bwMode="auto">
            <a:xfrm rot="16200000">
              <a:off x="3286" y="316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6931" name="Oval 19"/>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6932" name="Group 20"/>
          <p:cNvGrpSpPr>
            <a:grpSpLocks/>
          </p:cNvGrpSpPr>
          <p:nvPr/>
        </p:nvGrpSpPr>
        <p:grpSpPr bwMode="auto">
          <a:xfrm rot="1958181">
            <a:off x="2076450" y="2281238"/>
            <a:ext cx="284163" cy="249237"/>
            <a:chOff x="3189" y="3150"/>
            <a:chExt cx="179" cy="157"/>
          </a:xfrm>
        </p:grpSpPr>
        <p:sp>
          <p:nvSpPr>
            <p:cNvPr id="166933" name="Oval 21"/>
            <p:cNvSpPr>
              <a:spLocks noChangeArrowheads="1"/>
            </p:cNvSpPr>
            <p:nvPr/>
          </p:nvSpPr>
          <p:spPr bwMode="auto">
            <a:xfrm rot="16200000">
              <a:off x="3191" y="315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6934" name="Oval 22"/>
            <p:cNvSpPr>
              <a:spLocks noChangeArrowheads="1"/>
            </p:cNvSpPr>
            <p:nvPr/>
          </p:nvSpPr>
          <p:spPr bwMode="auto">
            <a:xfrm rot="16200000">
              <a:off x="3286" y="316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6935" name="Oval 23"/>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6936" name="Group 24"/>
          <p:cNvGrpSpPr>
            <a:grpSpLocks/>
          </p:cNvGrpSpPr>
          <p:nvPr/>
        </p:nvGrpSpPr>
        <p:grpSpPr bwMode="auto">
          <a:xfrm rot="1958181">
            <a:off x="1384300" y="2586038"/>
            <a:ext cx="284163" cy="249237"/>
            <a:chOff x="3189" y="3150"/>
            <a:chExt cx="179" cy="157"/>
          </a:xfrm>
        </p:grpSpPr>
        <p:sp>
          <p:nvSpPr>
            <p:cNvPr id="166937" name="Oval 25"/>
            <p:cNvSpPr>
              <a:spLocks noChangeArrowheads="1"/>
            </p:cNvSpPr>
            <p:nvPr/>
          </p:nvSpPr>
          <p:spPr bwMode="auto">
            <a:xfrm rot="16200000">
              <a:off x="3191" y="315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6938" name="Oval 26"/>
            <p:cNvSpPr>
              <a:spLocks noChangeArrowheads="1"/>
            </p:cNvSpPr>
            <p:nvPr/>
          </p:nvSpPr>
          <p:spPr bwMode="auto">
            <a:xfrm rot="16200000">
              <a:off x="3286" y="316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6939" name="Oval 27"/>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6940" name="Group 28"/>
          <p:cNvGrpSpPr>
            <a:grpSpLocks/>
          </p:cNvGrpSpPr>
          <p:nvPr/>
        </p:nvGrpSpPr>
        <p:grpSpPr bwMode="auto">
          <a:xfrm rot="1958181">
            <a:off x="1870075" y="2576513"/>
            <a:ext cx="284163" cy="249237"/>
            <a:chOff x="3189" y="3150"/>
            <a:chExt cx="179" cy="157"/>
          </a:xfrm>
        </p:grpSpPr>
        <p:sp>
          <p:nvSpPr>
            <p:cNvPr id="166941" name="Oval 29"/>
            <p:cNvSpPr>
              <a:spLocks noChangeArrowheads="1"/>
            </p:cNvSpPr>
            <p:nvPr/>
          </p:nvSpPr>
          <p:spPr bwMode="auto">
            <a:xfrm rot="16200000">
              <a:off x="3191" y="315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6942" name="Oval 30"/>
            <p:cNvSpPr>
              <a:spLocks noChangeArrowheads="1"/>
            </p:cNvSpPr>
            <p:nvPr/>
          </p:nvSpPr>
          <p:spPr bwMode="auto">
            <a:xfrm rot="16200000">
              <a:off x="3286" y="316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6943" name="Oval 31"/>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6944" name="Group 32"/>
          <p:cNvGrpSpPr>
            <a:grpSpLocks/>
          </p:cNvGrpSpPr>
          <p:nvPr/>
        </p:nvGrpSpPr>
        <p:grpSpPr bwMode="auto">
          <a:xfrm rot="1958181">
            <a:off x="1117600" y="2865438"/>
            <a:ext cx="284163" cy="249237"/>
            <a:chOff x="3189" y="3150"/>
            <a:chExt cx="179" cy="157"/>
          </a:xfrm>
        </p:grpSpPr>
        <p:sp>
          <p:nvSpPr>
            <p:cNvPr id="166945" name="Oval 33"/>
            <p:cNvSpPr>
              <a:spLocks noChangeArrowheads="1"/>
            </p:cNvSpPr>
            <p:nvPr/>
          </p:nvSpPr>
          <p:spPr bwMode="auto">
            <a:xfrm rot="16200000">
              <a:off x="3191" y="315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6946" name="Oval 34"/>
            <p:cNvSpPr>
              <a:spLocks noChangeArrowheads="1"/>
            </p:cNvSpPr>
            <p:nvPr/>
          </p:nvSpPr>
          <p:spPr bwMode="auto">
            <a:xfrm rot="16200000">
              <a:off x="3286" y="316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6947" name="Oval 35"/>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6948" name="Group 36"/>
          <p:cNvGrpSpPr>
            <a:grpSpLocks/>
          </p:cNvGrpSpPr>
          <p:nvPr/>
        </p:nvGrpSpPr>
        <p:grpSpPr bwMode="auto">
          <a:xfrm rot="1958181">
            <a:off x="1622425" y="2871788"/>
            <a:ext cx="284163" cy="249237"/>
            <a:chOff x="3189" y="3150"/>
            <a:chExt cx="179" cy="157"/>
          </a:xfrm>
        </p:grpSpPr>
        <p:sp>
          <p:nvSpPr>
            <p:cNvPr id="166949" name="Oval 37"/>
            <p:cNvSpPr>
              <a:spLocks noChangeArrowheads="1"/>
            </p:cNvSpPr>
            <p:nvPr/>
          </p:nvSpPr>
          <p:spPr bwMode="auto">
            <a:xfrm rot="16200000">
              <a:off x="3191" y="315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6950" name="Oval 38"/>
            <p:cNvSpPr>
              <a:spLocks noChangeArrowheads="1"/>
            </p:cNvSpPr>
            <p:nvPr/>
          </p:nvSpPr>
          <p:spPr bwMode="auto">
            <a:xfrm rot="16200000">
              <a:off x="3286" y="316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6951" name="Oval 39"/>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6952" name="Group 40"/>
          <p:cNvGrpSpPr>
            <a:grpSpLocks/>
          </p:cNvGrpSpPr>
          <p:nvPr/>
        </p:nvGrpSpPr>
        <p:grpSpPr bwMode="auto">
          <a:xfrm rot="1958181">
            <a:off x="2089150" y="2871788"/>
            <a:ext cx="284163" cy="249237"/>
            <a:chOff x="3189" y="3150"/>
            <a:chExt cx="179" cy="157"/>
          </a:xfrm>
        </p:grpSpPr>
        <p:sp>
          <p:nvSpPr>
            <p:cNvPr id="166953" name="Oval 41"/>
            <p:cNvSpPr>
              <a:spLocks noChangeArrowheads="1"/>
            </p:cNvSpPr>
            <p:nvPr/>
          </p:nvSpPr>
          <p:spPr bwMode="auto">
            <a:xfrm rot="16200000">
              <a:off x="3191" y="315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6954" name="Oval 42"/>
            <p:cNvSpPr>
              <a:spLocks noChangeArrowheads="1"/>
            </p:cNvSpPr>
            <p:nvPr/>
          </p:nvSpPr>
          <p:spPr bwMode="auto">
            <a:xfrm rot="16200000">
              <a:off x="3286" y="316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6955" name="Oval 43"/>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166956" name="Oval 44"/>
          <p:cNvSpPr>
            <a:spLocks noChangeArrowheads="1"/>
          </p:cNvSpPr>
          <p:nvPr/>
        </p:nvSpPr>
        <p:spPr bwMode="auto">
          <a:xfrm>
            <a:off x="3017838" y="2493963"/>
            <a:ext cx="3106737" cy="2160587"/>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6957" name="Text Box 45"/>
          <p:cNvSpPr txBox="1">
            <a:spLocks noChangeArrowheads="1"/>
          </p:cNvSpPr>
          <p:nvPr/>
        </p:nvSpPr>
        <p:spPr bwMode="auto">
          <a:xfrm>
            <a:off x="3708400" y="2079625"/>
            <a:ext cx="1909763" cy="30797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400" b="1" dirty="0">
                <a:cs typeface="+mn-cs"/>
              </a:rPr>
              <a:t>Ura egoera solidoan</a:t>
            </a:r>
          </a:p>
        </p:txBody>
      </p:sp>
      <p:grpSp>
        <p:nvGrpSpPr>
          <p:cNvPr id="166958" name="Group 46"/>
          <p:cNvGrpSpPr>
            <a:grpSpLocks/>
          </p:cNvGrpSpPr>
          <p:nvPr/>
        </p:nvGrpSpPr>
        <p:grpSpPr bwMode="auto">
          <a:xfrm rot="1958181">
            <a:off x="4219575" y="3086100"/>
            <a:ext cx="284163" cy="249238"/>
            <a:chOff x="3189" y="3150"/>
            <a:chExt cx="179" cy="157"/>
          </a:xfrm>
        </p:grpSpPr>
        <p:sp>
          <p:nvSpPr>
            <p:cNvPr id="166959" name="Oval 47"/>
            <p:cNvSpPr>
              <a:spLocks noChangeArrowheads="1"/>
            </p:cNvSpPr>
            <p:nvPr/>
          </p:nvSpPr>
          <p:spPr bwMode="auto">
            <a:xfrm rot="16200000">
              <a:off x="3191" y="315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6960" name="Oval 48"/>
            <p:cNvSpPr>
              <a:spLocks noChangeArrowheads="1"/>
            </p:cNvSpPr>
            <p:nvPr/>
          </p:nvSpPr>
          <p:spPr bwMode="auto">
            <a:xfrm rot="16200000">
              <a:off x="3286" y="316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6961" name="Oval 49"/>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6962" name="Group 50"/>
          <p:cNvGrpSpPr>
            <a:grpSpLocks/>
          </p:cNvGrpSpPr>
          <p:nvPr/>
        </p:nvGrpSpPr>
        <p:grpSpPr bwMode="auto">
          <a:xfrm rot="1958181">
            <a:off x="4668838" y="3086100"/>
            <a:ext cx="284162" cy="249238"/>
            <a:chOff x="3189" y="3150"/>
            <a:chExt cx="179" cy="157"/>
          </a:xfrm>
        </p:grpSpPr>
        <p:sp>
          <p:nvSpPr>
            <p:cNvPr id="166963" name="Oval 51"/>
            <p:cNvSpPr>
              <a:spLocks noChangeArrowheads="1"/>
            </p:cNvSpPr>
            <p:nvPr/>
          </p:nvSpPr>
          <p:spPr bwMode="auto">
            <a:xfrm rot="16200000">
              <a:off x="3191" y="315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6964" name="Oval 52"/>
            <p:cNvSpPr>
              <a:spLocks noChangeArrowheads="1"/>
            </p:cNvSpPr>
            <p:nvPr/>
          </p:nvSpPr>
          <p:spPr bwMode="auto">
            <a:xfrm rot="16200000">
              <a:off x="3286" y="316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6965" name="Oval 53"/>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6966" name="Group 54"/>
          <p:cNvGrpSpPr>
            <a:grpSpLocks/>
          </p:cNvGrpSpPr>
          <p:nvPr/>
        </p:nvGrpSpPr>
        <p:grpSpPr bwMode="auto">
          <a:xfrm rot="1958181">
            <a:off x="3951288" y="3370263"/>
            <a:ext cx="284162" cy="249237"/>
            <a:chOff x="3189" y="3150"/>
            <a:chExt cx="179" cy="157"/>
          </a:xfrm>
        </p:grpSpPr>
        <p:sp>
          <p:nvSpPr>
            <p:cNvPr id="166967" name="Oval 55"/>
            <p:cNvSpPr>
              <a:spLocks noChangeArrowheads="1"/>
            </p:cNvSpPr>
            <p:nvPr/>
          </p:nvSpPr>
          <p:spPr bwMode="auto">
            <a:xfrm rot="16200000">
              <a:off x="3191" y="315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6968" name="Oval 56"/>
            <p:cNvSpPr>
              <a:spLocks noChangeArrowheads="1"/>
            </p:cNvSpPr>
            <p:nvPr/>
          </p:nvSpPr>
          <p:spPr bwMode="auto">
            <a:xfrm rot="16200000">
              <a:off x="3286" y="316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6969" name="Oval 57"/>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6970" name="Group 58"/>
          <p:cNvGrpSpPr>
            <a:grpSpLocks/>
          </p:cNvGrpSpPr>
          <p:nvPr/>
        </p:nvGrpSpPr>
        <p:grpSpPr bwMode="auto">
          <a:xfrm rot="1958181">
            <a:off x="4424363" y="3360738"/>
            <a:ext cx="284162" cy="249237"/>
            <a:chOff x="3189" y="3150"/>
            <a:chExt cx="179" cy="157"/>
          </a:xfrm>
        </p:grpSpPr>
        <p:sp>
          <p:nvSpPr>
            <p:cNvPr id="166971" name="Oval 59"/>
            <p:cNvSpPr>
              <a:spLocks noChangeArrowheads="1"/>
            </p:cNvSpPr>
            <p:nvPr/>
          </p:nvSpPr>
          <p:spPr bwMode="auto">
            <a:xfrm rot="16200000">
              <a:off x="3191" y="315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6972" name="Oval 60"/>
            <p:cNvSpPr>
              <a:spLocks noChangeArrowheads="1"/>
            </p:cNvSpPr>
            <p:nvPr/>
          </p:nvSpPr>
          <p:spPr bwMode="auto">
            <a:xfrm rot="16200000">
              <a:off x="3286" y="316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6973" name="Oval 61"/>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6974" name="Group 62"/>
          <p:cNvGrpSpPr>
            <a:grpSpLocks/>
          </p:cNvGrpSpPr>
          <p:nvPr/>
        </p:nvGrpSpPr>
        <p:grpSpPr bwMode="auto">
          <a:xfrm rot="1958181">
            <a:off x="4887913" y="3360738"/>
            <a:ext cx="284162" cy="249237"/>
            <a:chOff x="3189" y="3150"/>
            <a:chExt cx="179" cy="157"/>
          </a:xfrm>
        </p:grpSpPr>
        <p:sp>
          <p:nvSpPr>
            <p:cNvPr id="166975" name="Oval 63"/>
            <p:cNvSpPr>
              <a:spLocks noChangeArrowheads="1"/>
            </p:cNvSpPr>
            <p:nvPr/>
          </p:nvSpPr>
          <p:spPr bwMode="auto">
            <a:xfrm rot="16200000">
              <a:off x="3191" y="315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6976" name="Oval 64"/>
            <p:cNvSpPr>
              <a:spLocks noChangeArrowheads="1"/>
            </p:cNvSpPr>
            <p:nvPr/>
          </p:nvSpPr>
          <p:spPr bwMode="auto">
            <a:xfrm rot="16200000">
              <a:off x="3286" y="316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6977" name="Oval 65"/>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6978" name="Group 66"/>
          <p:cNvGrpSpPr>
            <a:grpSpLocks/>
          </p:cNvGrpSpPr>
          <p:nvPr/>
        </p:nvGrpSpPr>
        <p:grpSpPr bwMode="auto">
          <a:xfrm rot="1958181">
            <a:off x="4195763" y="3665538"/>
            <a:ext cx="284162" cy="249237"/>
            <a:chOff x="3189" y="3150"/>
            <a:chExt cx="179" cy="157"/>
          </a:xfrm>
        </p:grpSpPr>
        <p:sp>
          <p:nvSpPr>
            <p:cNvPr id="166979" name="Oval 67"/>
            <p:cNvSpPr>
              <a:spLocks noChangeArrowheads="1"/>
            </p:cNvSpPr>
            <p:nvPr/>
          </p:nvSpPr>
          <p:spPr bwMode="auto">
            <a:xfrm rot="16200000">
              <a:off x="3191" y="315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6980" name="Oval 68"/>
            <p:cNvSpPr>
              <a:spLocks noChangeArrowheads="1"/>
            </p:cNvSpPr>
            <p:nvPr/>
          </p:nvSpPr>
          <p:spPr bwMode="auto">
            <a:xfrm rot="16200000">
              <a:off x="3286" y="316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6981" name="Oval 69"/>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6982" name="Group 70"/>
          <p:cNvGrpSpPr>
            <a:grpSpLocks/>
          </p:cNvGrpSpPr>
          <p:nvPr/>
        </p:nvGrpSpPr>
        <p:grpSpPr bwMode="auto">
          <a:xfrm rot="1958181">
            <a:off x="4681538" y="3656013"/>
            <a:ext cx="284162" cy="249237"/>
            <a:chOff x="3189" y="3150"/>
            <a:chExt cx="179" cy="157"/>
          </a:xfrm>
        </p:grpSpPr>
        <p:sp>
          <p:nvSpPr>
            <p:cNvPr id="166983" name="Oval 71"/>
            <p:cNvSpPr>
              <a:spLocks noChangeArrowheads="1"/>
            </p:cNvSpPr>
            <p:nvPr/>
          </p:nvSpPr>
          <p:spPr bwMode="auto">
            <a:xfrm rot="16200000">
              <a:off x="3191" y="315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6984" name="Oval 72"/>
            <p:cNvSpPr>
              <a:spLocks noChangeArrowheads="1"/>
            </p:cNvSpPr>
            <p:nvPr/>
          </p:nvSpPr>
          <p:spPr bwMode="auto">
            <a:xfrm rot="16200000">
              <a:off x="3286" y="316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6985" name="Oval 73"/>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6986" name="Group 74"/>
          <p:cNvGrpSpPr>
            <a:grpSpLocks/>
          </p:cNvGrpSpPr>
          <p:nvPr/>
        </p:nvGrpSpPr>
        <p:grpSpPr bwMode="auto">
          <a:xfrm rot="1958181">
            <a:off x="3929063" y="3944938"/>
            <a:ext cx="284162" cy="249237"/>
            <a:chOff x="3189" y="3150"/>
            <a:chExt cx="179" cy="157"/>
          </a:xfrm>
        </p:grpSpPr>
        <p:sp>
          <p:nvSpPr>
            <p:cNvPr id="166987" name="Oval 75"/>
            <p:cNvSpPr>
              <a:spLocks noChangeArrowheads="1"/>
            </p:cNvSpPr>
            <p:nvPr/>
          </p:nvSpPr>
          <p:spPr bwMode="auto">
            <a:xfrm rot="16200000">
              <a:off x="3191" y="315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6988" name="Oval 76"/>
            <p:cNvSpPr>
              <a:spLocks noChangeArrowheads="1"/>
            </p:cNvSpPr>
            <p:nvPr/>
          </p:nvSpPr>
          <p:spPr bwMode="auto">
            <a:xfrm rot="16200000">
              <a:off x="3286" y="316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6989" name="Oval 77"/>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6990" name="Group 78"/>
          <p:cNvGrpSpPr>
            <a:grpSpLocks/>
          </p:cNvGrpSpPr>
          <p:nvPr/>
        </p:nvGrpSpPr>
        <p:grpSpPr bwMode="auto">
          <a:xfrm rot="1958181">
            <a:off x="4433888" y="3951288"/>
            <a:ext cx="284162" cy="249237"/>
            <a:chOff x="3189" y="3150"/>
            <a:chExt cx="179" cy="157"/>
          </a:xfrm>
        </p:grpSpPr>
        <p:sp>
          <p:nvSpPr>
            <p:cNvPr id="166991" name="Oval 79"/>
            <p:cNvSpPr>
              <a:spLocks noChangeArrowheads="1"/>
            </p:cNvSpPr>
            <p:nvPr/>
          </p:nvSpPr>
          <p:spPr bwMode="auto">
            <a:xfrm rot="16200000">
              <a:off x="3191" y="315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6992" name="Oval 80"/>
            <p:cNvSpPr>
              <a:spLocks noChangeArrowheads="1"/>
            </p:cNvSpPr>
            <p:nvPr/>
          </p:nvSpPr>
          <p:spPr bwMode="auto">
            <a:xfrm rot="16200000">
              <a:off x="3286" y="316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6993" name="Oval 81"/>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6994" name="Group 82"/>
          <p:cNvGrpSpPr>
            <a:grpSpLocks/>
          </p:cNvGrpSpPr>
          <p:nvPr/>
        </p:nvGrpSpPr>
        <p:grpSpPr bwMode="auto">
          <a:xfrm rot="1958181">
            <a:off x="4900613" y="3951288"/>
            <a:ext cx="284162" cy="249237"/>
            <a:chOff x="3189" y="3150"/>
            <a:chExt cx="179" cy="157"/>
          </a:xfrm>
        </p:grpSpPr>
        <p:sp>
          <p:nvSpPr>
            <p:cNvPr id="166995" name="Oval 83"/>
            <p:cNvSpPr>
              <a:spLocks noChangeArrowheads="1"/>
            </p:cNvSpPr>
            <p:nvPr/>
          </p:nvSpPr>
          <p:spPr bwMode="auto">
            <a:xfrm rot="16200000">
              <a:off x="3191" y="315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6996" name="Oval 84"/>
            <p:cNvSpPr>
              <a:spLocks noChangeArrowheads="1"/>
            </p:cNvSpPr>
            <p:nvPr/>
          </p:nvSpPr>
          <p:spPr bwMode="auto">
            <a:xfrm rot="16200000">
              <a:off x="3286" y="316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6997" name="Oval 85"/>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166998" name="Text Box 86"/>
          <p:cNvSpPr txBox="1">
            <a:spLocks noChangeArrowheads="1"/>
          </p:cNvSpPr>
          <p:nvPr/>
        </p:nvSpPr>
        <p:spPr bwMode="auto">
          <a:xfrm>
            <a:off x="6443663" y="3159125"/>
            <a:ext cx="1851025" cy="30797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400" b="1" dirty="0">
                <a:cs typeface="+mn-cs"/>
              </a:rPr>
              <a:t>Ura egoera likidoan</a:t>
            </a:r>
          </a:p>
        </p:txBody>
      </p:sp>
      <p:sp>
        <p:nvSpPr>
          <p:cNvPr id="166999" name="Oval 87"/>
          <p:cNvSpPr>
            <a:spLocks noChangeArrowheads="1"/>
          </p:cNvSpPr>
          <p:nvPr/>
        </p:nvSpPr>
        <p:spPr bwMode="auto">
          <a:xfrm>
            <a:off x="5832475" y="3575050"/>
            <a:ext cx="3106738" cy="2160588"/>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nvGrpSpPr>
          <p:cNvPr id="167000" name="Group 88"/>
          <p:cNvGrpSpPr>
            <a:grpSpLocks/>
          </p:cNvGrpSpPr>
          <p:nvPr/>
        </p:nvGrpSpPr>
        <p:grpSpPr bwMode="auto">
          <a:xfrm rot="1958181">
            <a:off x="6891338" y="4205288"/>
            <a:ext cx="284162" cy="249237"/>
            <a:chOff x="3189" y="3150"/>
            <a:chExt cx="179" cy="157"/>
          </a:xfrm>
        </p:grpSpPr>
        <p:sp>
          <p:nvSpPr>
            <p:cNvPr id="167001" name="Oval 89"/>
            <p:cNvSpPr>
              <a:spLocks noChangeArrowheads="1"/>
            </p:cNvSpPr>
            <p:nvPr/>
          </p:nvSpPr>
          <p:spPr bwMode="auto">
            <a:xfrm rot="16200000">
              <a:off x="3191" y="315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002" name="Oval 90"/>
            <p:cNvSpPr>
              <a:spLocks noChangeArrowheads="1"/>
            </p:cNvSpPr>
            <p:nvPr/>
          </p:nvSpPr>
          <p:spPr bwMode="auto">
            <a:xfrm rot="16200000">
              <a:off x="3286" y="316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003" name="Oval 91"/>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7004" name="Group 92"/>
          <p:cNvGrpSpPr>
            <a:grpSpLocks/>
          </p:cNvGrpSpPr>
          <p:nvPr/>
        </p:nvGrpSpPr>
        <p:grpSpPr bwMode="auto">
          <a:xfrm rot="4578970">
            <a:off x="7161213" y="4429125"/>
            <a:ext cx="284162" cy="249238"/>
            <a:chOff x="3189" y="3150"/>
            <a:chExt cx="179" cy="157"/>
          </a:xfrm>
        </p:grpSpPr>
        <p:sp>
          <p:nvSpPr>
            <p:cNvPr id="167005" name="Oval 93"/>
            <p:cNvSpPr>
              <a:spLocks noChangeArrowheads="1"/>
            </p:cNvSpPr>
            <p:nvPr/>
          </p:nvSpPr>
          <p:spPr bwMode="auto">
            <a:xfrm rot="16200000">
              <a:off x="3190" y="315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006" name="Oval 94"/>
            <p:cNvSpPr>
              <a:spLocks noChangeArrowheads="1"/>
            </p:cNvSpPr>
            <p:nvPr/>
          </p:nvSpPr>
          <p:spPr bwMode="auto">
            <a:xfrm rot="16200000">
              <a:off x="3286" y="3167"/>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007" name="Oval 95"/>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7008" name="Group 96"/>
          <p:cNvGrpSpPr>
            <a:grpSpLocks/>
          </p:cNvGrpSpPr>
          <p:nvPr/>
        </p:nvGrpSpPr>
        <p:grpSpPr bwMode="auto">
          <a:xfrm rot="-667884">
            <a:off x="7251700" y="3979863"/>
            <a:ext cx="284163" cy="249237"/>
            <a:chOff x="3189" y="3150"/>
            <a:chExt cx="179" cy="157"/>
          </a:xfrm>
        </p:grpSpPr>
        <p:sp>
          <p:nvSpPr>
            <p:cNvPr id="167009" name="Oval 97"/>
            <p:cNvSpPr>
              <a:spLocks noChangeArrowheads="1"/>
            </p:cNvSpPr>
            <p:nvPr/>
          </p:nvSpPr>
          <p:spPr bwMode="auto">
            <a:xfrm rot="16200000">
              <a:off x="3192" y="3149"/>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010" name="Oval 98"/>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011" name="Oval 99"/>
            <p:cNvSpPr>
              <a:spLocks noChangeArrowheads="1"/>
            </p:cNvSpPr>
            <p:nvPr/>
          </p:nvSpPr>
          <p:spPr bwMode="auto">
            <a:xfrm rot="16200000">
              <a:off x="3188" y="3224"/>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7012" name="Group 100"/>
          <p:cNvGrpSpPr>
            <a:grpSpLocks/>
          </p:cNvGrpSpPr>
          <p:nvPr/>
        </p:nvGrpSpPr>
        <p:grpSpPr bwMode="auto">
          <a:xfrm rot="-5128865">
            <a:off x="6783388" y="4762500"/>
            <a:ext cx="284162" cy="249238"/>
            <a:chOff x="3189" y="3150"/>
            <a:chExt cx="179" cy="157"/>
          </a:xfrm>
        </p:grpSpPr>
        <p:sp>
          <p:nvSpPr>
            <p:cNvPr id="167013" name="Oval 101"/>
            <p:cNvSpPr>
              <a:spLocks noChangeArrowheads="1"/>
            </p:cNvSpPr>
            <p:nvPr/>
          </p:nvSpPr>
          <p:spPr bwMode="auto">
            <a:xfrm rot="16200000">
              <a:off x="3192" y="3148"/>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014" name="Oval 102"/>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015" name="Oval 103"/>
            <p:cNvSpPr>
              <a:spLocks noChangeArrowheads="1"/>
            </p:cNvSpPr>
            <p:nvPr/>
          </p:nvSpPr>
          <p:spPr bwMode="auto">
            <a:xfrm rot="16200000">
              <a:off x="3187" y="3224"/>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7016" name="Group 104"/>
          <p:cNvGrpSpPr>
            <a:grpSpLocks/>
          </p:cNvGrpSpPr>
          <p:nvPr/>
        </p:nvGrpSpPr>
        <p:grpSpPr bwMode="auto">
          <a:xfrm rot="542160">
            <a:off x="7207250" y="4745038"/>
            <a:ext cx="284163" cy="249237"/>
            <a:chOff x="3189" y="3150"/>
            <a:chExt cx="179" cy="157"/>
          </a:xfrm>
        </p:grpSpPr>
        <p:sp>
          <p:nvSpPr>
            <p:cNvPr id="167017" name="Oval 105"/>
            <p:cNvSpPr>
              <a:spLocks noChangeArrowheads="1"/>
            </p:cNvSpPr>
            <p:nvPr/>
          </p:nvSpPr>
          <p:spPr bwMode="auto">
            <a:xfrm rot="16200000">
              <a:off x="3190" y="3149"/>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018" name="Oval 106"/>
            <p:cNvSpPr>
              <a:spLocks noChangeArrowheads="1"/>
            </p:cNvSpPr>
            <p:nvPr/>
          </p:nvSpPr>
          <p:spPr bwMode="auto">
            <a:xfrm rot="16200000">
              <a:off x="3286" y="3164"/>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019" name="Oval 107"/>
            <p:cNvSpPr>
              <a:spLocks noChangeArrowheads="1"/>
            </p:cNvSpPr>
            <p:nvPr/>
          </p:nvSpPr>
          <p:spPr bwMode="auto">
            <a:xfrm rot="16200000">
              <a:off x="3186" y="3224"/>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7020" name="Group 108"/>
          <p:cNvGrpSpPr>
            <a:grpSpLocks/>
          </p:cNvGrpSpPr>
          <p:nvPr/>
        </p:nvGrpSpPr>
        <p:grpSpPr bwMode="auto">
          <a:xfrm rot="-667884">
            <a:off x="7521575" y="4205288"/>
            <a:ext cx="284163" cy="249237"/>
            <a:chOff x="3189" y="3150"/>
            <a:chExt cx="179" cy="157"/>
          </a:xfrm>
        </p:grpSpPr>
        <p:sp>
          <p:nvSpPr>
            <p:cNvPr id="167021" name="Oval 109"/>
            <p:cNvSpPr>
              <a:spLocks noChangeArrowheads="1"/>
            </p:cNvSpPr>
            <p:nvPr/>
          </p:nvSpPr>
          <p:spPr bwMode="auto">
            <a:xfrm rot="16200000">
              <a:off x="3192" y="3149"/>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022" name="Oval 110"/>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023" name="Oval 111"/>
            <p:cNvSpPr>
              <a:spLocks noChangeArrowheads="1"/>
            </p:cNvSpPr>
            <p:nvPr/>
          </p:nvSpPr>
          <p:spPr bwMode="auto">
            <a:xfrm rot="16200000">
              <a:off x="3188" y="3224"/>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7024" name="Group 112"/>
          <p:cNvGrpSpPr>
            <a:grpSpLocks/>
          </p:cNvGrpSpPr>
          <p:nvPr/>
        </p:nvGrpSpPr>
        <p:grpSpPr bwMode="auto">
          <a:xfrm rot="6386104">
            <a:off x="7504113" y="4673600"/>
            <a:ext cx="284162" cy="249238"/>
            <a:chOff x="3189" y="3150"/>
            <a:chExt cx="179" cy="157"/>
          </a:xfrm>
        </p:grpSpPr>
        <p:sp>
          <p:nvSpPr>
            <p:cNvPr id="167025" name="Oval 113"/>
            <p:cNvSpPr>
              <a:spLocks noChangeArrowheads="1"/>
            </p:cNvSpPr>
            <p:nvPr/>
          </p:nvSpPr>
          <p:spPr bwMode="auto">
            <a:xfrm rot="16200000">
              <a:off x="3192" y="315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026" name="Oval 114"/>
            <p:cNvSpPr>
              <a:spLocks noChangeArrowheads="1"/>
            </p:cNvSpPr>
            <p:nvPr/>
          </p:nvSpPr>
          <p:spPr bwMode="auto">
            <a:xfrm rot="16200000">
              <a:off x="3286" y="3167"/>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027" name="Oval 115"/>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7028" name="Group 116"/>
          <p:cNvGrpSpPr>
            <a:grpSpLocks/>
          </p:cNvGrpSpPr>
          <p:nvPr/>
        </p:nvGrpSpPr>
        <p:grpSpPr bwMode="auto">
          <a:xfrm rot="-667884">
            <a:off x="7700963" y="4430713"/>
            <a:ext cx="284162" cy="249237"/>
            <a:chOff x="3189" y="3150"/>
            <a:chExt cx="179" cy="157"/>
          </a:xfrm>
        </p:grpSpPr>
        <p:sp>
          <p:nvSpPr>
            <p:cNvPr id="167029" name="Oval 117"/>
            <p:cNvSpPr>
              <a:spLocks noChangeArrowheads="1"/>
            </p:cNvSpPr>
            <p:nvPr/>
          </p:nvSpPr>
          <p:spPr bwMode="auto">
            <a:xfrm rot="16200000">
              <a:off x="3192" y="3149"/>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030" name="Oval 118"/>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031" name="Oval 119"/>
            <p:cNvSpPr>
              <a:spLocks noChangeArrowheads="1"/>
            </p:cNvSpPr>
            <p:nvPr/>
          </p:nvSpPr>
          <p:spPr bwMode="auto">
            <a:xfrm rot="16200000">
              <a:off x="3188" y="3224"/>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7032" name="Group 120"/>
          <p:cNvGrpSpPr>
            <a:grpSpLocks/>
          </p:cNvGrpSpPr>
          <p:nvPr/>
        </p:nvGrpSpPr>
        <p:grpSpPr bwMode="auto">
          <a:xfrm rot="-667884">
            <a:off x="7407275" y="4025900"/>
            <a:ext cx="284163" cy="249238"/>
            <a:chOff x="3189" y="3150"/>
            <a:chExt cx="179" cy="157"/>
          </a:xfrm>
        </p:grpSpPr>
        <p:sp>
          <p:nvSpPr>
            <p:cNvPr id="167033" name="Oval 121"/>
            <p:cNvSpPr>
              <a:spLocks noChangeArrowheads="1"/>
            </p:cNvSpPr>
            <p:nvPr/>
          </p:nvSpPr>
          <p:spPr bwMode="auto">
            <a:xfrm rot="16200000">
              <a:off x="3192" y="3149"/>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034" name="Oval 122"/>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035" name="Oval 123"/>
            <p:cNvSpPr>
              <a:spLocks noChangeArrowheads="1"/>
            </p:cNvSpPr>
            <p:nvPr/>
          </p:nvSpPr>
          <p:spPr bwMode="auto">
            <a:xfrm rot="16200000">
              <a:off x="3188" y="3224"/>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7036" name="Group 124"/>
          <p:cNvGrpSpPr>
            <a:grpSpLocks/>
          </p:cNvGrpSpPr>
          <p:nvPr/>
        </p:nvGrpSpPr>
        <p:grpSpPr bwMode="auto">
          <a:xfrm rot="-667884">
            <a:off x="7272338" y="4160838"/>
            <a:ext cx="284162" cy="249237"/>
            <a:chOff x="3189" y="3150"/>
            <a:chExt cx="179" cy="157"/>
          </a:xfrm>
        </p:grpSpPr>
        <p:sp>
          <p:nvSpPr>
            <p:cNvPr id="167037" name="Oval 125"/>
            <p:cNvSpPr>
              <a:spLocks noChangeArrowheads="1"/>
            </p:cNvSpPr>
            <p:nvPr/>
          </p:nvSpPr>
          <p:spPr bwMode="auto">
            <a:xfrm rot="16200000">
              <a:off x="3192" y="3149"/>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038" name="Oval 126"/>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039" name="Oval 127"/>
            <p:cNvSpPr>
              <a:spLocks noChangeArrowheads="1"/>
            </p:cNvSpPr>
            <p:nvPr/>
          </p:nvSpPr>
          <p:spPr bwMode="auto">
            <a:xfrm rot="16200000">
              <a:off x="3188" y="3224"/>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167040" name="Rectangle 128"/>
          <p:cNvSpPr>
            <a:spLocks noChangeArrowheads="1"/>
          </p:cNvSpPr>
          <p:nvPr/>
        </p:nvSpPr>
        <p:spPr bwMode="auto">
          <a:xfrm>
            <a:off x="4465629" y="891382"/>
            <a:ext cx="3600450" cy="830262"/>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600" dirty="0">
                <a:cs typeface="Times New Roman" charset="0"/>
              </a:rPr>
              <a:t>Teoria zinetiko-molekularraren arabera fusioa maila mikroskopikoan nola azal dezakegu?</a:t>
            </a:r>
          </a:p>
        </p:txBody>
      </p:sp>
      <p:sp>
        <p:nvSpPr>
          <p:cNvPr id="167041" name="Rectangle 129"/>
          <p:cNvSpPr>
            <a:spLocks noChangeArrowheads="1"/>
          </p:cNvSpPr>
          <p:nvPr/>
        </p:nvSpPr>
        <p:spPr bwMode="auto">
          <a:xfrm>
            <a:off x="5740400" y="5737225"/>
            <a:ext cx="3197225" cy="1108075"/>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600" dirty="0">
                <a:cs typeface="Times New Roman" charset="0"/>
              </a:rPr>
              <a:t>…</a:t>
            </a:r>
            <a:r>
              <a:rPr lang="eu-ES" sz="1600" dirty="0">
                <a:solidFill>
                  <a:srgbClr val="0000FF"/>
                </a:solidFill>
                <a:cs typeface="Times New Roman" charset="0"/>
              </a:rPr>
              <a:t> </a:t>
            </a:r>
            <a:r>
              <a:rPr lang="eu-ES" sz="1700" b="1" dirty="0">
                <a:solidFill>
                  <a:srgbClr val="3333CC"/>
                </a:solidFill>
                <a:cs typeface="Times New Roman" charset="0"/>
              </a:rPr>
              <a:t>erakarpen indarrak gainditzea posible delarik</a:t>
            </a:r>
            <a:r>
              <a:rPr lang="eu-ES" sz="1600" dirty="0">
                <a:solidFill>
                  <a:srgbClr val="0000FF"/>
                </a:solidFill>
                <a:cs typeface="Times New Roman" charset="0"/>
              </a:rPr>
              <a:t>, </a:t>
            </a:r>
            <a:r>
              <a:rPr lang="eu-ES" sz="1600" dirty="0">
                <a:cs typeface="Times New Roman" charset="0"/>
              </a:rPr>
              <a:t>eta</a:t>
            </a:r>
            <a:r>
              <a:rPr lang="eu-ES" sz="1600" b="1" dirty="0">
                <a:solidFill>
                  <a:srgbClr val="0000FF"/>
                </a:solidFill>
                <a:cs typeface="Times New Roman" charset="0"/>
              </a:rPr>
              <a:t> </a:t>
            </a:r>
            <a:r>
              <a:rPr lang="eu-ES" sz="1600" dirty="0">
                <a:cs typeface="Times New Roman" charset="0"/>
              </a:rPr>
              <a:t>duten posizioa utz dezakete </a:t>
            </a:r>
            <a:r>
              <a:rPr lang="eu-ES" sz="1600" b="1" dirty="0">
                <a:solidFill>
                  <a:srgbClr val="0000FF"/>
                </a:solidFill>
                <a:cs typeface="Times New Roman" charset="0"/>
              </a:rPr>
              <a:t>desplazatzeko aukera baitute</a:t>
            </a:r>
            <a:r>
              <a:rPr lang="es-ES_tradnl" sz="1600" dirty="0">
                <a:cs typeface="Times New Roman" charset="0"/>
              </a:rPr>
              <a:t>.</a:t>
            </a:r>
            <a:endParaRPr lang="es-ES" sz="1600" dirty="0">
              <a:cs typeface="Times New Roman" charset="0"/>
            </a:endParaRPr>
          </a:p>
        </p:txBody>
      </p:sp>
      <p:sp>
        <p:nvSpPr>
          <p:cNvPr id="167042" name="Rectangle 130"/>
          <p:cNvSpPr>
            <a:spLocks noChangeArrowheads="1"/>
          </p:cNvSpPr>
          <p:nvPr/>
        </p:nvSpPr>
        <p:spPr bwMode="auto">
          <a:xfrm>
            <a:off x="2862263" y="4656138"/>
            <a:ext cx="2874962" cy="1122362"/>
          </a:xfrm>
          <a:prstGeom prst="rect">
            <a:avLst/>
          </a:prstGeom>
          <a:solidFill>
            <a:srgbClr val="FFE1C3"/>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600" dirty="0">
                <a:cs typeface="Times New Roman" charset="0"/>
              </a:rPr>
              <a:t>...</a:t>
            </a:r>
            <a:r>
              <a:rPr lang="eu-ES" sz="1700" b="1" dirty="0">
                <a:solidFill>
                  <a:srgbClr val="CC3300"/>
                </a:solidFill>
                <a:cs typeface="Times New Roman" charset="0"/>
              </a:rPr>
              <a:t>tenperatura handitzerakoan</a:t>
            </a:r>
            <a:r>
              <a:rPr lang="eu-ES" sz="1600" b="1" dirty="0">
                <a:solidFill>
                  <a:srgbClr val="CC3300"/>
                </a:solidFill>
                <a:cs typeface="Times New Roman" charset="0"/>
              </a:rPr>
              <a:t>, </a:t>
            </a:r>
            <a:r>
              <a:rPr lang="eu-ES" sz="1700" b="1" dirty="0">
                <a:solidFill>
                  <a:srgbClr val="CC3300"/>
                </a:solidFill>
                <a:cs typeface="Times New Roman" charset="0"/>
              </a:rPr>
              <a:t>azkarrago </a:t>
            </a:r>
            <a:r>
              <a:rPr lang="eu-ES" sz="1600" dirty="0">
                <a:cs typeface="Times New Roman" charset="0"/>
              </a:rPr>
              <a:t>mugitzen dira partikulak...</a:t>
            </a:r>
          </a:p>
        </p:txBody>
      </p:sp>
      <p:sp>
        <p:nvSpPr>
          <p:cNvPr id="167043" name="Rectangle 131"/>
          <p:cNvSpPr>
            <a:spLocks noChangeArrowheads="1"/>
          </p:cNvSpPr>
          <p:nvPr/>
        </p:nvSpPr>
        <p:spPr bwMode="auto">
          <a:xfrm>
            <a:off x="522288" y="3586163"/>
            <a:ext cx="2295525" cy="830262"/>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600" dirty="0">
                <a:cs typeface="Times New Roman" charset="0"/>
              </a:rPr>
              <a:t>Molekulak higitzen dira, hau da, bibrazioak dituzte...</a:t>
            </a:r>
          </a:p>
        </p:txBody>
      </p:sp>
      <p:pic>
        <p:nvPicPr>
          <p:cNvPr id="134"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5"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6"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8" name="CuadroTexto 137"/>
          <p:cNvSpPr txBox="1"/>
          <p:nvPr/>
        </p:nvSpPr>
        <p:spPr>
          <a:xfrm>
            <a:off x="3983071" y="6209450"/>
            <a:ext cx="1411287" cy="646331"/>
          </a:xfrm>
          <a:prstGeom prst="rect">
            <a:avLst/>
          </a:prstGeom>
          <a:noFill/>
        </p:spPr>
        <p:txBody>
          <a:bodyPr wrap="square" rtlCol="0">
            <a:spAutoFit/>
          </a:bodyPr>
          <a:lstStyle/>
          <a:p>
            <a:r>
              <a:rPr lang="es-ES" dirty="0" err="1" smtClean="0"/>
              <a:t>Egileen</a:t>
            </a:r>
            <a:r>
              <a:rPr lang="es-ES" dirty="0" smtClean="0"/>
              <a:t> </a:t>
            </a:r>
            <a:r>
              <a:rPr lang="es-ES" dirty="0" err="1" smtClean="0"/>
              <a:t>irudia</a:t>
            </a:r>
            <a:endParaRPr lang="es-ES" dirty="0"/>
          </a:p>
        </p:txBody>
      </p:sp>
    </p:spTree>
    <p:extLst>
      <p:ext uri="{BB962C8B-B14F-4D97-AF65-F5344CB8AC3E}">
        <p14:creationId xmlns:p14="http://schemas.microsoft.com/office/powerpoint/2010/main" val="2102097271"/>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67040"/>
                                        </p:tgtEl>
                                        <p:attrNameLst>
                                          <p:attrName>style.visibility</p:attrName>
                                        </p:attrNameLst>
                                      </p:cBhvr>
                                      <p:to>
                                        <p:strVal val="visible"/>
                                      </p:to>
                                    </p:set>
                                    <p:animEffect transition="in" filter="fade">
                                      <p:cBhvr>
                                        <p:cTn id="7" dur="1000"/>
                                        <p:tgtEl>
                                          <p:spTgt spid="167040"/>
                                        </p:tgtEl>
                                      </p:cBhvr>
                                    </p:animEffect>
                                    <p:anim calcmode="lin" valueType="num">
                                      <p:cBhvr>
                                        <p:cTn id="8" dur="1000" fill="hold"/>
                                        <p:tgtEl>
                                          <p:spTgt spid="167040"/>
                                        </p:tgtEl>
                                        <p:attrNameLst>
                                          <p:attrName>ppt_x</p:attrName>
                                        </p:attrNameLst>
                                      </p:cBhvr>
                                      <p:tavLst>
                                        <p:tav tm="0">
                                          <p:val>
                                            <p:strVal val="#ppt_x"/>
                                          </p:val>
                                        </p:tav>
                                        <p:tav tm="100000">
                                          <p:val>
                                            <p:strVal val="#ppt_x"/>
                                          </p:val>
                                        </p:tav>
                                      </p:tavLst>
                                    </p:anim>
                                    <p:anim calcmode="lin" valueType="num">
                                      <p:cBhvr>
                                        <p:cTn id="9" dur="1000" fill="hold"/>
                                        <p:tgtEl>
                                          <p:spTgt spid="167040"/>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66914"/>
                                        </p:tgtEl>
                                        <p:attrNameLst>
                                          <p:attrName>style.visibility</p:attrName>
                                        </p:attrNameLst>
                                      </p:cBhvr>
                                      <p:to>
                                        <p:strVal val="visible"/>
                                      </p:to>
                                    </p:set>
                                    <p:animEffect transition="in" filter="fade">
                                      <p:cBhvr>
                                        <p:cTn id="14" dur="1000"/>
                                        <p:tgtEl>
                                          <p:spTgt spid="166914"/>
                                        </p:tgtEl>
                                      </p:cBhvr>
                                    </p:animEffect>
                                  </p:childTnLst>
                                </p:cTn>
                              </p:par>
                              <p:par>
                                <p:cTn id="15" presetID="23" presetClass="entr" presetSubtype="16" fill="hold" grpId="0" nodeType="withEffect">
                                  <p:stCondLst>
                                    <p:cond delay="0"/>
                                  </p:stCondLst>
                                  <p:childTnLst>
                                    <p:set>
                                      <p:cBhvr>
                                        <p:cTn id="16" dur="1" fill="hold">
                                          <p:stCondLst>
                                            <p:cond delay="0"/>
                                          </p:stCondLst>
                                        </p:cTn>
                                        <p:tgtEl>
                                          <p:spTgt spid="166915"/>
                                        </p:tgtEl>
                                        <p:attrNameLst>
                                          <p:attrName>style.visibility</p:attrName>
                                        </p:attrNameLst>
                                      </p:cBhvr>
                                      <p:to>
                                        <p:strVal val="visible"/>
                                      </p:to>
                                    </p:set>
                                    <p:anim calcmode="lin" valueType="num">
                                      <p:cBhvr>
                                        <p:cTn id="17" dur="500" fill="hold"/>
                                        <p:tgtEl>
                                          <p:spTgt spid="166915"/>
                                        </p:tgtEl>
                                        <p:attrNameLst>
                                          <p:attrName>ppt_w</p:attrName>
                                        </p:attrNameLst>
                                      </p:cBhvr>
                                      <p:tavLst>
                                        <p:tav tm="0">
                                          <p:val>
                                            <p:fltVal val="0"/>
                                          </p:val>
                                        </p:tav>
                                        <p:tav tm="100000">
                                          <p:val>
                                            <p:strVal val="#ppt_w"/>
                                          </p:val>
                                        </p:tav>
                                      </p:tavLst>
                                    </p:anim>
                                    <p:anim calcmode="lin" valueType="num">
                                      <p:cBhvr>
                                        <p:cTn id="18" dur="500" fill="hold"/>
                                        <p:tgtEl>
                                          <p:spTgt spid="166915"/>
                                        </p:tgtEl>
                                        <p:attrNameLst>
                                          <p:attrName>ppt_h</p:attrName>
                                        </p:attrNameLst>
                                      </p:cBhvr>
                                      <p:tavLst>
                                        <p:tav tm="0">
                                          <p:val>
                                            <p:fltVal val="0"/>
                                          </p:val>
                                        </p:tav>
                                        <p:tav tm="100000">
                                          <p:val>
                                            <p:strVal val="#ppt_h"/>
                                          </p:val>
                                        </p:tav>
                                      </p:tavLst>
                                    </p:anim>
                                  </p:childTnLst>
                                </p:cTn>
                              </p:par>
                            </p:childTnLst>
                          </p:cTn>
                        </p:par>
                        <p:par>
                          <p:cTn id="19" fill="hold" nodeType="afterGroup">
                            <p:stCondLst>
                              <p:cond delay="1000"/>
                            </p:stCondLst>
                            <p:childTnLst>
                              <p:par>
                                <p:cTn id="20" presetID="10" presetClass="entr" presetSubtype="0" fill="hold" nodeType="afterEffect">
                                  <p:stCondLst>
                                    <p:cond delay="0"/>
                                  </p:stCondLst>
                                  <p:childTnLst>
                                    <p:set>
                                      <p:cBhvr>
                                        <p:cTn id="21" dur="1" fill="hold">
                                          <p:stCondLst>
                                            <p:cond delay="0"/>
                                          </p:stCondLst>
                                        </p:cTn>
                                        <p:tgtEl>
                                          <p:spTgt spid="166916"/>
                                        </p:tgtEl>
                                        <p:attrNameLst>
                                          <p:attrName>style.visibility</p:attrName>
                                        </p:attrNameLst>
                                      </p:cBhvr>
                                      <p:to>
                                        <p:strVal val="visible"/>
                                      </p:to>
                                    </p:set>
                                    <p:animEffect transition="in" filter="fade">
                                      <p:cBhvr>
                                        <p:cTn id="22" dur="2000"/>
                                        <p:tgtEl>
                                          <p:spTgt spid="166916"/>
                                        </p:tgtEl>
                                      </p:cBhvr>
                                    </p:animEffect>
                                  </p:childTnLst>
                                </p:cTn>
                              </p:par>
                              <p:par>
                                <p:cTn id="23" presetID="10" presetClass="entr" presetSubtype="0" fill="hold" nodeType="withEffect">
                                  <p:stCondLst>
                                    <p:cond delay="0"/>
                                  </p:stCondLst>
                                  <p:childTnLst>
                                    <p:set>
                                      <p:cBhvr>
                                        <p:cTn id="24" dur="1" fill="hold">
                                          <p:stCondLst>
                                            <p:cond delay="0"/>
                                          </p:stCondLst>
                                        </p:cTn>
                                        <p:tgtEl>
                                          <p:spTgt spid="166920"/>
                                        </p:tgtEl>
                                        <p:attrNameLst>
                                          <p:attrName>style.visibility</p:attrName>
                                        </p:attrNameLst>
                                      </p:cBhvr>
                                      <p:to>
                                        <p:strVal val="visible"/>
                                      </p:to>
                                    </p:set>
                                    <p:animEffect transition="in" filter="fade">
                                      <p:cBhvr>
                                        <p:cTn id="25" dur="2000"/>
                                        <p:tgtEl>
                                          <p:spTgt spid="166920"/>
                                        </p:tgtEl>
                                      </p:cBhvr>
                                    </p:animEffect>
                                  </p:childTnLst>
                                </p:cTn>
                              </p:par>
                              <p:par>
                                <p:cTn id="26" presetID="10" presetClass="entr" presetSubtype="0" fill="hold" nodeType="withEffect">
                                  <p:stCondLst>
                                    <p:cond delay="0"/>
                                  </p:stCondLst>
                                  <p:childTnLst>
                                    <p:set>
                                      <p:cBhvr>
                                        <p:cTn id="27" dur="1" fill="hold">
                                          <p:stCondLst>
                                            <p:cond delay="0"/>
                                          </p:stCondLst>
                                        </p:cTn>
                                        <p:tgtEl>
                                          <p:spTgt spid="166924"/>
                                        </p:tgtEl>
                                        <p:attrNameLst>
                                          <p:attrName>style.visibility</p:attrName>
                                        </p:attrNameLst>
                                      </p:cBhvr>
                                      <p:to>
                                        <p:strVal val="visible"/>
                                      </p:to>
                                    </p:set>
                                    <p:animEffect transition="in" filter="fade">
                                      <p:cBhvr>
                                        <p:cTn id="28" dur="2000"/>
                                        <p:tgtEl>
                                          <p:spTgt spid="166924"/>
                                        </p:tgtEl>
                                      </p:cBhvr>
                                    </p:animEffect>
                                  </p:childTnLst>
                                </p:cTn>
                              </p:par>
                              <p:par>
                                <p:cTn id="29" presetID="10" presetClass="entr" presetSubtype="0" fill="hold" nodeType="withEffect">
                                  <p:stCondLst>
                                    <p:cond delay="0"/>
                                  </p:stCondLst>
                                  <p:childTnLst>
                                    <p:set>
                                      <p:cBhvr>
                                        <p:cTn id="30" dur="1" fill="hold">
                                          <p:stCondLst>
                                            <p:cond delay="0"/>
                                          </p:stCondLst>
                                        </p:cTn>
                                        <p:tgtEl>
                                          <p:spTgt spid="166928"/>
                                        </p:tgtEl>
                                        <p:attrNameLst>
                                          <p:attrName>style.visibility</p:attrName>
                                        </p:attrNameLst>
                                      </p:cBhvr>
                                      <p:to>
                                        <p:strVal val="visible"/>
                                      </p:to>
                                    </p:set>
                                    <p:animEffect transition="in" filter="fade">
                                      <p:cBhvr>
                                        <p:cTn id="31" dur="2000"/>
                                        <p:tgtEl>
                                          <p:spTgt spid="166928"/>
                                        </p:tgtEl>
                                      </p:cBhvr>
                                    </p:animEffect>
                                  </p:childTnLst>
                                </p:cTn>
                              </p:par>
                              <p:par>
                                <p:cTn id="32" presetID="10" presetClass="entr" presetSubtype="0" fill="hold" nodeType="withEffect">
                                  <p:stCondLst>
                                    <p:cond delay="0"/>
                                  </p:stCondLst>
                                  <p:childTnLst>
                                    <p:set>
                                      <p:cBhvr>
                                        <p:cTn id="33" dur="1" fill="hold">
                                          <p:stCondLst>
                                            <p:cond delay="0"/>
                                          </p:stCondLst>
                                        </p:cTn>
                                        <p:tgtEl>
                                          <p:spTgt spid="166932"/>
                                        </p:tgtEl>
                                        <p:attrNameLst>
                                          <p:attrName>style.visibility</p:attrName>
                                        </p:attrNameLst>
                                      </p:cBhvr>
                                      <p:to>
                                        <p:strVal val="visible"/>
                                      </p:to>
                                    </p:set>
                                    <p:animEffect transition="in" filter="fade">
                                      <p:cBhvr>
                                        <p:cTn id="34" dur="2000"/>
                                        <p:tgtEl>
                                          <p:spTgt spid="166932"/>
                                        </p:tgtEl>
                                      </p:cBhvr>
                                    </p:animEffect>
                                  </p:childTnLst>
                                </p:cTn>
                              </p:par>
                              <p:par>
                                <p:cTn id="35" presetID="10" presetClass="entr" presetSubtype="0" fill="hold" nodeType="withEffect">
                                  <p:stCondLst>
                                    <p:cond delay="0"/>
                                  </p:stCondLst>
                                  <p:childTnLst>
                                    <p:set>
                                      <p:cBhvr>
                                        <p:cTn id="36" dur="1" fill="hold">
                                          <p:stCondLst>
                                            <p:cond delay="0"/>
                                          </p:stCondLst>
                                        </p:cTn>
                                        <p:tgtEl>
                                          <p:spTgt spid="166936"/>
                                        </p:tgtEl>
                                        <p:attrNameLst>
                                          <p:attrName>style.visibility</p:attrName>
                                        </p:attrNameLst>
                                      </p:cBhvr>
                                      <p:to>
                                        <p:strVal val="visible"/>
                                      </p:to>
                                    </p:set>
                                    <p:animEffect transition="in" filter="fade">
                                      <p:cBhvr>
                                        <p:cTn id="37" dur="2000"/>
                                        <p:tgtEl>
                                          <p:spTgt spid="166936"/>
                                        </p:tgtEl>
                                      </p:cBhvr>
                                    </p:animEffect>
                                  </p:childTnLst>
                                </p:cTn>
                              </p:par>
                              <p:par>
                                <p:cTn id="38" presetID="10" presetClass="entr" presetSubtype="0" fill="hold" nodeType="withEffect">
                                  <p:stCondLst>
                                    <p:cond delay="0"/>
                                  </p:stCondLst>
                                  <p:childTnLst>
                                    <p:set>
                                      <p:cBhvr>
                                        <p:cTn id="39" dur="1" fill="hold">
                                          <p:stCondLst>
                                            <p:cond delay="0"/>
                                          </p:stCondLst>
                                        </p:cTn>
                                        <p:tgtEl>
                                          <p:spTgt spid="166940"/>
                                        </p:tgtEl>
                                        <p:attrNameLst>
                                          <p:attrName>style.visibility</p:attrName>
                                        </p:attrNameLst>
                                      </p:cBhvr>
                                      <p:to>
                                        <p:strVal val="visible"/>
                                      </p:to>
                                    </p:set>
                                    <p:animEffect transition="in" filter="fade">
                                      <p:cBhvr>
                                        <p:cTn id="40" dur="2000"/>
                                        <p:tgtEl>
                                          <p:spTgt spid="166940"/>
                                        </p:tgtEl>
                                      </p:cBhvr>
                                    </p:animEffect>
                                  </p:childTnLst>
                                </p:cTn>
                              </p:par>
                              <p:par>
                                <p:cTn id="41" presetID="10" presetClass="entr" presetSubtype="0" fill="hold" nodeType="withEffect">
                                  <p:stCondLst>
                                    <p:cond delay="0"/>
                                  </p:stCondLst>
                                  <p:childTnLst>
                                    <p:set>
                                      <p:cBhvr>
                                        <p:cTn id="42" dur="1" fill="hold">
                                          <p:stCondLst>
                                            <p:cond delay="0"/>
                                          </p:stCondLst>
                                        </p:cTn>
                                        <p:tgtEl>
                                          <p:spTgt spid="166944"/>
                                        </p:tgtEl>
                                        <p:attrNameLst>
                                          <p:attrName>style.visibility</p:attrName>
                                        </p:attrNameLst>
                                      </p:cBhvr>
                                      <p:to>
                                        <p:strVal val="visible"/>
                                      </p:to>
                                    </p:set>
                                    <p:animEffect transition="in" filter="fade">
                                      <p:cBhvr>
                                        <p:cTn id="43" dur="2000"/>
                                        <p:tgtEl>
                                          <p:spTgt spid="166944"/>
                                        </p:tgtEl>
                                      </p:cBhvr>
                                    </p:animEffect>
                                  </p:childTnLst>
                                </p:cTn>
                              </p:par>
                              <p:par>
                                <p:cTn id="44" presetID="10" presetClass="entr" presetSubtype="0" fill="hold" nodeType="withEffect">
                                  <p:stCondLst>
                                    <p:cond delay="0"/>
                                  </p:stCondLst>
                                  <p:childTnLst>
                                    <p:set>
                                      <p:cBhvr>
                                        <p:cTn id="45" dur="1" fill="hold">
                                          <p:stCondLst>
                                            <p:cond delay="0"/>
                                          </p:stCondLst>
                                        </p:cTn>
                                        <p:tgtEl>
                                          <p:spTgt spid="166948"/>
                                        </p:tgtEl>
                                        <p:attrNameLst>
                                          <p:attrName>style.visibility</p:attrName>
                                        </p:attrNameLst>
                                      </p:cBhvr>
                                      <p:to>
                                        <p:strVal val="visible"/>
                                      </p:to>
                                    </p:set>
                                    <p:animEffect transition="in" filter="fade">
                                      <p:cBhvr>
                                        <p:cTn id="46" dur="2000"/>
                                        <p:tgtEl>
                                          <p:spTgt spid="166948"/>
                                        </p:tgtEl>
                                      </p:cBhvr>
                                    </p:animEffect>
                                  </p:childTnLst>
                                </p:cTn>
                              </p:par>
                              <p:par>
                                <p:cTn id="47" presetID="10" presetClass="entr" presetSubtype="0" fill="hold" nodeType="withEffect">
                                  <p:stCondLst>
                                    <p:cond delay="0"/>
                                  </p:stCondLst>
                                  <p:childTnLst>
                                    <p:set>
                                      <p:cBhvr>
                                        <p:cTn id="48" dur="1" fill="hold">
                                          <p:stCondLst>
                                            <p:cond delay="0"/>
                                          </p:stCondLst>
                                        </p:cTn>
                                        <p:tgtEl>
                                          <p:spTgt spid="166952"/>
                                        </p:tgtEl>
                                        <p:attrNameLst>
                                          <p:attrName>style.visibility</p:attrName>
                                        </p:attrNameLst>
                                      </p:cBhvr>
                                      <p:to>
                                        <p:strVal val="visible"/>
                                      </p:to>
                                    </p:set>
                                    <p:animEffect transition="in" filter="fade">
                                      <p:cBhvr>
                                        <p:cTn id="49" dur="2000"/>
                                        <p:tgtEl>
                                          <p:spTgt spid="166952"/>
                                        </p:tgtEl>
                                      </p:cBhvr>
                                    </p:animEffect>
                                  </p:childTnLst>
                                </p:cTn>
                              </p:par>
                              <p:par>
                                <p:cTn id="50" presetID="0" presetClass="path" presetSubtype="0" repeatCount="indefinite" autoRev="1" fill="hold" nodeType="withEffect">
                                  <p:stCondLst>
                                    <p:cond delay="0"/>
                                  </p:stCondLst>
                                  <p:childTnLst>
                                    <p:animMotion origin="layout" path="M 4.44444E-6 -7.40741E-6 L 0.00486 -0.00649 " pathEditMode="relative" ptsTypes="AA">
                                      <p:cBhvr>
                                        <p:cTn id="51" dur="100" fill="hold"/>
                                        <p:tgtEl>
                                          <p:spTgt spid="166916"/>
                                        </p:tgtEl>
                                        <p:attrNameLst>
                                          <p:attrName>ppt_x</p:attrName>
                                          <p:attrName>ppt_y</p:attrName>
                                        </p:attrNameLst>
                                      </p:cBhvr>
                                    </p:animMotion>
                                  </p:childTnLst>
                                </p:cTn>
                              </p:par>
                              <p:par>
                                <p:cTn id="52" presetID="0" presetClass="path" presetSubtype="0" repeatCount="indefinite" autoRev="1" fill="hold" nodeType="withEffect">
                                  <p:stCondLst>
                                    <p:cond delay="0"/>
                                  </p:stCondLst>
                                  <p:childTnLst>
                                    <p:animMotion origin="layout" path="M -4.44444E-6 0.0 L 0.00608 0.00093 " pathEditMode="relative" rAng="0" ptsTypes="AA">
                                      <p:cBhvr>
                                        <p:cTn id="53" dur="100" fill="hold"/>
                                        <p:tgtEl>
                                          <p:spTgt spid="166920"/>
                                        </p:tgtEl>
                                        <p:attrNameLst>
                                          <p:attrName>ppt_x</p:attrName>
                                          <p:attrName>ppt_y</p:attrName>
                                        </p:attrNameLst>
                                      </p:cBhvr>
                                      <p:rCtr x="295" y="46"/>
                                    </p:animMotion>
                                  </p:childTnLst>
                                </p:cTn>
                              </p:par>
                              <p:par>
                                <p:cTn id="54" presetID="0" presetClass="path" presetSubtype="0" repeatCount="indefinite" autoRev="1" fill="hold" nodeType="withEffect">
                                  <p:stCondLst>
                                    <p:cond delay="0"/>
                                  </p:stCondLst>
                                  <p:childTnLst>
                                    <p:animMotion origin="layout" path="M 3.33333E-6 2.59259E-6 L -0.00382 -0.00162 " pathEditMode="relative" rAng="0" ptsTypes="AA">
                                      <p:cBhvr>
                                        <p:cTn id="55" dur="100" fill="hold"/>
                                        <p:tgtEl>
                                          <p:spTgt spid="166924"/>
                                        </p:tgtEl>
                                        <p:attrNameLst>
                                          <p:attrName>ppt_x</p:attrName>
                                          <p:attrName>ppt_y</p:attrName>
                                        </p:attrNameLst>
                                      </p:cBhvr>
                                      <p:rCtr x="-191" y="-93"/>
                                    </p:animMotion>
                                  </p:childTnLst>
                                </p:cTn>
                              </p:par>
                              <p:par>
                                <p:cTn id="56" presetID="0" presetClass="path" presetSubtype="0" repeatCount="indefinite" autoRev="1" fill="hold" nodeType="withEffect">
                                  <p:stCondLst>
                                    <p:cond delay="0"/>
                                  </p:stCondLst>
                                  <p:childTnLst>
                                    <p:animMotion origin="layout" path="M 1.11111E-6 1.85185E-6 L -0.00295 0.00208 " pathEditMode="relative" rAng="0" ptsTypes="AA">
                                      <p:cBhvr>
                                        <p:cTn id="57" dur="100" fill="hold"/>
                                        <p:tgtEl>
                                          <p:spTgt spid="166928"/>
                                        </p:tgtEl>
                                        <p:attrNameLst>
                                          <p:attrName>ppt_x</p:attrName>
                                          <p:attrName>ppt_y</p:attrName>
                                        </p:attrNameLst>
                                      </p:cBhvr>
                                      <p:rCtr x="-156" y="93"/>
                                    </p:animMotion>
                                  </p:childTnLst>
                                </p:cTn>
                              </p:par>
                              <p:par>
                                <p:cTn id="58" presetID="0" presetClass="path" presetSubtype="0" repeatCount="indefinite" autoRev="1" fill="hold" nodeType="withEffect">
                                  <p:stCondLst>
                                    <p:cond delay="0"/>
                                  </p:stCondLst>
                                  <p:childTnLst>
                                    <p:animMotion origin="layout" path="M 4.44444E-6 -7.40741E-6 L 0.00486 -0.00649 " pathEditMode="relative" ptsTypes="AA">
                                      <p:cBhvr>
                                        <p:cTn id="59" dur="100" fill="hold"/>
                                        <p:tgtEl>
                                          <p:spTgt spid="166932"/>
                                        </p:tgtEl>
                                        <p:attrNameLst>
                                          <p:attrName>ppt_x</p:attrName>
                                          <p:attrName>ppt_y</p:attrName>
                                        </p:attrNameLst>
                                      </p:cBhvr>
                                    </p:animMotion>
                                  </p:childTnLst>
                                </p:cTn>
                              </p:par>
                              <p:par>
                                <p:cTn id="60" presetID="0" presetClass="path" presetSubtype="0" repeatCount="indefinite" autoRev="1" fill="hold" nodeType="withEffect">
                                  <p:stCondLst>
                                    <p:cond delay="0"/>
                                  </p:stCondLst>
                                  <p:childTnLst>
                                    <p:animMotion origin="layout" path="M -1.66667E-6 1.85185E-6 L -0.00121 -0.0044 " pathEditMode="relative" rAng="0" ptsTypes="AA">
                                      <p:cBhvr>
                                        <p:cTn id="61" dur="100" fill="hold"/>
                                        <p:tgtEl>
                                          <p:spTgt spid="166936"/>
                                        </p:tgtEl>
                                        <p:attrNameLst>
                                          <p:attrName>ppt_x</p:attrName>
                                          <p:attrName>ppt_y</p:attrName>
                                        </p:attrNameLst>
                                      </p:cBhvr>
                                      <p:rCtr x="-69" y="-231"/>
                                    </p:animMotion>
                                  </p:childTnLst>
                                </p:cTn>
                              </p:par>
                              <p:par>
                                <p:cTn id="62" presetID="0" presetClass="path" presetSubtype="0" repeatCount="indefinite" autoRev="1" fill="hold" nodeType="withEffect">
                                  <p:stCondLst>
                                    <p:cond delay="0"/>
                                  </p:stCondLst>
                                  <p:childTnLst>
                                    <p:animMotion origin="layout" path="M 5.55556E-7 3.7037E-7 L 0.00017 0.00486 " pathEditMode="relative" rAng="0" ptsTypes="AA">
                                      <p:cBhvr>
                                        <p:cTn id="63" dur="100" fill="hold"/>
                                        <p:tgtEl>
                                          <p:spTgt spid="166940"/>
                                        </p:tgtEl>
                                        <p:attrNameLst>
                                          <p:attrName>ppt_x</p:attrName>
                                          <p:attrName>ppt_y</p:attrName>
                                        </p:attrNameLst>
                                      </p:cBhvr>
                                      <p:rCtr x="0" y="231"/>
                                    </p:animMotion>
                                  </p:childTnLst>
                                </p:cTn>
                              </p:par>
                              <p:par>
                                <p:cTn id="64" presetID="0" presetClass="path" presetSubtype="0" repeatCount="indefinite" autoRev="1" fill="hold" nodeType="withEffect">
                                  <p:stCondLst>
                                    <p:cond delay="0"/>
                                  </p:stCondLst>
                                  <p:childTnLst>
                                    <p:animMotion origin="layout" path="M 4.44444E-6 -7.40741E-6 L 0.00486 -0.00649 " pathEditMode="relative" ptsTypes="AA">
                                      <p:cBhvr>
                                        <p:cTn id="65" dur="100" fill="hold"/>
                                        <p:tgtEl>
                                          <p:spTgt spid="166944"/>
                                        </p:tgtEl>
                                        <p:attrNameLst>
                                          <p:attrName>ppt_x</p:attrName>
                                          <p:attrName>ppt_y</p:attrName>
                                        </p:attrNameLst>
                                      </p:cBhvr>
                                    </p:animMotion>
                                  </p:childTnLst>
                                </p:cTn>
                              </p:par>
                              <p:par>
                                <p:cTn id="66" presetID="0" presetClass="path" presetSubtype="0" repeatCount="indefinite" autoRev="1" fill="hold" nodeType="withEffect">
                                  <p:stCondLst>
                                    <p:cond delay="0"/>
                                  </p:stCondLst>
                                  <p:childTnLst>
                                    <p:animMotion origin="layout" path="M -1.38889E-6 3.7037E-7 L 0.00486 0.00093 " pathEditMode="relative" rAng="0" ptsTypes="AA">
                                      <p:cBhvr>
                                        <p:cTn id="67" dur="100" fill="hold"/>
                                        <p:tgtEl>
                                          <p:spTgt spid="166948"/>
                                        </p:tgtEl>
                                        <p:attrNameLst>
                                          <p:attrName>ppt_x</p:attrName>
                                          <p:attrName>ppt_y</p:attrName>
                                        </p:attrNameLst>
                                      </p:cBhvr>
                                      <p:rCtr x="243" y="46"/>
                                    </p:animMotion>
                                  </p:childTnLst>
                                </p:cTn>
                              </p:par>
                              <p:par>
                                <p:cTn id="68" presetID="0" presetClass="path" presetSubtype="0" repeatCount="indefinite" autoRev="1" fill="hold" nodeType="withEffect">
                                  <p:stCondLst>
                                    <p:cond delay="0"/>
                                  </p:stCondLst>
                                  <p:childTnLst>
                                    <p:animMotion origin="layout" path="M -4.16667E-6 4.81481E-6 L -0.00295 -0.00024 " pathEditMode="relative" rAng="0" ptsTypes="AA">
                                      <p:cBhvr>
                                        <p:cTn id="69" dur="100" fill="hold"/>
                                        <p:tgtEl>
                                          <p:spTgt spid="166952"/>
                                        </p:tgtEl>
                                        <p:attrNameLst>
                                          <p:attrName>ppt_x</p:attrName>
                                          <p:attrName>ppt_y</p:attrName>
                                        </p:attrNameLst>
                                      </p:cBhvr>
                                      <p:rCtr x="-156" y="-23"/>
                                    </p:animMotion>
                                  </p:childTnLst>
                                </p:cTn>
                              </p:par>
                              <p:par>
                                <p:cTn id="70" presetID="42" presetClass="entr" presetSubtype="0" fill="hold" grpId="0" nodeType="withEffect">
                                  <p:stCondLst>
                                    <p:cond delay="0"/>
                                  </p:stCondLst>
                                  <p:childTnLst>
                                    <p:set>
                                      <p:cBhvr>
                                        <p:cTn id="71" dur="1" fill="hold">
                                          <p:stCondLst>
                                            <p:cond delay="0"/>
                                          </p:stCondLst>
                                        </p:cTn>
                                        <p:tgtEl>
                                          <p:spTgt spid="167043"/>
                                        </p:tgtEl>
                                        <p:attrNameLst>
                                          <p:attrName>style.visibility</p:attrName>
                                        </p:attrNameLst>
                                      </p:cBhvr>
                                      <p:to>
                                        <p:strVal val="visible"/>
                                      </p:to>
                                    </p:set>
                                    <p:animEffect transition="in" filter="fade">
                                      <p:cBhvr>
                                        <p:cTn id="72" dur="1000"/>
                                        <p:tgtEl>
                                          <p:spTgt spid="167043"/>
                                        </p:tgtEl>
                                      </p:cBhvr>
                                    </p:animEffect>
                                    <p:anim calcmode="lin" valueType="num">
                                      <p:cBhvr>
                                        <p:cTn id="73" dur="1000" fill="hold"/>
                                        <p:tgtEl>
                                          <p:spTgt spid="167043"/>
                                        </p:tgtEl>
                                        <p:attrNameLst>
                                          <p:attrName>ppt_x</p:attrName>
                                        </p:attrNameLst>
                                      </p:cBhvr>
                                      <p:tavLst>
                                        <p:tav tm="0">
                                          <p:val>
                                            <p:strVal val="#ppt_x"/>
                                          </p:val>
                                        </p:tav>
                                        <p:tav tm="100000">
                                          <p:val>
                                            <p:strVal val="#ppt_x"/>
                                          </p:val>
                                        </p:tav>
                                      </p:tavLst>
                                    </p:anim>
                                    <p:anim calcmode="lin" valueType="num">
                                      <p:cBhvr>
                                        <p:cTn id="74" dur="1000" fill="hold"/>
                                        <p:tgtEl>
                                          <p:spTgt spid="167043"/>
                                        </p:tgtEl>
                                        <p:attrNameLst>
                                          <p:attrName>ppt_y</p:attrName>
                                        </p:attrNameLst>
                                      </p:cBhvr>
                                      <p:tavLst>
                                        <p:tav tm="0">
                                          <p:val>
                                            <p:strVal val="#ppt_y+.1"/>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166956"/>
                                        </p:tgtEl>
                                        <p:attrNameLst>
                                          <p:attrName>style.visibility</p:attrName>
                                        </p:attrNameLst>
                                      </p:cBhvr>
                                      <p:to>
                                        <p:strVal val="visible"/>
                                      </p:to>
                                    </p:set>
                                    <p:animEffect transition="in" filter="fade">
                                      <p:cBhvr>
                                        <p:cTn id="79" dur="1000"/>
                                        <p:tgtEl>
                                          <p:spTgt spid="166956"/>
                                        </p:tgtEl>
                                      </p:cBhvr>
                                    </p:animEffect>
                                  </p:childTnLst>
                                </p:cTn>
                              </p:par>
                              <p:par>
                                <p:cTn id="80" presetID="23" presetClass="entr" presetSubtype="16" fill="hold" grpId="0" nodeType="withEffect">
                                  <p:stCondLst>
                                    <p:cond delay="0"/>
                                  </p:stCondLst>
                                  <p:childTnLst>
                                    <p:set>
                                      <p:cBhvr>
                                        <p:cTn id="81" dur="1" fill="hold">
                                          <p:stCondLst>
                                            <p:cond delay="0"/>
                                          </p:stCondLst>
                                        </p:cTn>
                                        <p:tgtEl>
                                          <p:spTgt spid="166957"/>
                                        </p:tgtEl>
                                        <p:attrNameLst>
                                          <p:attrName>style.visibility</p:attrName>
                                        </p:attrNameLst>
                                      </p:cBhvr>
                                      <p:to>
                                        <p:strVal val="visible"/>
                                      </p:to>
                                    </p:set>
                                    <p:anim calcmode="lin" valueType="num">
                                      <p:cBhvr>
                                        <p:cTn id="82" dur="500" fill="hold"/>
                                        <p:tgtEl>
                                          <p:spTgt spid="166957"/>
                                        </p:tgtEl>
                                        <p:attrNameLst>
                                          <p:attrName>ppt_w</p:attrName>
                                        </p:attrNameLst>
                                      </p:cBhvr>
                                      <p:tavLst>
                                        <p:tav tm="0">
                                          <p:val>
                                            <p:fltVal val="0"/>
                                          </p:val>
                                        </p:tav>
                                        <p:tav tm="100000">
                                          <p:val>
                                            <p:strVal val="#ppt_w"/>
                                          </p:val>
                                        </p:tav>
                                      </p:tavLst>
                                    </p:anim>
                                    <p:anim calcmode="lin" valueType="num">
                                      <p:cBhvr>
                                        <p:cTn id="83" dur="500" fill="hold"/>
                                        <p:tgtEl>
                                          <p:spTgt spid="166957"/>
                                        </p:tgtEl>
                                        <p:attrNameLst>
                                          <p:attrName>ppt_h</p:attrName>
                                        </p:attrNameLst>
                                      </p:cBhvr>
                                      <p:tavLst>
                                        <p:tav tm="0">
                                          <p:val>
                                            <p:fltVal val="0"/>
                                          </p:val>
                                        </p:tav>
                                        <p:tav tm="100000">
                                          <p:val>
                                            <p:strVal val="#ppt_h"/>
                                          </p:val>
                                        </p:tav>
                                      </p:tavLst>
                                    </p:anim>
                                  </p:childTnLst>
                                </p:cTn>
                              </p:par>
                            </p:childTnLst>
                          </p:cTn>
                        </p:par>
                        <p:par>
                          <p:cTn id="84" fill="hold" nodeType="afterGroup">
                            <p:stCondLst>
                              <p:cond delay="1000"/>
                            </p:stCondLst>
                            <p:childTnLst>
                              <p:par>
                                <p:cTn id="85" presetID="10" presetClass="entr" presetSubtype="0" fill="hold" nodeType="afterEffect">
                                  <p:stCondLst>
                                    <p:cond delay="0"/>
                                  </p:stCondLst>
                                  <p:childTnLst>
                                    <p:set>
                                      <p:cBhvr>
                                        <p:cTn id="86" dur="1" fill="hold">
                                          <p:stCondLst>
                                            <p:cond delay="0"/>
                                          </p:stCondLst>
                                        </p:cTn>
                                        <p:tgtEl>
                                          <p:spTgt spid="166958"/>
                                        </p:tgtEl>
                                        <p:attrNameLst>
                                          <p:attrName>style.visibility</p:attrName>
                                        </p:attrNameLst>
                                      </p:cBhvr>
                                      <p:to>
                                        <p:strVal val="visible"/>
                                      </p:to>
                                    </p:set>
                                    <p:animEffect transition="in" filter="fade">
                                      <p:cBhvr>
                                        <p:cTn id="87" dur="2000"/>
                                        <p:tgtEl>
                                          <p:spTgt spid="166958"/>
                                        </p:tgtEl>
                                      </p:cBhvr>
                                    </p:animEffect>
                                  </p:childTnLst>
                                </p:cTn>
                              </p:par>
                              <p:par>
                                <p:cTn id="88" presetID="10" presetClass="entr" presetSubtype="0" fill="hold" nodeType="withEffect">
                                  <p:stCondLst>
                                    <p:cond delay="0"/>
                                  </p:stCondLst>
                                  <p:childTnLst>
                                    <p:set>
                                      <p:cBhvr>
                                        <p:cTn id="89" dur="1" fill="hold">
                                          <p:stCondLst>
                                            <p:cond delay="0"/>
                                          </p:stCondLst>
                                        </p:cTn>
                                        <p:tgtEl>
                                          <p:spTgt spid="166962"/>
                                        </p:tgtEl>
                                        <p:attrNameLst>
                                          <p:attrName>style.visibility</p:attrName>
                                        </p:attrNameLst>
                                      </p:cBhvr>
                                      <p:to>
                                        <p:strVal val="visible"/>
                                      </p:to>
                                    </p:set>
                                    <p:animEffect transition="in" filter="fade">
                                      <p:cBhvr>
                                        <p:cTn id="90" dur="2000"/>
                                        <p:tgtEl>
                                          <p:spTgt spid="166962"/>
                                        </p:tgtEl>
                                      </p:cBhvr>
                                    </p:animEffect>
                                  </p:childTnLst>
                                </p:cTn>
                              </p:par>
                              <p:par>
                                <p:cTn id="91" presetID="10" presetClass="entr" presetSubtype="0" fill="hold" nodeType="withEffect">
                                  <p:stCondLst>
                                    <p:cond delay="0"/>
                                  </p:stCondLst>
                                  <p:childTnLst>
                                    <p:set>
                                      <p:cBhvr>
                                        <p:cTn id="92" dur="1" fill="hold">
                                          <p:stCondLst>
                                            <p:cond delay="0"/>
                                          </p:stCondLst>
                                        </p:cTn>
                                        <p:tgtEl>
                                          <p:spTgt spid="166966"/>
                                        </p:tgtEl>
                                        <p:attrNameLst>
                                          <p:attrName>style.visibility</p:attrName>
                                        </p:attrNameLst>
                                      </p:cBhvr>
                                      <p:to>
                                        <p:strVal val="visible"/>
                                      </p:to>
                                    </p:set>
                                    <p:animEffect transition="in" filter="fade">
                                      <p:cBhvr>
                                        <p:cTn id="93" dur="2000"/>
                                        <p:tgtEl>
                                          <p:spTgt spid="166966"/>
                                        </p:tgtEl>
                                      </p:cBhvr>
                                    </p:animEffect>
                                  </p:childTnLst>
                                </p:cTn>
                              </p:par>
                              <p:par>
                                <p:cTn id="94" presetID="10" presetClass="entr" presetSubtype="0" fill="hold" nodeType="withEffect">
                                  <p:stCondLst>
                                    <p:cond delay="0"/>
                                  </p:stCondLst>
                                  <p:childTnLst>
                                    <p:set>
                                      <p:cBhvr>
                                        <p:cTn id="95" dur="1" fill="hold">
                                          <p:stCondLst>
                                            <p:cond delay="0"/>
                                          </p:stCondLst>
                                        </p:cTn>
                                        <p:tgtEl>
                                          <p:spTgt spid="166970"/>
                                        </p:tgtEl>
                                        <p:attrNameLst>
                                          <p:attrName>style.visibility</p:attrName>
                                        </p:attrNameLst>
                                      </p:cBhvr>
                                      <p:to>
                                        <p:strVal val="visible"/>
                                      </p:to>
                                    </p:set>
                                    <p:animEffect transition="in" filter="fade">
                                      <p:cBhvr>
                                        <p:cTn id="96" dur="2000"/>
                                        <p:tgtEl>
                                          <p:spTgt spid="166970"/>
                                        </p:tgtEl>
                                      </p:cBhvr>
                                    </p:animEffect>
                                  </p:childTnLst>
                                </p:cTn>
                              </p:par>
                              <p:par>
                                <p:cTn id="97" presetID="10" presetClass="entr" presetSubtype="0" fill="hold" nodeType="withEffect">
                                  <p:stCondLst>
                                    <p:cond delay="0"/>
                                  </p:stCondLst>
                                  <p:childTnLst>
                                    <p:set>
                                      <p:cBhvr>
                                        <p:cTn id="98" dur="1" fill="hold">
                                          <p:stCondLst>
                                            <p:cond delay="0"/>
                                          </p:stCondLst>
                                        </p:cTn>
                                        <p:tgtEl>
                                          <p:spTgt spid="166974"/>
                                        </p:tgtEl>
                                        <p:attrNameLst>
                                          <p:attrName>style.visibility</p:attrName>
                                        </p:attrNameLst>
                                      </p:cBhvr>
                                      <p:to>
                                        <p:strVal val="visible"/>
                                      </p:to>
                                    </p:set>
                                    <p:animEffect transition="in" filter="fade">
                                      <p:cBhvr>
                                        <p:cTn id="99" dur="2000"/>
                                        <p:tgtEl>
                                          <p:spTgt spid="166974"/>
                                        </p:tgtEl>
                                      </p:cBhvr>
                                    </p:animEffect>
                                  </p:childTnLst>
                                </p:cTn>
                              </p:par>
                              <p:par>
                                <p:cTn id="100" presetID="10" presetClass="entr" presetSubtype="0" fill="hold" nodeType="withEffect">
                                  <p:stCondLst>
                                    <p:cond delay="0"/>
                                  </p:stCondLst>
                                  <p:childTnLst>
                                    <p:set>
                                      <p:cBhvr>
                                        <p:cTn id="101" dur="1" fill="hold">
                                          <p:stCondLst>
                                            <p:cond delay="0"/>
                                          </p:stCondLst>
                                        </p:cTn>
                                        <p:tgtEl>
                                          <p:spTgt spid="166978"/>
                                        </p:tgtEl>
                                        <p:attrNameLst>
                                          <p:attrName>style.visibility</p:attrName>
                                        </p:attrNameLst>
                                      </p:cBhvr>
                                      <p:to>
                                        <p:strVal val="visible"/>
                                      </p:to>
                                    </p:set>
                                    <p:animEffect transition="in" filter="fade">
                                      <p:cBhvr>
                                        <p:cTn id="102" dur="2000"/>
                                        <p:tgtEl>
                                          <p:spTgt spid="166978"/>
                                        </p:tgtEl>
                                      </p:cBhvr>
                                    </p:animEffect>
                                  </p:childTnLst>
                                </p:cTn>
                              </p:par>
                              <p:par>
                                <p:cTn id="103" presetID="10" presetClass="entr" presetSubtype="0" fill="hold" nodeType="withEffect">
                                  <p:stCondLst>
                                    <p:cond delay="0"/>
                                  </p:stCondLst>
                                  <p:childTnLst>
                                    <p:set>
                                      <p:cBhvr>
                                        <p:cTn id="104" dur="1" fill="hold">
                                          <p:stCondLst>
                                            <p:cond delay="0"/>
                                          </p:stCondLst>
                                        </p:cTn>
                                        <p:tgtEl>
                                          <p:spTgt spid="166982"/>
                                        </p:tgtEl>
                                        <p:attrNameLst>
                                          <p:attrName>style.visibility</p:attrName>
                                        </p:attrNameLst>
                                      </p:cBhvr>
                                      <p:to>
                                        <p:strVal val="visible"/>
                                      </p:to>
                                    </p:set>
                                    <p:animEffect transition="in" filter="fade">
                                      <p:cBhvr>
                                        <p:cTn id="105" dur="2000"/>
                                        <p:tgtEl>
                                          <p:spTgt spid="166982"/>
                                        </p:tgtEl>
                                      </p:cBhvr>
                                    </p:animEffect>
                                  </p:childTnLst>
                                </p:cTn>
                              </p:par>
                              <p:par>
                                <p:cTn id="106" presetID="10" presetClass="entr" presetSubtype="0" fill="hold" nodeType="withEffect">
                                  <p:stCondLst>
                                    <p:cond delay="0"/>
                                  </p:stCondLst>
                                  <p:childTnLst>
                                    <p:set>
                                      <p:cBhvr>
                                        <p:cTn id="107" dur="1" fill="hold">
                                          <p:stCondLst>
                                            <p:cond delay="0"/>
                                          </p:stCondLst>
                                        </p:cTn>
                                        <p:tgtEl>
                                          <p:spTgt spid="166986"/>
                                        </p:tgtEl>
                                        <p:attrNameLst>
                                          <p:attrName>style.visibility</p:attrName>
                                        </p:attrNameLst>
                                      </p:cBhvr>
                                      <p:to>
                                        <p:strVal val="visible"/>
                                      </p:to>
                                    </p:set>
                                    <p:animEffect transition="in" filter="fade">
                                      <p:cBhvr>
                                        <p:cTn id="108" dur="2000"/>
                                        <p:tgtEl>
                                          <p:spTgt spid="166986"/>
                                        </p:tgtEl>
                                      </p:cBhvr>
                                    </p:animEffect>
                                  </p:childTnLst>
                                </p:cTn>
                              </p:par>
                              <p:par>
                                <p:cTn id="109" presetID="10" presetClass="entr" presetSubtype="0" fill="hold" nodeType="withEffect">
                                  <p:stCondLst>
                                    <p:cond delay="0"/>
                                  </p:stCondLst>
                                  <p:childTnLst>
                                    <p:set>
                                      <p:cBhvr>
                                        <p:cTn id="110" dur="1" fill="hold">
                                          <p:stCondLst>
                                            <p:cond delay="0"/>
                                          </p:stCondLst>
                                        </p:cTn>
                                        <p:tgtEl>
                                          <p:spTgt spid="166990"/>
                                        </p:tgtEl>
                                        <p:attrNameLst>
                                          <p:attrName>style.visibility</p:attrName>
                                        </p:attrNameLst>
                                      </p:cBhvr>
                                      <p:to>
                                        <p:strVal val="visible"/>
                                      </p:to>
                                    </p:set>
                                    <p:animEffect transition="in" filter="fade">
                                      <p:cBhvr>
                                        <p:cTn id="111" dur="2000"/>
                                        <p:tgtEl>
                                          <p:spTgt spid="166990"/>
                                        </p:tgtEl>
                                      </p:cBhvr>
                                    </p:animEffect>
                                  </p:childTnLst>
                                </p:cTn>
                              </p:par>
                              <p:par>
                                <p:cTn id="112" presetID="10" presetClass="entr" presetSubtype="0" fill="hold" nodeType="withEffect">
                                  <p:stCondLst>
                                    <p:cond delay="0"/>
                                  </p:stCondLst>
                                  <p:childTnLst>
                                    <p:set>
                                      <p:cBhvr>
                                        <p:cTn id="113" dur="1" fill="hold">
                                          <p:stCondLst>
                                            <p:cond delay="0"/>
                                          </p:stCondLst>
                                        </p:cTn>
                                        <p:tgtEl>
                                          <p:spTgt spid="166994"/>
                                        </p:tgtEl>
                                        <p:attrNameLst>
                                          <p:attrName>style.visibility</p:attrName>
                                        </p:attrNameLst>
                                      </p:cBhvr>
                                      <p:to>
                                        <p:strVal val="visible"/>
                                      </p:to>
                                    </p:set>
                                    <p:animEffect transition="in" filter="fade">
                                      <p:cBhvr>
                                        <p:cTn id="114" dur="2000"/>
                                        <p:tgtEl>
                                          <p:spTgt spid="166994"/>
                                        </p:tgtEl>
                                      </p:cBhvr>
                                    </p:animEffect>
                                  </p:childTnLst>
                                </p:cTn>
                              </p:par>
                              <p:par>
                                <p:cTn id="115" presetID="0" presetClass="path" presetSubtype="0" repeatCount="indefinite" autoRev="1" fill="hold" nodeType="withEffect">
                                  <p:stCondLst>
                                    <p:cond delay="0"/>
                                  </p:stCondLst>
                                  <p:childTnLst>
                                    <p:animMotion origin="layout" path="M 4.44444E-6 -7.40741E-6 L 0.00486 -0.00649 " pathEditMode="relative" ptsTypes="AA">
                                      <p:cBhvr>
                                        <p:cTn id="116" dur="50" fill="hold"/>
                                        <p:tgtEl>
                                          <p:spTgt spid="166958"/>
                                        </p:tgtEl>
                                        <p:attrNameLst>
                                          <p:attrName>ppt_x</p:attrName>
                                          <p:attrName>ppt_y</p:attrName>
                                        </p:attrNameLst>
                                      </p:cBhvr>
                                    </p:animMotion>
                                  </p:childTnLst>
                                </p:cTn>
                              </p:par>
                              <p:par>
                                <p:cTn id="117" presetID="0" presetClass="path" presetSubtype="0" repeatCount="indefinite" autoRev="1" fill="hold" nodeType="withEffect">
                                  <p:stCondLst>
                                    <p:cond delay="0"/>
                                  </p:stCondLst>
                                  <p:childTnLst>
                                    <p:animMotion origin="layout" path="M -4.44444E-6 0.0 L 0.00608 0.00093 " pathEditMode="relative" rAng="0" ptsTypes="AA">
                                      <p:cBhvr>
                                        <p:cTn id="118" dur="50" fill="hold"/>
                                        <p:tgtEl>
                                          <p:spTgt spid="166962"/>
                                        </p:tgtEl>
                                        <p:attrNameLst>
                                          <p:attrName>ppt_x</p:attrName>
                                          <p:attrName>ppt_y</p:attrName>
                                        </p:attrNameLst>
                                      </p:cBhvr>
                                      <p:rCtr x="295" y="46"/>
                                    </p:animMotion>
                                  </p:childTnLst>
                                </p:cTn>
                              </p:par>
                              <p:par>
                                <p:cTn id="119" presetID="0" presetClass="path" presetSubtype="0" repeatCount="indefinite" autoRev="1" fill="hold" nodeType="withEffect">
                                  <p:stCondLst>
                                    <p:cond delay="0"/>
                                  </p:stCondLst>
                                  <p:childTnLst>
                                    <p:animMotion origin="layout" path="M 3.33333E-6 2.59259E-6 L -0.00382 -0.00162 " pathEditMode="relative" rAng="0" ptsTypes="AA">
                                      <p:cBhvr>
                                        <p:cTn id="120" dur="50" fill="hold"/>
                                        <p:tgtEl>
                                          <p:spTgt spid="166966"/>
                                        </p:tgtEl>
                                        <p:attrNameLst>
                                          <p:attrName>ppt_x</p:attrName>
                                          <p:attrName>ppt_y</p:attrName>
                                        </p:attrNameLst>
                                      </p:cBhvr>
                                      <p:rCtr x="-191" y="-93"/>
                                    </p:animMotion>
                                  </p:childTnLst>
                                </p:cTn>
                              </p:par>
                              <p:par>
                                <p:cTn id="121" presetID="0" presetClass="path" presetSubtype="0" repeatCount="indefinite" autoRev="1" fill="hold" nodeType="withEffect">
                                  <p:stCondLst>
                                    <p:cond delay="0"/>
                                  </p:stCondLst>
                                  <p:childTnLst>
                                    <p:animMotion origin="layout" path="M 1.11111E-6 1.85185E-6 L -0.00295 0.00208 " pathEditMode="relative" rAng="0" ptsTypes="AA">
                                      <p:cBhvr>
                                        <p:cTn id="122" dur="50" fill="hold"/>
                                        <p:tgtEl>
                                          <p:spTgt spid="166970"/>
                                        </p:tgtEl>
                                        <p:attrNameLst>
                                          <p:attrName>ppt_x</p:attrName>
                                          <p:attrName>ppt_y</p:attrName>
                                        </p:attrNameLst>
                                      </p:cBhvr>
                                      <p:rCtr x="-156" y="93"/>
                                    </p:animMotion>
                                  </p:childTnLst>
                                </p:cTn>
                              </p:par>
                              <p:par>
                                <p:cTn id="123" presetID="0" presetClass="path" presetSubtype="0" repeatCount="indefinite" autoRev="1" fill="hold" nodeType="withEffect">
                                  <p:stCondLst>
                                    <p:cond delay="0"/>
                                  </p:stCondLst>
                                  <p:childTnLst>
                                    <p:animMotion origin="layout" path="M 4.44444E-6 -7.40741E-6 L 0.00486 -0.00649 " pathEditMode="relative" ptsTypes="AA">
                                      <p:cBhvr>
                                        <p:cTn id="124" dur="50" fill="hold"/>
                                        <p:tgtEl>
                                          <p:spTgt spid="166974"/>
                                        </p:tgtEl>
                                        <p:attrNameLst>
                                          <p:attrName>ppt_x</p:attrName>
                                          <p:attrName>ppt_y</p:attrName>
                                        </p:attrNameLst>
                                      </p:cBhvr>
                                    </p:animMotion>
                                  </p:childTnLst>
                                </p:cTn>
                              </p:par>
                              <p:par>
                                <p:cTn id="125" presetID="0" presetClass="path" presetSubtype="0" repeatCount="indefinite" autoRev="1" fill="hold" nodeType="withEffect">
                                  <p:stCondLst>
                                    <p:cond delay="0"/>
                                  </p:stCondLst>
                                  <p:childTnLst>
                                    <p:animMotion origin="layout" path="M -1.66667E-6 1.85185E-6 L -0.00121 -0.0044 " pathEditMode="relative" rAng="0" ptsTypes="AA">
                                      <p:cBhvr>
                                        <p:cTn id="126" dur="50" fill="hold"/>
                                        <p:tgtEl>
                                          <p:spTgt spid="166978"/>
                                        </p:tgtEl>
                                        <p:attrNameLst>
                                          <p:attrName>ppt_x</p:attrName>
                                          <p:attrName>ppt_y</p:attrName>
                                        </p:attrNameLst>
                                      </p:cBhvr>
                                      <p:rCtr x="-69" y="-231"/>
                                    </p:animMotion>
                                  </p:childTnLst>
                                </p:cTn>
                              </p:par>
                              <p:par>
                                <p:cTn id="127" presetID="0" presetClass="path" presetSubtype="0" repeatCount="indefinite" autoRev="1" fill="hold" nodeType="withEffect">
                                  <p:stCondLst>
                                    <p:cond delay="0"/>
                                  </p:stCondLst>
                                  <p:childTnLst>
                                    <p:animMotion origin="layout" path="M 5.55556E-7 3.7037E-7 L 0.00017 0.00486 " pathEditMode="relative" rAng="0" ptsTypes="AA">
                                      <p:cBhvr>
                                        <p:cTn id="128" dur="50" fill="hold"/>
                                        <p:tgtEl>
                                          <p:spTgt spid="166982"/>
                                        </p:tgtEl>
                                        <p:attrNameLst>
                                          <p:attrName>ppt_x</p:attrName>
                                          <p:attrName>ppt_y</p:attrName>
                                        </p:attrNameLst>
                                      </p:cBhvr>
                                      <p:rCtr x="0" y="231"/>
                                    </p:animMotion>
                                  </p:childTnLst>
                                </p:cTn>
                              </p:par>
                              <p:par>
                                <p:cTn id="129" presetID="0" presetClass="path" presetSubtype="0" repeatCount="indefinite" autoRev="1" fill="hold" nodeType="withEffect">
                                  <p:stCondLst>
                                    <p:cond delay="0"/>
                                  </p:stCondLst>
                                  <p:childTnLst>
                                    <p:animMotion origin="layout" path="M 4.44444E-6 -7.40741E-6 L 0.00486 -0.00649 " pathEditMode="relative" ptsTypes="AA">
                                      <p:cBhvr>
                                        <p:cTn id="130" dur="50" fill="hold"/>
                                        <p:tgtEl>
                                          <p:spTgt spid="166986"/>
                                        </p:tgtEl>
                                        <p:attrNameLst>
                                          <p:attrName>ppt_x</p:attrName>
                                          <p:attrName>ppt_y</p:attrName>
                                        </p:attrNameLst>
                                      </p:cBhvr>
                                    </p:animMotion>
                                  </p:childTnLst>
                                </p:cTn>
                              </p:par>
                              <p:par>
                                <p:cTn id="131" presetID="0" presetClass="path" presetSubtype="0" repeatCount="indefinite" autoRev="1" fill="hold" nodeType="withEffect">
                                  <p:stCondLst>
                                    <p:cond delay="0"/>
                                  </p:stCondLst>
                                  <p:childTnLst>
                                    <p:animMotion origin="layout" path="M -1.38889E-6 3.7037E-7 L 0.00486 0.00093 " pathEditMode="relative" rAng="0" ptsTypes="AA">
                                      <p:cBhvr>
                                        <p:cTn id="132" dur="50" fill="hold"/>
                                        <p:tgtEl>
                                          <p:spTgt spid="166990"/>
                                        </p:tgtEl>
                                        <p:attrNameLst>
                                          <p:attrName>ppt_x</p:attrName>
                                          <p:attrName>ppt_y</p:attrName>
                                        </p:attrNameLst>
                                      </p:cBhvr>
                                      <p:rCtr x="243" y="46"/>
                                    </p:animMotion>
                                  </p:childTnLst>
                                </p:cTn>
                              </p:par>
                              <p:par>
                                <p:cTn id="133" presetID="0" presetClass="path" presetSubtype="0" repeatCount="indefinite" autoRev="1" fill="hold" nodeType="withEffect">
                                  <p:stCondLst>
                                    <p:cond delay="0"/>
                                  </p:stCondLst>
                                  <p:childTnLst>
                                    <p:animMotion origin="layout" path="M -4.16667E-6 4.81481E-6 L -0.00295 -0.00024 " pathEditMode="relative" rAng="0" ptsTypes="AA">
                                      <p:cBhvr>
                                        <p:cTn id="134" dur="50" fill="hold"/>
                                        <p:tgtEl>
                                          <p:spTgt spid="166994"/>
                                        </p:tgtEl>
                                        <p:attrNameLst>
                                          <p:attrName>ppt_x</p:attrName>
                                          <p:attrName>ppt_y</p:attrName>
                                        </p:attrNameLst>
                                      </p:cBhvr>
                                      <p:rCtr x="-156" y="-23"/>
                                    </p:animMotion>
                                  </p:childTnLst>
                                </p:cTn>
                              </p:par>
                              <p:par>
                                <p:cTn id="135" presetID="42" presetClass="entr" presetSubtype="0" fill="hold" grpId="0" nodeType="withEffect">
                                  <p:stCondLst>
                                    <p:cond delay="0"/>
                                  </p:stCondLst>
                                  <p:childTnLst>
                                    <p:set>
                                      <p:cBhvr>
                                        <p:cTn id="136" dur="1" fill="hold">
                                          <p:stCondLst>
                                            <p:cond delay="0"/>
                                          </p:stCondLst>
                                        </p:cTn>
                                        <p:tgtEl>
                                          <p:spTgt spid="167042"/>
                                        </p:tgtEl>
                                        <p:attrNameLst>
                                          <p:attrName>style.visibility</p:attrName>
                                        </p:attrNameLst>
                                      </p:cBhvr>
                                      <p:to>
                                        <p:strVal val="visible"/>
                                      </p:to>
                                    </p:set>
                                    <p:animEffect transition="in" filter="fade">
                                      <p:cBhvr>
                                        <p:cTn id="137" dur="1000"/>
                                        <p:tgtEl>
                                          <p:spTgt spid="167042"/>
                                        </p:tgtEl>
                                      </p:cBhvr>
                                    </p:animEffect>
                                    <p:anim calcmode="lin" valueType="num">
                                      <p:cBhvr>
                                        <p:cTn id="138" dur="1000" fill="hold"/>
                                        <p:tgtEl>
                                          <p:spTgt spid="167042"/>
                                        </p:tgtEl>
                                        <p:attrNameLst>
                                          <p:attrName>ppt_x</p:attrName>
                                        </p:attrNameLst>
                                      </p:cBhvr>
                                      <p:tavLst>
                                        <p:tav tm="0">
                                          <p:val>
                                            <p:strVal val="#ppt_x"/>
                                          </p:val>
                                        </p:tav>
                                        <p:tav tm="100000">
                                          <p:val>
                                            <p:strVal val="#ppt_x"/>
                                          </p:val>
                                        </p:tav>
                                      </p:tavLst>
                                    </p:anim>
                                    <p:anim calcmode="lin" valueType="num">
                                      <p:cBhvr>
                                        <p:cTn id="139" dur="1000" fill="hold"/>
                                        <p:tgtEl>
                                          <p:spTgt spid="167042"/>
                                        </p:tgtEl>
                                        <p:attrNameLst>
                                          <p:attrName>ppt_y</p:attrName>
                                        </p:attrNameLst>
                                      </p:cBhvr>
                                      <p:tavLst>
                                        <p:tav tm="0">
                                          <p:val>
                                            <p:strVal val="#ppt_y+.1"/>
                                          </p:val>
                                        </p:tav>
                                        <p:tav tm="100000">
                                          <p:val>
                                            <p:strVal val="#ppt_y"/>
                                          </p:val>
                                        </p:tav>
                                      </p:tavLst>
                                    </p:anim>
                                  </p:childTnLst>
                                </p:cTn>
                              </p:par>
                            </p:childTnLst>
                          </p:cTn>
                        </p:par>
                      </p:childTnLst>
                    </p:cTn>
                  </p:par>
                  <p:par>
                    <p:cTn id="140" fill="hold" nodeType="clickPar">
                      <p:stCondLst>
                        <p:cond delay="indefinite"/>
                      </p:stCondLst>
                      <p:childTnLst>
                        <p:par>
                          <p:cTn id="141" fill="hold" nodeType="withGroup">
                            <p:stCondLst>
                              <p:cond delay="0"/>
                            </p:stCondLst>
                            <p:childTnLst>
                              <p:par>
                                <p:cTn id="142" presetID="10" presetClass="entr" presetSubtype="0" fill="hold" grpId="0" nodeType="clickEffect">
                                  <p:stCondLst>
                                    <p:cond delay="0"/>
                                  </p:stCondLst>
                                  <p:childTnLst>
                                    <p:set>
                                      <p:cBhvr>
                                        <p:cTn id="143" dur="1" fill="hold">
                                          <p:stCondLst>
                                            <p:cond delay="0"/>
                                          </p:stCondLst>
                                        </p:cTn>
                                        <p:tgtEl>
                                          <p:spTgt spid="166999"/>
                                        </p:tgtEl>
                                        <p:attrNameLst>
                                          <p:attrName>style.visibility</p:attrName>
                                        </p:attrNameLst>
                                      </p:cBhvr>
                                      <p:to>
                                        <p:strVal val="visible"/>
                                      </p:to>
                                    </p:set>
                                    <p:animEffect transition="in" filter="fade">
                                      <p:cBhvr>
                                        <p:cTn id="144" dur="2000"/>
                                        <p:tgtEl>
                                          <p:spTgt spid="166999"/>
                                        </p:tgtEl>
                                      </p:cBhvr>
                                    </p:animEffect>
                                  </p:childTnLst>
                                </p:cTn>
                              </p:par>
                              <p:par>
                                <p:cTn id="145" presetID="23" presetClass="entr" presetSubtype="16" fill="hold" nodeType="withEffect">
                                  <p:stCondLst>
                                    <p:cond delay="0"/>
                                  </p:stCondLst>
                                  <p:childTnLst>
                                    <p:set>
                                      <p:cBhvr>
                                        <p:cTn id="146" dur="1" fill="hold">
                                          <p:stCondLst>
                                            <p:cond delay="0"/>
                                          </p:stCondLst>
                                        </p:cTn>
                                        <p:tgtEl>
                                          <p:spTgt spid="166998"/>
                                        </p:tgtEl>
                                        <p:attrNameLst>
                                          <p:attrName>style.visibility</p:attrName>
                                        </p:attrNameLst>
                                      </p:cBhvr>
                                      <p:to>
                                        <p:strVal val="visible"/>
                                      </p:to>
                                    </p:set>
                                    <p:anim calcmode="lin" valueType="num">
                                      <p:cBhvr>
                                        <p:cTn id="147" dur="500" fill="hold"/>
                                        <p:tgtEl>
                                          <p:spTgt spid="166998"/>
                                        </p:tgtEl>
                                        <p:attrNameLst>
                                          <p:attrName>ppt_w</p:attrName>
                                        </p:attrNameLst>
                                      </p:cBhvr>
                                      <p:tavLst>
                                        <p:tav tm="0">
                                          <p:val>
                                            <p:fltVal val="0"/>
                                          </p:val>
                                        </p:tav>
                                        <p:tav tm="100000">
                                          <p:val>
                                            <p:strVal val="#ppt_w"/>
                                          </p:val>
                                        </p:tav>
                                      </p:tavLst>
                                    </p:anim>
                                    <p:anim calcmode="lin" valueType="num">
                                      <p:cBhvr>
                                        <p:cTn id="148" dur="500" fill="hold"/>
                                        <p:tgtEl>
                                          <p:spTgt spid="166998"/>
                                        </p:tgtEl>
                                        <p:attrNameLst>
                                          <p:attrName>ppt_h</p:attrName>
                                        </p:attrNameLst>
                                      </p:cBhvr>
                                      <p:tavLst>
                                        <p:tav tm="0">
                                          <p:val>
                                            <p:fltVal val="0"/>
                                          </p:val>
                                        </p:tav>
                                        <p:tav tm="100000">
                                          <p:val>
                                            <p:strVal val="#ppt_h"/>
                                          </p:val>
                                        </p:tav>
                                      </p:tavLst>
                                    </p:anim>
                                  </p:childTnLst>
                                </p:cTn>
                              </p:par>
                            </p:childTnLst>
                          </p:cTn>
                        </p:par>
                        <p:par>
                          <p:cTn id="149" fill="hold" nodeType="afterGroup">
                            <p:stCondLst>
                              <p:cond delay="2000"/>
                            </p:stCondLst>
                            <p:childTnLst>
                              <p:par>
                                <p:cTn id="150" presetID="10" presetClass="entr" presetSubtype="0" fill="hold" nodeType="afterEffect">
                                  <p:stCondLst>
                                    <p:cond delay="0"/>
                                  </p:stCondLst>
                                  <p:childTnLst>
                                    <p:set>
                                      <p:cBhvr>
                                        <p:cTn id="151" dur="1" fill="hold">
                                          <p:stCondLst>
                                            <p:cond delay="0"/>
                                          </p:stCondLst>
                                        </p:cTn>
                                        <p:tgtEl>
                                          <p:spTgt spid="167000"/>
                                        </p:tgtEl>
                                        <p:attrNameLst>
                                          <p:attrName>style.visibility</p:attrName>
                                        </p:attrNameLst>
                                      </p:cBhvr>
                                      <p:to>
                                        <p:strVal val="visible"/>
                                      </p:to>
                                    </p:set>
                                    <p:animEffect transition="in" filter="fade">
                                      <p:cBhvr>
                                        <p:cTn id="152" dur="2000"/>
                                        <p:tgtEl>
                                          <p:spTgt spid="167000"/>
                                        </p:tgtEl>
                                      </p:cBhvr>
                                    </p:animEffect>
                                  </p:childTnLst>
                                </p:cTn>
                              </p:par>
                              <p:par>
                                <p:cTn id="153" presetID="10" presetClass="entr" presetSubtype="0" fill="hold" nodeType="withEffect">
                                  <p:stCondLst>
                                    <p:cond delay="0"/>
                                  </p:stCondLst>
                                  <p:childTnLst>
                                    <p:set>
                                      <p:cBhvr>
                                        <p:cTn id="154" dur="1" fill="hold">
                                          <p:stCondLst>
                                            <p:cond delay="0"/>
                                          </p:stCondLst>
                                        </p:cTn>
                                        <p:tgtEl>
                                          <p:spTgt spid="167004"/>
                                        </p:tgtEl>
                                        <p:attrNameLst>
                                          <p:attrName>style.visibility</p:attrName>
                                        </p:attrNameLst>
                                      </p:cBhvr>
                                      <p:to>
                                        <p:strVal val="visible"/>
                                      </p:to>
                                    </p:set>
                                    <p:animEffect transition="in" filter="fade">
                                      <p:cBhvr>
                                        <p:cTn id="155" dur="2000"/>
                                        <p:tgtEl>
                                          <p:spTgt spid="167004"/>
                                        </p:tgtEl>
                                      </p:cBhvr>
                                    </p:animEffect>
                                  </p:childTnLst>
                                </p:cTn>
                              </p:par>
                              <p:par>
                                <p:cTn id="156" presetID="10" presetClass="entr" presetSubtype="0" fill="hold" nodeType="withEffect">
                                  <p:stCondLst>
                                    <p:cond delay="0"/>
                                  </p:stCondLst>
                                  <p:childTnLst>
                                    <p:set>
                                      <p:cBhvr>
                                        <p:cTn id="157" dur="1" fill="hold">
                                          <p:stCondLst>
                                            <p:cond delay="0"/>
                                          </p:stCondLst>
                                        </p:cTn>
                                        <p:tgtEl>
                                          <p:spTgt spid="167008"/>
                                        </p:tgtEl>
                                        <p:attrNameLst>
                                          <p:attrName>style.visibility</p:attrName>
                                        </p:attrNameLst>
                                      </p:cBhvr>
                                      <p:to>
                                        <p:strVal val="visible"/>
                                      </p:to>
                                    </p:set>
                                    <p:animEffect transition="in" filter="fade">
                                      <p:cBhvr>
                                        <p:cTn id="158" dur="2000"/>
                                        <p:tgtEl>
                                          <p:spTgt spid="167008"/>
                                        </p:tgtEl>
                                      </p:cBhvr>
                                    </p:animEffect>
                                  </p:childTnLst>
                                </p:cTn>
                              </p:par>
                              <p:par>
                                <p:cTn id="159" presetID="10" presetClass="entr" presetSubtype="0" fill="hold" nodeType="withEffect">
                                  <p:stCondLst>
                                    <p:cond delay="0"/>
                                  </p:stCondLst>
                                  <p:childTnLst>
                                    <p:set>
                                      <p:cBhvr>
                                        <p:cTn id="160" dur="1" fill="hold">
                                          <p:stCondLst>
                                            <p:cond delay="0"/>
                                          </p:stCondLst>
                                        </p:cTn>
                                        <p:tgtEl>
                                          <p:spTgt spid="167012"/>
                                        </p:tgtEl>
                                        <p:attrNameLst>
                                          <p:attrName>style.visibility</p:attrName>
                                        </p:attrNameLst>
                                      </p:cBhvr>
                                      <p:to>
                                        <p:strVal val="visible"/>
                                      </p:to>
                                    </p:set>
                                    <p:animEffect transition="in" filter="fade">
                                      <p:cBhvr>
                                        <p:cTn id="161" dur="2000"/>
                                        <p:tgtEl>
                                          <p:spTgt spid="167012"/>
                                        </p:tgtEl>
                                      </p:cBhvr>
                                    </p:animEffect>
                                  </p:childTnLst>
                                </p:cTn>
                              </p:par>
                              <p:par>
                                <p:cTn id="162" presetID="10" presetClass="entr" presetSubtype="0" fill="hold" nodeType="withEffect">
                                  <p:stCondLst>
                                    <p:cond delay="0"/>
                                  </p:stCondLst>
                                  <p:childTnLst>
                                    <p:set>
                                      <p:cBhvr>
                                        <p:cTn id="163" dur="1" fill="hold">
                                          <p:stCondLst>
                                            <p:cond delay="0"/>
                                          </p:stCondLst>
                                        </p:cTn>
                                        <p:tgtEl>
                                          <p:spTgt spid="167016"/>
                                        </p:tgtEl>
                                        <p:attrNameLst>
                                          <p:attrName>style.visibility</p:attrName>
                                        </p:attrNameLst>
                                      </p:cBhvr>
                                      <p:to>
                                        <p:strVal val="visible"/>
                                      </p:to>
                                    </p:set>
                                    <p:animEffect transition="in" filter="fade">
                                      <p:cBhvr>
                                        <p:cTn id="164" dur="2000"/>
                                        <p:tgtEl>
                                          <p:spTgt spid="167016"/>
                                        </p:tgtEl>
                                      </p:cBhvr>
                                    </p:animEffect>
                                  </p:childTnLst>
                                </p:cTn>
                              </p:par>
                              <p:par>
                                <p:cTn id="165" presetID="10" presetClass="entr" presetSubtype="0" fill="hold" nodeType="withEffect">
                                  <p:stCondLst>
                                    <p:cond delay="0"/>
                                  </p:stCondLst>
                                  <p:childTnLst>
                                    <p:set>
                                      <p:cBhvr>
                                        <p:cTn id="166" dur="1" fill="hold">
                                          <p:stCondLst>
                                            <p:cond delay="0"/>
                                          </p:stCondLst>
                                        </p:cTn>
                                        <p:tgtEl>
                                          <p:spTgt spid="167020"/>
                                        </p:tgtEl>
                                        <p:attrNameLst>
                                          <p:attrName>style.visibility</p:attrName>
                                        </p:attrNameLst>
                                      </p:cBhvr>
                                      <p:to>
                                        <p:strVal val="visible"/>
                                      </p:to>
                                    </p:set>
                                    <p:animEffect transition="in" filter="fade">
                                      <p:cBhvr>
                                        <p:cTn id="167" dur="2000"/>
                                        <p:tgtEl>
                                          <p:spTgt spid="167020"/>
                                        </p:tgtEl>
                                      </p:cBhvr>
                                    </p:animEffect>
                                  </p:childTnLst>
                                </p:cTn>
                              </p:par>
                              <p:par>
                                <p:cTn id="168" presetID="10" presetClass="entr" presetSubtype="0" fill="hold" nodeType="withEffect">
                                  <p:stCondLst>
                                    <p:cond delay="0"/>
                                  </p:stCondLst>
                                  <p:childTnLst>
                                    <p:set>
                                      <p:cBhvr>
                                        <p:cTn id="169" dur="1" fill="hold">
                                          <p:stCondLst>
                                            <p:cond delay="0"/>
                                          </p:stCondLst>
                                        </p:cTn>
                                        <p:tgtEl>
                                          <p:spTgt spid="167024"/>
                                        </p:tgtEl>
                                        <p:attrNameLst>
                                          <p:attrName>style.visibility</p:attrName>
                                        </p:attrNameLst>
                                      </p:cBhvr>
                                      <p:to>
                                        <p:strVal val="visible"/>
                                      </p:to>
                                    </p:set>
                                    <p:animEffect transition="in" filter="fade">
                                      <p:cBhvr>
                                        <p:cTn id="170" dur="2000"/>
                                        <p:tgtEl>
                                          <p:spTgt spid="167024"/>
                                        </p:tgtEl>
                                      </p:cBhvr>
                                    </p:animEffect>
                                  </p:childTnLst>
                                </p:cTn>
                              </p:par>
                              <p:par>
                                <p:cTn id="171" presetID="10" presetClass="entr" presetSubtype="0" fill="hold" nodeType="withEffect">
                                  <p:stCondLst>
                                    <p:cond delay="0"/>
                                  </p:stCondLst>
                                  <p:childTnLst>
                                    <p:set>
                                      <p:cBhvr>
                                        <p:cTn id="172" dur="1" fill="hold">
                                          <p:stCondLst>
                                            <p:cond delay="0"/>
                                          </p:stCondLst>
                                        </p:cTn>
                                        <p:tgtEl>
                                          <p:spTgt spid="167028"/>
                                        </p:tgtEl>
                                        <p:attrNameLst>
                                          <p:attrName>style.visibility</p:attrName>
                                        </p:attrNameLst>
                                      </p:cBhvr>
                                      <p:to>
                                        <p:strVal val="visible"/>
                                      </p:to>
                                    </p:set>
                                    <p:animEffect transition="in" filter="fade">
                                      <p:cBhvr>
                                        <p:cTn id="173" dur="2000"/>
                                        <p:tgtEl>
                                          <p:spTgt spid="167028"/>
                                        </p:tgtEl>
                                      </p:cBhvr>
                                    </p:animEffect>
                                  </p:childTnLst>
                                </p:cTn>
                              </p:par>
                              <p:par>
                                <p:cTn id="174" presetID="10" presetClass="entr" presetSubtype="0" fill="hold" nodeType="withEffect">
                                  <p:stCondLst>
                                    <p:cond delay="0"/>
                                  </p:stCondLst>
                                  <p:childTnLst>
                                    <p:set>
                                      <p:cBhvr>
                                        <p:cTn id="175" dur="1" fill="hold">
                                          <p:stCondLst>
                                            <p:cond delay="0"/>
                                          </p:stCondLst>
                                        </p:cTn>
                                        <p:tgtEl>
                                          <p:spTgt spid="167032"/>
                                        </p:tgtEl>
                                        <p:attrNameLst>
                                          <p:attrName>style.visibility</p:attrName>
                                        </p:attrNameLst>
                                      </p:cBhvr>
                                      <p:to>
                                        <p:strVal val="visible"/>
                                      </p:to>
                                    </p:set>
                                    <p:animEffect transition="in" filter="fade">
                                      <p:cBhvr>
                                        <p:cTn id="176" dur="2000"/>
                                        <p:tgtEl>
                                          <p:spTgt spid="167032"/>
                                        </p:tgtEl>
                                      </p:cBhvr>
                                    </p:animEffect>
                                  </p:childTnLst>
                                </p:cTn>
                              </p:par>
                              <p:par>
                                <p:cTn id="177" presetID="0" presetClass="path" presetSubtype="0" repeatCount="indefinite" fill="hold" nodeType="withEffect">
                                  <p:stCondLst>
                                    <p:cond delay="0"/>
                                  </p:stCondLst>
                                  <p:childTnLst>
                                    <p:animMotion origin="layout" path="M -1.66667E-6 -1.48148E-6 L -0.00486 0.04074 L -0.025 0.07407 L 0.03819 0.11667 L 0.07916 0.06111 L 0.04653 0.01759 L 0.04653 -0.05648 L 0.07916 -0.05556 L -1.66667E-6 -1.48148E-6 Z " pathEditMode="relative" ptsTypes="AAAAAAAAA">
                                      <p:cBhvr>
                                        <p:cTn id="178" dur="3000" fill="hold"/>
                                        <p:tgtEl>
                                          <p:spTgt spid="167000"/>
                                        </p:tgtEl>
                                        <p:attrNameLst>
                                          <p:attrName>ppt_x</p:attrName>
                                          <p:attrName>ppt_y</p:attrName>
                                        </p:attrNameLst>
                                      </p:cBhvr>
                                    </p:animMotion>
                                  </p:childTnLst>
                                </p:cTn>
                              </p:par>
                              <p:par>
                                <p:cTn id="179" presetID="0" presetClass="path" presetSubtype="0" repeatCount="indefinite" fill="hold" nodeType="withEffect">
                                  <p:stCondLst>
                                    <p:cond delay="0"/>
                                  </p:stCondLst>
                                  <p:childTnLst>
                                    <p:animMotion origin="layout" path="M -4.16667E-6 3.7037E-6 L -0.00486 0.04074 L -0.025 0.07407 L 0.03421 0.04282 L -0.02482 0.02986 L 0.04653 0.01759 L 0.04653 -0.05649 L 0.06198 -0.00162 L -4.16667E-6 3.7037E-6 Z " pathEditMode="relative" rAng="0" ptsTypes="AAAAAAAAA">
                                      <p:cBhvr>
                                        <p:cTn id="180" dur="3000" fill="hold"/>
                                        <p:tgtEl>
                                          <p:spTgt spid="167004"/>
                                        </p:tgtEl>
                                        <p:attrNameLst>
                                          <p:attrName>ppt_x</p:attrName>
                                          <p:attrName>ppt_y</p:attrName>
                                        </p:attrNameLst>
                                      </p:cBhvr>
                                      <p:rCtr x="1840" y="880"/>
                                    </p:animMotion>
                                  </p:childTnLst>
                                </p:cTn>
                              </p:par>
                              <p:par>
                                <p:cTn id="181" presetID="0" presetClass="path" presetSubtype="0" repeatCount="indefinite" fill="hold" nodeType="withEffect">
                                  <p:stCondLst>
                                    <p:cond delay="0"/>
                                  </p:stCondLst>
                                  <p:childTnLst>
                                    <p:animMotion origin="layout" path="M -1.11111E-6 -2.96296E-6 L -0.00486 0.04074 L -0.025 0.07408 L 0.0382 0.11667 L 0.02431 0.0257 L -0.04444 0.03959 L 0.00347 0.12662 L 0.03264 0.0044 L -1.11111E-6 -2.96296E-6 Z " pathEditMode="relative" rAng="0" ptsTypes="AAAAAAAAA">
                                      <p:cBhvr>
                                        <p:cTn id="182" dur="3000" fill="hold"/>
                                        <p:tgtEl>
                                          <p:spTgt spid="167008"/>
                                        </p:tgtEl>
                                        <p:attrNameLst>
                                          <p:attrName>ppt_x</p:attrName>
                                          <p:attrName>ppt_y</p:attrName>
                                        </p:attrNameLst>
                                      </p:cBhvr>
                                      <p:rCtr x="-313" y="6319"/>
                                    </p:animMotion>
                                  </p:childTnLst>
                                </p:cTn>
                              </p:par>
                              <p:par>
                                <p:cTn id="183" presetID="0" presetClass="path" presetSubtype="0" repeatCount="indefinite" fill="hold" nodeType="withEffect">
                                  <p:stCondLst>
                                    <p:cond delay="0"/>
                                  </p:stCondLst>
                                  <p:childTnLst>
                                    <p:animMotion origin="layout" path="M -4.72222E-6 2.59259E-6 L 0.0033 0.0331 L 0.02275 0.0294 L 0.03455 0.03495 L 0.04983 0.02847 L 0.04653 0.01759 L 0.04653 -0.05648 L 0.0165 -0.03102 L -4.72222E-6 2.59259E-6 Z " pathEditMode="relative" rAng="0" ptsTypes="AAAAAAAAA">
                                      <p:cBhvr>
                                        <p:cTn id="184" dur="3000" fill="hold"/>
                                        <p:tgtEl>
                                          <p:spTgt spid="167012"/>
                                        </p:tgtEl>
                                        <p:attrNameLst>
                                          <p:attrName>ppt_x</p:attrName>
                                          <p:attrName>ppt_y</p:attrName>
                                        </p:attrNameLst>
                                      </p:cBhvr>
                                      <p:rCtr x="2483" y="-1088"/>
                                    </p:animMotion>
                                  </p:childTnLst>
                                </p:cTn>
                              </p:par>
                              <p:par>
                                <p:cTn id="185" presetID="0" presetClass="path" presetSubtype="0" repeatCount="indefinite" fill="hold" nodeType="withEffect">
                                  <p:stCondLst>
                                    <p:cond delay="0"/>
                                  </p:stCondLst>
                                  <p:childTnLst>
                                    <p:animMotion origin="layout" path="M 1.11111E-6 -1.11111E-6 L 0.02552 -0.02801 L 0.03177 0.03125 L 0.04583 0.02546 L 0.05833 0.01435 L 0.0651 0.00162 L 0.04653 -0.05648 L 0.00746 -0.06505 L 1.11111E-6 -1.11111E-6 Z " pathEditMode="relative" rAng="0" ptsTypes="AAAAAAAAA">
                                      <p:cBhvr>
                                        <p:cTn id="186" dur="3000" fill="hold"/>
                                        <p:tgtEl>
                                          <p:spTgt spid="167016"/>
                                        </p:tgtEl>
                                        <p:attrNameLst>
                                          <p:attrName>ppt_x</p:attrName>
                                          <p:attrName>ppt_y</p:attrName>
                                        </p:attrNameLst>
                                      </p:cBhvr>
                                      <p:rCtr x="3247" y="-1690"/>
                                    </p:animMotion>
                                  </p:childTnLst>
                                </p:cTn>
                              </p:par>
                              <p:par>
                                <p:cTn id="187" presetID="0" presetClass="path" presetSubtype="0" repeatCount="indefinite" fill="hold" nodeType="withEffect">
                                  <p:stCondLst>
                                    <p:cond delay="0"/>
                                  </p:stCondLst>
                                  <p:childTnLst>
                                    <p:animMotion origin="layout" path="M 2.77778E-7 4.44444E-6 L 0.00712 0.03981 L 0.02517 0.0574 L 0.00781 0.06759 L -0.03385 0.09259 L -0.04444 0.03958 L -0.04566 0.04166 L -0.0651 0.02407 L 2.77778E-7 4.44444E-6 Z " pathEditMode="relative" rAng="0" ptsTypes="AAAAAAAAA">
                                      <p:cBhvr>
                                        <p:cTn id="188" dur="3000" fill="hold"/>
                                        <p:tgtEl>
                                          <p:spTgt spid="167020"/>
                                        </p:tgtEl>
                                        <p:attrNameLst>
                                          <p:attrName>ppt_x</p:attrName>
                                          <p:attrName>ppt_y</p:attrName>
                                        </p:attrNameLst>
                                      </p:cBhvr>
                                      <p:rCtr x="-1997" y="4630"/>
                                    </p:animMotion>
                                  </p:childTnLst>
                                </p:cTn>
                              </p:par>
                              <p:par>
                                <p:cTn id="189" presetID="0" presetClass="path" presetSubtype="0" repeatCount="indefinite" fill="hold" nodeType="withEffect">
                                  <p:stCondLst>
                                    <p:cond delay="0"/>
                                  </p:stCondLst>
                                  <p:childTnLst>
                                    <p:animMotion origin="layout" path="M -0.03246 0.01041 L -0.00972 -0.03611 L -0.0125 0.03703 L -0.0118 0.05208 L -0.03194 0.03703 L -0.07986 0.03148 L -0.07361 -0.05186 L -0.05277 -0.02686 L -0.03246 0.01041 Z " pathEditMode="relative" rAng="0" ptsTypes="AAAAAAAAA">
                                      <p:cBhvr>
                                        <p:cTn id="190" dur="3000" fill="hold"/>
                                        <p:tgtEl>
                                          <p:spTgt spid="167024"/>
                                        </p:tgtEl>
                                        <p:attrNameLst>
                                          <p:attrName>ppt_x</p:attrName>
                                          <p:attrName>ppt_y</p:attrName>
                                        </p:attrNameLst>
                                      </p:cBhvr>
                                      <p:rCtr x="-1233" y="-1042"/>
                                    </p:animMotion>
                                  </p:childTnLst>
                                </p:cTn>
                              </p:par>
                              <p:par>
                                <p:cTn id="191" presetID="0" presetClass="path" presetSubtype="0" repeatCount="indefinite" fill="hold" nodeType="withEffect">
                                  <p:stCondLst>
                                    <p:cond delay="0"/>
                                  </p:stCondLst>
                                  <p:childTnLst>
                                    <p:animMotion origin="layout" path="M -1.94444E-6 2.22222E-6 L -0.00486 0.04074 L -0.00243 0.0412 L -0.00451 0.0412 L -0.01423 0.0375 L -0.08298 0.01528 L -0.01979 -0.02917 L 0.00851 -0.03704 L -1.94444E-6 2.22222E-6 Z " pathEditMode="relative" rAng="0" ptsTypes="AAAAAAAAA">
                                      <p:cBhvr>
                                        <p:cTn id="192" dur="3000" fill="hold"/>
                                        <p:tgtEl>
                                          <p:spTgt spid="167028"/>
                                        </p:tgtEl>
                                        <p:attrNameLst>
                                          <p:attrName>ppt_x</p:attrName>
                                          <p:attrName>ppt_y</p:attrName>
                                        </p:attrNameLst>
                                      </p:cBhvr>
                                      <p:rCtr x="-3733" y="208"/>
                                    </p:animMotion>
                                  </p:childTnLst>
                                </p:cTn>
                              </p:par>
                              <p:par>
                                <p:cTn id="193" presetID="8" presetClass="emph" presetSubtype="0" repeatCount="indefinite" fill="hold" nodeType="withEffect">
                                  <p:stCondLst>
                                    <p:cond delay="0"/>
                                  </p:stCondLst>
                                  <p:childTnLst>
                                    <p:animRot by="21600000">
                                      <p:cBhvr>
                                        <p:cTn id="194" dur="3000" fill="hold"/>
                                        <p:tgtEl>
                                          <p:spTgt spid="167000"/>
                                        </p:tgtEl>
                                        <p:attrNameLst>
                                          <p:attrName>r</p:attrName>
                                        </p:attrNameLst>
                                      </p:cBhvr>
                                    </p:animRot>
                                  </p:childTnLst>
                                </p:cTn>
                              </p:par>
                              <p:par>
                                <p:cTn id="195" presetID="0" presetClass="path" presetSubtype="0" repeatCount="indefinite" fill="hold" nodeType="withEffect">
                                  <p:stCondLst>
                                    <p:cond delay="0"/>
                                  </p:stCondLst>
                                  <p:childTnLst>
                                    <p:animMotion origin="layout" path="M 2.5E-6 -8.51852E-6 C -0.01146 -0.0007 -0.03889 0.02106 -0.04062 0.03472 C -0.04236 0.04837 -0.01528 0.06805 -0.01094 0.08194 C -0.0066 0.09583 -0.02257 0.11527 -0.01458 0.11874 C -0.0066 0.12222 0.02917 0.11597 0.03646 0.10277 C 0.04375 0.08958 0.03455 0.05671 0.02865 0.03958 C 0.02274 0.02245 0.01146 0.00069 2.5E-6 -8.51852E-6 Z " pathEditMode="relative" ptsTypes="aaaaaaa">
                                      <p:cBhvr>
                                        <p:cTn id="196" dur="3000" fill="hold"/>
                                        <p:tgtEl>
                                          <p:spTgt spid="167032"/>
                                        </p:tgtEl>
                                        <p:attrNameLst>
                                          <p:attrName>ppt_x</p:attrName>
                                          <p:attrName>ppt_y</p:attrName>
                                        </p:attrNameLst>
                                      </p:cBhvr>
                                    </p:animMotion>
                                  </p:childTnLst>
                                </p:cTn>
                              </p:par>
                              <p:par>
                                <p:cTn id="197" presetID="8" presetClass="emph" presetSubtype="0" repeatCount="indefinite" fill="hold" nodeType="withEffect">
                                  <p:stCondLst>
                                    <p:cond delay="0"/>
                                  </p:stCondLst>
                                  <p:childTnLst>
                                    <p:animRot by="21600000">
                                      <p:cBhvr>
                                        <p:cTn id="198" dur="3000" fill="hold"/>
                                        <p:tgtEl>
                                          <p:spTgt spid="167032"/>
                                        </p:tgtEl>
                                        <p:attrNameLst>
                                          <p:attrName>r</p:attrName>
                                        </p:attrNameLst>
                                      </p:cBhvr>
                                    </p:animRot>
                                  </p:childTnLst>
                                </p:cTn>
                              </p:par>
                              <p:par>
                                <p:cTn id="199" presetID="10" presetClass="entr" presetSubtype="0" fill="hold" nodeType="withEffect">
                                  <p:stCondLst>
                                    <p:cond delay="0"/>
                                  </p:stCondLst>
                                  <p:childTnLst>
                                    <p:set>
                                      <p:cBhvr>
                                        <p:cTn id="200" dur="1" fill="hold">
                                          <p:stCondLst>
                                            <p:cond delay="0"/>
                                          </p:stCondLst>
                                        </p:cTn>
                                        <p:tgtEl>
                                          <p:spTgt spid="167036"/>
                                        </p:tgtEl>
                                        <p:attrNameLst>
                                          <p:attrName>style.visibility</p:attrName>
                                        </p:attrNameLst>
                                      </p:cBhvr>
                                      <p:to>
                                        <p:strVal val="visible"/>
                                      </p:to>
                                    </p:set>
                                    <p:animEffect transition="in" filter="fade">
                                      <p:cBhvr>
                                        <p:cTn id="201" dur="2000"/>
                                        <p:tgtEl>
                                          <p:spTgt spid="167036"/>
                                        </p:tgtEl>
                                      </p:cBhvr>
                                    </p:animEffect>
                                  </p:childTnLst>
                                </p:cTn>
                              </p:par>
                              <p:par>
                                <p:cTn id="202" presetID="0" presetClass="path" presetSubtype="0" repeatCount="indefinite" fill="hold" nodeType="withEffect">
                                  <p:stCondLst>
                                    <p:cond delay="0"/>
                                  </p:stCondLst>
                                  <p:childTnLst>
                                    <p:animMotion origin="layout" path="M -3.33333E-6 4.07407E-6 C -0.0125 -0.00649 -0.03455 0.0287 -0.04323 0.03194 C -0.05191 0.03518 -0.04652 0.0162 -0.0526 0.02013 C -0.05868 0.02407 -0.08524 0.04444 -0.0802 0.05555 C -0.07517 0.06666 -0.03194 0.08819 -0.02187 0.0875 C -0.0118 0.0868 -0.02482 0.05254 -0.01979 0.05208 C -0.01475 0.05162 0.00938 0.07662 0.00886 0.08472 C 0.00834 0.09282 -0.01371 0.10439 -0.02343 0.10115 C -0.03316 0.09791 -0.05868 0.07013 -0.04948 0.06527 C -0.04027 0.06041 0.02344 0.0824 0.03177 0.07152 C 0.04011 0.06064 0.0125 0.00648 -3.33333E-6 4.07407E-6 Z " pathEditMode="relative" rAng="0" ptsTypes="aaaaaaaaaaa">
                                      <p:cBhvr>
                                        <p:cTn id="203" dur="5000" fill="hold"/>
                                        <p:tgtEl>
                                          <p:spTgt spid="167036"/>
                                        </p:tgtEl>
                                        <p:attrNameLst>
                                          <p:attrName>ppt_x</p:attrName>
                                          <p:attrName>ppt_y</p:attrName>
                                        </p:attrNameLst>
                                      </p:cBhvr>
                                      <p:rCtr x="-2257" y="4884"/>
                                    </p:animMotion>
                                  </p:childTnLst>
                                </p:cTn>
                              </p:par>
                              <p:par>
                                <p:cTn id="204" presetID="8" presetClass="emph" presetSubtype="0" repeatCount="indefinite" fill="hold" nodeType="withEffect">
                                  <p:stCondLst>
                                    <p:cond delay="0"/>
                                  </p:stCondLst>
                                  <p:childTnLst>
                                    <p:animRot by="21600000">
                                      <p:cBhvr>
                                        <p:cTn id="205" dur="5000" fill="hold"/>
                                        <p:tgtEl>
                                          <p:spTgt spid="167036"/>
                                        </p:tgtEl>
                                        <p:attrNameLst>
                                          <p:attrName>r</p:attrName>
                                        </p:attrNameLst>
                                      </p:cBhvr>
                                    </p:animRot>
                                  </p:childTnLst>
                                </p:cTn>
                              </p:par>
                              <p:par>
                                <p:cTn id="206" presetID="42" presetClass="entr" presetSubtype="0" fill="hold" grpId="0" nodeType="withEffect">
                                  <p:stCondLst>
                                    <p:cond delay="0"/>
                                  </p:stCondLst>
                                  <p:childTnLst>
                                    <p:set>
                                      <p:cBhvr>
                                        <p:cTn id="207" dur="1" fill="hold">
                                          <p:stCondLst>
                                            <p:cond delay="0"/>
                                          </p:stCondLst>
                                        </p:cTn>
                                        <p:tgtEl>
                                          <p:spTgt spid="167041"/>
                                        </p:tgtEl>
                                        <p:attrNameLst>
                                          <p:attrName>style.visibility</p:attrName>
                                        </p:attrNameLst>
                                      </p:cBhvr>
                                      <p:to>
                                        <p:strVal val="visible"/>
                                      </p:to>
                                    </p:set>
                                    <p:animEffect transition="in" filter="fade">
                                      <p:cBhvr>
                                        <p:cTn id="208" dur="1000"/>
                                        <p:tgtEl>
                                          <p:spTgt spid="167041"/>
                                        </p:tgtEl>
                                      </p:cBhvr>
                                    </p:animEffect>
                                    <p:anim calcmode="lin" valueType="num">
                                      <p:cBhvr>
                                        <p:cTn id="209" dur="1000" fill="hold"/>
                                        <p:tgtEl>
                                          <p:spTgt spid="167041"/>
                                        </p:tgtEl>
                                        <p:attrNameLst>
                                          <p:attrName>ppt_x</p:attrName>
                                        </p:attrNameLst>
                                      </p:cBhvr>
                                      <p:tavLst>
                                        <p:tav tm="0">
                                          <p:val>
                                            <p:strVal val="#ppt_x"/>
                                          </p:val>
                                        </p:tav>
                                        <p:tav tm="100000">
                                          <p:val>
                                            <p:strVal val="#ppt_x"/>
                                          </p:val>
                                        </p:tav>
                                      </p:tavLst>
                                    </p:anim>
                                    <p:anim calcmode="lin" valueType="num">
                                      <p:cBhvr>
                                        <p:cTn id="210" dur="1000" fill="hold"/>
                                        <p:tgtEl>
                                          <p:spTgt spid="16704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4" grpId="0" animBg="1"/>
      <p:bldP spid="166915" grpId="0" animBg="1"/>
      <p:bldP spid="166956" grpId="0" animBg="1"/>
      <p:bldP spid="166957" grpId="0" animBg="1"/>
      <p:bldP spid="166999" grpId="0" animBg="1"/>
      <p:bldP spid="167040" grpId="0" animBg="1"/>
      <p:bldP spid="167041" grpId="0" animBg="1"/>
      <p:bldP spid="167042" grpId="0" animBg="1"/>
      <p:bldP spid="16704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50825" y="744819"/>
            <a:ext cx="8893175" cy="563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u-ES" sz="2400" b="1" dirty="0">
                <a:cs typeface="+mn-cs"/>
              </a:rPr>
              <a:t>Eredu estatiko honek ezin zuen gasen hainbat propietate esplikatu, gasen difusioa, edukitzen dituzten ontzi osoa betetzea. Hori zela eta, aurrerago eredu zinetikoa onartu zen. </a:t>
            </a:r>
          </a:p>
          <a:p>
            <a:pPr>
              <a:defRPr/>
            </a:pPr>
            <a:r>
              <a:rPr lang="eu-ES" sz="2400" b="1" dirty="0">
                <a:cs typeface="+mn-cs"/>
              </a:rPr>
              <a:t>- Molekulek etengabeko higidura dute, abiadura handitzen delarik sustantzien tenperatura handitzen denean. </a:t>
            </a:r>
          </a:p>
          <a:p>
            <a:pPr>
              <a:defRPr/>
            </a:pPr>
            <a:r>
              <a:rPr lang="eu-ES" sz="2400" b="1" dirty="0">
                <a:cs typeface="+mn-cs"/>
              </a:rPr>
              <a:t>- Molekulen artean hutsa dago, hau da, ez dago ezer ere. Molekulen artean likido eta solidoen egitura iraunarazten duten erakarpen indarrak daude. Molekulak, bata bestearekiko, asko hurbiltzen direnean, aldarapen indarrak agertzen dira, bi molekulek espazioko leku berbera bete ez dezaten.</a:t>
            </a:r>
          </a:p>
          <a:p>
            <a:pPr>
              <a:defRPr/>
            </a:pPr>
            <a:r>
              <a:rPr lang="eu-ES" sz="2400" b="1" dirty="0">
                <a:cs typeface="+mn-cs"/>
              </a:rPr>
              <a:t>- Gas egoeran, molekulak oso bananduta daudela, aske mugitzen direla, leku batetik bestera joanez, eta mugarik gabe banan daitezkeela suposatzen da. </a:t>
            </a:r>
          </a:p>
        </p:txBody>
      </p:sp>
      <p:pic>
        <p:nvPicPr>
          <p:cNvPr id="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012664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Marcador de número de diapositiva 3"/>
          <p:cNvSpPr>
            <a:spLocks noGrp="1"/>
          </p:cNvSpPr>
          <p:nvPr>
            <p:ph type="sldNum" sz="quarter" idx="12"/>
          </p:nvPr>
        </p:nvSpPr>
        <p:spPr/>
        <p:txBody>
          <a:bodyPr/>
          <a:lstStyle/>
          <a:p>
            <a:pPr>
              <a:defRPr/>
            </a:pPr>
            <a:fld id="{2464AB80-7E21-AC4E-BF94-BBD79FE6C4F6}" type="slidenum">
              <a:rPr lang="es-ES"/>
              <a:pPr>
                <a:defRPr/>
              </a:pPr>
              <a:t>20</a:t>
            </a:fld>
            <a:endParaRPr lang="es-ES"/>
          </a:p>
        </p:txBody>
      </p:sp>
      <p:sp>
        <p:nvSpPr>
          <p:cNvPr id="167938" name="Oval 2"/>
          <p:cNvSpPr>
            <a:spLocks noChangeArrowheads="1"/>
          </p:cNvSpPr>
          <p:nvPr/>
        </p:nvSpPr>
        <p:spPr bwMode="auto">
          <a:xfrm>
            <a:off x="206375" y="1414463"/>
            <a:ext cx="3106738" cy="2160587"/>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939" name="Text Box 3"/>
          <p:cNvSpPr txBox="1">
            <a:spLocks noChangeArrowheads="1"/>
          </p:cNvSpPr>
          <p:nvPr/>
        </p:nvSpPr>
        <p:spPr bwMode="auto">
          <a:xfrm>
            <a:off x="1039813" y="998538"/>
            <a:ext cx="1592262" cy="307975"/>
          </a:xfrm>
          <a:prstGeom prst="rect">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400" b="1" dirty="0">
                <a:cs typeface="+mn-cs"/>
              </a:rPr>
              <a:t>Ura gas egoeran</a:t>
            </a:r>
          </a:p>
        </p:txBody>
      </p:sp>
      <p:sp>
        <p:nvSpPr>
          <p:cNvPr id="167940" name="Oval 4"/>
          <p:cNvSpPr>
            <a:spLocks noChangeArrowheads="1"/>
          </p:cNvSpPr>
          <p:nvPr/>
        </p:nvSpPr>
        <p:spPr bwMode="auto">
          <a:xfrm>
            <a:off x="3017838" y="2493963"/>
            <a:ext cx="3106737" cy="2160587"/>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941" name="Text Box 5"/>
          <p:cNvSpPr txBox="1">
            <a:spLocks noChangeArrowheads="1"/>
          </p:cNvSpPr>
          <p:nvPr/>
        </p:nvSpPr>
        <p:spPr bwMode="auto">
          <a:xfrm>
            <a:off x="3875088" y="2079625"/>
            <a:ext cx="1592262" cy="30797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400" b="1" dirty="0">
                <a:cs typeface="+mn-cs"/>
              </a:rPr>
              <a:t>Ura gas egoeran</a:t>
            </a:r>
          </a:p>
        </p:txBody>
      </p:sp>
      <p:sp>
        <p:nvSpPr>
          <p:cNvPr id="167942" name="Text Box 6"/>
          <p:cNvSpPr txBox="1">
            <a:spLocks noChangeArrowheads="1"/>
          </p:cNvSpPr>
          <p:nvPr/>
        </p:nvSpPr>
        <p:spPr bwMode="auto">
          <a:xfrm>
            <a:off x="6778625" y="3159125"/>
            <a:ext cx="1851025" cy="30797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400" b="1" dirty="0">
                <a:cs typeface="+mn-cs"/>
              </a:rPr>
              <a:t>Ura egoera likidoan</a:t>
            </a:r>
          </a:p>
        </p:txBody>
      </p:sp>
      <p:sp>
        <p:nvSpPr>
          <p:cNvPr id="167943" name="Oval 7"/>
          <p:cNvSpPr>
            <a:spLocks noChangeArrowheads="1"/>
          </p:cNvSpPr>
          <p:nvPr/>
        </p:nvSpPr>
        <p:spPr bwMode="auto">
          <a:xfrm>
            <a:off x="5832475" y="3575050"/>
            <a:ext cx="3106738" cy="2160588"/>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nvGrpSpPr>
          <p:cNvPr id="167944" name="Group 8"/>
          <p:cNvGrpSpPr>
            <a:grpSpLocks/>
          </p:cNvGrpSpPr>
          <p:nvPr/>
        </p:nvGrpSpPr>
        <p:grpSpPr bwMode="auto">
          <a:xfrm rot="1958181">
            <a:off x="7124700" y="4429125"/>
            <a:ext cx="284163" cy="249238"/>
            <a:chOff x="3189" y="3150"/>
            <a:chExt cx="179" cy="157"/>
          </a:xfrm>
        </p:grpSpPr>
        <p:sp>
          <p:nvSpPr>
            <p:cNvPr id="167945" name="Oval 9"/>
            <p:cNvSpPr>
              <a:spLocks noChangeArrowheads="1"/>
            </p:cNvSpPr>
            <p:nvPr/>
          </p:nvSpPr>
          <p:spPr bwMode="auto">
            <a:xfrm rot="16200000">
              <a:off x="3191" y="315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946" name="Oval 10"/>
            <p:cNvSpPr>
              <a:spLocks noChangeArrowheads="1"/>
            </p:cNvSpPr>
            <p:nvPr/>
          </p:nvSpPr>
          <p:spPr bwMode="auto">
            <a:xfrm rot="16200000">
              <a:off x="3286" y="316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947" name="Oval 11"/>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7948" name="Group 12"/>
          <p:cNvGrpSpPr>
            <a:grpSpLocks/>
          </p:cNvGrpSpPr>
          <p:nvPr/>
        </p:nvGrpSpPr>
        <p:grpSpPr bwMode="auto">
          <a:xfrm rot="-667884">
            <a:off x="7542213" y="4643438"/>
            <a:ext cx="284162" cy="249237"/>
            <a:chOff x="3189" y="3150"/>
            <a:chExt cx="179" cy="157"/>
          </a:xfrm>
        </p:grpSpPr>
        <p:sp>
          <p:nvSpPr>
            <p:cNvPr id="167949" name="Oval 13"/>
            <p:cNvSpPr>
              <a:spLocks noChangeArrowheads="1"/>
            </p:cNvSpPr>
            <p:nvPr/>
          </p:nvSpPr>
          <p:spPr bwMode="auto">
            <a:xfrm rot="16200000">
              <a:off x="3192" y="3149"/>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950" name="Oval 14"/>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951" name="Oval 15"/>
            <p:cNvSpPr>
              <a:spLocks noChangeArrowheads="1"/>
            </p:cNvSpPr>
            <p:nvPr/>
          </p:nvSpPr>
          <p:spPr bwMode="auto">
            <a:xfrm rot="16200000">
              <a:off x="3188" y="3224"/>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7952" name="Group 16"/>
          <p:cNvGrpSpPr>
            <a:grpSpLocks/>
          </p:cNvGrpSpPr>
          <p:nvPr/>
        </p:nvGrpSpPr>
        <p:grpSpPr bwMode="auto">
          <a:xfrm rot="-667884">
            <a:off x="7400925" y="4238625"/>
            <a:ext cx="284163" cy="249238"/>
            <a:chOff x="3189" y="3150"/>
            <a:chExt cx="179" cy="157"/>
          </a:xfrm>
        </p:grpSpPr>
        <p:sp>
          <p:nvSpPr>
            <p:cNvPr id="167953" name="Oval 17"/>
            <p:cNvSpPr>
              <a:spLocks noChangeArrowheads="1"/>
            </p:cNvSpPr>
            <p:nvPr/>
          </p:nvSpPr>
          <p:spPr bwMode="auto">
            <a:xfrm rot="16200000">
              <a:off x="3192" y="3149"/>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954" name="Oval 18"/>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955" name="Oval 19"/>
            <p:cNvSpPr>
              <a:spLocks noChangeArrowheads="1"/>
            </p:cNvSpPr>
            <p:nvPr/>
          </p:nvSpPr>
          <p:spPr bwMode="auto">
            <a:xfrm rot="16200000">
              <a:off x="3188" y="3224"/>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7956" name="Group 20"/>
          <p:cNvGrpSpPr>
            <a:grpSpLocks/>
          </p:cNvGrpSpPr>
          <p:nvPr/>
        </p:nvGrpSpPr>
        <p:grpSpPr bwMode="auto">
          <a:xfrm rot="-667884">
            <a:off x="7280275" y="4822825"/>
            <a:ext cx="284163" cy="249238"/>
            <a:chOff x="3189" y="3150"/>
            <a:chExt cx="179" cy="157"/>
          </a:xfrm>
        </p:grpSpPr>
        <p:sp>
          <p:nvSpPr>
            <p:cNvPr id="167957" name="Oval 21"/>
            <p:cNvSpPr>
              <a:spLocks noChangeArrowheads="1"/>
            </p:cNvSpPr>
            <p:nvPr/>
          </p:nvSpPr>
          <p:spPr bwMode="auto">
            <a:xfrm rot="16200000">
              <a:off x="3192" y="3149"/>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958" name="Oval 22"/>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959" name="Oval 23"/>
            <p:cNvSpPr>
              <a:spLocks noChangeArrowheads="1"/>
            </p:cNvSpPr>
            <p:nvPr/>
          </p:nvSpPr>
          <p:spPr bwMode="auto">
            <a:xfrm rot="16200000">
              <a:off x="3188" y="3224"/>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167960" name="Rectangle 24"/>
          <p:cNvSpPr>
            <a:spLocks noChangeArrowheads="1"/>
          </p:cNvSpPr>
          <p:nvPr/>
        </p:nvSpPr>
        <p:spPr bwMode="auto">
          <a:xfrm>
            <a:off x="4470473" y="891381"/>
            <a:ext cx="4005262" cy="830263"/>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600" dirty="0">
                <a:cs typeface="Times New Roman" charset="0"/>
              </a:rPr>
              <a:t>Teoria zinetiko-molekularraren bitartez </a:t>
            </a:r>
            <a:r>
              <a:rPr lang="eu-ES" sz="1600" b="1" dirty="0">
                <a:solidFill>
                  <a:srgbClr val="0000FF"/>
                </a:solidFill>
                <a:cs typeface="Times New Roman" charset="0"/>
              </a:rPr>
              <a:t>kondentsazioa</a:t>
            </a:r>
            <a:r>
              <a:rPr lang="eu-ES" sz="1600" dirty="0">
                <a:cs typeface="Times New Roman" charset="0"/>
              </a:rPr>
              <a:t> maila mikroskopikoan nola azal dezakegu?</a:t>
            </a:r>
          </a:p>
        </p:txBody>
      </p:sp>
      <p:sp>
        <p:nvSpPr>
          <p:cNvPr id="167961" name="Rectangle 25"/>
          <p:cNvSpPr>
            <a:spLocks noChangeArrowheads="1"/>
          </p:cNvSpPr>
          <p:nvPr/>
        </p:nvSpPr>
        <p:spPr bwMode="auto">
          <a:xfrm>
            <a:off x="5316538" y="5737225"/>
            <a:ext cx="3621087" cy="1122363"/>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600" dirty="0">
                <a:cs typeface="Times New Roman" charset="0"/>
              </a:rPr>
              <a:t>...baina une batean</a:t>
            </a:r>
            <a:r>
              <a:rPr lang="eu-ES" sz="1700" b="1" dirty="0">
                <a:solidFill>
                  <a:srgbClr val="008000"/>
                </a:solidFill>
                <a:cs typeface="Times New Roman" charset="0"/>
              </a:rPr>
              <a:t> erakarpen indarrek</a:t>
            </a:r>
            <a:r>
              <a:rPr lang="eu-ES" sz="1600" b="1" dirty="0">
                <a:solidFill>
                  <a:srgbClr val="0000FF"/>
                </a:solidFill>
                <a:cs typeface="Times New Roman" charset="0"/>
              </a:rPr>
              <a:t> </a:t>
            </a:r>
            <a:r>
              <a:rPr lang="eu-ES" sz="1600" dirty="0">
                <a:cs typeface="Times New Roman" charset="0"/>
              </a:rPr>
              <a:t>partikula guztiak</a:t>
            </a:r>
            <a:r>
              <a:rPr lang="eu-ES" sz="1700" dirty="0">
                <a:solidFill>
                  <a:srgbClr val="008000"/>
                </a:solidFill>
                <a:cs typeface="Times New Roman" charset="0"/>
              </a:rPr>
              <a:t> </a:t>
            </a:r>
            <a:r>
              <a:rPr lang="eu-ES" sz="1700" b="1" dirty="0">
                <a:solidFill>
                  <a:srgbClr val="008000"/>
                </a:solidFill>
                <a:cs typeface="Times New Roman" charset="0"/>
              </a:rPr>
              <a:t>elkartuta</a:t>
            </a:r>
            <a:r>
              <a:rPr lang="eu-ES" sz="1600" b="1" dirty="0">
                <a:solidFill>
                  <a:schemeClr val="hlink"/>
                </a:solidFill>
                <a:cs typeface="Times New Roman" charset="0"/>
              </a:rPr>
              <a:t> </a:t>
            </a:r>
            <a:r>
              <a:rPr lang="eu-ES" sz="1600" dirty="0">
                <a:cs typeface="Times New Roman" charset="0"/>
              </a:rPr>
              <a:t>mantentzen dituzte. Orduan kondentsatu dela esaten da..</a:t>
            </a:r>
          </a:p>
        </p:txBody>
      </p:sp>
      <p:sp>
        <p:nvSpPr>
          <p:cNvPr id="167962" name="Rectangle 26"/>
          <p:cNvSpPr>
            <a:spLocks noChangeArrowheads="1"/>
          </p:cNvSpPr>
          <p:nvPr/>
        </p:nvSpPr>
        <p:spPr bwMode="auto">
          <a:xfrm>
            <a:off x="2951163" y="4786313"/>
            <a:ext cx="2830512" cy="862012"/>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600" dirty="0">
                <a:cs typeface="Times New Roman" charset="0"/>
              </a:rPr>
              <a:t>...</a:t>
            </a:r>
            <a:r>
              <a:rPr lang="eu-ES" sz="1700" b="1" dirty="0">
                <a:solidFill>
                  <a:srgbClr val="3333CC"/>
                </a:solidFill>
                <a:cs typeface="Times New Roman" charset="0"/>
              </a:rPr>
              <a:t>tenperatura jaisterakoan</a:t>
            </a:r>
            <a:r>
              <a:rPr lang="eu-ES" sz="1600" b="1" dirty="0">
                <a:solidFill>
                  <a:srgbClr val="0000FF"/>
                </a:solidFill>
                <a:cs typeface="Times New Roman" charset="0"/>
              </a:rPr>
              <a:t>,</a:t>
            </a:r>
            <a:r>
              <a:rPr lang="eu-ES" sz="1600" dirty="0">
                <a:cs typeface="Times New Roman" charset="0"/>
              </a:rPr>
              <a:t> partikulak </a:t>
            </a:r>
            <a:r>
              <a:rPr lang="eu-ES" sz="1600" b="1" dirty="0">
                <a:solidFill>
                  <a:srgbClr val="0000FF"/>
                </a:solidFill>
                <a:cs typeface="Times New Roman" charset="0"/>
              </a:rPr>
              <a:t>astiroago </a:t>
            </a:r>
            <a:r>
              <a:rPr lang="eu-ES" sz="1600" dirty="0">
                <a:cs typeface="Times New Roman" charset="0"/>
              </a:rPr>
              <a:t>higitzen dira...</a:t>
            </a:r>
          </a:p>
        </p:txBody>
      </p:sp>
      <p:sp>
        <p:nvSpPr>
          <p:cNvPr id="167963" name="Rectangle 27"/>
          <p:cNvSpPr>
            <a:spLocks noChangeArrowheads="1"/>
          </p:cNvSpPr>
          <p:nvPr/>
        </p:nvSpPr>
        <p:spPr bwMode="auto">
          <a:xfrm>
            <a:off x="520700" y="3614738"/>
            <a:ext cx="2430463" cy="862012"/>
          </a:xfrm>
          <a:prstGeom prst="rect">
            <a:avLst/>
          </a:prstGeom>
          <a:solidFill>
            <a:srgbClr val="FFE1C3"/>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600" dirty="0">
                <a:cs typeface="Times New Roman" charset="0"/>
              </a:rPr>
              <a:t>Maila mikroskopikoan partikulak </a:t>
            </a:r>
            <a:r>
              <a:rPr lang="eu-ES" sz="1700" b="1" dirty="0">
                <a:solidFill>
                  <a:srgbClr val="CC3300"/>
                </a:solidFill>
                <a:cs typeface="Times New Roman" charset="0"/>
              </a:rPr>
              <a:t>era askean mugi daitezke</a:t>
            </a:r>
            <a:r>
              <a:rPr lang="eu-ES" sz="1600" dirty="0">
                <a:cs typeface="Times New Roman" charset="0"/>
              </a:rPr>
              <a:t>...</a:t>
            </a:r>
          </a:p>
        </p:txBody>
      </p:sp>
      <p:grpSp>
        <p:nvGrpSpPr>
          <p:cNvPr id="167964" name="Group 28"/>
          <p:cNvGrpSpPr>
            <a:grpSpLocks/>
          </p:cNvGrpSpPr>
          <p:nvPr/>
        </p:nvGrpSpPr>
        <p:grpSpPr bwMode="auto">
          <a:xfrm rot="2896652">
            <a:off x="1016001" y="1809750"/>
            <a:ext cx="284162" cy="249237"/>
            <a:chOff x="3189" y="3150"/>
            <a:chExt cx="179" cy="157"/>
          </a:xfrm>
        </p:grpSpPr>
        <p:sp>
          <p:nvSpPr>
            <p:cNvPr id="167965" name="Oval 29"/>
            <p:cNvSpPr>
              <a:spLocks noChangeArrowheads="1"/>
            </p:cNvSpPr>
            <p:nvPr/>
          </p:nvSpPr>
          <p:spPr bwMode="auto">
            <a:xfrm rot="16200000">
              <a:off x="3190" y="315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966" name="Oval 30"/>
            <p:cNvSpPr>
              <a:spLocks noChangeArrowheads="1"/>
            </p:cNvSpPr>
            <p:nvPr/>
          </p:nvSpPr>
          <p:spPr bwMode="auto">
            <a:xfrm rot="16200000">
              <a:off x="3286" y="316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967" name="Oval 31"/>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7968" name="Group 32"/>
          <p:cNvGrpSpPr>
            <a:grpSpLocks/>
          </p:cNvGrpSpPr>
          <p:nvPr/>
        </p:nvGrpSpPr>
        <p:grpSpPr bwMode="auto">
          <a:xfrm rot="-5128865">
            <a:off x="2457451" y="1809750"/>
            <a:ext cx="284162" cy="249237"/>
            <a:chOff x="3189" y="3150"/>
            <a:chExt cx="179" cy="157"/>
          </a:xfrm>
        </p:grpSpPr>
        <p:sp>
          <p:nvSpPr>
            <p:cNvPr id="167969" name="Oval 33"/>
            <p:cNvSpPr>
              <a:spLocks noChangeArrowheads="1"/>
            </p:cNvSpPr>
            <p:nvPr/>
          </p:nvSpPr>
          <p:spPr bwMode="auto">
            <a:xfrm rot="16200000">
              <a:off x="3192" y="3148"/>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970" name="Oval 34"/>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971" name="Oval 35"/>
            <p:cNvSpPr>
              <a:spLocks noChangeArrowheads="1"/>
            </p:cNvSpPr>
            <p:nvPr/>
          </p:nvSpPr>
          <p:spPr bwMode="auto">
            <a:xfrm rot="16200000">
              <a:off x="3187" y="3224"/>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7972" name="Group 36"/>
          <p:cNvGrpSpPr>
            <a:grpSpLocks/>
          </p:cNvGrpSpPr>
          <p:nvPr/>
        </p:nvGrpSpPr>
        <p:grpSpPr bwMode="auto">
          <a:xfrm rot="-290607">
            <a:off x="1106488" y="2979738"/>
            <a:ext cx="284162" cy="249237"/>
            <a:chOff x="3189" y="3150"/>
            <a:chExt cx="179" cy="157"/>
          </a:xfrm>
        </p:grpSpPr>
        <p:sp>
          <p:nvSpPr>
            <p:cNvPr id="167973" name="Oval 37"/>
            <p:cNvSpPr>
              <a:spLocks noChangeArrowheads="1"/>
            </p:cNvSpPr>
            <p:nvPr/>
          </p:nvSpPr>
          <p:spPr bwMode="auto">
            <a:xfrm rot="16200000">
              <a:off x="3192" y="3148"/>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974" name="Oval 38"/>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975" name="Oval 39"/>
            <p:cNvSpPr>
              <a:spLocks noChangeArrowheads="1"/>
            </p:cNvSpPr>
            <p:nvPr/>
          </p:nvSpPr>
          <p:spPr bwMode="auto">
            <a:xfrm rot="16200000">
              <a:off x="3187" y="3224"/>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7976" name="Group 40"/>
          <p:cNvGrpSpPr>
            <a:grpSpLocks/>
          </p:cNvGrpSpPr>
          <p:nvPr/>
        </p:nvGrpSpPr>
        <p:grpSpPr bwMode="auto">
          <a:xfrm rot="2896652">
            <a:off x="2439988" y="3086100"/>
            <a:ext cx="284162" cy="249238"/>
            <a:chOff x="3189" y="3150"/>
            <a:chExt cx="179" cy="157"/>
          </a:xfrm>
        </p:grpSpPr>
        <p:sp>
          <p:nvSpPr>
            <p:cNvPr id="167977" name="Oval 41"/>
            <p:cNvSpPr>
              <a:spLocks noChangeArrowheads="1"/>
            </p:cNvSpPr>
            <p:nvPr/>
          </p:nvSpPr>
          <p:spPr bwMode="auto">
            <a:xfrm rot="16200000">
              <a:off x="3190" y="315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978" name="Oval 42"/>
            <p:cNvSpPr>
              <a:spLocks noChangeArrowheads="1"/>
            </p:cNvSpPr>
            <p:nvPr/>
          </p:nvSpPr>
          <p:spPr bwMode="auto">
            <a:xfrm rot="16200000">
              <a:off x="3286" y="316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979" name="Oval 43"/>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7980" name="Group 44"/>
          <p:cNvGrpSpPr>
            <a:grpSpLocks/>
          </p:cNvGrpSpPr>
          <p:nvPr/>
        </p:nvGrpSpPr>
        <p:grpSpPr bwMode="auto">
          <a:xfrm rot="2896652">
            <a:off x="3760787" y="2890838"/>
            <a:ext cx="284163" cy="249238"/>
            <a:chOff x="3189" y="3150"/>
            <a:chExt cx="179" cy="157"/>
          </a:xfrm>
        </p:grpSpPr>
        <p:sp>
          <p:nvSpPr>
            <p:cNvPr id="167981" name="Oval 45"/>
            <p:cNvSpPr>
              <a:spLocks noChangeArrowheads="1"/>
            </p:cNvSpPr>
            <p:nvPr/>
          </p:nvSpPr>
          <p:spPr bwMode="auto">
            <a:xfrm rot="16200000">
              <a:off x="3190" y="315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982" name="Oval 46"/>
            <p:cNvSpPr>
              <a:spLocks noChangeArrowheads="1"/>
            </p:cNvSpPr>
            <p:nvPr/>
          </p:nvSpPr>
          <p:spPr bwMode="auto">
            <a:xfrm rot="16200000">
              <a:off x="3286" y="316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983" name="Oval 47"/>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7984" name="Group 48"/>
          <p:cNvGrpSpPr>
            <a:grpSpLocks/>
          </p:cNvGrpSpPr>
          <p:nvPr/>
        </p:nvGrpSpPr>
        <p:grpSpPr bwMode="auto">
          <a:xfrm rot="-5128865">
            <a:off x="5202237" y="2890838"/>
            <a:ext cx="284163" cy="249238"/>
            <a:chOff x="3189" y="3150"/>
            <a:chExt cx="179" cy="157"/>
          </a:xfrm>
        </p:grpSpPr>
        <p:sp>
          <p:nvSpPr>
            <p:cNvPr id="167985" name="Oval 49"/>
            <p:cNvSpPr>
              <a:spLocks noChangeArrowheads="1"/>
            </p:cNvSpPr>
            <p:nvPr/>
          </p:nvSpPr>
          <p:spPr bwMode="auto">
            <a:xfrm rot="16200000">
              <a:off x="3192" y="3148"/>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986" name="Oval 50"/>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987" name="Oval 51"/>
            <p:cNvSpPr>
              <a:spLocks noChangeArrowheads="1"/>
            </p:cNvSpPr>
            <p:nvPr/>
          </p:nvSpPr>
          <p:spPr bwMode="auto">
            <a:xfrm rot="16200000">
              <a:off x="3187" y="3224"/>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7988" name="Group 52"/>
          <p:cNvGrpSpPr>
            <a:grpSpLocks/>
          </p:cNvGrpSpPr>
          <p:nvPr/>
        </p:nvGrpSpPr>
        <p:grpSpPr bwMode="auto">
          <a:xfrm rot="-290607">
            <a:off x="3851275" y="4060825"/>
            <a:ext cx="284163" cy="249238"/>
            <a:chOff x="3189" y="3150"/>
            <a:chExt cx="179" cy="157"/>
          </a:xfrm>
        </p:grpSpPr>
        <p:sp>
          <p:nvSpPr>
            <p:cNvPr id="167989" name="Oval 53"/>
            <p:cNvSpPr>
              <a:spLocks noChangeArrowheads="1"/>
            </p:cNvSpPr>
            <p:nvPr/>
          </p:nvSpPr>
          <p:spPr bwMode="auto">
            <a:xfrm rot="16200000">
              <a:off x="3192" y="3148"/>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990" name="Oval 54"/>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991" name="Oval 55"/>
            <p:cNvSpPr>
              <a:spLocks noChangeArrowheads="1"/>
            </p:cNvSpPr>
            <p:nvPr/>
          </p:nvSpPr>
          <p:spPr bwMode="auto">
            <a:xfrm rot="16200000">
              <a:off x="3187" y="3224"/>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7992" name="Group 56"/>
          <p:cNvGrpSpPr>
            <a:grpSpLocks/>
          </p:cNvGrpSpPr>
          <p:nvPr/>
        </p:nvGrpSpPr>
        <p:grpSpPr bwMode="auto">
          <a:xfrm rot="2896652">
            <a:off x="5184775" y="4167188"/>
            <a:ext cx="284163" cy="249237"/>
            <a:chOff x="3189" y="3150"/>
            <a:chExt cx="179" cy="157"/>
          </a:xfrm>
        </p:grpSpPr>
        <p:sp>
          <p:nvSpPr>
            <p:cNvPr id="167993" name="Oval 57"/>
            <p:cNvSpPr>
              <a:spLocks noChangeArrowheads="1"/>
            </p:cNvSpPr>
            <p:nvPr/>
          </p:nvSpPr>
          <p:spPr bwMode="auto">
            <a:xfrm rot="16200000">
              <a:off x="3190" y="315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994" name="Oval 58"/>
            <p:cNvSpPr>
              <a:spLocks noChangeArrowheads="1"/>
            </p:cNvSpPr>
            <p:nvPr/>
          </p:nvSpPr>
          <p:spPr bwMode="auto">
            <a:xfrm rot="16200000">
              <a:off x="3286" y="316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7995" name="Oval 59"/>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pic>
        <p:nvPicPr>
          <p:cNvPr id="62"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 name="CuadroTexto 65"/>
          <p:cNvSpPr txBox="1"/>
          <p:nvPr/>
        </p:nvSpPr>
        <p:spPr>
          <a:xfrm>
            <a:off x="3313113" y="6085625"/>
            <a:ext cx="1411287" cy="646331"/>
          </a:xfrm>
          <a:prstGeom prst="rect">
            <a:avLst/>
          </a:prstGeom>
          <a:noFill/>
        </p:spPr>
        <p:txBody>
          <a:bodyPr wrap="square" rtlCol="0">
            <a:spAutoFit/>
          </a:bodyPr>
          <a:lstStyle/>
          <a:p>
            <a:r>
              <a:rPr lang="es-ES" dirty="0" err="1" smtClean="0"/>
              <a:t>Egileen</a:t>
            </a:r>
            <a:r>
              <a:rPr lang="es-ES" dirty="0" smtClean="0"/>
              <a:t> </a:t>
            </a:r>
            <a:r>
              <a:rPr lang="es-ES" dirty="0" err="1" smtClean="0"/>
              <a:t>irudia</a:t>
            </a:r>
            <a:endParaRPr lang="es-ES" dirty="0"/>
          </a:p>
        </p:txBody>
      </p:sp>
    </p:spTree>
    <p:extLst>
      <p:ext uri="{BB962C8B-B14F-4D97-AF65-F5344CB8AC3E}">
        <p14:creationId xmlns:p14="http://schemas.microsoft.com/office/powerpoint/2010/main" val="3310518678"/>
      </p:ext>
    </p:extLst>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67960"/>
                                        </p:tgtEl>
                                        <p:attrNameLst>
                                          <p:attrName>style.visibility</p:attrName>
                                        </p:attrNameLst>
                                      </p:cBhvr>
                                      <p:to>
                                        <p:strVal val="visible"/>
                                      </p:to>
                                    </p:set>
                                    <p:animEffect transition="in" filter="fade">
                                      <p:cBhvr>
                                        <p:cTn id="7" dur="1000"/>
                                        <p:tgtEl>
                                          <p:spTgt spid="167960"/>
                                        </p:tgtEl>
                                      </p:cBhvr>
                                    </p:animEffect>
                                    <p:anim calcmode="lin" valueType="num">
                                      <p:cBhvr>
                                        <p:cTn id="8" dur="1000" fill="hold"/>
                                        <p:tgtEl>
                                          <p:spTgt spid="167960"/>
                                        </p:tgtEl>
                                        <p:attrNameLst>
                                          <p:attrName>ppt_x</p:attrName>
                                        </p:attrNameLst>
                                      </p:cBhvr>
                                      <p:tavLst>
                                        <p:tav tm="0">
                                          <p:val>
                                            <p:strVal val="#ppt_x"/>
                                          </p:val>
                                        </p:tav>
                                        <p:tav tm="100000">
                                          <p:val>
                                            <p:strVal val="#ppt_x"/>
                                          </p:val>
                                        </p:tav>
                                      </p:tavLst>
                                    </p:anim>
                                    <p:anim calcmode="lin" valueType="num">
                                      <p:cBhvr>
                                        <p:cTn id="9" dur="1000" fill="hold"/>
                                        <p:tgtEl>
                                          <p:spTgt spid="167960"/>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67938"/>
                                        </p:tgtEl>
                                        <p:attrNameLst>
                                          <p:attrName>style.visibility</p:attrName>
                                        </p:attrNameLst>
                                      </p:cBhvr>
                                      <p:to>
                                        <p:strVal val="visible"/>
                                      </p:to>
                                    </p:set>
                                    <p:animEffect transition="in" filter="fade">
                                      <p:cBhvr>
                                        <p:cTn id="14" dur="1000"/>
                                        <p:tgtEl>
                                          <p:spTgt spid="167938"/>
                                        </p:tgtEl>
                                      </p:cBhvr>
                                    </p:animEffect>
                                  </p:childTnLst>
                                </p:cTn>
                              </p:par>
                              <p:par>
                                <p:cTn id="15" presetID="23" presetClass="entr" presetSubtype="16" fill="hold" grpId="0" nodeType="withEffect">
                                  <p:stCondLst>
                                    <p:cond delay="0"/>
                                  </p:stCondLst>
                                  <p:childTnLst>
                                    <p:set>
                                      <p:cBhvr>
                                        <p:cTn id="16" dur="1" fill="hold">
                                          <p:stCondLst>
                                            <p:cond delay="0"/>
                                          </p:stCondLst>
                                        </p:cTn>
                                        <p:tgtEl>
                                          <p:spTgt spid="167939"/>
                                        </p:tgtEl>
                                        <p:attrNameLst>
                                          <p:attrName>style.visibility</p:attrName>
                                        </p:attrNameLst>
                                      </p:cBhvr>
                                      <p:to>
                                        <p:strVal val="visible"/>
                                      </p:to>
                                    </p:set>
                                    <p:anim calcmode="lin" valueType="num">
                                      <p:cBhvr>
                                        <p:cTn id="17" dur="500" fill="hold"/>
                                        <p:tgtEl>
                                          <p:spTgt spid="167939"/>
                                        </p:tgtEl>
                                        <p:attrNameLst>
                                          <p:attrName>ppt_w</p:attrName>
                                        </p:attrNameLst>
                                      </p:cBhvr>
                                      <p:tavLst>
                                        <p:tav tm="0">
                                          <p:val>
                                            <p:fltVal val="0"/>
                                          </p:val>
                                        </p:tav>
                                        <p:tav tm="100000">
                                          <p:val>
                                            <p:strVal val="#ppt_w"/>
                                          </p:val>
                                        </p:tav>
                                      </p:tavLst>
                                    </p:anim>
                                    <p:anim calcmode="lin" valueType="num">
                                      <p:cBhvr>
                                        <p:cTn id="18" dur="500" fill="hold"/>
                                        <p:tgtEl>
                                          <p:spTgt spid="167939"/>
                                        </p:tgtEl>
                                        <p:attrNameLst>
                                          <p:attrName>ppt_h</p:attrName>
                                        </p:attrNameLst>
                                      </p:cBhvr>
                                      <p:tavLst>
                                        <p:tav tm="0">
                                          <p:val>
                                            <p:fltVal val="0"/>
                                          </p:val>
                                        </p:tav>
                                        <p:tav tm="100000">
                                          <p:val>
                                            <p:strVal val="#ppt_h"/>
                                          </p:val>
                                        </p:tav>
                                      </p:tavLst>
                                    </p:anim>
                                  </p:childTnLst>
                                </p:cTn>
                              </p:par>
                            </p:childTnLst>
                          </p:cTn>
                        </p:par>
                        <p:par>
                          <p:cTn id="19" fill="hold" nodeType="afterGroup">
                            <p:stCondLst>
                              <p:cond delay="1000"/>
                            </p:stCondLst>
                            <p:childTnLst>
                              <p:par>
                                <p:cTn id="20" presetID="10" presetClass="entr" presetSubtype="0" fill="hold" nodeType="afterEffect">
                                  <p:stCondLst>
                                    <p:cond delay="0"/>
                                  </p:stCondLst>
                                  <p:childTnLst>
                                    <p:set>
                                      <p:cBhvr>
                                        <p:cTn id="21" dur="1" fill="hold">
                                          <p:stCondLst>
                                            <p:cond delay="0"/>
                                          </p:stCondLst>
                                        </p:cTn>
                                        <p:tgtEl>
                                          <p:spTgt spid="167964"/>
                                        </p:tgtEl>
                                        <p:attrNameLst>
                                          <p:attrName>style.visibility</p:attrName>
                                        </p:attrNameLst>
                                      </p:cBhvr>
                                      <p:to>
                                        <p:strVal val="visible"/>
                                      </p:to>
                                    </p:set>
                                    <p:animEffect transition="in" filter="fade">
                                      <p:cBhvr>
                                        <p:cTn id="22" dur="2000"/>
                                        <p:tgtEl>
                                          <p:spTgt spid="167964"/>
                                        </p:tgtEl>
                                      </p:cBhvr>
                                    </p:animEffect>
                                  </p:childTnLst>
                                </p:cTn>
                              </p:par>
                              <p:par>
                                <p:cTn id="23" presetID="10" presetClass="entr" presetSubtype="0" fill="hold" nodeType="withEffect">
                                  <p:stCondLst>
                                    <p:cond delay="0"/>
                                  </p:stCondLst>
                                  <p:childTnLst>
                                    <p:set>
                                      <p:cBhvr>
                                        <p:cTn id="24" dur="1" fill="hold">
                                          <p:stCondLst>
                                            <p:cond delay="0"/>
                                          </p:stCondLst>
                                        </p:cTn>
                                        <p:tgtEl>
                                          <p:spTgt spid="167968"/>
                                        </p:tgtEl>
                                        <p:attrNameLst>
                                          <p:attrName>style.visibility</p:attrName>
                                        </p:attrNameLst>
                                      </p:cBhvr>
                                      <p:to>
                                        <p:strVal val="visible"/>
                                      </p:to>
                                    </p:set>
                                    <p:animEffect transition="in" filter="fade">
                                      <p:cBhvr>
                                        <p:cTn id="25" dur="2000"/>
                                        <p:tgtEl>
                                          <p:spTgt spid="167968"/>
                                        </p:tgtEl>
                                      </p:cBhvr>
                                    </p:animEffect>
                                  </p:childTnLst>
                                </p:cTn>
                              </p:par>
                              <p:par>
                                <p:cTn id="26" presetID="10" presetClass="entr" presetSubtype="0" fill="hold" nodeType="withEffect">
                                  <p:stCondLst>
                                    <p:cond delay="0"/>
                                  </p:stCondLst>
                                  <p:childTnLst>
                                    <p:set>
                                      <p:cBhvr>
                                        <p:cTn id="27" dur="1" fill="hold">
                                          <p:stCondLst>
                                            <p:cond delay="0"/>
                                          </p:stCondLst>
                                        </p:cTn>
                                        <p:tgtEl>
                                          <p:spTgt spid="167972"/>
                                        </p:tgtEl>
                                        <p:attrNameLst>
                                          <p:attrName>style.visibility</p:attrName>
                                        </p:attrNameLst>
                                      </p:cBhvr>
                                      <p:to>
                                        <p:strVal val="visible"/>
                                      </p:to>
                                    </p:set>
                                    <p:animEffect transition="in" filter="fade">
                                      <p:cBhvr>
                                        <p:cTn id="28" dur="2000"/>
                                        <p:tgtEl>
                                          <p:spTgt spid="167972"/>
                                        </p:tgtEl>
                                      </p:cBhvr>
                                    </p:animEffect>
                                  </p:childTnLst>
                                </p:cTn>
                              </p:par>
                              <p:par>
                                <p:cTn id="29" presetID="10" presetClass="entr" presetSubtype="0" fill="hold" nodeType="withEffect">
                                  <p:stCondLst>
                                    <p:cond delay="0"/>
                                  </p:stCondLst>
                                  <p:childTnLst>
                                    <p:set>
                                      <p:cBhvr>
                                        <p:cTn id="30" dur="1" fill="hold">
                                          <p:stCondLst>
                                            <p:cond delay="0"/>
                                          </p:stCondLst>
                                        </p:cTn>
                                        <p:tgtEl>
                                          <p:spTgt spid="167976"/>
                                        </p:tgtEl>
                                        <p:attrNameLst>
                                          <p:attrName>style.visibility</p:attrName>
                                        </p:attrNameLst>
                                      </p:cBhvr>
                                      <p:to>
                                        <p:strVal val="visible"/>
                                      </p:to>
                                    </p:set>
                                    <p:animEffect transition="in" filter="fade">
                                      <p:cBhvr>
                                        <p:cTn id="31" dur="2000"/>
                                        <p:tgtEl>
                                          <p:spTgt spid="167976"/>
                                        </p:tgtEl>
                                      </p:cBhvr>
                                    </p:animEffect>
                                  </p:childTnLst>
                                </p:cTn>
                              </p:par>
                              <p:par>
                                <p:cTn id="32" presetID="0" presetClass="path" presetSubtype="0" repeatCount="indefinite" fill="hold" nodeType="withEffect">
                                  <p:stCondLst>
                                    <p:cond delay="0"/>
                                  </p:stCondLst>
                                  <p:childTnLst>
                                    <p:animMotion origin="layout" path="M -1.66667E-6 4.44444E-6 L -0.08125 0.03333 L -0.22291 -0.16945 L -0.03646 -0.23334 L 0.05938 -0.12223 L 0.04722 -0.04584 L 0.04792 -0.04653 L 0.02292 -0.02084 L -1.66667E-6 4.44444E-6 Z " pathEditMode="relative" rAng="0" ptsTypes="AAAAAAAAA">
                                      <p:cBhvr>
                                        <p:cTn id="33" dur="1000" fill="hold"/>
                                        <p:tgtEl>
                                          <p:spTgt spid="167976"/>
                                        </p:tgtEl>
                                        <p:attrNameLst>
                                          <p:attrName>ppt_x</p:attrName>
                                          <p:attrName>ppt_y</p:attrName>
                                        </p:attrNameLst>
                                      </p:cBhvr>
                                      <p:rCtr x="-8177" y="-10000"/>
                                    </p:animMotion>
                                  </p:childTnLst>
                                </p:cTn>
                              </p:par>
                              <p:par>
                                <p:cTn id="34" presetID="0" presetClass="path" presetSubtype="0" repeatCount="indefinite" fill="hold" nodeType="withEffect">
                                  <p:stCondLst>
                                    <p:cond delay="0"/>
                                  </p:stCondLst>
                                  <p:childTnLst>
                                    <p:animMotion origin="layout" path="M -2.22222E-6 2.22222E-6 L -0.07847 0.06736 L 0.05417 0.20903 L 0.2007 0.13125 L 0.15486 -0.0206 L 0.05 -0.04653 L 0.04792 -0.04653 L 0.0165 -0.03102 L -2.22222E-6 2.22222E-6 Z " pathEditMode="relative" rAng="0" ptsTypes="AAAAAAAAA">
                                      <p:cBhvr>
                                        <p:cTn id="35" dur="1000" fill="hold"/>
                                        <p:tgtEl>
                                          <p:spTgt spid="167964"/>
                                        </p:tgtEl>
                                        <p:attrNameLst>
                                          <p:attrName>ppt_x</p:attrName>
                                          <p:attrName>ppt_y</p:attrName>
                                        </p:attrNameLst>
                                      </p:cBhvr>
                                      <p:rCtr x="6111" y="8125"/>
                                    </p:animMotion>
                                  </p:childTnLst>
                                </p:cTn>
                              </p:par>
                              <p:par>
                                <p:cTn id="36" presetID="0" presetClass="path" presetSubtype="0" repeatCount="indefinite" fill="hold" nodeType="withEffect">
                                  <p:stCondLst>
                                    <p:cond delay="0"/>
                                  </p:stCondLst>
                                  <p:childTnLst>
                                    <p:animMotion origin="layout" path="M -1.11111E-6 2.22222E-6 L -0.06736 0.10254 L -0.19305 0.17569 L -0.24167 0.07106 L 0.00972 -0.0169 L 0.01181 -0.01597 L 0.0132 -0.01505 L 0.0007 -0.00116 L -1.11111E-6 2.22222E-6 Z " pathEditMode="relative" rAng="0" ptsTypes="AAAAAAAAA">
                                      <p:cBhvr>
                                        <p:cTn id="37" dur="1000" fill="hold"/>
                                        <p:tgtEl>
                                          <p:spTgt spid="167968"/>
                                        </p:tgtEl>
                                        <p:attrNameLst>
                                          <p:attrName>ppt_x</p:attrName>
                                          <p:attrName>ppt_y</p:attrName>
                                        </p:attrNameLst>
                                      </p:cBhvr>
                                      <p:rCtr x="-11424" y="7940"/>
                                    </p:animMotion>
                                  </p:childTnLst>
                                </p:cTn>
                              </p:par>
                              <p:par>
                                <p:cTn id="38" presetID="0" presetClass="path" presetSubtype="0" repeatCount="indefinite" fill="hold" nodeType="withEffect">
                                  <p:stCondLst>
                                    <p:cond delay="0"/>
                                  </p:stCondLst>
                                  <p:childTnLst>
                                    <p:animMotion origin="layout" path="M 0.00121 0.00255 L 0.00451 0.03565 L 0.09479 0.03634 L 0.13923 -0.07569 L 0.09271 -0.21736 L 0.03854 -0.07755 L 0.02951 -0.0581 L 0.01771 -0.02847 L 0.00121 0.00255 Z " pathEditMode="relative" rAng="0" ptsTypes="AAAAAAAAA">
                                      <p:cBhvr>
                                        <p:cTn id="39" dur="1000" fill="hold"/>
                                        <p:tgtEl>
                                          <p:spTgt spid="167972"/>
                                        </p:tgtEl>
                                        <p:attrNameLst>
                                          <p:attrName>ppt_x</p:attrName>
                                          <p:attrName>ppt_y</p:attrName>
                                        </p:attrNameLst>
                                      </p:cBhvr>
                                      <p:rCtr x="6892" y="-9306"/>
                                    </p:animMotion>
                                  </p:childTnLst>
                                </p:cTn>
                              </p:par>
                              <p:par>
                                <p:cTn id="40" presetID="8" presetClass="emph" presetSubtype="0" repeatCount="indefinite" fill="hold" nodeType="withEffect">
                                  <p:stCondLst>
                                    <p:cond delay="0"/>
                                  </p:stCondLst>
                                  <p:childTnLst>
                                    <p:animRot by="21600000">
                                      <p:cBhvr>
                                        <p:cTn id="41" dur="1000" fill="hold"/>
                                        <p:tgtEl>
                                          <p:spTgt spid="167968"/>
                                        </p:tgtEl>
                                        <p:attrNameLst>
                                          <p:attrName>r</p:attrName>
                                        </p:attrNameLst>
                                      </p:cBhvr>
                                    </p:animRot>
                                  </p:childTnLst>
                                </p:cTn>
                              </p:par>
                              <p:par>
                                <p:cTn id="42" presetID="42" presetClass="entr" presetSubtype="0" fill="hold" grpId="0" nodeType="withEffect">
                                  <p:stCondLst>
                                    <p:cond delay="0"/>
                                  </p:stCondLst>
                                  <p:childTnLst>
                                    <p:set>
                                      <p:cBhvr>
                                        <p:cTn id="43" dur="1" fill="hold">
                                          <p:stCondLst>
                                            <p:cond delay="0"/>
                                          </p:stCondLst>
                                        </p:cTn>
                                        <p:tgtEl>
                                          <p:spTgt spid="167963"/>
                                        </p:tgtEl>
                                        <p:attrNameLst>
                                          <p:attrName>style.visibility</p:attrName>
                                        </p:attrNameLst>
                                      </p:cBhvr>
                                      <p:to>
                                        <p:strVal val="visible"/>
                                      </p:to>
                                    </p:set>
                                    <p:animEffect transition="in" filter="fade">
                                      <p:cBhvr>
                                        <p:cTn id="44" dur="1000"/>
                                        <p:tgtEl>
                                          <p:spTgt spid="167963"/>
                                        </p:tgtEl>
                                      </p:cBhvr>
                                    </p:animEffect>
                                    <p:anim calcmode="lin" valueType="num">
                                      <p:cBhvr>
                                        <p:cTn id="45" dur="1000" fill="hold"/>
                                        <p:tgtEl>
                                          <p:spTgt spid="167963"/>
                                        </p:tgtEl>
                                        <p:attrNameLst>
                                          <p:attrName>ppt_x</p:attrName>
                                        </p:attrNameLst>
                                      </p:cBhvr>
                                      <p:tavLst>
                                        <p:tav tm="0">
                                          <p:val>
                                            <p:strVal val="#ppt_x"/>
                                          </p:val>
                                        </p:tav>
                                        <p:tav tm="100000">
                                          <p:val>
                                            <p:strVal val="#ppt_x"/>
                                          </p:val>
                                        </p:tav>
                                      </p:tavLst>
                                    </p:anim>
                                    <p:anim calcmode="lin" valueType="num">
                                      <p:cBhvr>
                                        <p:cTn id="46" dur="1000" fill="hold"/>
                                        <p:tgtEl>
                                          <p:spTgt spid="167963"/>
                                        </p:tgtEl>
                                        <p:attrNameLst>
                                          <p:attrName>ppt_y</p:attrName>
                                        </p:attrNameLst>
                                      </p:cBhvr>
                                      <p:tavLst>
                                        <p:tav tm="0">
                                          <p:val>
                                            <p:strVal val="#ppt_y+.1"/>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67940"/>
                                        </p:tgtEl>
                                        <p:attrNameLst>
                                          <p:attrName>style.visibility</p:attrName>
                                        </p:attrNameLst>
                                      </p:cBhvr>
                                      <p:to>
                                        <p:strVal val="visible"/>
                                      </p:to>
                                    </p:set>
                                    <p:animEffect transition="in" filter="fade">
                                      <p:cBhvr>
                                        <p:cTn id="51" dur="1000"/>
                                        <p:tgtEl>
                                          <p:spTgt spid="167940"/>
                                        </p:tgtEl>
                                      </p:cBhvr>
                                    </p:animEffect>
                                  </p:childTnLst>
                                </p:cTn>
                              </p:par>
                              <p:par>
                                <p:cTn id="52" presetID="23" presetClass="entr" presetSubtype="16" fill="hold" grpId="0" nodeType="withEffect">
                                  <p:stCondLst>
                                    <p:cond delay="0"/>
                                  </p:stCondLst>
                                  <p:childTnLst>
                                    <p:set>
                                      <p:cBhvr>
                                        <p:cTn id="53" dur="1" fill="hold">
                                          <p:stCondLst>
                                            <p:cond delay="0"/>
                                          </p:stCondLst>
                                        </p:cTn>
                                        <p:tgtEl>
                                          <p:spTgt spid="167941"/>
                                        </p:tgtEl>
                                        <p:attrNameLst>
                                          <p:attrName>style.visibility</p:attrName>
                                        </p:attrNameLst>
                                      </p:cBhvr>
                                      <p:to>
                                        <p:strVal val="visible"/>
                                      </p:to>
                                    </p:set>
                                    <p:anim calcmode="lin" valueType="num">
                                      <p:cBhvr>
                                        <p:cTn id="54" dur="500" fill="hold"/>
                                        <p:tgtEl>
                                          <p:spTgt spid="167941"/>
                                        </p:tgtEl>
                                        <p:attrNameLst>
                                          <p:attrName>ppt_w</p:attrName>
                                        </p:attrNameLst>
                                      </p:cBhvr>
                                      <p:tavLst>
                                        <p:tav tm="0">
                                          <p:val>
                                            <p:fltVal val="0"/>
                                          </p:val>
                                        </p:tav>
                                        <p:tav tm="100000">
                                          <p:val>
                                            <p:strVal val="#ppt_w"/>
                                          </p:val>
                                        </p:tav>
                                      </p:tavLst>
                                    </p:anim>
                                    <p:anim calcmode="lin" valueType="num">
                                      <p:cBhvr>
                                        <p:cTn id="55" dur="500" fill="hold"/>
                                        <p:tgtEl>
                                          <p:spTgt spid="167941"/>
                                        </p:tgtEl>
                                        <p:attrNameLst>
                                          <p:attrName>ppt_h</p:attrName>
                                        </p:attrNameLst>
                                      </p:cBhvr>
                                      <p:tavLst>
                                        <p:tav tm="0">
                                          <p:val>
                                            <p:fltVal val="0"/>
                                          </p:val>
                                        </p:tav>
                                        <p:tav tm="100000">
                                          <p:val>
                                            <p:strVal val="#ppt_h"/>
                                          </p:val>
                                        </p:tav>
                                      </p:tavLst>
                                    </p:anim>
                                  </p:childTnLst>
                                </p:cTn>
                              </p:par>
                            </p:childTnLst>
                          </p:cTn>
                        </p:par>
                        <p:par>
                          <p:cTn id="56" fill="hold" nodeType="afterGroup">
                            <p:stCondLst>
                              <p:cond delay="1000"/>
                            </p:stCondLst>
                            <p:childTnLst>
                              <p:par>
                                <p:cTn id="57" presetID="10" presetClass="entr" presetSubtype="0" fill="hold" nodeType="afterEffect">
                                  <p:stCondLst>
                                    <p:cond delay="0"/>
                                  </p:stCondLst>
                                  <p:childTnLst>
                                    <p:set>
                                      <p:cBhvr>
                                        <p:cTn id="58" dur="1" fill="hold">
                                          <p:stCondLst>
                                            <p:cond delay="0"/>
                                          </p:stCondLst>
                                        </p:cTn>
                                        <p:tgtEl>
                                          <p:spTgt spid="167980"/>
                                        </p:tgtEl>
                                        <p:attrNameLst>
                                          <p:attrName>style.visibility</p:attrName>
                                        </p:attrNameLst>
                                      </p:cBhvr>
                                      <p:to>
                                        <p:strVal val="visible"/>
                                      </p:to>
                                    </p:set>
                                    <p:animEffect transition="in" filter="fade">
                                      <p:cBhvr>
                                        <p:cTn id="59" dur="2000"/>
                                        <p:tgtEl>
                                          <p:spTgt spid="167980"/>
                                        </p:tgtEl>
                                      </p:cBhvr>
                                    </p:animEffect>
                                  </p:childTnLst>
                                </p:cTn>
                              </p:par>
                              <p:par>
                                <p:cTn id="60" presetID="10" presetClass="entr" presetSubtype="0" fill="hold" nodeType="withEffect">
                                  <p:stCondLst>
                                    <p:cond delay="0"/>
                                  </p:stCondLst>
                                  <p:childTnLst>
                                    <p:set>
                                      <p:cBhvr>
                                        <p:cTn id="61" dur="1" fill="hold">
                                          <p:stCondLst>
                                            <p:cond delay="0"/>
                                          </p:stCondLst>
                                        </p:cTn>
                                        <p:tgtEl>
                                          <p:spTgt spid="167984"/>
                                        </p:tgtEl>
                                        <p:attrNameLst>
                                          <p:attrName>style.visibility</p:attrName>
                                        </p:attrNameLst>
                                      </p:cBhvr>
                                      <p:to>
                                        <p:strVal val="visible"/>
                                      </p:to>
                                    </p:set>
                                    <p:animEffect transition="in" filter="fade">
                                      <p:cBhvr>
                                        <p:cTn id="62" dur="2000"/>
                                        <p:tgtEl>
                                          <p:spTgt spid="167984"/>
                                        </p:tgtEl>
                                      </p:cBhvr>
                                    </p:animEffect>
                                  </p:childTnLst>
                                </p:cTn>
                              </p:par>
                              <p:par>
                                <p:cTn id="63" presetID="10" presetClass="entr" presetSubtype="0" fill="hold" nodeType="withEffect">
                                  <p:stCondLst>
                                    <p:cond delay="0"/>
                                  </p:stCondLst>
                                  <p:childTnLst>
                                    <p:set>
                                      <p:cBhvr>
                                        <p:cTn id="64" dur="1" fill="hold">
                                          <p:stCondLst>
                                            <p:cond delay="0"/>
                                          </p:stCondLst>
                                        </p:cTn>
                                        <p:tgtEl>
                                          <p:spTgt spid="167988"/>
                                        </p:tgtEl>
                                        <p:attrNameLst>
                                          <p:attrName>style.visibility</p:attrName>
                                        </p:attrNameLst>
                                      </p:cBhvr>
                                      <p:to>
                                        <p:strVal val="visible"/>
                                      </p:to>
                                    </p:set>
                                    <p:animEffect transition="in" filter="fade">
                                      <p:cBhvr>
                                        <p:cTn id="65" dur="2000"/>
                                        <p:tgtEl>
                                          <p:spTgt spid="167988"/>
                                        </p:tgtEl>
                                      </p:cBhvr>
                                    </p:animEffect>
                                  </p:childTnLst>
                                </p:cTn>
                              </p:par>
                              <p:par>
                                <p:cTn id="66" presetID="10" presetClass="entr" presetSubtype="0" fill="hold" nodeType="withEffect">
                                  <p:stCondLst>
                                    <p:cond delay="0"/>
                                  </p:stCondLst>
                                  <p:childTnLst>
                                    <p:set>
                                      <p:cBhvr>
                                        <p:cTn id="67" dur="1" fill="hold">
                                          <p:stCondLst>
                                            <p:cond delay="0"/>
                                          </p:stCondLst>
                                        </p:cTn>
                                        <p:tgtEl>
                                          <p:spTgt spid="167992"/>
                                        </p:tgtEl>
                                        <p:attrNameLst>
                                          <p:attrName>style.visibility</p:attrName>
                                        </p:attrNameLst>
                                      </p:cBhvr>
                                      <p:to>
                                        <p:strVal val="visible"/>
                                      </p:to>
                                    </p:set>
                                    <p:animEffect transition="in" filter="fade">
                                      <p:cBhvr>
                                        <p:cTn id="68" dur="2000"/>
                                        <p:tgtEl>
                                          <p:spTgt spid="167992"/>
                                        </p:tgtEl>
                                      </p:cBhvr>
                                    </p:animEffect>
                                  </p:childTnLst>
                                </p:cTn>
                              </p:par>
                              <p:par>
                                <p:cTn id="69" presetID="0" presetClass="path" presetSubtype="0" repeatCount="indefinite" fill="hold" nodeType="withEffect">
                                  <p:stCondLst>
                                    <p:cond delay="0"/>
                                  </p:stCondLst>
                                  <p:childTnLst>
                                    <p:animMotion origin="layout" path="M 0.0026 0.00278 L -0.07865 0.03611 L -0.22032 -0.16667 L -0.03386 -0.23055 L 0.06197 -0.11944 L 0.04982 -0.04305 L 0.05052 -0.04375 L 0.02552 -0.01805 L 0.0026 0.00278 Z " pathEditMode="relative" rAng="0" ptsTypes="AAAAAAAAA">
                                      <p:cBhvr>
                                        <p:cTn id="70" dur="3000" fill="hold"/>
                                        <p:tgtEl>
                                          <p:spTgt spid="167992"/>
                                        </p:tgtEl>
                                        <p:attrNameLst>
                                          <p:attrName>ppt_x</p:attrName>
                                          <p:attrName>ppt_y</p:attrName>
                                        </p:attrNameLst>
                                      </p:cBhvr>
                                      <p:rCtr x="-8177" y="-10000"/>
                                    </p:animMotion>
                                  </p:childTnLst>
                                </p:cTn>
                              </p:par>
                              <p:par>
                                <p:cTn id="71" presetID="0" presetClass="path" presetSubtype="0" repeatCount="indefinite" fill="hold" nodeType="withEffect">
                                  <p:stCondLst>
                                    <p:cond delay="0"/>
                                  </p:stCondLst>
                                  <p:childTnLst>
                                    <p:animMotion origin="layout" path="M 0.0026 0.00278 L -0.07587 0.07014 L 0.05677 0.21181 L 0.20329 0.13403 L 0.15746 -0.01782 L 0.0526 -0.04375 L 0.05052 -0.04375 L 0.01909 -0.02824 L 0.0026 0.00278 Z " pathEditMode="relative" rAng="0" ptsTypes="AAAAAAAAA">
                                      <p:cBhvr>
                                        <p:cTn id="72" dur="3000" fill="hold"/>
                                        <p:tgtEl>
                                          <p:spTgt spid="167980"/>
                                        </p:tgtEl>
                                        <p:attrNameLst>
                                          <p:attrName>ppt_x</p:attrName>
                                          <p:attrName>ppt_y</p:attrName>
                                        </p:attrNameLst>
                                      </p:cBhvr>
                                      <p:rCtr x="6111" y="8125"/>
                                    </p:animMotion>
                                  </p:childTnLst>
                                </p:cTn>
                              </p:par>
                              <p:par>
                                <p:cTn id="73" presetID="0" presetClass="path" presetSubtype="0" repeatCount="indefinite" fill="hold" nodeType="withEffect">
                                  <p:stCondLst>
                                    <p:cond delay="0"/>
                                  </p:stCondLst>
                                  <p:childTnLst>
                                    <p:animMotion origin="layout" path="M 0.00261 0.00278 L -0.06475 0.10532 L -0.19046 0.17847 L -0.23907 0.07384 L 0.01233 -0.01412 L 0.01441 -0.01319 L 0.0158 -0.01227 L 0.0033 0.00162 L 0.00261 0.00278 Z " pathEditMode="relative" rAng="0" ptsTypes="AAAAAAAAA">
                                      <p:cBhvr>
                                        <p:cTn id="74" dur="3000" fill="hold"/>
                                        <p:tgtEl>
                                          <p:spTgt spid="167984"/>
                                        </p:tgtEl>
                                        <p:attrNameLst>
                                          <p:attrName>ppt_x</p:attrName>
                                          <p:attrName>ppt_y</p:attrName>
                                        </p:attrNameLst>
                                      </p:cBhvr>
                                      <p:rCtr x="-11424" y="7940"/>
                                    </p:animMotion>
                                  </p:childTnLst>
                                </p:cTn>
                              </p:par>
                              <p:par>
                                <p:cTn id="75" presetID="0" presetClass="path" presetSubtype="0" repeatCount="indefinite" fill="hold" nodeType="withEffect">
                                  <p:stCondLst>
                                    <p:cond delay="0"/>
                                  </p:stCondLst>
                                  <p:childTnLst>
                                    <p:animMotion origin="layout" path="M -1.38889E-6 3.7037E-6 L 0.0033 0.0331 L 0.09358 0.03379 L 0.13802 -0.07824 L 0.09149 -0.21991 L 0.03733 -0.0801 L 0.0283 -0.06065 L 0.01649 -0.03102 L -1.38889E-6 3.7037E-6 Z " pathEditMode="relative" rAng="0" ptsTypes="AAAAAAAAA">
                                      <p:cBhvr>
                                        <p:cTn id="76" dur="3000" fill="hold"/>
                                        <p:tgtEl>
                                          <p:spTgt spid="167988"/>
                                        </p:tgtEl>
                                        <p:attrNameLst>
                                          <p:attrName>ppt_x</p:attrName>
                                          <p:attrName>ppt_y</p:attrName>
                                        </p:attrNameLst>
                                      </p:cBhvr>
                                      <p:rCtr x="6892" y="-9306"/>
                                    </p:animMotion>
                                  </p:childTnLst>
                                </p:cTn>
                              </p:par>
                              <p:par>
                                <p:cTn id="77" presetID="8" presetClass="emph" presetSubtype="0" repeatCount="indefinite" fill="hold" nodeType="withEffect">
                                  <p:stCondLst>
                                    <p:cond delay="0"/>
                                  </p:stCondLst>
                                  <p:childTnLst>
                                    <p:animRot by="21600000">
                                      <p:cBhvr>
                                        <p:cTn id="78" dur="3000" fill="hold"/>
                                        <p:tgtEl>
                                          <p:spTgt spid="167984"/>
                                        </p:tgtEl>
                                        <p:attrNameLst>
                                          <p:attrName>r</p:attrName>
                                        </p:attrNameLst>
                                      </p:cBhvr>
                                    </p:animRot>
                                  </p:childTnLst>
                                </p:cTn>
                              </p:par>
                              <p:par>
                                <p:cTn id="79" presetID="42" presetClass="entr" presetSubtype="0" fill="hold" grpId="0" nodeType="withEffect">
                                  <p:stCondLst>
                                    <p:cond delay="0"/>
                                  </p:stCondLst>
                                  <p:childTnLst>
                                    <p:set>
                                      <p:cBhvr>
                                        <p:cTn id="80" dur="1" fill="hold">
                                          <p:stCondLst>
                                            <p:cond delay="0"/>
                                          </p:stCondLst>
                                        </p:cTn>
                                        <p:tgtEl>
                                          <p:spTgt spid="167962"/>
                                        </p:tgtEl>
                                        <p:attrNameLst>
                                          <p:attrName>style.visibility</p:attrName>
                                        </p:attrNameLst>
                                      </p:cBhvr>
                                      <p:to>
                                        <p:strVal val="visible"/>
                                      </p:to>
                                    </p:set>
                                    <p:animEffect transition="in" filter="fade">
                                      <p:cBhvr>
                                        <p:cTn id="81" dur="1000"/>
                                        <p:tgtEl>
                                          <p:spTgt spid="167962"/>
                                        </p:tgtEl>
                                      </p:cBhvr>
                                    </p:animEffect>
                                    <p:anim calcmode="lin" valueType="num">
                                      <p:cBhvr>
                                        <p:cTn id="82" dur="1000" fill="hold"/>
                                        <p:tgtEl>
                                          <p:spTgt spid="167962"/>
                                        </p:tgtEl>
                                        <p:attrNameLst>
                                          <p:attrName>ppt_x</p:attrName>
                                        </p:attrNameLst>
                                      </p:cBhvr>
                                      <p:tavLst>
                                        <p:tav tm="0">
                                          <p:val>
                                            <p:strVal val="#ppt_x"/>
                                          </p:val>
                                        </p:tav>
                                        <p:tav tm="100000">
                                          <p:val>
                                            <p:strVal val="#ppt_x"/>
                                          </p:val>
                                        </p:tav>
                                      </p:tavLst>
                                    </p:anim>
                                    <p:anim calcmode="lin" valueType="num">
                                      <p:cBhvr>
                                        <p:cTn id="83" dur="1000" fill="hold"/>
                                        <p:tgtEl>
                                          <p:spTgt spid="167962"/>
                                        </p:tgtEl>
                                        <p:attrNameLst>
                                          <p:attrName>ppt_y</p:attrName>
                                        </p:attrNameLst>
                                      </p:cBhvr>
                                      <p:tavLst>
                                        <p:tav tm="0">
                                          <p:val>
                                            <p:strVal val="#ppt_y+.1"/>
                                          </p:val>
                                        </p:tav>
                                        <p:tav tm="100000">
                                          <p:val>
                                            <p:strVal val="#ppt_y"/>
                                          </p:val>
                                        </p:tav>
                                      </p:tavLst>
                                    </p:anim>
                                  </p:childTnLst>
                                </p:cTn>
                              </p:par>
                            </p:childTnLst>
                          </p:cTn>
                        </p:par>
                      </p:childTnLst>
                    </p:cTn>
                  </p:par>
                  <p:par>
                    <p:cTn id="84" fill="hold" nodeType="clickPar">
                      <p:stCondLst>
                        <p:cond delay="indefinite"/>
                      </p:stCondLst>
                      <p:childTnLst>
                        <p:par>
                          <p:cTn id="85" fill="hold" nodeType="withGroup">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167943"/>
                                        </p:tgtEl>
                                        <p:attrNameLst>
                                          <p:attrName>style.visibility</p:attrName>
                                        </p:attrNameLst>
                                      </p:cBhvr>
                                      <p:to>
                                        <p:strVal val="visible"/>
                                      </p:to>
                                    </p:set>
                                    <p:animEffect transition="in" filter="fade">
                                      <p:cBhvr>
                                        <p:cTn id="88" dur="2000"/>
                                        <p:tgtEl>
                                          <p:spTgt spid="167943"/>
                                        </p:tgtEl>
                                      </p:cBhvr>
                                    </p:animEffect>
                                  </p:childTnLst>
                                </p:cTn>
                              </p:par>
                              <p:par>
                                <p:cTn id="89" presetID="23" presetClass="entr" presetSubtype="16" fill="hold" nodeType="withEffect">
                                  <p:stCondLst>
                                    <p:cond delay="0"/>
                                  </p:stCondLst>
                                  <p:childTnLst>
                                    <p:set>
                                      <p:cBhvr>
                                        <p:cTn id="90" dur="1" fill="hold">
                                          <p:stCondLst>
                                            <p:cond delay="0"/>
                                          </p:stCondLst>
                                        </p:cTn>
                                        <p:tgtEl>
                                          <p:spTgt spid="167942"/>
                                        </p:tgtEl>
                                        <p:attrNameLst>
                                          <p:attrName>style.visibility</p:attrName>
                                        </p:attrNameLst>
                                      </p:cBhvr>
                                      <p:to>
                                        <p:strVal val="visible"/>
                                      </p:to>
                                    </p:set>
                                    <p:anim calcmode="lin" valueType="num">
                                      <p:cBhvr>
                                        <p:cTn id="91" dur="500" fill="hold"/>
                                        <p:tgtEl>
                                          <p:spTgt spid="167942"/>
                                        </p:tgtEl>
                                        <p:attrNameLst>
                                          <p:attrName>ppt_w</p:attrName>
                                        </p:attrNameLst>
                                      </p:cBhvr>
                                      <p:tavLst>
                                        <p:tav tm="0">
                                          <p:val>
                                            <p:fltVal val="0"/>
                                          </p:val>
                                        </p:tav>
                                        <p:tav tm="100000">
                                          <p:val>
                                            <p:strVal val="#ppt_w"/>
                                          </p:val>
                                        </p:tav>
                                      </p:tavLst>
                                    </p:anim>
                                    <p:anim calcmode="lin" valueType="num">
                                      <p:cBhvr>
                                        <p:cTn id="92" dur="500" fill="hold"/>
                                        <p:tgtEl>
                                          <p:spTgt spid="167942"/>
                                        </p:tgtEl>
                                        <p:attrNameLst>
                                          <p:attrName>ppt_h</p:attrName>
                                        </p:attrNameLst>
                                      </p:cBhvr>
                                      <p:tavLst>
                                        <p:tav tm="0">
                                          <p:val>
                                            <p:fltVal val="0"/>
                                          </p:val>
                                        </p:tav>
                                        <p:tav tm="100000">
                                          <p:val>
                                            <p:strVal val="#ppt_h"/>
                                          </p:val>
                                        </p:tav>
                                      </p:tavLst>
                                    </p:anim>
                                  </p:childTnLst>
                                </p:cTn>
                              </p:par>
                            </p:childTnLst>
                          </p:cTn>
                        </p:par>
                        <p:par>
                          <p:cTn id="93" fill="hold" nodeType="afterGroup">
                            <p:stCondLst>
                              <p:cond delay="2000"/>
                            </p:stCondLst>
                            <p:childTnLst>
                              <p:par>
                                <p:cTn id="94" presetID="10" presetClass="entr" presetSubtype="0" fill="hold" nodeType="afterEffect">
                                  <p:stCondLst>
                                    <p:cond delay="0"/>
                                  </p:stCondLst>
                                  <p:childTnLst>
                                    <p:set>
                                      <p:cBhvr>
                                        <p:cTn id="95" dur="1" fill="hold">
                                          <p:stCondLst>
                                            <p:cond delay="0"/>
                                          </p:stCondLst>
                                        </p:cTn>
                                        <p:tgtEl>
                                          <p:spTgt spid="167944"/>
                                        </p:tgtEl>
                                        <p:attrNameLst>
                                          <p:attrName>style.visibility</p:attrName>
                                        </p:attrNameLst>
                                      </p:cBhvr>
                                      <p:to>
                                        <p:strVal val="visible"/>
                                      </p:to>
                                    </p:set>
                                    <p:animEffect transition="in" filter="fade">
                                      <p:cBhvr>
                                        <p:cTn id="96" dur="2000"/>
                                        <p:tgtEl>
                                          <p:spTgt spid="167944"/>
                                        </p:tgtEl>
                                      </p:cBhvr>
                                    </p:animEffect>
                                  </p:childTnLst>
                                </p:cTn>
                              </p:par>
                              <p:par>
                                <p:cTn id="97" presetID="10" presetClass="entr" presetSubtype="0" fill="hold" nodeType="withEffect">
                                  <p:stCondLst>
                                    <p:cond delay="0"/>
                                  </p:stCondLst>
                                  <p:childTnLst>
                                    <p:set>
                                      <p:cBhvr>
                                        <p:cTn id="98" dur="1" fill="hold">
                                          <p:stCondLst>
                                            <p:cond delay="0"/>
                                          </p:stCondLst>
                                        </p:cTn>
                                        <p:tgtEl>
                                          <p:spTgt spid="167948"/>
                                        </p:tgtEl>
                                        <p:attrNameLst>
                                          <p:attrName>style.visibility</p:attrName>
                                        </p:attrNameLst>
                                      </p:cBhvr>
                                      <p:to>
                                        <p:strVal val="visible"/>
                                      </p:to>
                                    </p:set>
                                    <p:animEffect transition="in" filter="fade">
                                      <p:cBhvr>
                                        <p:cTn id="99" dur="2000"/>
                                        <p:tgtEl>
                                          <p:spTgt spid="167948"/>
                                        </p:tgtEl>
                                      </p:cBhvr>
                                    </p:animEffect>
                                  </p:childTnLst>
                                </p:cTn>
                              </p:par>
                              <p:par>
                                <p:cTn id="100" presetID="10" presetClass="entr" presetSubtype="0" fill="hold" nodeType="withEffect">
                                  <p:stCondLst>
                                    <p:cond delay="0"/>
                                  </p:stCondLst>
                                  <p:childTnLst>
                                    <p:set>
                                      <p:cBhvr>
                                        <p:cTn id="101" dur="1" fill="hold">
                                          <p:stCondLst>
                                            <p:cond delay="0"/>
                                          </p:stCondLst>
                                        </p:cTn>
                                        <p:tgtEl>
                                          <p:spTgt spid="167952"/>
                                        </p:tgtEl>
                                        <p:attrNameLst>
                                          <p:attrName>style.visibility</p:attrName>
                                        </p:attrNameLst>
                                      </p:cBhvr>
                                      <p:to>
                                        <p:strVal val="visible"/>
                                      </p:to>
                                    </p:set>
                                    <p:animEffect transition="in" filter="fade">
                                      <p:cBhvr>
                                        <p:cTn id="102" dur="2000"/>
                                        <p:tgtEl>
                                          <p:spTgt spid="167952"/>
                                        </p:tgtEl>
                                      </p:cBhvr>
                                    </p:animEffect>
                                  </p:childTnLst>
                                </p:cTn>
                              </p:par>
                              <p:par>
                                <p:cTn id="103" presetID="0" presetClass="path" presetSubtype="0" repeatCount="indefinite" fill="hold" nodeType="withEffect">
                                  <p:stCondLst>
                                    <p:cond delay="0"/>
                                  </p:stCondLst>
                                  <p:childTnLst>
                                    <p:animMotion origin="layout" path="M 2.77778E-6 1.11022E-16 L -0.00486 0.04074 L -0.025 0.07407 L 0.03715 0.07778 L 0.04913 0.05139 L 0.02517 0.04375 L 0.02205 -0.00972 L 0.05486 0.00347 L 2.77778E-6 1.11022E-16 Z " pathEditMode="relative" rAng="0" ptsTypes="AAAAAAAAA">
                                      <p:cBhvr>
                                        <p:cTn id="104" dur="3000" fill="hold"/>
                                        <p:tgtEl>
                                          <p:spTgt spid="167944"/>
                                        </p:tgtEl>
                                        <p:attrNameLst>
                                          <p:attrName>ppt_x</p:attrName>
                                          <p:attrName>ppt_y</p:attrName>
                                        </p:attrNameLst>
                                      </p:cBhvr>
                                      <p:rCtr x="1493" y="3403"/>
                                    </p:animMotion>
                                  </p:childTnLst>
                                </p:cTn>
                              </p:par>
                              <p:par>
                                <p:cTn id="105" presetID="0" presetClass="path" presetSubtype="0" repeatCount="indefinite" fill="hold" nodeType="withEffect">
                                  <p:stCondLst>
                                    <p:cond delay="0"/>
                                  </p:stCondLst>
                                  <p:childTnLst>
                                    <p:animMotion origin="layout" path="M -1.38889E-6 -2.96296E-6 L 0.00174 -0.05602 L -0.02326 -0.04004 L -0.03472 -0.02546 L -0.04722 -0.00532 L -0.06545 0.02454 L -0.06441 0.02454 L -0.0651 0.02408 L -1.38889E-6 -2.96296E-6 Z " pathEditMode="relative" rAng="0" ptsTypes="AAAAAAAAA">
                                      <p:cBhvr>
                                        <p:cTn id="106" dur="3000" fill="hold"/>
                                        <p:tgtEl>
                                          <p:spTgt spid="167948"/>
                                        </p:tgtEl>
                                        <p:attrNameLst>
                                          <p:attrName>ppt_x</p:attrName>
                                          <p:attrName>ppt_y</p:attrName>
                                        </p:attrNameLst>
                                      </p:cBhvr>
                                      <p:rCtr x="-3194" y="-1574"/>
                                    </p:animMotion>
                                  </p:childTnLst>
                                </p:cTn>
                              </p:par>
                              <p:par>
                                <p:cTn id="107" presetID="8" presetClass="emph" presetSubtype="0" repeatCount="indefinite" fill="hold" nodeType="withEffect">
                                  <p:stCondLst>
                                    <p:cond delay="0"/>
                                  </p:stCondLst>
                                  <p:childTnLst>
                                    <p:animRot by="21600000">
                                      <p:cBhvr>
                                        <p:cTn id="108" dur="3000" fill="hold"/>
                                        <p:tgtEl>
                                          <p:spTgt spid="167944"/>
                                        </p:tgtEl>
                                        <p:attrNameLst>
                                          <p:attrName>r</p:attrName>
                                        </p:attrNameLst>
                                      </p:cBhvr>
                                    </p:animRot>
                                  </p:childTnLst>
                                </p:cTn>
                              </p:par>
                              <p:par>
                                <p:cTn id="109" presetID="0" presetClass="path" presetSubtype="0" repeatCount="indefinite" fill="hold" nodeType="withEffect">
                                  <p:stCondLst>
                                    <p:cond delay="0"/>
                                  </p:stCondLst>
                                  <p:childTnLst>
                                    <p:animMotion origin="layout" path="M 4.44444E-6 -2.22222E-6 C -0.01146 -0.00069 -0.03889 0.02107 -0.04063 0.03472 C -0.04237 0.04838 -0.01893 0.07963 -0.01094 0.08195 C -0.00296 0.08426 0.00243 0.04977 0.00746 0.04861 C 0.0125 0.04746 0.01545 0.0757 0.01892 0.07431 C 0.02239 0.07292 0.03177 0.05185 0.02864 0.03959 C 0.02552 0.02732 0.01145 0.0007 4.44444E-6 -2.22222E-6 Z " pathEditMode="relative" rAng="0" ptsTypes="aaaaaaa">
                                      <p:cBhvr>
                                        <p:cTn id="110" dur="3000" fill="hold"/>
                                        <p:tgtEl>
                                          <p:spTgt spid="167952"/>
                                        </p:tgtEl>
                                        <p:attrNameLst>
                                          <p:attrName>ppt_x</p:attrName>
                                          <p:attrName>ppt_y</p:attrName>
                                        </p:attrNameLst>
                                      </p:cBhvr>
                                      <p:rCtr x="-538" y="4167"/>
                                    </p:animMotion>
                                  </p:childTnLst>
                                </p:cTn>
                              </p:par>
                              <p:par>
                                <p:cTn id="111" presetID="8" presetClass="emph" presetSubtype="0" repeatCount="indefinite" fill="hold" nodeType="withEffect">
                                  <p:stCondLst>
                                    <p:cond delay="0"/>
                                  </p:stCondLst>
                                  <p:childTnLst>
                                    <p:animRot by="21600000">
                                      <p:cBhvr>
                                        <p:cTn id="112" dur="3000" fill="hold"/>
                                        <p:tgtEl>
                                          <p:spTgt spid="167952"/>
                                        </p:tgtEl>
                                        <p:attrNameLst>
                                          <p:attrName>r</p:attrName>
                                        </p:attrNameLst>
                                      </p:cBhvr>
                                    </p:animRot>
                                  </p:childTnLst>
                                </p:cTn>
                              </p:par>
                              <p:par>
                                <p:cTn id="113" presetID="10" presetClass="entr" presetSubtype="0" fill="hold" nodeType="withEffect">
                                  <p:stCondLst>
                                    <p:cond delay="0"/>
                                  </p:stCondLst>
                                  <p:childTnLst>
                                    <p:set>
                                      <p:cBhvr>
                                        <p:cTn id="114" dur="1" fill="hold">
                                          <p:stCondLst>
                                            <p:cond delay="0"/>
                                          </p:stCondLst>
                                        </p:cTn>
                                        <p:tgtEl>
                                          <p:spTgt spid="167956"/>
                                        </p:tgtEl>
                                        <p:attrNameLst>
                                          <p:attrName>style.visibility</p:attrName>
                                        </p:attrNameLst>
                                      </p:cBhvr>
                                      <p:to>
                                        <p:strVal val="visible"/>
                                      </p:to>
                                    </p:set>
                                    <p:animEffect transition="in" filter="fade">
                                      <p:cBhvr>
                                        <p:cTn id="115" dur="2000"/>
                                        <p:tgtEl>
                                          <p:spTgt spid="167956"/>
                                        </p:tgtEl>
                                      </p:cBhvr>
                                    </p:animEffect>
                                  </p:childTnLst>
                                </p:cTn>
                              </p:par>
                              <p:par>
                                <p:cTn id="116" presetID="8" presetClass="emph" presetSubtype="0" repeatCount="indefinite" fill="hold" nodeType="withEffect">
                                  <p:stCondLst>
                                    <p:cond delay="0"/>
                                  </p:stCondLst>
                                  <p:childTnLst>
                                    <p:animRot by="21600000">
                                      <p:cBhvr>
                                        <p:cTn id="117" dur="5000" fill="hold"/>
                                        <p:tgtEl>
                                          <p:spTgt spid="167956"/>
                                        </p:tgtEl>
                                        <p:attrNameLst>
                                          <p:attrName>r</p:attrName>
                                        </p:attrNameLst>
                                      </p:cBhvr>
                                    </p:animRot>
                                  </p:childTnLst>
                                </p:cTn>
                              </p:par>
                              <p:par>
                                <p:cTn id="118" presetID="0" presetClass="path" presetSubtype="0" repeatCount="indefinite" fill="hold" nodeType="withEffect">
                                  <p:stCondLst>
                                    <p:cond delay="0"/>
                                  </p:stCondLst>
                                  <p:childTnLst>
                                    <p:animMotion origin="layout" path="M -3.33333E-6 7.03704E-6 C -0.00885 0.00487 -0.02517 0.0088 -0.02865 0.0014 C -0.03212 -0.00601 -0.02205 -0.03286 -0.02083 -0.04513 C -0.01962 -0.0574 -0.02431 -0.06573 -0.02188 -0.07221 C -0.01945 -0.0787 -0.01042 -0.08471 -0.00677 -0.08333 C -0.00313 -0.08194 -0.00139 -0.07059 0.00052 -0.06388 C 0.00243 -0.05717 0.0026 -0.04629 0.00469 -0.04305 C 0.00677 -0.03981 0.00972 -0.04606 0.01302 -0.04374 C 0.01632 -0.04143 0.02674 -0.03587 0.02448 -0.02846 C 0.02222 -0.02106 0.00885 -0.00485 -3.33333E-6 7.03704E-6 Z " pathEditMode="relative" ptsTypes="aaaaaaaaaa">
                                      <p:cBhvr>
                                        <p:cTn id="119" dur="2000" fill="hold"/>
                                        <p:tgtEl>
                                          <p:spTgt spid="167956"/>
                                        </p:tgtEl>
                                        <p:attrNameLst>
                                          <p:attrName>ppt_x</p:attrName>
                                          <p:attrName>ppt_y</p:attrName>
                                        </p:attrNameLst>
                                      </p:cBhvr>
                                    </p:animMotion>
                                  </p:childTnLst>
                                </p:cTn>
                              </p:par>
                              <p:par>
                                <p:cTn id="120" presetID="42" presetClass="entr" presetSubtype="0" fill="hold" grpId="0" nodeType="withEffect">
                                  <p:stCondLst>
                                    <p:cond delay="0"/>
                                  </p:stCondLst>
                                  <p:childTnLst>
                                    <p:set>
                                      <p:cBhvr>
                                        <p:cTn id="121" dur="1" fill="hold">
                                          <p:stCondLst>
                                            <p:cond delay="0"/>
                                          </p:stCondLst>
                                        </p:cTn>
                                        <p:tgtEl>
                                          <p:spTgt spid="167961"/>
                                        </p:tgtEl>
                                        <p:attrNameLst>
                                          <p:attrName>style.visibility</p:attrName>
                                        </p:attrNameLst>
                                      </p:cBhvr>
                                      <p:to>
                                        <p:strVal val="visible"/>
                                      </p:to>
                                    </p:set>
                                    <p:animEffect transition="in" filter="fade">
                                      <p:cBhvr>
                                        <p:cTn id="122" dur="1000"/>
                                        <p:tgtEl>
                                          <p:spTgt spid="167961"/>
                                        </p:tgtEl>
                                      </p:cBhvr>
                                    </p:animEffect>
                                    <p:anim calcmode="lin" valueType="num">
                                      <p:cBhvr>
                                        <p:cTn id="123" dur="1000" fill="hold"/>
                                        <p:tgtEl>
                                          <p:spTgt spid="167961"/>
                                        </p:tgtEl>
                                        <p:attrNameLst>
                                          <p:attrName>ppt_x</p:attrName>
                                        </p:attrNameLst>
                                      </p:cBhvr>
                                      <p:tavLst>
                                        <p:tav tm="0">
                                          <p:val>
                                            <p:strVal val="#ppt_x"/>
                                          </p:val>
                                        </p:tav>
                                        <p:tav tm="100000">
                                          <p:val>
                                            <p:strVal val="#ppt_x"/>
                                          </p:val>
                                        </p:tav>
                                      </p:tavLst>
                                    </p:anim>
                                    <p:anim calcmode="lin" valueType="num">
                                      <p:cBhvr>
                                        <p:cTn id="124" dur="1000" fill="hold"/>
                                        <p:tgtEl>
                                          <p:spTgt spid="1679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8" grpId="0" animBg="1"/>
      <p:bldP spid="167939" grpId="0" animBg="1"/>
      <p:bldP spid="167940" grpId="0" animBg="1"/>
      <p:bldP spid="167941" grpId="0" animBg="1"/>
      <p:bldP spid="167943" grpId="0" animBg="1"/>
      <p:bldP spid="167960" grpId="0" animBg="1"/>
      <p:bldP spid="167961" grpId="0" animBg="1"/>
      <p:bldP spid="167962" grpId="0" animBg="1"/>
      <p:bldP spid="16796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Text Box 2"/>
          <p:cNvSpPr txBox="1">
            <a:spLocks noChangeArrowheads="1"/>
          </p:cNvSpPr>
          <p:nvPr/>
        </p:nvSpPr>
        <p:spPr bwMode="auto">
          <a:xfrm>
            <a:off x="1331913" y="4733925"/>
            <a:ext cx="1851025" cy="30797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400" b="1" dirty="0">
                <a:cs typeface="+mn-cs"/>
              </a:rPr>
              <a:t>Ura egoera likidoan</a:t>
            </a:r>
          </a:p>
        </p:txBody>
      </p:sp>
      <p:sp>
        <p:nvSpPr>
          <p:cNvPr id="168963" name="Oval 3"/>
          <p:cNvSpPr>
            <a:spLocks noChangeArrowheads="1"/>
          </p:cNvSpPr>
          <p:nvPr/>
        </p:nvSpPr>
        <p:spPr bwMode="auto">
          <a:xfrm>
            <a:off x="2670175" y="2259013"/>
            <a:ext cx="3803650" cy="2744787"/>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nvGrpSpPr>
          <p:cNvPr id="168964" name="Group 4"/>
          <p:cNvGrpSpPr>
            <a:grpSpLocks/>
          </p:cNvGrpSpPr>
          <p:nvPr/>
        </p:nvGrpSpPr>
        <p:grpSpPr bwMode="auto">
          <a:xfrm rot="1958181">
            <a:off x="4076700" y="3789363"/>
            <a:ext cx="284163" cy="249237"/>
            <a:chOff x="3189" y="3150"/>
            <a:chExt cx="179" cy="157"/>
          </a:xfrm>
        </p:grpSpPr>
        <p:sp>
          <p:nvSpPr>
            <p:cNvPr id="168965" name="Oval 5"/>
            <p:cNvSpPr>
              <a:spLocks noChangeArrowheads="1"/>
            </p:cNvSpPr>
            <p:nvPr/>
          </p:nvSpPr>
          <p:spPr bwMode="auto">
            <a:xfrm rot="16200000">
              <a:off x="3191" y="315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8966" name="Oval 6"/>
            <p:cNvSpPr>
              <a:spLocks noChangeArrowheads="1"/>
            </p:cNvSpPr>
            <p:nvPr/>
          </p:nvSpPr>
          <p:spPr bwMode="auto">
            <a:xfrm rot="16200000">
              <a:off x="3286" y="316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8967" name="Oval 7"/>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8968" name="Group 8"/>
          <p:cNvGrpSpPr>
            <a:grpSpLocks/>
          </p:cNvGrpSpPr>
          <p:nvPr/>
        </p:nvGrpSpPr>
        <p:grpSpPr bwMode="auto">
          <a:xfrm rot="4578970">
            <a:off x="4346576" y="4013200"/>
            <a:ext cx="284162" cy="249237"/>
            <a:chOff x="3189" y="3150"/>
            <a:chExt cx="179" cy="157"/>
          </a:xfrm>
        </p:grpSpPr>
        <p:sp>
          <p:nvSpPr>
            <p:cNvPr id="168969" name="Oval 9"/>
            <p:cNvSpPr>
              <a:spLocks noChangeArrowheads="1"/>
            </p:cNvSpPr>
            <p:nvPr/>
          </p:nvSpPr>
          <p:spPr bwMode="auto">
            <a:xfrm rot="16200000">
              <a:off x="3190" y="315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8970" name="Oval 10"/>
            <p:cNvSpPr>
              <a:spLocks noChangeArrowheads="1"/>
            </p:cNvSpPr>
            <p:nvPr/>
          </p:nvSpPr>
          <p:spPr bwMode="auto">
            <a:xfrm rot="16200000">
              <a:off x="3286" y="3167"/>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8971" name="Oval 11"/>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8972" name="Group 12"/>
          <p:cNvGrpSpPr>
            <a:grpSpLocks/>
          </p:cNvGrpSpPr>
          <p:nvPr/>
        </p:nvGrpSpPr>
        <p:grpSpPr bwMode="auto">
          <a:xfrm rot="-667884">
            <a:off x="4437063" y="3563938"/>
            <a:ext cx="284162" cy="249237"/>
            <a:chOff x="3189" y="3150"/>
            <a:chExt cx="179" cy="157"/>
          </a:xfrm>
        </p:grpSpPr>
        <p:sp>
          <p:nvSpPr>
            <p:cNvPr id="168973" name="Oval 13"/>
            <p:cNvSpPr>
              <a:spLocks noChangeArrowheads="1"/>
            </p:cNvSpPr>
            <p:nvPr/>
          </p:nvSpPr>
          <p:spPr bwMode="auto">
            <a:xfrm rot="16200000">
              <a:off x="3192" y="3149"/>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8974" name="Oval 14"/>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8975" name="Oval 15"/>
            <p:cNvSpPr>
              <a:spLocks noChangeArrowheads="1"/>
            </p:cNvSpPr>
            <p:nvPr/>
          </p:nvSpPr>
          <p:spPr bwMode="auto">
            <a:xfrm rot="16200000">
              <a:off x="3188" y="3224"/>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8976" name="Group 16"/>
          <p:cNvGrpSpPr>
            <a:grpSpLocks/>
          </p:cNvGrpSpPr>
          <p:nvPr/>
        </p:nvGrpSpPr>
        <p:grpSpPr bwMode="auto">
          <a:xfrm rot="-5128865">
            <a:off x="3968751" y="4346575"/>
            <a:ext cx="284162" cy="249237"/>
            <a:chOff x="3189" y="3150"/>
            <a:chExt cx="179" cy="157"/>
          </a:xfrm>
        </p:grpSpPr>
        <p:sp>
          <p:nvSpPr>
            <p:cNvPr id="168977" name="Oval 17"/>
            <p:cNvSpPr>
              <a:spLocks noChangeArrowheads="1"/>
            </p:cNvSpPr>
            <p:nvPr/>
          </p:nvSpPr>
          <p:spPr bwMode="auto">
            <a:xfrm rot="16200000">
              <a:off x="3192" y="3148"/>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8978" name="Oval 18"/>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8979" name="Oval 19"/>
            <p:cNvSpPr>
              <a:spLocks noChangeArrowheads="1"/>
            </p:cNvSpPr>
            <p:nvPr/>
          </p:nvSpPr>
          <p:spPr bwMode="auto">
            <a:xfrm rot="16200000">
              <a:off x="3187" y="3224"/>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8980" name="Group 20"/>
          <p:cNvGrpSpPr>
            <a:grpSpLocks/>
          </p:cNvGrpSpPr>
          <p:nvPr/>
        </p:nvGrpSpPr>
        <p:grpSpPr bwMode="auto">
          <a:xfrm rot="542160">
            <a:off x="4392613" y="4329113"/>
            <a:ext cx="284162" cy="249237"/>
            <a:chOff x="3189" y="3150"/>
            <a:chExt cx="179" cy="157"/>
          </a:xfrm>
        </p:grpSpPr>
        <p:sp>
          <p:nvSpPr>
            <p:cNvPr id="168981" name="Oval 21"/>
            <p:cNvSpPr>
              <a:spLocks noChangeArrowheads="1"/>
            </p:cNvSpPr>
            <p:nvPr/>
          </p:nvSpPr>
          <p:spPr bwMode="auto">
            <a:xfrm rot="16200000">
              <a:off x="3190" y="3149"/>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8982" name="Oval 22"/>
            <p:cNvSpPr>
              <a:spLocks noChangeArrowheads="1"/>
            </p:cNvSpPr>
            <p:nvPr/>
          </p:nvSpPr>
          <p:spPr bwMode="auto">
            <a:xfrm rot="16200000">
              <a:off x="3286" y="3164"/>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8983" name="Oval 23"/>
            <p:cNvSpPr>
              <a:spLocks noChangeArrowheads="1"/>
            </p:cNvSpPr>
            <p:nvPr/>
          </p:nvSpPr>
          <p:spPr bwMode="auto">
            <a:xfrm rot="16200000">
              <a:off x="3186" y="3224"/>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8984" name="Group 24"/>
          <p:cNvGrpSpPr>
            <a:grpSpLocks/>
          </p:cNvGrpSpPr>
          <p:nvPr/>
        </p:nvGrpSpPr>
        <p:grpSpPr bwMode="auto">
          <a:xfrm rot="-667884">
            <a:off x="4706938" y="3789363"/>
            <a:ext cx="284162" cy="249237"/>
            <a:chOff x="3189" y="3150"/>
            <a:chExt cx="179" cy="157"/>
          </a:xfrm>
        </p:grpSpPr>
        <p:sp>
          <p:nvSpPr>
            <p:cNvPr id="168985" name="Oval 25"/>
            <p:cNvSpPr>
              <a:spLocks noChangeArrowheads="1"/>
            </p:cNvSpPr>
            <p:nvPr/>
          </p:nvSpPr>
          <p:spPr bwMode="auto">
            <a:xfrm rot="16200000">
              <a:off x="3192" y="3149"/>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8986" name="Oval 26"/>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8987" name="Oval 27"/>
            <p:cNvSpPr>
              <a:spLocks noChangeArrowheads="1"/>
            </p:cNvSpPr>
            <p:nvPr/>
          </p:nvSpPr>
          <p:spPr bwMode="auto">
            <a:xfrm rot="16200000">
              <a:off x="3188" y="3224"/>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8988" name="Group 28"/>
          <p:cNvGrpSpPr>
            <a:grpSpLocks/>
          </p:cNvGrpSpPr>
          <p:nvPr/>
        </p:nvGrpSpPr>
        <p:grpSpPr bwMode="auto">
          <a:xfrm rot="6386104">
            <a:off x="4689476" y="4257675"/>
            <a:ext cx="284162" cy="249237"/>
            <a:chOff x="3189" y="3150"/>
            <a:chExt cx="179" cy="157"/>
          </a:xfrm>
        </p:grpSpPr>
        <p:sp>
          <p:nvSpPr>
            <p:cNvPr id="168989" name="Oval 29"/>
            <p:cNvSpPr>
              <a:spLocks noChangeArrowheads="1"/>
            </p:cNvSpPr>
            <p:nvPr/>
          </p:nvSpPr>
          <p:spPr bwMode="auto">
            <a:xfrm rot="16200000">
              <a:off x="3192" y="315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8990" name="Oval 30"/>
            <p:cNvSpPr>
              <a:spLocks noChangeArrowheads="1"/>
            </p:cNvSpPr>
            <p:nvPr/>
          </p:nvSpPr>
          <p:spPr bwMode="auto">
            <a:xfrm rot="16200000">
              <a:off x="3286" y="3167"/>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8991" name="Oval 31"/>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8992" name="Group 32"/>
          <p:cNvGrpSpPr>
            <a:grpSpLocks/>
          </p:cNvGrpSpPr>
          <p:nvPr/>
        </p:nvGrpSpPr>
        <p:grpSpPr bwMode="auto">
          <a:xfrm rot="-667884">
            <a:off x="4886325" y="4014788"/>
            <a:ext cx="284163" cy="249237"/>
            <a:chOff x="3189" y="3150"/>
            <a:chExt cx="179" cy="157"/>
          </a:xfrm>
        </p:grpSpPr>
        <p:sp>
          <p:nvSpPr>
            <p:cNvPr id="168993" name="Oval 33"/>
            <p:cNvSpPr>
              <a:spLocks noChangeArrowheads="1"/>
            </p:cNvSpPr>
            <p:nvPr/>
          </p:nvSpPr>
          <p:spPr bwMode="auto">
            <a:xfrm rot="16200000">
              <a:off x="3192" y="3149"/>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8994" name="Oval 34"/>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8995" name="Oval 35"/>
            <p:cNvSpPr>
              <a:spLocks noChangeArrowheads="1"/>
            </p:cNvSpPr>
            <p:nvPr/>
          </p:nvSpPr>
          <p:spPr bwMode="auto">
            <a:xfrm rot="16200000">
              <a:off x="3188" y="3224"/>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8996" name="Group 36"/>
          <p:cNvGrpSpPr>
            <a:grpSpLocks/>
          </p:cNvGrpSpPr>
          <p:nvPr/>
        </p:nvGrpSpPr>
        <p:grpSpPr bwMode="auto">
          <a:xfrm rot="-667884">
            <a:off x="4592638" y="3609975"/>
            <a:ext cx="284162" cy="249238"/>
            <a:chOff x="3189" y="3150"/>
            <a:chExt cx="179" cy="157"/>
          </a:xfrm>
        </p:grpSpPr>
        <p:sp>
          <p:nvSpPr>
            <p:cNvPr id="168997" name="Oval 37"/>
            <p:cNvSpPr>
              <a:spLocks noChangeArrowheads="1"/>
            </p:cNvSpPr>
            <p:nvPr/>
          </p:nvSpPr>
          <p:spPr bwMode="auto">
            <a:xfrm rot="16200000">
              <a:off x="3192" y="3149"/>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8998" name="Oval 38"/>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8999" name="Oval 39"/>
            <p:cNvSpPr>
              <a:spLocks noChangeArrowheads="1"/>
            </p:cNvSpPr>
            <p:nvPr/>
          </p:nvSpPr>
          <p:spPr bwMode="auto">
            <a:xfrm rot="16200000">
              <a:off x="3188" y="3224"/>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9000" name="Group 40"/>
          <p:cNvGrpSpPr>
            <a:grpSpLocks/>
          </p:cNvGrpSpPr>
          <p:nvPr/>
        </p:nvGrpSpPr>
        <p:grpSpPr bwMode="auto">
          <a:xfrm rot="-667884">
            <a:off x="4457700" y="3744913"/>
            <a:ext cx="284163" cy="249237"/>
            <a:chOff x="3189" y="3150"/>
            <a:chExt cx="179" cy="157"/>
          </a:xfrm>
        </p:grpSpPr>
        <p:sp>
          <p:nvSpPr>
            <p:cNvPr id="169001" name="Oval 41"/>
            <p:cNvSpPr>
              <a:spLocks noChangeArrowheads="1"/>
            </p:cNvSpPr>
            <p:nvPr/>
          </p:nvSpPr>
          <p:spPr bwMode="auto">
            <a:xfrm rot="16200000">
              <a:off x="3192" y="3149"/>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9002" name="Oval 42"/>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9003" name="Oval 43"/>
            <p:cNvSpPr>
              <a:spLocks noChangeArrowheads="1"/>
            </p:cNvSpPr>
            <p:nvPr/>
          </p:nvSpPr>
          <p:spPr bwMode="auto">
            <a:xfrm rot="16200000">
              <a:off x="3188" y="3224"/>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169004" name="Rectangle 44"/>
          <p:cNvSpPr>
            <a:spLocks noChangeArrowheads="1"/>
          </p:cNvSpPr>
          <p:nvPr/>
        </p:nvSpPr>
        <p:spPr bwMode="auto">
          <a:xfrm>
            <a:off x="2006600" y="795526"/>
            <a:ext cx="5130800" cy="614363"/>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700" b="1" dirty="0">
                <a:solidFill>
                  <a:srgbClr val="3333CC"/>
                </a:solidFill>
                <a:cs typeface="Times New Roman" charset="0"/>
              </a:rPr>
              <a:t>Teoria zinetiko-molekularraren arbera lurrinketa </a:t>
            </a:r>
            <a:r>
              <a:rPr lang="eu-ES" sz="1600" dirty="0">
                <a:cs typeface="Times New Roman" charset="0"/>
              </a:rPr>
              <a:t>azal ezazu.</a:t>
            </a:r>
          </a:p>
        </p:txBody>
      </p:sp>
      <p:sp>
        <p:nvSpPr>
          <p:cNvPr id="169005" name="Rectangle 45"/>
          <p:cNvSpPr>
            <a:spLocks noChangeArrowheads="1"/>
          </p:cNvSpPr>
          <p:nvPr/>
        </p:nvSpPr>
        <p:spPr bwMode="auto">
          <a:xfrm>
            <a:off x="949325" y="1460500"/>
            <a:ext cx="7245350" cy="584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600" dirty="0">
                <a:cs typeface="Times New Roman" charset="0"/>
              </a:rPr>
              <a:t>Lurrinketa azaltzeko likidoa osatzen duten partikula guztien abiadura ezberdina da. Partikula azkarragoak eta astiroagoak daude…</a:t>
            </a:r>
          </a:p>
        </p:txBody>
      </p:sp>
      <p:sp>
        <p:nvSpPr>
          <p:cNvPr id="169006" name="Rectangle 46"/>
          <p:cNvSpPr>
            <a:spLocks noChangeArrowheads="1"/>
          </p:cNvSpPr>
          <p:nvPr/>
        </p:nvSpPr>
        <p:spPr bwMode="auto">
          <a:xfrm>
            <a:off x="935541" y="5206637"/>
            <a:ext cx="7439025" cy="584200"/>
          </a:xfrm>
          <a:prstGeom prst="rect">
            <a:avLst/>
          </a:prstGeom>
          <a:solidFill>
            <a:srgbClr val="FFDA9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600" dirty="0">
                <a:cs typeface="Times New Roman" charset="0"/>
              </a:rPr>
              <a:t>…soilik abiadura handiena duten partikulek gaindi ditzakete erakarpen indarrak eta likidotik banandu. Banantzen diren partikulek lurrina osatuko dute.</a:t>
            </a:r>
          </a:p>
        </p:txBody>
      </p:sp>
      <p:pic>
        <p:nvPicPr>
          <p:cNvPr id="49"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04950132"/>
      </p:ext>
    </p:extLst>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69004"/>
                                        </p:tgtEl>
                                        <p:attrNameLst>
                                          <p:attrName>style.visibility</p:attrName>
                                        </p:attrNameLst>
                                      </p:cBhvr>
                                      <p:to>
                                        <p:strVal val="visible"/>
                                      </p:to>
                                    </p:set>
                                    <p:animEffect transition="in" filter="fade">
                                      <p:cBhvr>
                                        <p:cTn id="7" dur="1000"/>
                                        <p:tgtEl>
                                          <p:spTgt spid="169004"/>
                                        </p:tgtEl>
                                      </p:cBhvr>
                                    </p:animEffect>
                                    <p:anim calcmode="lin" valueType="num">
                                      <p:cBhvr>
                                        <p:cTn id="8" dur="1000" fill="hold"/>
                                        <p:tgtEl>
                                          <p:spTgt spid="169004"/>
                                        </p:tgtEl>
                                        <p:attrNameLst>
                                          <p:attrName>ppt_x</p:attrName>
                                        </p:attrNameLst>
                                      </p:cBhvr>
                                      <p:tavLst>
                                        <p:tav tm="0">
                                          <p:val>
                                            <p:strVal val="#ppt_x"/>
                                          </p:val>
                                        </p:tav>
                                        <p:tav tm="100000">
                                          <p:val>
                                            <p:strVal val="#ppt_x"/>
                                          </p:val>
                                        </p:tav>
                                      </p:tavLst>
                                    </p:anim>
                                    <p:anim calcmode="lin" valueType="num">
                                      <p:cBhvr>
                                        <p:cTn id="9" dur="1000" fill="hold"/>
                                        <p:tgtEl>
                                          <p:spTgt spid="16900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68963"/>
                                        </p:tgtEl>
                                        <p:attrNameLst>
                                          <p:attrName>style.visibility</p:attrName>
                                        </p:attrNameLst>
                                      </p:cBhvr>
                                      <p:to>
                                        <p:strVal val="visible"/>
                                      </p:to>
                                    </p:set>
                                    <p:animEffect transition="in" filter="fade">
                                      <p:cBhvr>
                                        <p:cTn id="14" dur="1000"/>
                                        <p:tgtEl>
                                          <p:spTgt spid="168963"/>
                                        </p:tgtEl>
                                      </p:cBhvr>
                                    </p:animEffect>
                                  </p:childTnLst>
                                </p:cTn>
                              </p:par>
                              <p:par>
                                <p:cTn id="15" presetID="23" presetClass="entr" presetSubtype="16" fill="hold" nodeType="withEffect">
                                  <p:stCondLst>
                                    <p:cond delay="0"/>
                                  </p:stCondLst>
                                  <p:childTnLst>
                                    <p:set>
                                      <p:cBhvr>
                                        <p:cTn id="16" dur="1" fill="hold">
                                          <p:stCondLst>
                                            <p:cond delay="0"/>
                                          </p:stCondLst>
                                        </p:cTn>
                                        <p:tgtEl>
                                          <p:spTgt spid="168962"/>
                                        </p:tgtEl>
                                        <p:attrNameLst>
                                          <p:attrName>style.visibility</p:attrName>
                                        </p:attrNameLst>
                                      </p:cBhvr>
                                      <p:to>
                                        <p:strVal val="visible"/>
                                      </p:to>
                                    </p:set>
                                    <p:anim calcmode="lin" valueType="num">
                                      <p:cBhvr>
                                        <p:cTn id="17" dur="1000" fill="hold"/>
                                        <p:tgtEl>
                                          <p:spTgt spid="168962"/>
                                        </p:tgtEl>
                                        <p:attrNameLst>
                                          <p:attrName>ppt_w</p:attrName>
                                        </p:attrNameLst>
                                      </p:cBhvr>
                                      <p:tavLst>
                                        <p:tav tm="0">
                                          <p:val>
                                            <p:fltVal val="0"/>
                                          </p:val>
                                        </p:tav>
                                        <p:tav tm="100000">
                                          <p:val>
                                            <p:strVal val="#ppt_w"/>
                                          </p:val>
                                        </p:tav>
                                      </p:tavLst>
                                    </p:anim>
                                    <p:anim calcmode="lin" valueType="num">
                                      <p:cBhvr>
                                        <p:cTn id="18" dur="1000" fill="hold"/>
                                        <p:tgtEl>
                                          <p:spTgt spid="168962"/>
                                        </p:tgtEl>
                                        <p:attrNameLst>
                                          <p:attrName>ppt_h</p:attrName>
                                        </p:attrNameLst>
                                      </p:cBhvr>
                                      <p:tavLst>
                                        <p:tav tm="0">
                                          <p:val>
                                            <p:fltVal val="0"/>
                                          </p:val>
                                        </p:tav>
                                        <p:tav tm="100000">
                                          <p:val>
                                            <p:strVal val="#ppt_h"/>
                                          </p:val>
                                        </p:tav>
                                      </p:tavLst>
                                    </p:anim>
                                  </p:childTnLst>
                                </p:cTn>
                              </p:par>
                            </p:childTnLst>
                          </p:cTn>
                        </p:par>
                        <p:par>
                          <p:cTn id="19" fill="hold" nodeType="afterGroup">
                            <p:stCondLst>
                              <p:cond delay="1000"/>
                            </p:stCondLst>
                            <p:childTnLst>
                              <p:par>
                                <p:cTn id="20" presetID="10" presetClass="entr" presetSubtype="0" fill="hold" nodeType="afterEffect">
                                  <p:stCondLst>
                                    <p:cond delay="0"/>
                                  </p:stCondLst>
                                  <p:childTnLst>
                                    <p:set>
                                      <p:cBhvr>
                                        <p:cTn id="21" dur="1" fill="hold">
                                          <p:stCondLst>
                                            <p:cond delay="0"/>
                                          </p:stCondLst>
                                        </p:cTn>
                                        <p:tgtEl>
                                          <p:spTgt spid="168964"/>
                                        </p:tgtEl>
                                        <p:attrNameLst>
                                          <p:attrName>style.visibility</p:attrName>
                                        </p:attrNameLst>
                                      </p:cBhvr>
                                      <p:to>
                                        <p:strVal val="visible"/>
                                      </p:to>
                                    </p:set>
                                    <p:animEffect transition="in" filter="fade">
                                      <p:cBhvr>
                                        <p:cTn id="22" dur="2000"/>
                                        <p:tgtEl>
                                          <p:spTgt spid="168964"/>
                                        </p:tgtEl>
                                      </p:cBhvr>
                                    </p:animEffect>
                                  </p:childTnLst>
                                </p:cTn>
                              </p:par>
                              <p:par>
                                <p:cTn id="23" presetID="10" presetClass="entr" presetSubtype="0" fill="hold" nodeType="withEffect">
                                  <p:stCondLst>
                                    <p:cond delay="0"/>
                                  </p:stCondLst>
                                  <p:childTnLst>
                                    <p:set>
                                      <p:cBhvr>
                                        <p:cTn id="24" dur="1" fill="hold">
                                          <p:stCondLst>
                                            <p:cond delay="0"/>
                                          </p:stCondLst>
                                        </p:cTn>
                                        <p:tgtEl>
                                          <p:spTgt spid="168968"/>
                                        </p:tgtEl>
                                        <p:attrNameLst>
                                          <p:attrName>style.visibility</p:attrName>
                                        </p:attrNameLst>
                                      </p:cBhvr>
                                      <p:to>
                                        <p:strVal val="visible"/>
                                      </p:to>
                                    </p:set>
                                    <p:animEffect transition="in" filter="fade">
                                      <p:cBhvr>
                                        <p:cTn id="25" dur="2000"/>
                                        <p:tgtEl>
                                          <p:spTgt spid="168968"/>
                                        </p:tgtEl>
                                      </p:cBhvr>
                                    </p:animEffect>
                                  </p:childTnLst>
                                </p:cTn>
                              </p:par>
                              <p:par>
                                <p:cTn id="26" presetID="10" presetClass="entr" presetSubtype="0" fill="hold" nodeType="withEffect">
                                  <p:stCondLst>
                                    <p:cond delay="0"/>
                                  </p:stCondLst>
                                  <p:childTnLst>
                                    <p:set>
                                      <p:cBhvr>
                                        <p:cTn id="27" dur="1" fill="hold">
                                          <p:stCondLst>
                                            <p:cond delay="0"/>
                                          </p:stCondLst>
                                        </p:cTn>
                                        <p:tgtEl>
                                          <p:spTgt spid="168972"/>
                                        </p:tgtEl>
                                        <p:attrNameLst>
                                          <p:attrName>style.visibility</p:attrName>
                                        </p:attrNameLst>
                                      </p:cBhvr>
                                      <p:to>
                                        <p:strVal val="visible"/>
                                      </p:to>
                                    </p:set>
                                    <p:animEffect transition="in" filter="fade">
                                      <p:cBhvr>
                                        <p:cTn id="28" dur="2000"/>
                                        <p:tgtEl>
                                          <p:spTgt spid="168972"/>
                                        </p:tgtEl>
                                      </p:cBhvr>
                                    </p:animEffect>
                                  </p:childTnLst>
                                </p:cTn>
                              </p:par>
                              <p:par>
                                <p:cTn id="29" presetID="10" presetClass="entr" presetSubtype="0" fill="hold" nodeType="withEffect">
                                  <p:stCondLst>
                                    <p:cond delay="0"/>
                                  </p:stCondLst>
                                  <p:childTnLst>
                                    <p:set>
                                      <p:cBhvr>
                                        <p:cTn id="30" dur="1" fill="hold">
                                          <p:stCondLst>
                                            <p:cond delay="0"/>
                                          </p:stCondLst>
                                        </p:cTn>
                                        <p:tgtEl>
                                          <p:spTgt spid="168976"/>
                                        </p:tgtEl>
                                        <p:attrNameLst>
                                          <p:attrName>style.visibility</p:attrName>
                                        </p:attrNameLst>
                                      </p:cBhvr>
                                      <p:to>
                                        <p:strVal val="visible"/>
                                      </p:to>
                                    </p:set>
                                    <p:animEffect transition="in" filter="fade">
                                      <p:cBhvr>
                                        <p:cTn id="31" dur="2000"/>
                                        <p:tgtEl>
                                          <p:spTgt spid="168976"/>
                                        </p:tgtEl>
                                      </p:cBhvr>
                                    </p:animEffect>
                                  </p:childTnLst>
                                </p:cTn>
                              </p:par>
                              <p:par>
                                <p:cTn id="32" presetID="10" presetClass="entr" presetSubtype="0" fill="hold" nodeType="withEffect">
                                  <p:stCondLst>
                                    <p:cond delay="0"/>
                                  </p:stCondLst>
                                  <p:childTnLst>
                                    <p:set>
                                      <p:cBhvr>
                                        <p:cTn id="33" dur="1" fill="hold">
                                          <p:stCondLst>
                                            <p:cond delay="0"/>
                                          </p:stCondLst>
                                        </p:cTn>
                                        <p:tgtEl>
                                          <p:spTgt spid="168980"/>
                                        </p:tgtEl>
                                        <p:attrNameLst>
                                          <p:attrName>style.visibility</p:attrName>
                                        </p:attrNameLst>
                                      </p:cBhvr>
                                      <p:to>
                                        <p:strVal val="visible"/>
                                      </p:to>
                                    </p:set>
                                    <p:animEffect transition="in" filter="fade">
                                      <p:cBhvr>
                                        <p:cTn id="34" dur="2000"/>
                                        <p:tgtEl>
                                          <p:spTgt spid="168980"/>
                                        </p:tgtEl>
                                      </p:cBhvr>
                                    </p:animEffect>
                                  </p:childTnLst>
                                </p:cTn>
                              </p:par>
                              <p:par>
                                <p:cTn id="35" presetID="10" presetClass="entr" presetSubtype="0" fill="hold" nodeType="withEffect">
                                  <p:stCondLst>
                                    <p:cond delay="0"/>
                                  </p:stCondLst>
                                  <p:childTnLst>
                                    <p:set>
                                      <p:cBhvr>
                                        <p:cTn id="36" dur="1" fill="hold">
                                          <p:stCondLst>
                                            <p:cond delay="0"/>
                                          </p:stCondLst>
                                        </p:cTn>
                                        <p:tgtEl>
                                          <p:spTgt spid="168984"/>
                                        </p:tgtEl>
                                        <p:attrNameLst>
                                          <p:attrName>style.visibility</p:attrName>
                                        </p:attrNameLst>
                                      </p:cBhvr>
                                      <p:to>
                                        <p:strVal val="visible"/>
                                      </p:to>
                                    </p:set>
                                    <p:animEffect transition="in" filter="fade">
                                      <p:cBhvr>
                                        <p:cTn id="37" dur="2000"/>
                                        <p:tgtEl>
                                          <p:spTgt spid="168984"/>
                                        </p:tgtEl>
                                      </p:cBhvr>
                                    </p:animEffect>
                                  </p:childTnLst>
                                </p:cTn>
                              </p:par>
                              <p:par>
                                <p:cTn id="38" presetID="10" presetClass="entr" presetSubtype="0" fill="hold" nodeType="withEffect">
                                  <p:stCondLst>
                                    <p:cond delay="0"/>
                                  </p:stCondLst>
                                  <p:childTnLst>
                                    <p:set>
                                      <p:cBhvr>
                                        <p:cTn id="39" dur="1" fill="hold">
                                          <p:stCondLst>
                                            <p:cond delay="0"/>
                                          </p:stCondLst>
                                        </p:cTn>
                                        <p:tgtEl>
                                          <p:spTgt spid="168988"/>
                                        </p:tgtEl>
                                        <p:attrNameLst>
                                          <p:attrName>style.visibility</p:attrName>
                                        </p:attrNameLst>
                                      </p:cBhvr>
                                      <p:to>
                                        <p:strVal val="visible"/>
                                      </p:to>
                                    </p:set>
                                    <p:animEffect transition="in" filter="fade">
                                      <p:cBhvr>
                                        <p:cTn id="40" dur="2000"/>
                                        <p:tgtEl>
                                          <p:spTgt spid="168988"/>
                                        </p:tgtEl>
                                      </p:cBhvr>
                                    </p:animEffect>
                                  </p:childTnLst>
                                </p:cTn>
                              </p:par>
                              <p:par>
                                <p:cTn id="41" presetID="10" presetClass="entr" presetSubtype="0" fill="hold" nodeType="withEffect">
                                  <p:stCondLst>
                                    <p:cond delay="0"/>
                                  </p:stCondLst>
                                  <p:childTnLst>
                                    <p:set>
                                      <p:cBhvr>
                                        <p:cTn id="42" dur="1" fill="hold">
                                          <p:stCondLst>
                                            <p:cond delay="0"/>
                                          </p:stCondLst>
                                        </p:cTn>
                                        <p:tgtEl>
                                          <p:spTgt spid="168992"/>
                                        </p:tgtEl>
                                        <p:attrNameLst>
                                          <p:attrName>style.visibility</p:attrName>
                                        </p:attrNameLst>
                                      </p:cBhvr>
                                      <p:to>
                                        <p:strVal val="visible"/>
                                      </p:to>
                                    </p:set>
                                    <p:animEffect transition="in" filter="fade">
                                      <p:cBhvr>
                                        <p:cTn id="43" dur="2000"/>
                                        <p:tgtEl>
                                          <p:spTgt spid="168992"/>
                                        </p:tgtEl>
                                      </p:cBhvr>
                                    </p:animEffect>
                                  </p:childTnLst>
                                </p:cTn>
                              </p:par>
                              <p:par>
                                <p:cTn id="44" presetID="10" presetClass="entr" presetSubtype="0" fill="hold" nodeType="withEffect">
                                  <p:stCondLst>
                                    <p:cond delay="0"/>
                                  </p:stCondLst>
                                  <p:childTnLst>
                                    <p:set>
                                      <p:cBhvr>
                                        <p:cTn id="45" dur="1" fill="hold">
                                          <p:stCondLst>
                                            <p:cond delay="0"/>
                                          </p:stCondLst>
                                        </p:cTn>
                                        <p:tgtEl>
                                          <p:spTgt spid="168996"/>
                                        </p:tgtEl>
                                        <p:attrNameLst>
                                          <p:attrName>style.visibility</p:attrName>
                                        </p:attrNameLst>
                                      </p:cBhvr>
                                      <p:to>
                                        <p:strVal val="visible"/>
                                      </p:to>
                                    </p:set>
                                    <p:animEffect transition="in" filter="fade">
                                      <p:cBhvr>
                                        <p:cTn id="46" dur="2000"/>
                                        <p:tgtEl>
                                          <p:spTgt spid="168996"/>
                                        </p:tgtEl>
                                      </p:cBhvr>
                                    </p:animEffect>
                                  </p:childTnLst>
                                </p:cTn>
                              </p:par>
                              <p:par>
                                <p:cTn id="47" presetID="0" presetClass="path" presetSubtype="0" repeatCount="indefinite" fill="hold" nodeType="withEffect">
                                  <p:stCondLst>
                                    <p:cond delay="0"/>
                                  </p:stCondLst>
                                  <p:childTnLst>
                                    <p:animMotion origin="layout" path="M -1.66667E-6 -1.48148E-6 L -0.00486 0.04074 L -0.025 0.07407 L 0.03819 0.11667 L 0.07916 0.06111 L 0.04653 0.01759 L 0.04653 -0.05648 L 0.07916 -0.05556 L -1.66667E-6 -1.48148E-6 Z " pathEditMode="relative" ptsTypes="AAAAAAAAA">
                                      <p:cBhvr>
                                        <p:cTn id="48" dur="3000" fill="hold"/>
                                        <p:tgtEl>
                                          <p:spTgt spid="168964"/>
                                        </p:tgtEl>
                                        <p:attrNameLst>
                                          <p:attrName>ppt_x</p:attrName>
                                          <p:attrName>ppt_y</p:attrName>
                                        </p:attrNameLst>
                                      </p:cBhvr>
                                    </p:animMotion>
                                  </p:childTnLst>
                                </p:cTn>
                              </p:par>
                              <p:par>
                                <p:cTn id="49" presetID="0" presetClass="path" presetSubtype="0" repeatCount="indefinite" fill="hold" nodeType="withEffect">
                                  <p:stCondLst>
                                    <p:cond delay="0"/>
                                  </p:stCondLst>
                                  <p:childTnLst>
                                    <p:animMotion origin="layout" path="M -4.16667E-6 3.7037E-6 L -0.00486 0.04074 L -0.025 0.07407 L 0.03421 0.04282 L -0.02482 0.02986 L 0.04653 0.01759 L 0.04653 -0.05649 L 0.06198 -0.00162 L -4.16667E-6 3.7037E-6 Z " pathEditMode="relative" rAng="0" ptsTypes="AAAAAAAAA">
                                      <p:cBhvr>
                                        <p:cTn id="50" dur="3000" fill="hold"/>
                                        <p:tgtEl>
                                          <p:spTgt spid="168968"/>
                                        </p:tgtEl>
                                        <p:attrNameLst>
                                          <p:attrName>ppt_x</p:attrName>
                                          <p:attrName>ppt_y</p:attrName>
                                        </p:attrNameLst>
                                      </p:cBhvr>
                                      <p:rCtr x="1840" y="880"/>
                                    </p:animMotion>
                                  </p:childTnLst>
                                </p:cTn>
                              </p:par>
                              <p:par>
                                <p:cTn id="51" presetID="0" presetClass="path" presetSubtype="0" repeatCount="indefinite" fill="hold" nodeType="withEffect">
                                  <p:stCondLst>
                                    <p:cond delay="0"/>
                                  </p:stCondLst>
                                  <p:childTnLst>
                                    <p:animMotion origin="layout" path="M -1.11111E-6 -2.96296E-6 L -0.00486 0.04074 L -0.025 0.07408 L 0.0382 0.11667 L 0.02431 0.0257 L -0.04444 0.03959 L 0.00347 0.12662 L 0.03264 0.0044 L -1.11111E-6 -2.96296E-6 Z " pathEditMode="relative" rAng="0" ptsTypes="AAAAAAAAA">
                                      <p:cBhvr>
                                        <p:cTn id="52" dur="5000" fill="hold"/>
                                        <p:tgtEl>
                                          <p:spTgt spid="168972"/>
                                        </p:tgtEl>
                                        <p:attrNameLst>
                                          <p:attrName>ppt_x</p:attrName>
                                          <p:attrName>ppt_y</p:attrName>
                                        </p:attrNameLst>
                                      </p:cBhvr>
                                      <p:rCtr x="-313" y="6319"/>
                                    </p:animMotion>
                                  </p:childTnLst>
                                </p:cTn>
                              </p:par>
                              <p:par>
                                <p:cTn id="53" presetID="0" presetClass="path" presetSubtype="0" repeatCount="indefinite" fill="hold" nodeType="withEffect">
                                  <p:stCondLst>
                                    <p:cond delay="0"/>
                                  </p:stCondLst>
                                  <p:childTnLst>
                                    <p:animMotion origin="layout" path="M -4.72222E-6 2.59259E-6 L 0.0033 0.0331 L 0.02275 0.0294 L 0.03455 0.03495 L 0.04983 0.02847 L 0.04653 0.01759 L 0.04653 -0.05648 L 0.0165 -0.03102 L -4.72222E-6 2.59259E-6 Z " pathEditMode="relative" rAng="0" ptsTypes="AAAAAAAAA">
                                      <p:cBhvr>
                                        <p:cTn id="54" dur="3000" fill="hold"/>
                                        <p:tgtEl>
                                          <p:spTgt spid="168976"/>
                                        </p:tgtEl>
                                        <p:attrNameLst>
                                          <p:attrName>ppt_x</p:attrName>
                                          <p:attrName>ppt_y</p:attrName>
                                        </p:attrNameLst>
                                      </p:cBhvr>
                                      <p:rCtr x="2483" y="-1088"/>
                                    </p:animMotion>
                                  </p:childTnLst>
                                </p:cTn>
                              </p:par>
                              <p:par>
                                <p:cTn id="55" presetID="0" presetClass="path" presetSubtype="0" repeatCount="indefinite" fill="hold" nodeType="withEffect">
                                  <p:stCondLst>
                                    <p:cond delay="0"/>
                                  </p:stCondLst>
                                  <p:childTnLst>
                                    <p:animMotion origin="layout" path="M 1.11111E-6 -1.11111E-6 L 0.02552 -0.02801 L 0.03177 0.03125 L 0.04583 0.02546 L 0.05833 0.01435 L 0.0651 0.00162 L 0.04653 -0.05648 L 0.00746 -0.06505 L 1.11111E-6 -1.11111E-6 Z " pathEditMode="relative" rAng="0" ptsTypes="AAAAAAAAA">
                                      <p:cBhvr>
                                        <p:cTn id="56" dur="3000" fill="hold"/>
                                        <p:tgtEl>
                                          <p:spTgt spid="168980"/>
                                        </p:tgtEl>
                                        <p:attrNameLst>
                                          <p:attrName>ppt_x</p:attrName>
                                          <p:attrName>ppt_y</p:attrName>
                                        </p:attrNameLst>
                                      </p:cBhvr>
                                      <p:rCtr x="3247" y="-1690"/>
                                    </p:animMotion>
                                  </p:childTnLst>
                                </p:cTn>
                              </p:par>
                              <p:par>
                                <p:cTn id="57" presetID="0" presetClass="path" presetSubtype="0" repeatCount="indefinite" fill="hold" nodeType="withEffect">
                                  <p:stCondLst>
                                    <p:cond delay="0"/>
                                  </p:stCondLst>
                                  <p:childTnLst>
                                    <p:animMotion origin="layout" path="M 2.77778E-7 4.44444E-6 L 0.00712 0.03981 L 0.02517 0.0574 L 0.00781 0.06759 L -0.03385 0.09259 L -0.04444 0.03958 L -0.04566 0.04166 L -0.0651 0.02407 L 2.77778E-7 4.44444E-6 Z " pathEditMode="relative" rAng="0" ptsTypes="AAAAAAAAA">
                                      <p:cBhvr>
                                        <p:cTn id="58" dur="3000" fill="hold"/>
                                        <p:tgtEl>
                                          <p:spTgt spid="168984"/>
                                        </p:tgtEl>
                                        <p:attrNameLst>
                                          <p:attrName>ppt_x</p:attrName>
                                          <p:attrName>ppt_y</p:attrName>
                                        </p:attrNameLst>
                                      </p:cBhvr>
                                      <p:rCtr x="-1997" y="4630"/>
                                    </p:animMotion>
                                  </p:childTnLst>
                                </p:cTn>
                              </p:par>
                              <p:par>
                                <p:cTn id="59" presetID="0" presetClass="path" presetSubtype="0" repeatCount="indefinite" fill="hold" nodeType="withEffect">
                                  <p:stCondLst>
                                    <p:cond delay="0"/>
                                  </p:stCondLst>
                                  <p:childTnLst>
                                    <p:animMotion origin="layout" path="M -0.03246 0.01041 L -0.00972 -0.03611 L -0.0125 0.03703 L -0.0118 0.05208 L -0.03194 0.03703 L -0.07986 0.03148 L -0.07361 -0.05186 L -0.05277 -0.02686 L -0.03246 0.01041 Z " pathEditMode="relative" rAng="0" ptsTypes="AAAAAAAAA">
                                      <p:cBhvr>
                                        <p:cTn id="60" dur="3000" fill="hold"/>
                                        <p:tgtEl>
                                          <p:spTgt spid="168988"/>
                                        </p:tgtEl>
                                        <p:attrNameLst>
                                          <p:attrName>ppt_x</p:attrName>
                                          <p:attrName>ppt_y</p:attrName>
                                        </p:attrNameLst>
                                      </p:cBhvr>
                                      <p:rCtr x="-1233" y="-1042"/>
                                    </p:animMotion>
                                  </p:childTnLst>
                                </p:cTn>
                              </p:par>
                              <p:par>
                                <p:cTn id="61" presetID="0" presetClass="path" presetSubtype="0" repeatCount="indefinite" fill="hold" nodeType="withEffect">
                                  <p:stCondLst>
                                    <p:cond delay="0"/>
                                  </p:stCondLst>
                                  <p:childTnLst>
                                    <p:animMotion origin="layout" path="M -1.94444E-6 2.22222E-6 L -0.00486 0.04074 L -0.00243 0.0412 L -0.00451 0.0412 L -0.01423 0.0375 L -0.08298 0.01528 L -0.01979 -0.02917 L 0.00851 -0.03704 L -1.94444E-6 2.22222E-6 Z " pathEditMode="relative" rAng="0" ptsTypes="AAAAAAAAA">
                                      <p:cBhvr>
                                        <p:cTn id="62" dur="3000" fill="hold"/>
                                        <p:tgtEl>
                                          <p:spTgt spid="168992"/>
                                        </p:tgtEl>
                                        <p:attrNameLst>
                                          <p:attrName>ppt_x</p:attrName>
                                          <p:attrName>ppt_y</p:attrName>
                                        </p:attrNameLst>
                                      </p:cBhvr>
                                      <p:rCtr x="-3733" y="208"/>
                                    </p:animMotion>
                                  </p:childTnLst>
                                </p:cTn>
                              </p:par>
                              <p:par>
                                <p:cTn id="63" presetID="8" presetClass="emph" presetSubtype="0" repeatCount="indefinite" fill="hold" nodeType="withEffect">
                                  <p:stCondLst>
                                    <p:cond delay="0"/>
                                  </p:stCondLst>
                                  <p:childTnLst>
                                    <p:animRot by="21600000">
                                      <p:cBhvr>
                                        <p:cTn id="64" dur="3000" fill="hold"/>
                                        <p:tgtEl>
                                          <p:spTgt spid="168964"/>
                                        </p:tgtEl>
                                        <p:attrNameLst>
                                          <p:attrName>r</p:attrName>
                                        </p:attrNameLst>
                                      </p:cBhvr>
                                    </p:animRot>
                                  </p:childTnLst>
                                </p:cTn>
                              </p:par>
                              <p:par>
                                <p:cTn id="65" presetID="0" presetClass="path" presetSubtype="0" repeatCount="indefinite" fill="hold" nodeType="withEffect">
                                  <p:stCondLst>
                                    <p:cond delay="0"/>
                                  </p:stCondLst>
                                  <p:childTnLst>
                                    <p:animMotion origin="layout" path="M 1.66667E-6 -4.44444E-6 C -0.01146 -0.00069 -0.03889 0.02107 -0.04063 0.03473 C -0.04236 0.04838 -0.01736 0.06667 -0.01094 0.08195 C -0.00452 0.09723 -0.01042 0.12269 -0.00261 0.12616 C 0.00521 0.12963 0.03125 0.11713 0.03646 0.10278 C 0.04167 0.08843 0.03455 0.05672 0.02864 0.03959 C 0.02274 0.02246 0.01146 0.0007 1.66667E-6 -4.44444E-6 Z " pathEditMode="relative" rAng="0" ptsTypes="aaaaaaa">
                                      <p:cBhvr>
                                        <p:cTn id="66" dur="1000" fill="hold"/>
                                        <p:tgtEl>
                                          <p:spTgt spid="168996"/>
                                        </p:tgtEl>
                                        <p:attrNameLst>
                                          <p:attrName>ppt_x</p:attrName>
                                          <p:attrName>ppt_y</p:attrName>
                                        </p:attrNameLst>
                                      </p:cBhvr>
                                      <p:rCtr x="-35" y="6435"/>
                                    </p:animMotion>
                                  </p:childTnLst>
                                </p:cTn>
                              </p:par>
                              <p:par>
                                <p:cTn id="67" presetID="8" presetClass="emph" presetSubtype="0" repeatCount="indefinite" fill="hold" nodeType="withEffect">
                                  <p:stCondLst>
                                    <p:cond delay="0"/>
                                  </p:stCondLst>
                                  <p:childTnLst>
                                    <p:animRot by="21600000">
                                      <p:cBhvr>
                                        <p:cTn id="68" dur="1000" fill="hold"/>
                                        <p:tgtEl>
                                          <p:spTgt spid="168996"/>
                                        </p:tgtEl>
                                        <p:attrNameLst>
                                          <p:attrName>r</p:attrName>
                                        </p:attrNameLst>
                                      </p:cBhvr>
                                    </p:animRot>
                                  </p:childTnLst>
                                </p:cTn>
                              </p:par>
                              <p:par>
                                <p:cTn id="69" presetID="10" presetClass="entr" presetSubtype="0" fill="hold" nodeType="withEffect">
                                  <p:stCondLst>
                                    <p:cond delay="0"/>
                                  </p:stCondLst>
                                  <p:childTnLst>
                                    <p:set>
                                      <p:cBhvr>
                                        <p:cTn id="70" dur="1" fill="hold">
                                          <p:stCondLst>
                                            <p:cond delay="0"/>
                                          </p:stCondLst>
                                        </p:cTn>
                                        <p:tgtEl>
                                          <p:spTgt spid="169000"/>
                                        </p:tgtEl>
                                        <p:attrNameLst>
                                          <p:attrName>style.visibility</p:attrName>
                                        </p:attrNameLst>
                                      </p:cBhvr>
                                      <p:to>
                                        <p:strVal val="visible"/>
                                      </p:to>
                                    </p:set>
                                    <p:animEffect transition="in" filter="fade">
                                      <p:cBhvr>
                                        <p:cTn id="71" dur="2000"/>
                                        <p:tgtEl>
                                          <p:spTgt spid="169000"/>
                                        </p:tgtEl>
                                      </p:cBhvr>
                                    </p:animEffect>
                                  </p:childTnLst>
                                </p:cTn>
                              </p:par>
                              <p:par>
                                <p:cTn id="72" presetID="0" presetClass="path" presetSubtype="0" repeatCount="indefinite" fill="hold" nodeType="withEffect">
                                  <p:stCondLst>
                                    <p:cond delay="0"/>
                                  </p:stCondLst>
                                  <p:childTnLst>
                                    <p:animMotion origin="layout" path="M -3.33333E-6 4.07407E-6 C -0.0125 -0.00649 -0.03455 0.0287 -0.04323 0.03194 C -0.05191 0.03518 -0.04652 0.0162 -0.0526 0.02013 C -0.05868 0.02407 -0.08524 0.04444 -0.0802 0.05555 C -0.07517 0.06666 -0.03194 0.08819 -0.02187 0.0875 C -0.0118 0.0868 -0.02482 0.05254 -0.01979 0.05208 C -0.01475 0.05162 0.00938 0.07662 0.00886 0.08472 C 0.00834 0.09282 -0.01371 0.10439 -0.02343 0.10115 C -0.03316 0.09791 -0.05868 0.07013 -0.04948 0.06527 C -0.04027 0.06041 0.02344 0.0824 0.03177 0.07152 C 0.04011 0.06064 0.0125 0.00648 -3.33333E-6 4.07407E-6 Z " pathEditMode="relative" rAng="0" ptsTypes="aaaaaaaaaaa">
                                      <p:cBhvr>
                                        <p:cTn id="73" dur="5000" fill="hold"/>
                                        <p:tgtEl>
                                          <p:spTgt spid="169000"/>
                                        </p:tgtEl>
                                        <p:attrNameLst>
                                          <p:attrName>ppt_x</p:attrName>
                                          <p:attrName>ppt_y</p:attrName>
                                        </p:attrNameLst>
                                      </p:cBhvr>
                                      <p:rCtr x="-2257" y="4884"/>
                                    </p:animMotion>
                                  </p:childTnLst>
                                </p:cTn>
                              </p:par>
                              <p:par>
                                <p:cTn id="74" presetID="8" presetClass="emph" presetSubtype="0" repeatCount="indefinite" fill="hold" nodeType="withEffect">
                                  <p:stCondLst>
                                    <p:cond delay="0"/>
                                  </p:stCondLst>
                                  <p:childTnLst>
                                    <p:animRot by="21600000">
                                      <p:cBhvr>
                                        <p:cTn id="75" dur="5000" fill="hold"/>
                                        <p:tgtEl>
                                          <p:spTgt spid="169000"/>
                                        </p:tgtEl>
                                        <p:attrNameLst>
                                          <p:attrName>r</p:attrName>
                                        </p:attrNameLst>
                                      </p:cBhvr>
                                    </p:animRot>
                                  </p:childTnLst>
                                </p:cTn>
                              </p:par>
                              <p:par>
                                <p:cTn id="76" presetID="42" presetClass="entr" presetSubtype="0" fill="hold" grpId="0" nodeType="withEffect">
                                  <p:stCondLst>
                                    <p:cond delay="0"/>
                                  </p:stCondLst>
                                  <p:childTnLst>
                                    <p:set>
                                      <p:cBhvr>
                                        <p:cTn id="77" dur="1" fill="hold">
                                          <p:stCondLst>
                                            <p:cond delay="0"/>
                                          </p:stCondLst>
                                        </p:cTn>
                                        <p:tgtEl>
                                          <p:spTgt spid="169005"/>
                                        </p:tgtEl>
                                        <p:attrNameLst>
                                          <p:attrName>style.visibility</p:attrName>
                                        </p:attrNameLst>
                                      </p:cBhvr>
                                      <p:to>
                                        <p:strVal val="visible"/>
                                      </p:to>
                                    </p:set>
                                    <p:animEffect transition="in" filter="fade">
                                      <p:cBhvr>
                                        <p:cTn id="78" dur="1000"/>
                                        <p:tgtEl>
                                          <p:spTgt spid="169005"/>
                                        </p:tgtEl>
                                      </p:cBhvr>
                                    </p:animEffect>
                                    <p:anim calcmode="lin" valueType="num">
                                      <p:cBhvr>
                                        <p:cTn id="79" dur="1000" fill="hold"/>
                                        <p:tgtEl>
                                          <p:spTgt spid="169005"/>
                                        </p:tgtEl>
                                        <p:attrNameLst>
                                          <p:attrName>ppt_x</p:attrName>
                                        </p:attrNameLst>
                                      </p:cBhvr>
                                      <p:tavLst>
                                        <p:tav tm="0">
                                          <p:val>
                                            <p:strVal val="#ppt_x"/>
                                          </p:val>
                                        </p:tav>
                                        <p:tav tm="100000">
                                          <p:val>
                                            <p:strVal val="#ppt_x"/>
                                          </p:val>
                                        </p:tav>
                                      </p:tavLst>
                                    </p:anim>
                                    <p:anim calcmode="lin" valueType="num">
                                      <p:cBhvr>
                                        <p:cTn id="80" dur="1000" fill="hold"/>
                                        <p:tgtEl>
                                          <p:spTgt spid="169005"/>
                                        </p:tgtEl>
                                        <p:attrNameLst>
                                          <p:attrName>ppt_y</p:attrName>
                                        </p:attrNameLst>
                                      </p:cBhvr>
                                      <p:tavLst>
                                        <p:tav tm="0">
                                          <p:val>
                                            <p:strVal val="#ppt_y+.1"/>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0" presetClass="path" presetSubtype="0" repeatCount="indefinite" fill="hold" nodeType="clickEffect">
                                  <p:stCondLst>
                                    <p:cond delay="0"/>
                                  </p:stCondLst>
                                  <p:childTnLst>
                                    <p:animMotion origin="layout" path="M -8.33333E-7 1.11111E-6 L -0.16563 -0.04861 L -0.0724 -0.16875 L 0.14896 -0.11736 L 0.1724 -0.05347 L -8.33333E-7 1.11111E-6 Z " pathEditMode="relative" ptsTypes="AAAAAA">
                                      <p:cBhvr>
                                        <p:cTn id="84" dur="1000" fill="hold"/>
                                        <p:tgtEl>
                                          <p:spTgt spid="168996"/>
                                        </p:tgtEl>
                                        <p:attrNameLst>
                                          <p:attrName>ppt_x</p:attrName>
                                          <p:attrName>ppt_y</p:attrName>
                                        </p:attrNameLst>
                                      </p:cBhvr>
                                    </p:animMotion>
                                  </p:childTnLst>
                                </p:cTn>
                              </p:par>
                              <p:par>
                                <p:cTn id="85" presetID="42" presetClass="entr" presetSubtype="0" fill="hold" grpId="0" nodeType="withEffect">
                                  <p:stCondLst>
                                    <p:cond delay="0"/>
                                  </p:stCondLst>
                                  <p:childTnLst>
                                    <p:set>
                                      <p:cBhvr>
                                        <p:cTn id="86" dur="1" fill="hold">
                                          <p:stCondLst>
                                            <p:cond delay="0"/>
                                          </p:stCondLst>
                                        </p:cTn>
                                        <p:tgtEl>
                                          <p:spTgt spid="169006"/>
                                        </p:tgtEl>
                                        <p:attrNameLst>
                                          <p:attrName>style.visibility</p:attrName>
                                        </p:attrNameLst>
                                      </p:cBhvr>
                                      <p:to>
                                        <p:strVal val="visible"/>
                                      </p:to>
                                    </p:set>
                                    <p:animEffect transition="in" filter="fade">
                                      <p:cBhvr>
                                        <p:cTn id="87" dur="1000"/>
                                        <p:tgtEl>
                                          <p:spTgt spid="169006"/>
                                        </p:tgtEl>
                                      </p:cBhvr>
                                    </p:animEffect>
                                    <p:anim calcmode="lin" valueType="num">
                                      <p:cBhvr>
                                        <p:cTn id="88" dur="1000" fill="hold"/>
                                        <p:tgtEl>
                                          <p:spTgt spid="169006"/>
                                        </p:tgtEl>
                                        <p:attrNameLst>
                                          <p:attrName>ppt_x</p:attrName>
                                        </p:attrNameLst>
                                      </p:cBhvr>
                                      <p:tavLst>
                                        <p:tav tm="0">
                                          <p:val>
                                            <p:strVal val="#ppt_x"/>
                                          </p:val>
                                        </p:tav>
                                        <p:tav tm="100000">
                                          <p:val>
                                            <p:strVal val="#ppt_x"/>
                                          </p:val>
                                        </p:tav>
                                      </p:tavLst>
                                    </p:anim>
                                    <p:anim calcmode="lin" valueType="num">
                                      <p:cBhvr>
                                        <p:cTn id="89" dur="1000" fill="hold"/>
                                        <p:tgtEl>
                                          <p:spTgt spid="16900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3" grpId="0" animBg="1"/>
      <p:bldP spid="169004" grpId="0" animBg="1"/>
      <p:bldP spid="169005" grpId="0" animBg="1"/>
      <p:bldP spid="16900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ext Box 2"/>
          <p:cNvSpPr txBox="1">
            <a:spLocks noChangeArrowheads="1"/>
          </p:cNvSpPr>
          <p:nvPr/>
        </p:nvSpPr>
        <p:spPr bwMode="auto">
          <a:xfrm>
            <a:off x="1331913" y="4733925"/>
            <a:ext cx="1851025" cy="30797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400" b="1" dirty="0">
                <a:cs typeface="+mn-cs"/>
              </a:rPr>
              <a:t>Ura egoera likidoan</a:t>
            </a:r>
          </a:p>
        </p:txBody>
      </p:sp>
      <p:sp>
        <p:nvSpPr>
          <p:cNvPr id="169987" name="Oval 3"/>
          <p:cNvSpPr>
            <a:spLocks noChangeArrowheads="1"/>
          </p:cNvSpPr>
          <p:nvPr/>
        </p:nvSpPr>
        <p:spPr bwMode="auto">
          <a:xfrm>
            <a:off x="2670175" y="2259013"/>
            <a:ext cx="3803650" cy="2744787"/>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nvGrpSpPr>
          <p:cNvPr id="169988" name="Group 4"/>
          <p:cNvGrpSpPr>
            <a:grpSpLocks/>
          </p:cNvGrpSpPr>
          <p:nvPr/>
        </p:nvGrpSpPr>
        <p:grpSpPr bwMode="auto">
          <a:xfrm rot="1958181">
            <a:off x="4076700" y="3789363"/>
            <a:ext cx="284163" cy="249237"/>
            <a:chOff x="3189" y="3150"/>
            <a:chExt cx="179" cy="157"/>
          </a:xfrm>
        </p:grpSpPr>
        <p:sp>
          <p:nvSpPr>
            <p:cNvPr id="169989" name="Oval 5"/>
            <p:cNvSpPr>
              <a:spLocks noChangeArrowheads="1"/>
            </p:cNvSpPr>
            <p:nvPr/>
          </p:nvSpPr>
          <p:spPr bwMode="auto">
            <a:xfrm rot="16200000">
              <a:off x="3191" y="315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9990" name="Oval 6"/>
            <p:cNvSpPr>
              <a:spLocks noChangeArrowheads="1"/>
            </p:cNvSpPr>
            <p:nvPr/>
          </p:nvSpPr>
          <p:spPr bwMode="auto">
            <a:xfrm rot="16200000">
              <a:off x="3286" y="316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9991" name="Oval 7"/>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9992" name="Group 8"/>
          <p:cNvGrpSpPr>
            <a:grpSpLocks/>
          </p:cNvGrpSpPr>
          <p:nvPr/>
        </p:nvGrpSpPr>
        <p:grpSpPr bwMode="auto">
          <a:xfrm rot="4578970">
            <a:off x="4346576" y="4013200"/>
            <a:ext cx="284162" cy="249237"/>
            <a:chOff x="3189" y="3150"/>
            <a:chExt cx="179" cy="157"/>
          </a:xfrm>
        </p:grpSpPr>
        <p:sp>
          <p:nvSpPr>
            <p:cNvPr id="169993" name="Oval 9"/>
            <p:cNvSpPr>
              <a:spLocks noChangeArrowheads="1"/>
            </p:cNvSpPr>
            <p:nvPr/>
          </p:nvSpPr>
          <p:spPr bwMode="auto">
            <a:xfrm rot="16200000">
              <a:off x="3190" y="315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9994" name="Oval 10"/>
            <p:cNvSpPr>
              <a:spLocks noChangeArrowheads="1"/>
            </p:cNvSpPr>
            <p:nvPr/>
          </p:nvSpPr>
          <p:spPr bwMode="auto">
            <a:xfrm rot="16200000">
              <a:off x="3286" y="3167"/>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9995" name="Oval 11"/>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69996" name="Group 12"/>
          <p:cNvGrpSpPr>
            <a:grpSpLocks/>
          </p:cNvGrpSpPr>
          <p:nvPr/>
        </p:nvGrpSpPr>
        <p:grpSpPr bwMode="auto">
          <a:xfrm rot="-667884">
            <a:off x="4437063" y="3563938"/>
            <a:ext cx="284162" cy="249237"/>
            <a:chOff x="3189" y="3150"/>
            <a:chExt cx="179" cy="157"/>
          </a:xfrm>
        </p:grpSpPr>
        <p:sp>
          <p:nvSpPr>
            <p:cNvPr id="169997" name="Oval 13"/>
            <p:cNvSpPr>
              <a:spLocks noChangeArrowheads="1"/>
            </p:cNvSpPr>
            <p:nvPr/>
          </p:nvSpPr>
          <p:spPr bwMode="auto">
            <a:xfrm rot="16200000">
              <a:off x="3192" y="3149"/>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9998" name="Oval 14"/>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9999" name="Oval 15"/>
            <p:cNvSpPr>
              <a:spLocks noChangeArrowheads="1"/>
            </p:cNvSpPr>
            <p:nvPr/>
          </p:nvSpPr>
          <p:spPr bwMode="auto">
            <a:xfrm rot="16200000">
              <a:off x="3188" y="3224"/>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70000" name="Group 16"/>
          <p:cNvGrpSpPr>
            <a:grpSpLocks/>
          </p:cNvGrpSpPr>
          <p:nvPr/>
        </p:nvGrpSpPr>
        <p:grpSpPr bwMode="auto">
          <a:xfrm rot="-5128865">
            <a:off x="3968751" y="4346575"/>
            <a:ext cx="284162" cy="249237"/>
            <a:chOff x="3189" y="3150"/>
            <a:chExt cx="179" cy="157"/>
          </a:xfrm>
        </p:grpSpPr>
        <p:sp>
          <p:nvSpPr>
            <p:cNvPr id="170001" name="Oval 17"/>
            <p:cNvSpPr>
              <a:spLocks noChangeArrowheads="1"/>
            </p:cNvSpPr>
            <p:nvPr/>
          </p:nvSpPr>
          <p:spPr bwMode="auto">
            <a:xfrm rot="16200000">
              <a:off x="3192" y="3148"/>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70002" name="Oval 18"/>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70003" name="Oval 19"/>
            <p:cNvSpPr>
              <a:spLocks noChangeArrowheads="1"/>
            </p:cNvSpPr>
            <p:nvPr/>
          </p:nvSpPr>
          <p:spPr bwMode="auto">
            <a:xfrm rot="16200000">
              <a:off x="3187" y="3224"/>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70004" name="Group 20"/>
          <p:cNvGrpSpPr>
            <a:grpSpLocks/>
          </p:cNvGrpSpPr>
          <p:nvPr/>
        </p:nvGrpSpPr>
        <p:grpSpPr bwMode="auto">
          <a:xfrm rot="542160">
            <a:off x="4392613" y="4329113"/>
            <a:ext cx="284162" cy="249237"/>
            <a:chOff x="3189" y="3150"/>
            <a:chExt cx="179" cy="157"/>
          </a:xfrm>
        </p:grpSpPr>
        <p:sp>
          <p:nvSpPr>
            <p:cNvPr id="170005" name="Oval 21"/>
            <p:cNvSpPr>
              <a:spLocks noChangeArrowheads="1"/>
            </p:cNvSpPr>
            <p:nvPr/>
          </p:nvSpPr>
          <p:spPr bwMode="auto">
            <a:xfrm rot="16200000">
              <a:off x="3190" y="3149"/>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70006" name="Oval 22"/>
            <p:cNvSpPr>
              <a:spLocks noChangeArrowheads="1"/>
            </p:cNvSpPr>
            <p:nvPr/>
          </p:nvSpPr>
          <p:spPr bwMode="auto">
            <a:xfrm rot="16200000">
              <a:off x="3286" y="3164"/>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70007" name="Oval 23"/>
            <p:cNvSpPr>
              <a:spLocks noChangeArrowheads="1"/>
            </p:cNvSpPr>
            <p:nvPr/>
          </p:nvSpPr>
          <p:spPr bwMode="auto">
            <a:xfrm rot="16200000">
              <a:off x="3186" y="3224"/>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70008" name="Group 24"/>
          <p:cNvGrpSpPr>
            <a:grpSpLocks/>
          </p:cNvGrpSpPr>
          <p:nvPr/>
        </p:nvGrpSpPr>
        <p:grpSpPr bwMode="auto">
          <a:xfrm rot="-667884">
            <a:off x="4706938" y="3789363"/>
            <a:ext cx="284162" cy="249237"/>
            <a:chOff x="3189" y="3150"/>
            <a:chExt cx="179" cy="157"/>
          </a:xfrm>
        </p:grpSpPr>
        <p:sp>
          <p:nvSpPr>
            <p:cNvPr id="170009" name="Oval 25"/>
            <p:cNvSpPr>
              <a:spLocks noChangeArrowheads="1"/>
            </p:cNvSpPr>
            <p:nvPr/>
          </p:nvSpPr>
          <p:spPr bwMode="auto">
            <a:xfrm rot="16200000">
              <a:off x="3192" y="3149"/>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70010" name="Oval 26"/>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70011" name="Oval 27"/>
            <p:cNvSpPr>
              <a:spLocks noChangeArrowheads="1"/>
            </p:cNvSpPr>
            <p:nvPr/>
          </p:nvSpPr>
          <p:spPr bwMode="auto">
            <a:xfrm rot="16200000">
              <a:off x="3188" y="3224"/>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70012" name="Group 28"/>
          <p:cNvGrpSpPr>
            <a:grpSpLocks/>
          </p:cNvGrpSpPr>
          <p:nvPr/>
        </p:nvGrpSpPr>
        <p:grpSpPr bwMode="auto">
          <a:xfrm rot="6386104">
            <a:off x="4689476" y="4257675"/>
            <a:ext cx="284162" cy="249237"/>
            <a:chOff x="3189" y="3150"/>
            <a:chExt cx="179" cy="157"/>
          </a:xfrm>
        </p:grpSpPr>
        <p:sp>
          <p:nvSpPr>
            <p:cNvPr id="170013" name="Oval 29"/>
            <p:cNvSpPr>
              <a:spLocks noChangeArrowheads="1"/>
            </p:cNvSpPr>
            <p:nvPr/>
          </p:nvSpPr>
          <p:spPr bwMode="auto">
            <a:xfrm rot="16200000">
              <a:off x="3192" y="315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70014" name="Oval 30"/>
            <p:cNvSpPr>
              <a:spLocks noChangeArrowheads="1"/>
            </p:cNvSpPr>
            <p:nvPr/>
          </p:nvSpPr>
          <p:spPr bwMode="auto">
            <a:xfrm rot="16200000">
              <a:off x="3286" y="3167"/>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70015" name="Oval 31"/>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70016" name="Group 32"/>
          <p:cNvGrpSpPr>
            <a:grpSpLocks/>
          </p:cNvGrpSpPr>
          <p:nvPr/>
        </p:nvGrpSpPr>
        <p:grpSpPr bwMode="auto">
          <a:xfrm rot="-667884">
            <a:off x="4886325" y="4014788"/>
            <a:ext cx="284163" cy="249237"/>
            <a:chOff x="3189" y="3150"/>
            <a:chExt cx="179" cy="157"/>
          </a:xfrm>
        </p:grpSpPr>
        <p:sp>
          <p:nvSpPr>
            <p:cNvPr id="170017" name="Oval 33"/>
            <p:cNvSpPr>
              <a:spLocks noChangeArrowheads="1"/>
            </p:cNvSpPr>
            <p:nvPr/>
          </p:nvSpPr>
          <p:spPr bwMode="auto">
            <a:xfrm rot="16200000">
              <a:off x="3192" y="3149"/>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70018" name="Oval 34"/>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70019" name="Oval 35"/>
            <p:cNvSpPr>
              <a:spLocks noChangeArrowheads="1"/>
            </p:cNvSpPr>
            <p:nvPr/>
          </p:nvSpPr>
          <p:spPr bwMode="auto">
            <a:xfrm rot="16200000">
              <a:off x="3188" y="3224"/>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70020" name="Group 36"/>
          <p:cNvGrpSpPr>
            <a:grpSpLocks/>
          </p:cNvGrpSpPr>
          <p:nvPr/>
        </p:nvGrpSpPr>
        <p:grpSpPr bwMode="auto">
          <a:xfrm rot="-667884">
            <a:off x="4592638" y="3609975"/>
            <a:ext cx="284162" cy="249238"/>
            <a:chOff x="3189" y="3150"/>
            <a:chExt cx="179" cy="157"/>
          </a:xfrm>
        </p:grpSpPr>
        <p:sp>
          <p:nvSpPr>
            <p:cNvPr id="170021" name="Oval 37"/>
            <p:cNvSpPr>
              <a:spLocks noChangeArrowheads="1"/>
            </p:cNvSpPr>
            <p:nvPr/>
          </p:nvSpPr>
          <p:spPr bwMode="auto">
            <a:xfrm rot="16200000">
              <a:off x="3192" y="3149"/>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70022" name="Oval 38"/>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70023" name="Oval 39"/>
            <p:cNvSpPr>
              <a:spLocks noChangeArrowheads="1"/>
            </p:cNvSpPr>
            <p:nvPr/>
          </p:nvSpPr>
          <p:spPr bwMode="auto">
            <a:xfrm rot="16200000">
              <a:off x="3188" y="3224"/>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70024" name="Group 40"/>
          <p:cNvGrpSpPr>
            <a:grpSpLocks/>
          </p:cNvGrpSpPr>
          <p:nvPr/>
        </p:nvGrpSpPr>
        <p:grpSpPr bwMode="auto">
          <a:xfrm rot="-667884">
            <a:off x="4457700" y="3744913"/>
            <a:ext cx="284163" cy="249237"/>
            <a:chOff x="3189" y="3150"/>
            <a:chExt cx="179" cy="157"/>
          </a:xfrm>
        </p:grpSpPr>
        <p:sp>
          <p:nvSpPr>
            <p:cNvPr id="170025" name="Oval 41"/>
            <p:cNvSpPr>
              <a:spLocks noChangeArrowheads="1"/>
            </p:cNvSpPr>
            <p:nvPr/>
          </p:nvSpPr>
          <p:spPr bwMode="auto">
            <a:xfrm rot="16200000">
              <a:off x="3192" y="3149"/>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70026" name="Oval 42"/>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70027" name="Oval 43"/>
            <p:cNvSpPr>
              <a:spLocks noChangeArrowheads="1"/>
            </p:cNvSpPr>
            <p:nvPr/>
          </p:nvSpPr>
          <p:spPr bwMode="auto">
            <a:xfrm rot="16200000">
              <a:off x="3188" y="3224"/>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170028" name="Rectangle 44"/>
          <p:cNvSpPr>
            <a:spLocks noChangeArrowheads="1"/>
          </p:cNvSpPr>
          <p:nvPr/>
        </p:nvSpPr>
        <p:spPr bwMode="auto">
          <a:xfrm>
            <a:off x="1466850" y="820738"/>
            <a:ext cx="6210300" cy="5842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600" dirty="0">
                <a:cs typeface="Times New Roman" charset="0"/>
              </a:rPr>
              <a:t>Likido baten lurrintze abiadura teoria zinetiko-moleklarraren arabera azal al dezakegu? Justifika ezazu.</a:t>
            </a:r>
          </a:p>
        </p:txBody>
      </p:sp>
      <p:sp>
        <p:nvSpPr>
          <p:cNvPr id="170029" name="Rectangle 45"/>
          <p:cNvSpPr>
            <a:spLocks noChangeArrowheads="1"/>
          </p:cNvSpPr>
          <p:nvPr/>
        </p:nvSpPr>
        <p:spPr bwMode="auto">
          <a:xfrm>
            <a:off x="949325" y="1474788"/>
            <a:ext cx="7245350" cy="5842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600" dirty="0">
                <a:cs typeface="Times New Roman" charset="0"/>
              </a:rPr>
              <a:t>Likidoaren tenperatura handiagotzen badugu, erakarpen indarra gainditzeko beharrezko indarra duten partikula kopurua handiagoa izango da…</a:t>
            </a:r>
          </a:p>
        </p:txBody>
      </p:sp>
      <p:sp>
        <p:nvSpPr>
          <p:cNvPr id="170030" name="Rectangle 46"/>
          <p:cNvSpPr>
            <a:spLocks noChangeArrowheads="1"/>
          </p:cNvSpPr>
          <p:nvPr/>
        </p:nvSpPr>
        <p:spPr bwMode="auto">
          <a:xfrm>
            <a:off x="838513" y="5026205"/>
            <a:ext cx="7245350" cy="831850"/>
          </a:xfrm>
          <a:prstGeom prst="rect">
            <a:avLst/>
          </a:prstGeom>
          <a:solidFill>
            <a:srgbClr val="FFDA9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600" dirty="0">
                <a:cs typeface="Times New Roman" charset="0"/>
              </a:rPr>
              <a:t>…atmosferarekin kontaktoan dagoen likidoaren gainazala handiagoa bada, orduan erakarpen indarra gainditzea posible izango duten partikula kopurua handiagoa izango da. </a:t>
            </a:r>
          </a:p>
        </p:txBody>
      </p:sp>
      <p:pic>
        <p:nvPicPr>
          <p:cNvPr id="49"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8269715"/>
      </p:ext>
    </p:extLst>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70028"/>
                                        </p:tgtEl>
                                        <p:attrNameLst>
                                          <p:attrName>style.visibility</p:attrName>
                                        </p:attrNameLst>
                                      </p:cBhvr>
                                      <p:to>
                                        <p:strVal val="visible"/>
                                      </p:to>
                                    </p:set>
                                    <p:animEffect transition="in" filter="fade">
                                      <p:cBhvr>
                                        <p:cTn id="7" dur="1000"/>
                                        <p:tgtEl>
                                          <p:spTgt spid="170028"/>
                                        </p:tgtEl>
                                      </p:cBhvr>
                                    </p:animEffect>
                                    <p:anim calcmode="lin" valueType="num">
                                      <p:cBhvr>
                                        <p:cTn id="8" dur="1000" fill="hold"/>
                                        <p:tgtEl>
                                          <p:spTgt spid="170028"/>
                                        </p:tgtEl>
                                        <p:attrNameLst>
                                          <p:attrName>ppt_x</p:attrName>
                                        </p:attrNameLst>
                                      </p:cBhvr>
                                      <p:tavLst>
                                        <p:tav tm="0">
                                          <p:val>
                                            <p:strVal val="#ppt_x"/>
                                          </p:val>
                                        </p:tav>
                                        <p:tav tm="100000">
                                          <p:val>
                                            <p:strVal val="#ppt_x"/>
                                          </p:val>
                                        </p:tav>
                                      </p:tavLst>
                                    </p:anim>
                                    <p:anim calcmode="lin" valueType="num">
                                      <p:cBhvr>
                                        <p:cTn id="9" dur="1000" fill="hold"/>
                                        <p:tgtEl>
                                          <p:spTgt spid="170028"/>
                                        </p:tgtEl>
                                        <p:attrNameLst>
                                          <p:attrName>ppt_y</p:attrName>
                                        </p:attrNameLst>
                                      </p:cBhvr>
                                      <p:tavLst>
                                        <p:tav tm="0">
                                          <p:val>
                                            <p:strVal val="#ppt_y+.1"/>
                                          </p:val>
                                        </p:tav>
                                        <p:tav tm="100000">
                                          <p:val>
                                            <p:strVal val="#ppt_y"/>
                                          </p:val>
                                        </p:tav>
                                      </p:tavLst>
                                    </p:anim>
                                  </p:childTnLst>
                                </p:cTn>
                              </p:par>
                              <p:par>
                                <p:cTn id="10" presetID="0" presetClass="path" presetSubtype="0" repeatCount="indefinite" fill="hold" nodeType="withEffect">
                                  <p:stCondLst>
                                    <p:cond delay="0"/>
                                  </p:stCondLst>
                                  <p:childTnLst>
                                    <p:animMotion origin="layout" path="M -1.66667E-6 -1.48148E-6 L -0.00486 0.04074 L -0.025 0.07407 L 0.03819 0.11667 L 0.07916 0.06111 L 0.04653 0.01759 L 0.04653 -0.05648 L 0.07916 -0.05556 L -1.66667E-6 -1.48148E-6 Z " pathEditMode="relative" ptsTypes="AAAAAAAAA">
                                      <p:cBhvr>
                                        <p:cTn id="11" dur="3000" fill="hold"/>
                                        <p:tgtEl>
                                          <p:spTgt spid="169988"/>
                                        </p:tgtEl>
                                        <p:attrNameLst>
                                          <p:attrName>ppt_x</p:attrName>
                                          <p:attrName>ppt_y</p:attrName>
                                        </p:attrNameLst>
                                      </p:cBhvr>
                                    </p:animMotion>
                                  </p:childTnLst>
                                </p:cTn>
                              </p:par>
                              <p:par>
                                <p:cTn id="12" presetID="0" presetClass="path" presetSubtype="0" repeatCount="indefinite" fill="hold" nodeType="withEffect">
                                  <p:stCondLst>
                                    <p:cond delay="0"/>
                                  </p:stCondLst>
                                  <p:childTnLst>
                                    <p:animMotion origin="layout" path="M -4.16667E-6 3.7037E-6 L -0.00486 0.04074 L -0.025 0.07407 L 0.03421 0.04282 L -0.02482 0.02986 L 0.04653 0.01759 L 0.04653 -0.05649 L 0.06198 -0.00162 L -4.16667E-6 3.7037E-6 Z " pathEditMode="relative" rAng="0" ptsTypes="AAAAAAAAA">
                                      <p:cBhvr>
                                        <p:cTn id="13" dur="3000" fill="hold"/>
                                        <p:tgtEl>
                                          <p:spTgt spid="169992"/>
                                        </p:tgtEl>
                                        <p:attrNameLst>
                                          <p:attrName>ppt_x</p:attrName>
                                          <p:attrName>ppt_y</p:attrName>
                                        </p:attrNameLst>
                                      </p:cBhvr>
                                      <p:rCtr x="1840" y="880"/>
                                    </p:animMotion>
                                  </p:childTnLst>
                                </p:cTn>
                              </p:par>
                              <p:par>
                                <p:cTn id="14" presetID="0" presetClass="path" presetSubtype="0" repeatCount="indefinite" fill="hold" nodeType="withEffect">
                                  <p:stCondLst>
                                    <p:cond delay="0"/>
                                  </p:stCondLst>
                                  <p:childTnLst>
                                    <p:animMotion origin="layout" path="M -1.11111E-6 -2.96296E-6 L -0.00486 0.04074 L -0.025 0.07408 L 0.0382 0.11667 L 0.02431 0.0257 L -0.04444 0.03959 L 0.00347 0.12662 L 0.03264 0.0044 L -1.11111E-6 -2.96296E-6 Z " pathEditMode="relative" rAng="0" ptsTypes="AAAAAAAAA">
                                      <p:cBhvr>
                                        <p:cTn id="15" dur="5000" fill="hold"/>
                                        <p:tgtEl>
                                          <p:spTgt spid="169996"/>
                                        </p:tgtEl>
                                        <p:attrNameLst>
                                          <p:attrName>ppt_x</p:attrName>
                                          <p:attrName>ppt_y</p:attrName>
                                        </p:attrNameLst>
                                      </p:cBhvr>
                                      <p:rCtr x="-313" y="6319"/>
                                    </p:animMotion>
                                  </p:childTnLst>
                                </p:cTn>
                              </p:par>
                              <p:par>
                                <p:cTn id="16" presetID="0" presetClass="path" presetSubtype="0" repeatCount="indefinite" fill="hold" nodeType="withEffect">
                                  <p:stCondLst>
                                    <p:cond delay="0"/>
                                  </p:stCondLst>
                                  <p:childTnLst>
                                    <p:animMotion origin="layout" path="M -4.72222E-6 2.59259E-6 L 0.0033 0.0331 L 0.02275 0.0294 L 0.03455 0.03495 L 0.04983 0.02847 L 0.04653 0.01759 L 0.04653 -0.05648 L 0.0165 -0.03102 L -4.72222E-6 2.59259E-6 Z " pathEditMode="relative" rAng="0" ptsTypes="AAAAAAAAA">
                                      <p:cBhvr>
                                        <p:cTn id="17" dur="3000" fill="hold"/>
                                        <p:tgtEl>
                                          <p:spTgt spid="170000"/>
                                        </p:tgtEl>
                                        <p:attrNameLst>
                                          <p:attrName>ppt_x</p:attrName>
                                          <p:attrName>ppt_y</p:attrName>
                                        </p:attrNameLst>
                                      </p:cBhvr>
                                      <p:rCtr x="2483" y="-1088"/>
                                    </p:animMotion>
                                  </p:childTnLst>
                                </p:cTn>
                              </p:par>
                              <p:par>
                                <p:cTn id="18" presetID="0" presetClass="path" presetSubtype="0" repeatCount="indefinite" fill="hold" nodeType="withEffect">
                                  <p:stCondLst>
                                    <p:cond delay="0"/>
                                  </p:stCondLst>
                                  <p:childTnLst>
                                    <p:animMotion origin="layout" path="M 1.11111E-6 -1.11111E-6 L 0.02552 -0.02801 L 0.03177 0.03125 L 0.04583 0.02546 L 0.05833 0.01435 L 0.0651 0.00162 L 0.04653 -0.05648 L 0.00746 -0.06505 L 1.11111E-6 -1.11111E-6 Z " pathEditMode="relative" rAng="0" ptsTypes="AAAAAAAAA">
                                      <p:cBhvr>
                                        <p:cTn id="19" dur="3000" fill="hold"/>
                                        <p:tgtEl>
                                          <p:spTgt spid="170004"/>
                                        </p:tgtEl>
                                        <p:attrNameLst>
                                          <p:attrName>ppt_x</p:attrName>
                                          <p:attrName>ppt_y</p:attrName>
                                        </p:attrNameLst>
                                      </p:cBhvr>
                                      <p:rCtr x="3247" y="-1690"/>
                                    </p:animMotion>
                                  </p:childTnLst>
                                </p:cTn>
                              </p:par>
                              <p:par>
                                <p:cTn id="20" presetID="0" presetClass="path" presetSubtype="0" repeatCount="indefinite" fill="hold" nodeType="withEffect">
                                  <p:stCondLst>
                                    <p:cond delay="0"/>
                                  </p:stCondLst>
                                  <p:childTnLst>
                                    <p:animMotion origin="layout" path="M 2.77778E-7 4.44444E-6 L 0.00712 0.03981 L 0.02517 0.0574 L 0.00781 0.06759 L -0.03385 0.09259 L -0.04444 0.03958 L -0.04566 0.04166 L -0.0651 0.02407 L 2.77778E-7 4.44444E-6 Z " pathEditMode="relative" rAng="0" ptsTypes="AAAAAAAAA">
                                      <p:cBhvr>
                                        <p:cTn id="21" dur="3000" fill="hold"/>
                                        <p:tgtEl>
                                          <p:spTgt spid="170008"/>
                                        </p:tgtEl>
                                        <p:attrNameLst>
                                          <p:attrName>ppt_x</p:attrName>
                                          <p:attrName>ppt_y</p:attrName>
                                        </p:attrNameLst>
                                      </p:cBhvr>
                                      <p:rCtr x="-1997" y="4630"/>
                                    </p:animMotion>
                                  </p:childTnLst>
                                </p:cTn>
                              </p:par>
                              <p:par>
                                <p:cTn id="22" presetID="0" presetClass="path" presetSubtype="0" repeatCount="indefinite" fill="hold" nodeType="withEffect">
                                  <p:stCondLst>
                                    <p:cond delay="0"/>
                                  </p:stCondLst>
                                  <p:childTnLst>
                                    <p:animMotion origin="layout" path="M -0.03246 0.01041 L -0.00972 -0.03611 L -0.0125 0.03703 L -0.0118 0.05208 L -0.03194 0.03703 L -0.07986 0.03148 L -0.07361 -0.05186 L -0.05277 -0.02686 L -0.03246 0.01041 Z " pathEditMode="relative" rAng="0" ptsTypes="AAAAAAAAA">
                                      <p:cBhvr>
                                        <p:cTn id="23" dur="3000" fill="hold"/>
                                        <p:tgtEl>
                                          <p:spTgt spid="170012"/>
                                        </p:tgtEl>
                                        <p:attrNameLst>
                                          <p:attrName>ppt_x</p:attrName>
                                          <p:attrName>ppt_y</p:attrName>
                                        </p:attrNameLst>
                                      </p:cBhvr>
                                      <p:rCtr x="-1233" y="-1042"/>
                                    </p:animMotion>
                                  </p:childTnLst>
                                </p:cTn>
                              </p:par>
                              <p:par>
                                <p:cTn id="24" presetID="0" presetClass="path" presetSubtype="0" repeatCount="indefinite" fill="hold" nodeType="withEffect">
                                  <p:stCondLst>
                                    <p:cond delay="0"/>
                                  </p:stCondLst>
                                  <p:childTnLst>
                                    <p:animMotion origin="layout" path="M -1.94444E-6 2.22222E-6 L -0.00486 0.04074 L -0.00243 0.0412 L -0.00451 0.0412 L -0.01423 0.0375 L -0.08298 0.01528 L -0.01979 -0.02917 L 0.00851 -0.03704 L -1.94444E-6 2.22222E-6 Z " pathEditMode="relative" rAng="0" ptsTypes="AAAAAAAAA">
                                      <p:cBhvr>
                                        <p:cTn id="25" dur="3000" fill="hold"/>
                                        <p:tgtEl>
                                          <p:spTgt spid="170016"/>
                                        </p:tgtEl>
                                        <p:attrNameLst>
                                          <p:attrName>ppt_x</p:attrName>
                                          <p:attrName>ppt_y</p:attrName>
                                        </p:attrNameLst>
                                      </p:cBhvr>
                                      <p:rCtr x="-3733" y="208"/>
                                    </p:animMotion>
                                  </p:childTnLst>
                                </p:cTn>
                              </p:par>
                              <p:par>
                                <p:cTn id="26" presetID="0" presetClass="path" presetSubtype="0" repeatCount="indefinite" fill="hold" nodeType="withEffect">
                                  <p:stCondLst>
                                    <p:cond delay="0"/>
                                  </p:stCondLst>
                                  <p:childTnLst>
                                    <p:animMotion origin="layout" path="M -8.33333E-7 1.11111E-6 L -0.16563 -0.04861 L -0.0724 -0.16875 L 0.14896 -0.11736 L 0.1724 -0.05347 L -8.33333E-7 1.11111E-6 Z " pathEditMode="relative" ptsTypes="AAAAAA">
                                      <p:cBhvr>
                                        <p:cTn id="27" dur="1000" fill="hold"/>
                                        <p:tgtEl>
                                          <p:spTgt spid="170020"/>
                                        </p:tgtEl>
                                        <p:attrNameLst>
                                          <p:attrName>ppt_x</p:attrName>
                                          <p:attrName>ppt_y</p:attrName>
                                        </p:attrNameLst>
                                      </p:cBhvr>
                                    </p:animMotion>
                                  </p:childTnLst>
                                </p:cTn>
                              </p:par>
                              <p:par>
                                <p:cTn id="28" presetID="8" presetClass="emph" presetSubtype="0" repeatCount="indefinite" fill="hold" nodeType="withEffect">
                                  <p:stCondLst>
                                    <p:cond delay="0"/>
                                  </p:stCondLst>
                                  <p:childTnLst>
                                    <p:animRot by="21600000">
                                      <p:cBhvr>
                                        <p:cTn id="29" dur="3000" fill="hold"/>
                                        <p:tgtEl>
                                          <p:spTgt spid="169988"/>
                                        </p:tgtEl>
                                        <p:attrNameLst>
                                          <p:attrName>r</p:attrName>
                                        </p:attrNameLst>
                                      </p:cBhvr>
                                    </p:animRot>
                                  </p:childTnLst>
                                </p:cTn>
                              </p:par>
                              <p:par>
                                <p:cTn id="30" presetID="10" presetClass="entr" presetSubtype="0" fill="hold" nodeType="withEffect">
                                  <p:stCondLst>
                                    <p:cond delay="0"/>
                                  </p:stCondLst>
                                  <p:childTnLst>
                                    <p:set>
                                      <p:cBhvr>
                                        <p:cTn id="31" dur="1" fill="hold">
                                          <p:stCondLst>
                                            <p:cond delay="0"/>
                                          </p:stCondLst>
                                        </p:cTn>
                                        <p:tgtEl>
                                          <p:spTgt spid="170024"/>
                                        </p:tgtEl>
                                        <p:attrNameLst>
                                          <p:attrName>style.visibility</p:attrName>
                                        </p:attrNameLst>
                                      </p:cBhvr>
                                      <p:to>
                                        <p:strVal val="visible"/>
                                      </p:to>
                                    </p:set>
                                    <p:animEffect transition="in" filter="fade">
                                      <p:cBhvr>
                                        <p:cTn id="32" dur="2000"/>
                                        <p:tgtEl>
                                          <p:spTgt spid="170024"/>
                                        </p:tgtEl>
                                      </p:cBhvr>
                                    </p:animEffect>
                                  </p:childTnLst>
                                </p:cTn>
                              </p:par>
                              <p:par>
                                <p:cTn id="33" presetID="0" presetClass="path" presetSubtype="0" repeatCount="indefinite" fill="hold" nodeType="withEffect">
                                  <p:stCondLst>
                                    <p:cond delay="0"/>
                                  </p:stCondLst>
                                  <p:childTnLst>
                                    <p:animMotion origin="layout" path="M -3.33333E-6 4.07407E-6 C -0.0125 -0.00649 -0.03455 0.0287 -0.04323 0.03194 C -0.05191 0.03518 -0.04652 0.0162 -0.0526 0.02013 C -0.05868 0.02407 -0.08524 0.04444 -0.0802 0.05555 C -0.07517 0.06666 -0.03194 0.08819 -0.02187 0.0875 C -0.0118 0.0868 -0.02482 0.05254 -0.01979 0.05208 C -0.01475 0.05162 0.00938 0.07662 0.00886 0.08472 C 0.00834 0.09282 -0.01371 0.10439 -0.02343 0.10115 C -0.03316 0.09791 -0.05868 0.07013 -0.04948 0.06527 C -0.04027 0.06041 0.02344 0.0824 0.03177 0.07152 C 0.04011 0.06064 0.0125 0.00648 -3.33333E-6 4.07407E-6 Z " pathEditMode="relative" rAng="0" ptsTypes="aaaaaaaaaaa">
                                      <p:cBhvr>
                                        <p:cTn id="34" dur="5000" fill="hold"/>
                                        <p:tgtEl>
                                          <p:spTgt spid="170024"/>
                                        </p:tgtEl>
                                        <p:attrNameLst>
                                          <p:attrName>ppt_x</p:attrName>
                                          <p:attrName>ppt_y</p:attrName>
                                        </p:attrNameLst>
                                      </p:cBhvr>
                                      <p:rCtr x="-2257" y="4884"/>
                                    </p:animMotion>
                                  </p:childTnLst>
                                </p:cTn>
                              </p:par>
                              <p:par>
                                <p:cTn id="35" presetID="8" presetClass="emph" presetSubtype="0" repeatCount="indefinite" fill="hold" nodeType="withEffect">
                                  <p:stCondLst>
                                    <p:cond delay="0"/>
                                  </p:stCondLst>
                                  <p:childTnLst>
                                    <p:animRot by="21600000">
                                      <p:cBhvr>
                                        <p:cTn id="36" dur="5000" fill="hold"/>
                                        <p:tgtEl>
                                          <p:spTgt spid="170024"/>
                                        </p:tgtEl>
                                        <p:attrNameLst>
                                          <p:attrName>r</p:attrName>
                                        </p:attrNameLst>
                                      </p:cBhvr>
                                    </p:animRot>
                                  </p:childTnLst>
                                </p:cTn>
                              </p:par>
                            </p:childTnLst>
                          </p:cTn>
                        </p:par>
                      </p:childTnLst>
                    </p:cTn>
                  </p:par>
                  <p:par>
                    <p:cTn id="37" fill="hold" nodeType="clickPar">
                      <p:stCondLst>
                        <p:cond delay="indefinite"/>
                      </p:stCondLst>
                      <p:childTnLst>
                        <p:par>
                          <p:cTn id="38" fill="hold" nodeType="withGroup">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70029"/>
                                        </p:tgtEl>
                                        <p:attrNameLst>
                                          <p:attrName>style.visibility</p:attrName>
                                        </p:attrNameLst>
                                      </p:cBhvr>
                                      <p:to>
                                        <p:strVal val="visible"/>
                                      </p:to>
                                    </p:set>
                                    <p:animEffect transition="in" filter="fade">
                                      <p:cBhvr>
                                        <p:cTn id="41" dur="1000"/>
                                        <p:tgtEl>
                                          <p:spTgt spid="170029"/>
                                        </p:tgtEl>
                                      </p:cBhvr>
                                    </p:animEffect>
                                    <p:anim calcmode="lin" valueType="num">
                                      <p:cBhvr>
                                        <p:cTn id="42" dur="1000" fill="hold"/>
                                        <p:tgtEl>
                                          <p:spTgt spid="170029"/>
                                        </p:tgtEl>
                                        <p:attrNameLst>
                                          <p:attrName>ppt_x</p:attrName>
                                        </p:attrNameLst>
                                      </p:cBhvr>
                                      <p:tavLst>
                                        <p:tav tm="0">
                                          <p:val>
                                            <p:strVal val="#ppt_x"/>
                                          </p:val>
                                        </p:tav>
                                        <p:tav tm="100000">
                                          <p:val>
                                            <p:strVal val="#ppt_x"/>
                                          </p:val>
                                        </p:tav>
                                      </p:tavLst>
                                    </p:anim>
                                    <p:anim calcmode="lin" valueType="num">
                                      <p:cBhvr>
                                        <p:cTn id="43" dur="1000" fill="hold"/>
                                        <p:tgtEl>
                                          <p:spTgt spid="170029"/>
                                        </p:tgtEl>
                                        <p:attrNameLst>
                                          <p:attrName>ppt_y</p:attrName>
                                        </p:attrNameLst>
                                      </p:cBhvr>
                                      <p:tavLst>
                                        <p:tav tm="0">
                                          <p:val>
                                            <p:strVal val="#ppt_y+.1"/>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70030"/>
                                        </p:tgtEl>
                                        <p:attrNameLst>
                                          <p:attrName>style.visibility</p:attrName>
                                        </p:attrNameLst>
                                      </p:cBhvr>
                                      <p:to>
                                        <p:strVal val="visible"/>
                                      </p:to>
                                    </p:set>
                                    <p:animEffect transition="in" filter="fade">
                                      <p:cBhvr>
                                        <p:cTn id="48" dur="1000"/>
                                        <p:tgtEl>
                                          <p:spTgt spid="170030"/>
                                        </p:tgtEl>
                                      </p:cBhvr>
                                    </p:animEffect>
                                    <p:anim calcmode="lin" valueType="num">
                                      <p:cBhvr>
                                        <p:cTn id="49" dur="1000" fill="hold"/>
                                        <p:tgtEl>
                                          <p:spTgt spid="170030"/>
                                        </p:tgtEl>
                                        <p:attrNameLst>
                                          <p:attrName>ppt_x</p:attrName>
                                        </p:attrNameLst>
                                      </p:cBhvr>
                                      <p:tavLst>
                                        <p:tav tm="0">
                                          <p:val>
                                            <p:strVal val="#ppt_x"/>
                                          </p:val>
                                        </p:tav>
                                        <p:tav tm="100000">
                                          <p:val>
                                            <p:strVal val="#ppt_x"/>
                                          </p:val>
                                        </p:tav>
                                      </p:tavLst>
                                    </p:anim>
                                    <p:anim calcmode="lin" valueType="num">
                                      <p:cBhvr>
                                        <p:cTn id="50" dur="1000" fill="hold"/>
                                        <p:tgtEl>
                                          <p:spTgt spid="1700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028" grpId="0" animBg="1"/>
      <p:bldP spid="170029" grpId="0" animBg="1"/>
      <p:bldP spid="17003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ext Box 2"/>
          <p:cNvSpPr txBox="1">
            <a:spLocks noChangeArrowheads="1"/>
          </p:cNvSpPr>
          <p:nvPr/>
        </p:nvSpPr>
        <p:spPr bwMode="auto">
          <a:xfrm>
            <a:off x="-53975" y="1160867"/>
            <a:ext cx="9251950" cy="1077913"/>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u-ES" sz="1600" dirty="0">
                <a:cs typeface="+mn-cs"/>
              </a:rPr>
              <a:t>Zoruan ur tantak eratzen direnean intza eratzen dela esaten da. </a:t>
            </a:r>
          </a:p>
          <a:p>
            <a:pPr algn="ctr">
              <a:defRPr/>
            </a:pPr>
            <a:r>
              <a:rPr lang="eu-ES" sz="1600" dirty="0">
                <a:cs typeface="+mn-cs"/>
              </a:rPr>
              <a:t>Gauean, eta bereiziki inularrean gertatzen da. </a:t>
            </a:r>
          </a:p>
          <a:p>
            <a:pPr algn="ctr">
              <a:defRPr/>
            </a:pPr>
            <a:r>
              <a:rPr lang="eu-ES" sz="1600" dirty="0">
                <a:cs typeface="+mn-cs"/>
              </a:rPr>
              <a:t>Kostaldean eta laino gutxiago dagoenean gertatzen da. Zure ustez, zein erlazio du tenperaturarekin</a:t>
            </a:r>
          </a:p>
          <a:p>
            <a:pPr algn="ctr">
              <a:defRPr/>
            </a:pPr>
            <a:r>
              <a:rPr lang="eu-ES" sz="1600" dirty="0">
                <a:cs typeface="+mn-cs"/>
              </a:rPr>
              <a:t>Eta ur gainazalarekin?</a:t>
            </a:r>
          </a:p>
        </p:txBody>
      </p:sp>
      <p:sp>
        <p:nvSpPr>
          <p:cNvPr id="171011" name="Text Box 3"/>
          <p:cNvSpPr txBox="1">
            <a:spLocks noChangeArrowheads="1"/>
          </p:cNvSpPr>
          <p:nvPr/>
        </p:nvSpPr>
        <p:spPr bwMode="auto">
          <a:xfrm>
            <a:off x="755650" y="1448205"/>
            <a:ext cx="7051675" cy="5842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u-ES" sz="1600" dirty="0">
                <a:cs typeface="+mn-cs"/>
              </a:rPr>
              <a:t>Gauean lainoak eratzea errazagoa da. Zergatik dela uste duzu?</a:t>
            </a:r>
          </a:p>
          <a:p>
            <a:pPr algn="ctr">
              <a:defRPr/>
            </a:pPr>
            <a:r>
              <a:rPr lang="eu-ES" sz="1600" dirty="0">
                <a:cs typeface="+mn-cs"/>
              </a:rPr>
              <a:t>Laku, ibai eta kosta inguruetan errazago eratzen al dira lainoak? Zergatik?</a:t>
            </a:r>
          </a:p>
        </p:txBody>
      </p:sp>
      <p:sp>
        <p:nvSpPr>
          <p:cNvPr id="171012" name="Text Box 4"/>
          <p:cNvSpPr txBox="1">
            <a:spLocks noChangeArrowheads="1"/>
          </p:cNvSpPr>
          <p:nvPr/>
        </p:nvSpPr>
        <p:spPr bwMode="auto">
          <a:xfrm>
            <a:off x="1168400" y="3825303"/>
            <a:ext cx="6502400" cy="1077913"/>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dirty="0">
                <a:cs typeface="+mn-cs"/>
              </a:rPr>
              <a:t>Airearen tenperatura jaisterakoan intza ertzen da, hezetasuna duen airearen tenperatura gutxiagotzerakoan ura kondentsatzen baita. Airean (gas egoeran) dagoen ur tanta likidoetan kondentsatzen da (gas egoeratik likido egoerara pasatzen da lurrazalean)… </a:t>
            </a:r>
          </a:p>
        </p:txBody>
      </p:sp>
      <p:sp>
        <p:nvSpPr>
          <p:cNvPr id="171013" name="Text Box 5"/>
          <p:cNvSpPr txBox="1">
            <a:spLocks noChangeArrowheads="1"/>
          </p:cNvSpPr>
          <p:nvPr/>
        </p:nvSpPr>
        <p:spPr bwMode="auto">
          <a:xfrm>
            <a:off x="614362" y="4160279"/>
            <a:ext cx="7416800" cy="5842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dirty="0">
                <a:cs typeface="+mn-cs"/>
              </a:rPr>
              <a:t>…iluntzerakoan tenperatura gutxiagotzen joaten da, eta lainorik ez badago bero gehiago hedatzen denez espaziora tenperatura gehiago jaisten da… </a:t>
            </a:r>
          </a:p>
        </p:txBody>
      </p:sp>
      <p:sp>
        <p:nvSpPr>
          <p:cNvPr id="171014" name="Text Box 6"/>
          <p:cNvSpPr txBox="1">
            <a:spLocks noChangeArrowheads="1"/>
          </p:cNvSpPr>
          <p:nvPr/>
        </p:nvSpPr>
        <p:spPr bwMode="auto">
          <a:xfrm>
            <a:off x="685800" y="4015817"/>
            <a:ext cx="6985000" cy="830262"/>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dirty="0">
                <a:cs typeface="+mn-cs"/>
              </a:rPr>
              <a:t>Kostaldetan, ibai eta laku inguruetan airea hezeagoa izaten da, hau da, ura lurrindu egiten da eta lurrindutako ura airearen baitan dago gas egoeran. Ondorioz kondentsatzea errazago gertatzen da gune horietan. </a:t>
            </a:r>
          </a:p>
        </p:txBody>
      </p:sp>
      <p:pic>
        <p:nvPicPr>
          <p:cNvPr id="9"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3425414"/>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withEffect">
                                  <p:stCondLst>
                                    <p:cond delay="0"/>
                                  </p:stCondLst>
                                  <p:childTnLst>
                                    <p:set>
                                      <p:cBhvr>
                                        <p:cTn id="6" dur="1" fill="hold">
                                          <p:stCondLst>
                                            <p:cond delay="0"/>
                                          </p:stCondLst>
                                        </p:cTn>
                                        <p:tgtEl>
                                          <p:spTgt spid="171010"/>
                                        </p:tgtEl>
                                        <p:attrNameLst>
                                          <p:attrName>style.visibility</p:attrName>
                                        </p:attrNameLst>
                                      </p:cBhvr>
                                      <p:to>
                                        <p:strVal val="visible"/>
                                      </p:to>
                                    </p:set>
                                    <p:anim calcmode="lin" valueType="num">
                                      <p:cBhvr>
                                        <p:cTn id="7" dur="500" fill="hold"/>
                                        <p:tgtEl>
                                          <p:spTgt spid="171010"/>
                                        </p:tgtEl>
                                        <p:attrNameLst>
                                          <p:attrName>ppt_w</p:attrName>
                                        </p:attrNameLst>
                                      </p:cBhvr>
                                      <p:tavLst>
                                        <p:tav tm="0">
                                          <p:val>
                                            <p:fltVal val="0"/>
                                          </p:val>
                                        </p:tav>
                                        <p:tav tm="100000">
                                          <p:val>
                                            <p:strVal val="#ppt_w"/>
                                          </p:val>
                                        </p:tav>
                                      </p:tavLst>
                                    </p:anim>
                                    <p:anim calcmode="lin" valueType="num">
                                      <p:cBhvr>
                                        <p:cTn id="8" dur="500" fill="hold"/>
                                        <p:tgtEl>
                                          <p:spTgt spid="171010"/>
                                        </p:tgtEl>
                                        <p:attrNameLst>
                                          <p:attrName>ppt_h</p:attrName>
                                        </p:attrNameLst>
                                      </p:cBhvr>
                                      <p:tavLst>
                                        <p:tav tm="0">
                                          <p:val>
                                            <p:fltVal val="0"/>
                                          </p:val>
                                        </p:tav>
                                        <p:tav tm="100000">
                                          <p:val>
                                            <p:strVal val="#ppt_h"/>
                                          </p:val>
                                        </p:tav>
                                      </p:tavLst>
                                    </p:anim>
                                    <p:anim calcmode="lin" valueType="num">
                                      <p:cBhvr>
                                        <p:cTn id="9" dur="500" fill="hold"/>
                                        <p:tgtEl>
                                          <p:spTgt spid="171010"/>
                                        </p:tgtEl>
                                        <p:attrNameLst>
                                          <p:attrName>ppt_x</p:attrName>
                                        </p:attrNameLst>
                                      </p:cBhvr>
                                      <p:tavLst>
                                        <p:tav tm="0">
                                          <p:val>
                                            <p:fltVal val="0.5"/>
                                          </p:val>
                                        </p:tav>
                                        <p:tav tm="100000">
                                          <p:val>
                                            <p:strVal val="#ppt_x"/>
                                          </p:val>
                                        </p:tav>
                                      </p:tavLst>
                                    </p:anim>
                                    <p:anim calcmode="lin" valueType="num">
                                      <p:cBhvr>
                                        <p:cTn id="10" dur="500" fill="hold"/>
                                        <p:tgtEl>
                                          <p:spTgt spid="171010"/>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53" presetClass="exit" presetSubtype="0" fill="hold" grpId="1" nodeType="clickEffect">
                                  <p:stCondLst>
                                    <p:cond delay="0"/>
                                  </p:stCondLst>
                                  <p:childTnLst>
                                    <p:anim calcmode="lin" valueType="num">
                                      <p:cBhvr>
                                        <p:cTn id="14" dur="500"/>
                                        <p:tgtEl>
                                          <p:spTgt spid="171010"/>
                                        </p:tgtEl>
                                        <p:attrNameLst>
                                          <p:attrName>ppt_w</p:attrName>
                                        </p:attrNameLst>
                                      </p:cBhvr>
                                      <p:tavLst>
                                        <p:tav tm="0">
                                          <p:val>
                                            <p:strVal val="ppt_w"/>
                                          </p:val>
                                        </p:tav>
                                        <p:tav tm="100000">
                                          <p:val>
                                            <p:fltVal val="0"/>
                                          </p:val>
                                        </p:tav>
                                      </p:tavLst>
                                    </p:anim>
                                    <p:anim calcmode="lin" valueType="num">
                                      <p:cBhvr>
                                        <p:cTn id="15" dur="500"/>
                                        <p:tgtEl>
                                          <p:spTgt spid="171010"/>
                                        </p:tgtEl>
                                        <p:attrNameLst>
                                          <p:attrName>ppt_h</p:attrName>
                                        </p:attrNameLst>
                                      </p:cBhvr>
                                      <p:tavLst>
                                        <p:tav tm="0">
                                          <p:val>
                                            <p:strVal val="ppt_h"/>
                                          </p:val>
                                        </p:tav>
                                        <p:tav tm="100000">
                                          <p:val>
                                            <p:fltVal val="0"/>
                                          </p:val>
                                        </p:tav>
                                      </p:tavLst>
                                    </p:anim>
                                    <p:animEffect transition="out" filter="fade">
                                      <p:cBhvr>
                                        <p:cTn id="16" dur="500"/>
                                        <p:tgtEl>
                                          <p:spTgt spid="171010"/>
                                        </p:tgtEl>
                                      </p:cBhvr>
                                    </p:animEffect>
                                    <p:set>
                                      <p:cBhvr>
                                        <p:cTn id="17" dur="1" fill="hold">
                                          <p:stCondLst>
                                            <p:cond delay="499"/>
                                          </p:stCondLst>
                                        </p:cTn>
                                        <p:tgtEl>
                                          <p:spTgt spid="171010"/>
                                        </p:tgtEl>
                                        <p:attrNameLst>
                                          <p:attrName>style.visibility</p:attrName>
                                        </p:attrNameLst>
                                      </p:cBhvr>
                                      <p:to>
                                        <p:strVal val="hidden"/>
                                      </p:to>
                                    </p:set>
                                  </p:childTnLst>
                                </p:cTn>
                              </p:par>
                            </p:childTnLst>
                          </p:cTn>
                        </p:par>
                        <p:par>
                          <p:cTn id="18" fill="hold" nodeType="afterGroup">
                            <p:stCondLst>
                              <p:cond delay="500"/>
                            </p:stCondLst>
                            <p:childTnLst>
                              <p:par>
                                <p:cTn id="19" presetID="23" presetClass="entr" presetSubtype="528" fill="hold" grpId="0" nodeType="afterEffect">
                                  <p:stCondLst>
                                    <p:cond delay="0"/>
                                  </p:stCondLst>
                                  <p:childTnLst>
                                    <p:set>
                                      <p:cBhvr>
                                        <p:cTn id="20" dur="1" fill="hold">
                                          <p:stCondLst>
                                            <p:cond delay="0"/>
                                          </p:stCondLst>
                                        </p:cTn>
                                        <p:tgtEl>
                                          <p:spTgt spid="171011"/>
                                        </p:tgtEl>
                                        <p:attrNameLst>
                                          <p:attrName>style.visibility</p:attrName>
                                        </p:attrNameLst>
                                      </p:cBhvr>
                                      <p:to>
                                        <p:strVal val="visible"/>
                                      </p:to>
                                    </p:set>
                                    <p:anim calcmode="lin" valueType="num">
                                      <p:cBhvr>
                                        <p:cTn id="21" dur="500" fill="hold"/>
                                        <p:tgtEl>
                                          <p:spTgt spid="171011"/>
                                        </p:tgtEl>
                                        <p:attrNameLst>
                                          <p:attrName>ppt_w</p:attrName>
                                        </p:attrNameLst>
                                      </p:cBhvr>
                                      <p:tavLst>
                                        <p:tav tm="0">
                                          <p:val>
                                            <p:fltVal val="0"/>
                                          </p:val>
                                        </p:tav>
                                        <p:tav tm="100000">
                                          <p:val>
                                            <p:strVal val="#ppt_w"/>
                                          </p:val>
                                        </p:tav>
                                      </p:tavLst>
                                    </p:anim>
                                    <p:anim calcmode="lin" valueType="num">
                                      <p:cBhvr>
                                        <p:cTn id="22" dur="500" fill="hold"/>
                                        <p:tgtEl>
                                          <p:spTgt spid="171011"/>
                                        </p:tgtEl>
                                        <p:attrNameLst>
                                          <p:attrName>ppt_h</p:attrName>
                                        </p:attrNameLst>
                                      </p:cBhvr>
                                      <p:tavLst>
                                        <p:tav tm="0">
                                          <p:val>
                                            <p:fltVal val="0"/>
                                          </p:val>
                                        </p:tav>
                                        <p:tav tm="100000">
                                          <p:val>
                                            <p:strVal val="#ppt_h"/>
                                          </p:val>
                                        </p:tav>
                                      </p:tavLst>
                                    </p:anim>
                                    <p:anim calcmode="lin" valueType="num">
                                      <p:cBhvr>
                                        <p:cTn id="23" dur="500" fill="hold"/>
                                        <p:tgtEl>
                                          <p:spTgt spid="171011"/>
                                        </p:tgtEl>
                                        <p:attrNameLst>
                                          <p:attrName>ppt_x</p:attrName>
                                        </p:attrNameLst>
                                      </p:cBhvr>
                                      <p:tavLst>
                                        <p:tav tm="0">
                                          <p:val>
                                            <p:fltVal val="0.5"/>
                                          </p:val>
                                        </p:tav>
                                        <p:tav tm="100000">
                                          <p:val>
                                            <p:strVal val="#ppt_x"/>
                                          </p:val>
                                        </p:tav>
                                      </p:tavLst>
                                    </p:anim>
                                    <p:anim calcmode="lin" valueType="num">
                                      <p:cBhvr>
                                        <p:cTn id="24" dur="500" fill="hold"/>
                                        <p:tgtEl>
                                          <p:spTgt spid="171011"/>
                                        </p:tgtEl>
                                        <p:attrNameLst>
                                          <p:attrName>ppt_y</p:attrName>
                                        </p:attrNameLst>
                                      </p:cBhvr>
                                      <p:tavLst>
                                        <p:tav tm="0">
                                          <p:val>
                                            <p:fltVal val="0.5"/>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171012"/>
                                        </p:tgtEl>
                                        <p:attrNameLst>
                                          <p:attrName>style.visibility</p:attrName>
                                        </p:attrNameLst>
                                      </p:cBhvr>
                                      <p:to>
                                        <p:strVal val="visible"/>
                                      </p:to>
                                    </p:set>
                                    <p:animEffect transition="in" filter="dissolve">
                                      <p:cBhvr>
                                        <p:cTn id="29" dur="500"/>
                                        <p:tgtEl>
                                          <p:spTgt spid="171012"/>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xit" presetSubtype="0" fill="hold" grpId="1" nodeType="clickEffect">
                                  <p:stCondLst>
                                    <p:cond delay="0"/>
                                  </p:stCondLst>
                                  <p:childTnLst>
                                    <p:animEffect transition="out" filter="dissolve">
                                      <p:cBhvr>
                                        <p:cTn id="33" dur="500"/>
                                        <p:tgtEl>
                                          <p:spTgt spid="171012"/>
                                        </p:tgtEl>
                                      </p:cBhvr>
                                    </p:animEffect>
                                    <p:set>
                                      <p:cBhvr>
                                        <p:cTn id="34" dur="1" fill="hold">
                                          <p:stCondLst>
                                            <p:cond delay="499"/>
                                          </p:stCondLst>
                                        </p:cTn>
                                        <p:tgtEl>
                                          <p:spTgt spid="171012"/>
                                        </p:tgtEl>
                                        <p:attrNameLst>
                                          <p:attrName>style.visibility</p:attrName>
                                        </p:attrNameLst>
                                      </p:cBhvr>
                                      <p:to>
                                        <p:strVal val="hidden"/>
                                      </p:to>
                                    </p:set>
                                  </p:childTnLst>
                                </p:cTn>
                              </p:par>
                            </p:childTnLst>
                          </p:cTn>
                        </p:par>
                        <p:par>
                          <p:cTn id="35" fill="hold" nodeType="afterGroup">
                            <p:stCondLst>
                              <p:cond delay="500"/>
                            </p:stCondLst>
                            <p:childTnLst>
                              <p:par>
                                <p:cTn id="36" presetID="9" presetClass="entr" presetSubtype="0" fill="hold" grpId="0" nodeType="afterEffect">
                                  <p:stCondLst>
                                    <p:cond delay="0"/>
                                  </p:stCondLst>
                                  <p:childTnLst>
                                    <p:set>
                                      <p:cBhvr>
                                        <p:cTn id="37" dur="1" fill="hold">
                                          <p:stCondLst>
                                            <p:cond delay="0"/>
                                          </p:stCondLst>
                                        </p:cTn>
                                        <p:tgtEl>
                                          <p:spTgt spid="171013"/>
                                        </p:tgtEl>
                                        <p:attrNameLst>
                                          <p:attrName>style.visibility</p:attrName>
                                        </p:attrNameLst>
                                      </p:cBhvr>
                                      <p:to>
                                        <p:strVal val="visible"/>
                                      </p:to>
                                    </p:set>
                                    <p:animEffect transition="in" filter="dissolve">
                                      <p:cBhvr>
                                        <p:cTn id="38" dur="500"/>
                                        <p:tgtEl>
                                          <p:spTgt spid="171013"/>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9" presetClass="exit" presetSubtype="0" fill="hold" grpId="1" nodeType="clickEffect">
                                  <p:stCondLst>
                                    <p:cond delay="0"/>
                                  </p:stCondLst>
                                  <p:childTnLst>
                                    <p:animEffect transition="out" filter="dissolve">
                                      <p:cBhvr>
                                        <p:cTn id="42" dur="500"/>
                                        <p:tgtEl>
                                          <p:spTgt spid="171013"/>
                                        </p:tgtEl>
                                      </p:cBhvr>
                                    </p:animEffect>
                                    <p:set>
                                      <p:cBhvr>
                                        <p:cTn id="43" dur="1" fill="hold">
                                          <p:stCondLst>
                                            <p:cond delay="499"/>
                                          </p:stCondLst>
                                        </p:cTn>
                                        <p:tgtEl>
                                          <p:spTgt spid="171013"/>
                                        </p:tgtEl>
                                        <p:attrNameLst>
                                          <p:attrName>style.visibility</p:attrName>
                                        </p:attrNameLst>
                                      </p:cBhvr>
                                      <p:to>
                                        <p:strVal val="hidden"/>
                                      </p:to>
                                    </p:set>
                                  </p:childTnLst>
                                </p:cTn>
                              </p:par>
                            </p:childTnLst>
                          </p:cTn>
                        </p:par>
                        <p:par>
                          <p:cTn id="44" fill="hold" nodeType="afterGroup">
                            <p:stCondLst>
                              <p:cond delay="500"/>
                            </p:stCondLst>
                            <p:childTnLst>
                              <p:par>
                                <p:cTn id="45" presetID="9" presetClass="entr" presetSubtype="0" fill="hold" grpId="0" nodeType="afterEffect">
                                  <p:stCondLst>
                                    <p:cond delay="0"/>
                                  </p:stCondLst>
                                  <p:childTnLst>
                                    <p:set>
                                      <p:cBhvr>
                                        <p:cTn id="46" dur="1" fill="hold">
                                          <p:stCondLst>
                                            <p:cond delay="0"/>
                                          </p:stCondLst>
                                        </p:cTn>
                                        <p:tgtEl>
                                          <p:spTgt spid="171014"/>
                                        </p:tgtEl>
                                        <p:attrNameLst>
                                          <p:attrName>style.visibility</p:attrName>
                                        </p:attrNameLst>
                                      </p:cBhvr>
                                      <p:to>
                                        <p:strVal val="visible"/>
                                      </p:to>
                                    </p:set>
                                    <p:animEffect transition="in" filter="dissolve">
                                      <p:cBhvr>
                                        <p:cTn id="47" dur="500"/>
                                        <p:tgtEl>
                                          <p:spTgt spid="1710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0" grpId="0" animBg="1"/>
      <p:bldP spid="171010" grpId="1" animBg="1"/>
      <p:bldP spid="171011" grpId="0" animBg="1"/>
      <p:bldP spid="171012" grpId="0" animBg="1"/>
      <p:bldP spid="171012" grpId="1" animBg="1"/>
      <p:bldP spid="171013" grpId="0" animBg="1"/>
      <p:bldP spid="171013" grpId="1" animBg="1"/>
      <p:bldP spid="17101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Marcador de número de diapositiva 3"/>
          <p:cNvSpPr>
            <a:spLocks noGrp="1"/>
          </p:cNvSpPr>
          <p:nvPr>
            <p:ph type="sldNum" sz="quarter" idx="12"/>
          </p:nvPr>
        </p:nvSpPr>
        <p:spPr/>
        <p:txBody>
          <a:bodyPr/>
          <a:lstStyle/>
          <a:p>
            <a:pPr>
              <a:defRPr/>
            </a:pPr>
            <a:fld id="{0866E7C3-5D8D-904A-B560-C39E8D514057}" type="slidenum">
              <a:rPr lang="es-ES"/>
              <a:pPr>
                <a:defRPr/>
              </a:pPr>
              <a:t>24</a:t>
            </a:fld>
            <a:endParaRPr lang="es-ES"/>
          </a:p>
        </p:txBody>
      </p:sp>
      <p:sp>
        <p:nvSpPr>
          <p:cNvPr id="172034" name="Oval 2"/>
          <p:cNvSpPr>
            <a:spLocks noChangeArrowheads="1"/>
          </p:cNvSpPr>
          <p:nvPr/>
        </p:nvSpPr>
        <p:spPr bwMode="auto">
          <a:xfrm>
            <a:off x="206375" y="1414463"/>
            <a:ext cx="3106738" cy="2160587"/>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72035" name="Text Box 3"/>
          <p:cNvSpPr txBox="1">
            <a:spLocks noChangeArrowheads="1"/>
          </p:cNvSpPr>
          <p:nvPr/>
        </p:nvSpPr>
        <p:spPr bwMode="auto">
          <a:xfrm>
            <a:off x="1039813" y="998538"/>
            <a:ext cx="1592262" cy="307975"/>
          </a:xfrm>
          <a:prstGeom prst="rect">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400" b="1" dirty="0">
                <a:cs typeface="+mn-cs"/>
              </a:rPr>
              <a:t>Ura gas egoeran</a:t>
            </a:r>
          </a:p>
        </p:txBody>
      </p:sp>
      <p:sp>
        <p:nvSpPr>
          <p:cNvPr id="172036" name="Oval 4"/>
          <p:cNvSpPr>
            <a:spLocks noChangeArrowheads="1"/>
          </p:cNvSpPr>
          <p:nvPr/>
        </p:nvSpPr>
        <p:spPr bwMode="auto">
          <a:xfrm>
            <a:off x="3017838" y="2493963"/>
            <a:ext cx="3106737" cy="2160587"/>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72037" name="Text Box 5"/>
          <p:cNvSpPr txBox="1">
            <a:spLocks noChangeArrowheads="1"/>
          </p:cNvSpPr>
          <p:nvPr/>
        </p:nvSpPr>
        <p:spPr bwMode="auto">
          <a:xfrm>
            <a:off x="3875088" y="2079625"/>
            <a:ext cx="1592262" cy="30797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400" b="1" dirty="0">
                <a:cs typeface="+mn-cs"/>
              </a:rPr>
              <a:t>Ura gas egoeran</a:t>
            </a:r>
          </a:p>
        </p:txBody>
      </p:sp>
      <p:sp>
        <p:nvSpPr>
          <p:cNvPr id="172038" name="Text Box 6"/>
          <p:cNvSpPr txBox="1">
            <a:spLocks noChangeArrowheads="1"/>
          </p:cNvSpPr>
          <p:nvPr/>
        </p:nvSpPr>
        <p:spPr bwMode="auto">
          <a:xfrm>
            <a:off x="6778625" y="3159125"/>
            <a:ext cx="1851025" cy="30797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400" b="1" dirty="0">
                <a:cs typeface="+mn-cs"/>
              </a:rPr>
              <a:t>Ura egoera likidoan</a:t>
            </a:r>
          </a:p>
        </p:txBody>
      </p:sp>
      <p:sp>
        <p:nvSpPr>
          <p:cNvPr id="172039" name="Oval 7"/>
          <p:cNvSpPr>
            <a:spLocks noChangeArrowheads="1"/>
          </p:cNvSpPr>
          <p:nvPr/>
        </p:nvSpPr>
        <p:spPr bwMode="auto">
          <a:xfrm>
            <a:off x="5832475" y="3575050"/>
            <a:ext cx="3106738" cy="2160588"/>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nvGrpSpPr>
          <p:cNvPr id="172040" name="Group 8"/>
          <p:cNvGrpSpPr>
            <a:grpSpLocks/>
          </p:cNvGrpSpPr>
          <p:nvPr/>
        </p:nvGrpSpPr>
        <p:grpSpPr bwMode="auto">
          <a:xfrm rot="1958181">
            <a:off x="7124700" y="4429125"/>
            <a:ext cx="284163" cy="249238"/>
            <a:chOff x="3189" y="3150"/>
            <a:chExt cx="179" cy="157"/>
          </a:xfrm>
        </p:grpSpPr>
        <p:sp>
          <p:nvSpPr>
            <p:cNvPr id="172041" name="Oval 9"/>
            <p:cNvSpPr>
              <a:spLocks noChangeArrowheads="1"/>
            </p:cNvSpPr>
            <p:nvPr/>
          </p:nvSpPr>
          <p:spPr bwMode="auto">
            <a:xfrm rot="16200000">
              <a:off x="3191" y="315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72042" name="Oval 10"/>
            <p:cNvSpPr>
              <a:spLocks noChangeArrowheads="1"/>
            </p:cNvSpPr>
            <p:nvPr/>
          </p:nvSpPr>
          <p:spPr bwMode="auto">
            <a:xfrm rot="16200000">
              <a:off x="3286" y="316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72043" name="Oval 11"/>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72044" name="Group 12"/>
          <p:cNvGrpSpPr>
            <a:grpSpLocks/>
          </p:cNvGrpSpPr>
          <p:nvPr/>
        </p:nvGrpSpPr>
        <p:grpSpPr bwMode="auto">
          <a:xfrm rot="-667884">
            <a:off x="7542213" y="4643438"/>
            <a:ext cx="284162" cy="249237"/>
            <a:chOff x="3189" y="3150"/>
            <a:chExt cx="179" cy="157"/>
          </a:xfrm>
        </p:grpSpPr>
        <p:sp>
          <p:nvSpPr>
            <p:cNvPr id="172045" name="Oval 13"/>
            <p:cNvSpPr>
              <a:spLocks noChangeArrowheads="1"/>
            </p:cNvSpPr>
            <p:nvPr/>
          </p:nvSpPr>
          <p:spPr bwMode="auto">
            <a:xfrm rot="16200000">
              <a:off x="3192" y="3149"/>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72046" name="Oval 14"/>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72047" name="Oval 15"/>
            <p:cNvSpPr>
              <a:spLocks noChangeArrowheads="1"/>
            </p:cNvSpPr>
            <p:nvPr/>
          </p:nvSpPr>
          <p:spPr bwMode="auto">
            <a:xfrm rot="16200000">
              <a:off x="3188" y="3224"/>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72048" name="Group 16"/>
          <p:cNvGrpSpPr>
            <a:grpSpLocks/>
          </p:cNvGrpSpPr>
          <p:nvPr/>
        </p:nvGrpSpPr>
        <p:grpSpPr bwMode="auto">
          <a:xfrm rot="-667884">
            <a:off x="7400925" y="4238625"/>
            <a:ext cx="284163" cy="249238"/>
            <a:chOff x="3189" y="3150"/>
            <a:chExt cx="179" cy="157"/>
          </a:xfrm>
        </p:grpSpPr>
        <p:sp>
          <p:nvSpPr>
            <p:cNvPr id="172049" name="Oval 17"/>
            <p:cNvSpPr>
              <a:spLocks noChangeArrowheads="1"/>
            </p:cNvSpPr>
            <p:nvPr/>
          </p:nvSpPr>
          <p:spPr bwMode="auto">
            <a:xfrm rot="16200000">
              <a:off x="3192" y="3149"/>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72050" name="Oval 18"/>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72051" name="Oval 19"/>
            <p:cNvSpPr>
              <a:spLocks noChangeArrowheads="1"/>
            </p:cNvSpPr>
            <p:nvPr/>
          </p:nvSpPr>
          <p:spPr bwMode="auto">
            <a:xfrm rot="16200000">
              <a:off x="3188" y="3224"/>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72052" name="Group 20"/>
          <p:cNvGrpSpPr>
            <a:grpSpLocks/>
          </p:cNvGrpSpPr>
          <p:nvPr/>
        </p:nvGrpSpPr>
        <p:grpSpPr bwMode="auto">
          <a:xfrm rot="-667884">
            <a:off x="7280275" y="4822825"/>
            <a:ext cx="284163" cy="249238"/>
            <a:chOff x="3189" y="3150"/>
            <a:chExt cx="179" cy="157"/>
          </a:xfrm>
        </p:grpSpPr>
        <p:sp>
          <p:nvSpPr>
            <p:cNvPr id="172053" name="Oval 21"/>
            <p:cNvSpPr>
              <a:spLocks noChangeArrowheads="1"/>
            </p:cNvSpPr>
            <p:nvPr/>
          </p:nvSpPr>
          <p:spPr bwMode="auto">
            <a:xfrm rot="16200000">
              <a:off x="3192" y="3149"/>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72054" name="Oval 22"/>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72055" name="Oval 23"/>
            <p:cNvSpPr>
              <a:spLocks noChangeArrowheads="1"/>
            </p:cNvSpPr>
            <p:nvPr/>
          </p:nvSpPr>
          <p:spPr bwMode="auto">
            <a:xfrm rot="16200000">
              <a:off x="3188" y="3224"/>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172056" name="Rectangle 24"/>
          <p:cNvSpPr>
            <a:spLocks noChangeArrowheads="1"/>
          </p:cNvSpPr>
          <p:nvPr/>
        </p:nvSpPr>
        <p:spPr bwMode="auto">
          <a:xfrm>
            <a:off x="5316538" y="5867400"/>
            <a:ext cx="3621087" cy="862013"/>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600" dirty="0">
                <a:cs typeface="Times New Roman" charset="0"/>
              </a:rPr>
              <a:t>...eta une batean </a:t>
            </a:r>
            <a:r>
              <a:rPr lang="eu-ES" sz="1600" b="1" dirty="0">
                <a:solidFill>
                  <a:srgbClr val="008000"/>
                </a:solidFill>
                <a:cs typeface="Times New Roman" charset="0"/>
              </a:rPr>
              <a:t>erakarpen indarrek</a:t>
            </a:r>
            <a:r>
              <a:rPr lang="eu-ES" sz="1600" dirty="0">
                <a:cs typeface="Times New Roman" charset="0"/>
              </a:rPr>
              <a:t> partikulak </a:t>
            </a:r>
            <a:r>
              <a:rPr lang="eu-ES" sz="1700" b="1" dirty="0">
                <a:solidFill>
                  <a:srgbClr val="008000"/>
                </a:solidFill>
                <a:cs typeface="Times New Roman" charset="0"/>
              </a:rPr>
              <a:t>elkarturik </a:t>
            </a:r>
            <a:r>
              <a:rPr lang="eu-ES" sz="1600" b="1" dirty="0">
                <a:solidFill>
                  <a:srgbClr val="0000FF"/>
                </a:solidFill>
                <a:cs typeface="Times New Roman" charset="0"/>
              </a:rPr>
              <a:t> </a:t>
            </a:r>
            <a:r>
              <a:rPr lang="eu-ES" sz="1600" dirty="0">
                <a:cs typeface="Times New Roman" charset="0"/>
              </a:rPr>
              <a:t>mantentzeko gaitasuna dute.</a:t>
            </a:r>
          </a:p>
        </p:txBody>
      </p:sp>
      <p:sp>
        <p:nvSpPr>
          <p:cNvPr id="172057" name="Rectangle 25"/>
          <p:cNvSpPr>
            <a:spLocks noChangeArrowheads="1"/>
          </p:cNvSpPr>
          <p:nvPr/>
        </p:nvSpPr>
        <p:spPr bwMode="auto">
          <a:xfrm>
            <a:off x="2951163" y="4778375"/>
            <a:ext cx="2830512" cy="8778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600" dirty="0">
                <a:cs typeface="Times New Roman" charset="0"/>
              </a:rPr>
              <a:t>...</a:t>
            </a:r>
            <a:r>
              <a:rPr lang="eu-ES" sz="1700" b="1" dirty="0">
                <a:solidFill>
                  <a:srgbClr val="3333CC"/>
                </a:solidFill>
                <a:cs typeface="Times New Roman" charset="0"/>
              </a:rPr>
              <a:t>tenperatura jhaisterakoan</a:t>
            </a:r>
            <a:r>
              <a:rPr lang="eu-ES" sz="1600" b="1" dirty="0">
                <a:solidFill>
                  <a:srgbClr val="0000FF"/>
                </a:solidFill>
                <a:cs typeface="Times New Roman" charset="0"/>
              </a:rPr>
              <a:t>,</a:t>
            </a:r>
            <a:r>
              <a:rPr lang="eu-ES" sz="1600" dirty="0">
                <a:cs typeface="Times New Roman" charset="0"/>
              </a:rPr>
              <a:t> partikulak </a:t>
            </a:r>
            <a:r>
              <a:rPr lang="eu-ES" sz="1700" b="1" dirty="0">
                <a:solidFill>
                  <a:srgbClr val="3333CC"/>
                </a:solidFill>
                <a:cs typeface="Times New Roman" charset="0"/>
              </a:rPr>
              <a:t>astiroago higitzen dira</a:t>
            </a:r>
            <a:r>
              <a:rPr lang="eu-ES" sz="1600" dirty="0">
                <a:cs typeface="Times New Roman" charset="0"/>
              </a:rPr>
              <a:t>...</a:t>
            </a:r>
          </a:p>
        </p:txBody>
      </p:sp>
      <p:sp>
        <p:nvSpPr>
          <p:cNvPr id="172058" name="Rectangle 26"/>
          <p:cNvSpPr>
            <a:spLocks noChangeArrowheads="1"/>
          </p:cNvSpPr>
          <p:nvPr/>
        </p:nvSpPr>
        <p:spPr bwMode="auto">
          <a:xfrm>
            <a:off x="520700" y="3738563"/>
            <a:ext cx="2430463" cy="614362"/>
          </a:xfrm>
          <a:prstGeom prst="rect">
            <a:avLst/>
          </a:prstGeom>
          <a:solidFill>
            <a:srgbClr val="FFE1C3"/>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600" dirty="0">
                <a:cs typeface="Times New Roman" charset="0"/>
              </a:rPr>
              <a:t>Partikulak </a:t>
            </a:r>
            <a:r>
              <a:rPr lang="eu-ES" sz="1700" b="1" dirty="0">
                <a:solidFill>
                  <a:srgbClr val="CC3300"/>
                </a:solidFill>
                <a:cs typeface="Times New Roman" charset="0"/>
              </a:rPr>
              <a:t>higidura askea dute</a:t>
            </a:r>
            <a:r>
              <a:rPr lang="eu-ES" sz="1600" dirty="0">
                <a:cs typeface="Times New Roman" charset="0"/>
              </a:rPr>
              <a:t>...</a:t>
            </a:r>
          </a:p>
        </p:txBody>
      </p:sp>
      <p:grpSp>
        <p:nvGrpSpPr>
          <p:cNvPr id="172059" name="Group 27"/>
          <p:cNvGrpSpPr>
            <a:grpSpLocks/>
          </p:cNvGrpSpPr>
          <p:nvPr/>
        </p:nvGrpSpPr>
        <p:grpSpPr bwMode="auto">
          <a:xfrm rot="2896652">
            <a:off x="1016001" y="1809750"/>
            <a:ext cx="284162" cy="249237"/>
            <a:chOff x="3189" y="3150"/>
            <a:chExt cx="179" cy="157"/>
          </a:xfrm>
        </p:grpSpPr>
        <p:sp>
          <p:nvSpPr>
            <p:cNvPr id="172060" name="Oval 28"/>
            <p:cNvSpPr>
              <a:spLocks noChangeArrowheads="1"/>
            </p:cNvSpPr>
            <p:nvPr/>
          </p:nvSpPr>
          <p:spPr bwMode="auto">
            <a:xfrm rot="16200000">
              <a:off x="3190" y="315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72061" name="Oval 29"/>
            <p:cNvSpPr>
              <a:spLocks noChangeArrowheads="1"/>
            </p:cNvSpPr>
            <p:nvPr/>
          </p:nvSpPr>
          <p:spPr bwMode="auto">
            <a:xfrm rot="16200000">
              <a:off x="3286" y="316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72062" name="Oval 30"/>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72063" name="Group 31"/>
          <p:cNvGrpSpPr>
            <a:grpSpLocks/>
          </p:cNvGrpSpPr>
          <p:nvPr/>
        </p:nvGrpSpPr>
        <p:grpSpPr bwMode="auto">
          <a:xfrm rot="-5128865">
            <a:off x="2457451" y="1809750"/>
            <a:ext cx="284162" cy="249237"/>
            <a:chOff x="3189" y="3150"/>
            <a:chExt cx="179" cy="157"/>
          </a:xfrm>
        </p:grpSpPr>
        <p:sp>
          <p:nvSpPr>
            <p:cNvPr id="172064" name="Oval 32"/>
            <p:cNvSpPr>
              <a:spLocks noChangeArrowheads="1"/>
            </p:cNvSpPr>
            <p:nvPr/>
          </p:nvSpPr>
          <p:spPr bwMode="auto">
            <a:xfrm rot="16200000">
              <a:off x="3192" y="3148"/>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72065" name="Oval 33"/>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72066" name="Oval 34"/>
            <p:cNvSpPr>
              <a:spLocks noChangeArrowheads="1"/>
            </p:cNvSpPr>
            <p:nvPr/>
          </p:nvSpPr>
          <p:spPr bwMode="auto">
            <a:xfrm rot="16200000">
              <a:off x="3187" y="3224"/>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72067" name="Group 35"/>
          <p:cNvGrpSpPr>
            <a:grpSpLocks/>
          </p:cNvGrpSpPr>
          <p:nvPr/>
        </p:nvGrpSpPr>
        <p:grpSpPr bwMode="auto">
          <a:xfrm rot="-290607">
            <a:off x="1106488" y="2979738"/>
            <a:ext cx="284162" cy="249237"/>
            <a:chOff x="3189" y="3150"/>
            <a:chExt cx="179" cy="157"/>
          </a:xfrm>
        </p:grpSpPr>
        <p:sp>
          <p:nvSpPr>
            <p:cNvPr id="172068" name="Oval 36"/>
            <p:cNvSpPr>
              <a:spLocks noChangeArrowheads="1"/>
            </p:cNvSpPr>
            <p:nvPr/>
          </p:nvSpPr>
          <p:spPr bwMode="auto">
            <a:xfrm rot="16200000">
              <a:off x="3192" y="3148"/>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72069" name="Oval 37"/>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72070" name="Oval 38"/>
            <p:cNvSpPr>
              <a:spLocks noChangeArrowheads="1"/>
            </p:cNvSpPr>
            <p:nvPr/>
          </p:nvSpPr>
          <p:spPr bwMode="auto">
            <a:xfrm rot="16200000">
              <a:off x="3187" y="3224"/>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72071" name="Group 39"/>
          <p:cNvGrpSpPr>
            <a:grpSpLocks/>
          </p:cNvGrpSpPr>
          <p:nvPr/>
        </p:nvGrpSpPr>
        <p:grpSpPr bwMode="auto">
          <a:xfrm rot="2896652">
            <a:off x="2439988" y="3086100"/>
            <a:ext cx="284162" cy="249238"/>
            <a:chOff x="3189" y="3150"/>
            <a:chExt cx="179" cy="157"/>
          </a:xfrm>
        </p:grpSpPr>
        <p:sp>
          <p:nvSpPr>
            <p:cNvPr id="172072" name="Oval 40"/>
            <p:cNvSpPr>
              <a:spLocks noChangeArrowheads="1"/>
            </p:cNvSpPr>
            <p:nvPr/>
          </p:nvSpPr>
          <p:spPr bwMode="auto">
            <a:xfrm rot="16200000">
              <a:off x="3190" y="315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72073" name="Oval 41"/>
            <p:cNvSpPr>
              <a:spLocks noChangeArrowheads="1"/>
            </p:cNvSpPr>
            <p:nvPr/>
          </p:nvSpPr>
          <p:spPr bwMode="auto">
            <a:xfrm rot="16200000">
              <a:off x="3286" y="316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72074" name="Oval 42"/>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72075" name="Group 43"/>
          <p:cNvGrpSpPr>
            <a:grpSpLocks/>
          </p:cNvGrpSpPr>
          <p:nvPr/>
        </p:nvGrpSpPr>
        <p:grpSpPr bwMode="auto">
          <a:xfrm rot="2896652">
            <a:off x="3760787" y="2890838"/>
            <a:ext cx="284163" cy="249238"/>
            <a:chOff x="3189" y="3150"/>
            <a:chExt cx="179" cy="157"/>
          </a:xfrm>
        </p:grpSpPr>
        <p:sp>
          <p:nvSpPr>
            <p:cNvPr id="172076" name="Oval 44"/>
            <p:cNvSpPr>
              <a:spLocks noChangeArrowheads="1"/>
            </p:cNvSpPr>
            <p:nvPr/>
          </p:nvSpPr>
          <p:spPr bwMode="auto">
            <a:xfrm rot="16200000">
              <a:off x="3190" y="315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72077" name="Oval 45"/>
            <p:cNvSpPr>
              <a:spLocks noChangeArrowheads="1"/>
            </p:cNvSpPr>
            <p:nvPr/>
          </p:nvSpPr>
          <p:spPr bwMode="auto">
            <a:xfrm rot="16200000">
              <a:off x="3286" y="316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72078" name="Oval 46"/>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72079" name="Group 47"/>
          <p:cNvGrpSpPr>
            <a:grpSpLocks/>
          </p:cNvGrpSpPr>
          <p:nvPr/>
        </p:nvGrpSpPr>
        <p:grpSpPr bwMode="auto">
          <a:xfrm rot="-5128865">
            <a:off x="5202237" y="2890838"/>
            <a:ext cx="284163" cy="249238"/>
            <a:chOff x="3189" y="3150"/>
            <a:chExt cx="179" cy="157"/>
          </a:xfrm>
        </p:grpSpPr>
        <p:sp>
          <p:nvSpPr>
            <p:cNvPr id="172080" name="Oval 48"/>
            <p:cNvSpPr>
              <a:spLocks noChangeArrowheads="1"/>
            </p:cNvSpPr>
            <p:nvPr/>
          </p:nvSpPr>
          <p:spPr bwMode="auto">
            <a:xfrm rot="16200000">
              <a:off x="3192" y="3148"/>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72081" name="Oval 49"/>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72082" name="Oval 50"/>
            <p:cNvSpPr>
              <a:spLocks noChangeArrowheads="1"/>
            </p:cNvSpPr>
            <p:nvPr/>
          </p:nvSpPr>
          <p:spPr bwMode="auto">
            <a:xfrm rot="16200000">
              <a:off x="3187" y="3224"/>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72083" name="Group 51"/>
          <p:cNvGrpSpPr>
            <a:grpSpLocks/>
          </p:cNvGrpSpPr>
          <p:nvPr/>
        </p:nvGrpSpPr>
        <p:grpSpPr bwMode="auto">
          <a:xfrm rot="-290607">
            <a:off x="3851275" y="4060825"/>
            <a:ext cx="284163" cy="249238"/>
            <a:chOff x="3189" y="3150"/>
            <a:chExt cx="179" cy="157"/>
          </a:xfrm>
        </p:grpSpPr>
        <p:sp>
          <p:nvSpPr>
            <p:cNvPr id="172084" name="Oval 52"/>
            <p:cNvSpPr>
              <a:spLocks noChangeArrowheads="1"/>
            </p:cNvSpPr>
            <p:nvPr/>
          </p:nvSpPr>
          <p:spPr bwMode="auto">
            <a:xfrm rot="16200000">
              <a:off x="3192" y="3148"/>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72085" name="Oval 53"/>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72086" name="Oval 54"/>
            <p:cNvSpPr>
              <a:spLocks noChangeArrowheads="1"/>
            </p:cNvSpPr>
            <p:nvPr/>
          </p:nvSpPr>
          <p:spPr bwMode="auto">
            <a:xfrm rot="16200000">
              <a:off x="3187" y="3224"/>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72087" name="Group 55"/>
          <p:cNvGrpSpPr>
            <a:grpSpLocks/>
          </p:cNvGrpSpPr>
          <p:nvPr/>
        </p:nvGrpSpPr>
        <p:grpSpPr bwMode="auto">
          <a:xfrm rot="2896652">
            <a:off x="5184775" y="4167188"/>
            <a:ext cx="284163" cy="249237"/>
            <a:chOff x="3189" y="3150"/>
            <a:chExt cx="179" cy="157"/>
          </a:xfrm>
        </p:grpSpPr>
        <p:sp>
          <p:nvSpPr>
            <p:cNvPr id="172088" name="Oval 56"/>
            <p:cNvSpPr>
              <a:spLocks noChangeArrowheads="1"/>
            </p:cNvSpPr>
            <p:nvPr/>
          </p:nvSpPr>
          <p:spPr bwMode="auto">
            <a:xfrm rot="16200000">
              <a:off x="3190" y="315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72089" name="Oval 57"/>
            <p:cNvSpPr>
              <a:spLocks noChangeArrowheads="1"/>
            </p:cNvSpPr>
            <p:nvPr/>
          </p:nvSpPr>
          <p:spPr bwMode="auto">
            <a:xfrm rot="16200000">
              <a:off x="3286" y="316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72090" name="Oval 58"/>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172091" name="Text Box 59"/>
          <p:cNvSpPr txBox="1">
            <a:spLocks noChangeArrowheads="1"/>
          </p:cNvSpPr>
          <p:nvPr/>
        </p:nvSpPr>
        <p:spPr bwMode="auto">
          <a:xfrm>
            <a:off x="2951163" y="998538"/>
            <a:ext cx="5235575" cy="3381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u-ES" sz="1600" dirty="0">
                <a:cs typeface="+mn-cs"/>
              </a:rPr>
              <a:t>Teoria zinetiko-molekularraren arabera intza azal ezazu.</a:t>
            </a:r>
          </a:p>
        </p:txBody>
      </p:sp>
      <p:pic>
        <p:nvPicPr>
          <p:cNvPr id="62"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 name="CuadroTexto 65"/>
          <p:cNvSpPr txBox="1"/>
          <p:nvPr/>
        </p:nvSpPr>
        <p:spPr>
          <a:xfrm>
            <a:off x="3714176" y="6093563"/>
            <a:ext cx="1411287" cy="646331"/>
          </a:xfrm>
          <a:prstGeom prst="rect">
            <a:avLst/>
          </a:prstGeom>
          <a:noFill/>
        </p:spPr>
        <p:txBody>
          <a:bodyPr wrap="square" rtlCol="0">
            <a:spAutoFit/>
          </a:bodyPr>
          <a:lstStyle/>
          <a:p>
            <a:r>
              <a:rPr lang="es-ES" dirty="0" err="1" smtClean="0"/>
              <a:t>Egileen</a:t>
            </a:r>
            <a:r>
              <a:rPr lang="es-ES" dirty="0" smtClean="0"/>
              <a:t> </a:t>
            </a:r>
            <a:r>
              <a:rPr lang="es-ES" dirty="0" err="1" smtClean="0"/>
              <a:t>irudia</a:t>
            </a:r>
            <a:endParaRPr lang="es-ES" dirty="0"/>
          </a:p>
        </p:txBody>
      </p:sp>
    </p:spTree>
    <p:extLst>
      <p:ext uri="{BB962C8B-B14F-4D97-AF65-F5344CB8AC3E}">
        <p14:creationId xmlns:p14="http://schemas.microsoft.com/office/powerpoint/2010/main" val="3494440668"/>
      </p:ext>
    </p:extLst>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withEffect">
                                  <p:stCondLst>
                                    <p:cond delay="0"/>
                                  </p:stCondLst>
                                  <p:childTnLst>
                                    <p:set>
                                      <p:cBhvr>
                                        <p:cTn id="6" dur="1" fill="hold">
                                          <p:stCondLst>
                                            <p:cond delay="0"/>
                                          </p:stCondLst>
                                        </p:cTn>
                                        <p:tgtEl>
                                          <p:spTgt spid="172091"/>
                                        </p:tgtEl>
                                        <p:attrNameLst>
                                          <p:attrName>style.visibility</p:attrName>
                                        </p:attrNameLst>
                                      </p:cBhvr>
                                      <p:to>
                                        <p:strVal val="visible"/>
                                      </p:to>
                                    </p:set>
                                    <p:anim calcmode="lin" valueType="num">
                                      <p:cBhvr>
                                        <p:cTn id="7" dur="500" fill="hold"/>
                                        <p:tgtEl>
                                          <p:spTgt spid="172091"/>
                                        </p:tgtEl>
                                        <p:attrNameLst>
                                          <p:attrName>ppt_w</p:attrName>
                                        </p:attrNameLst>
                                      </p:cBhvr>
                                      <p:tavLst>
                                        <p:tav tm="0">
                                          <p:val>
                                            <p:fltVal val="0"/>
                                          </p:val>
                                        </p:tav>
                                        <p:tav tm="100000">
                                          <p:val>
                                            <p:strVal val="#ppt_w"/>
                                          </p:val>
                                        </p:tav>
                                      </p:tavLst>
                                    </p:anim>
                                    <p:anim calcmode="lin" valueType="num">
                                      <p:cBhvr>
                                        <p:cTn id="8" dur="500" fill="hold"/>
                                        <p:tgtEl>
                                          <p:spTgt spid="172091"/>
                                        </p:tgtEl>
                                        <p:attrNameLst>
                                          <p:attrName>ppt_h</p:attrName>
                                        </p:attrNameLst>
                                      </p:cBhvr>
                                      <p:tavLst>
                                        <p:tav tm="0">
                                          <p:val>
                                            <p:fltVal val="0"/>
                                          </p:val>
                                        </p:tav>
                                        <p:tav tm="100000">
                                          <p:val>
                                            <p:strVal val="#ppt_h"/>
                                          </p:val>
                                        </p:tav>
                                      </p:tavLst>
                                    </p:anim>
                                    <p:anim calcmode="lin" valueType="num">
                                      <p:cBhvr>
                                        <p:cTn id="9" dur="500" fill="hold"/>
                                        <p:tgtEl>
                                          <p:spTgt spid="172091"/>
                                        </p:tgtEl>
                                        <p:attrNameLst>
                                          <p:attrName>ppt_x</p:attrName>
                                        </p:attrNameLst>
                                      </p:cBhvr>
                                      <p:tavLst>
                                        <p:tav tm="0">
                                          <p:val>
                                            <p:fltVal val="0.5"/>
                                          </p:val>
                                        </p:tav>
                                        <p:tav tm="100000">
                                          <p:val>
                                            <p:strVal val="#ppt_x"/>
                                          </p:val>
                                        </p:tav>
                                      </p:tavLst>
                                    </p:anim>
                                    <p:anim calcmode="lin" valueType="num">
                                      <p:cBhvr>
                                        <p:cTn id="10" dur="500" fill="hold"/>
                                        <p:tgtEl>
                                          <p:spTgt spid="172091"/>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72034"/>
                                        </p:tgtEl>
                                        <p:attrNameLst>
                                          <p:attrName>style.visibility</p:attrName>
                                        </p:attrNameLst>
                                      </p:cBhvr>
                                      <p:to>
                                        <p:strVal val="visible"/>
                                      </p:to>
                                    </p:set>
                                    <p:animEffect transition="in" filter="fade">
                                      <p:cBhvr>
                                        <p:cTn id="15" dur="1000"/>
                                        <p:tgtEl>
                                          <p:spTgt spid="172034"/>
                                        </p:tgtEl>
                                      </p:cBhvr>
                                    </p:animEffect>
                                  </p:childTnLst>
                                </p:cTn>
                              </p:par>
                              <p:par>
                                <p:cTn id="16" presetID="23" presetClass="entr" presetSubtype="16" fill="hold" grpId="0" nodeType="withEffect">
                                  <p:stCondLst>
                                    <p:cond delay="0"/>
                                  </p:stCondLst>
                                  <p:childTnLst>
                                    <p:set>
                                      <p:cBhvr>
                                        <p:cTn id="17" dur="1" fill="hold">
                                          <p:stCondLst>
                                            <p:cond delay="0"/>
                                          </p:stCondLst>
                                        </p:cTn>
                                        <p:tgtEl>
                                          <p:spTgt spid="172035"/>
                                        </p:tgtEl>
                                        <p:attrNameLst>
                                          <p:attrName>style.visibility</p:attrName>
                                        </p:attrNameLst>
                                      </p:cBhvr>
                                      <p:to>
                                        <p:strVal val="visible"/>
                                      </p:to>
                                    </p:set>
                                    <p:anim calcmode="lin" valueType="num">
                                      <p:cBhvr>
                                        <p:cTn id="18" dur="500" fill="hold"/>
                                        <p:tgtEl>
                                          <p:spTgt spid="172035"/>
                                        </p:tgtEl>
                                        <p:attrNameLst>
                                          <p:attrName>ppt_w</p:attrName>
                                        </p:attrNameLst>
                                      </p:cBhvr>
                                      <p:tavLst>
                                        <p:tav tm="0">
                                          <p:val>
                                            <p:fltVal val="0"/>
                                          </p:val>
                                        </p:tav>
                                        <p:tav tm="100000">
                                          <p:val>
                                            <p:strVal val="#ppt_w"/>
                                          </p:val>
                                        </p:tav>
                                      </p:tavLst>
                                    </p:anim>
                                    <p:anim calcmode="lin" valueType="num">
                                      <p:cBhvr>
                                        <p:cTn id="19" dur="500" fill="hold"/>
                                        <p:tgtEl>
                                          <p:spTgt spid="172035"/>
                                        </p:tgtEl>
                                        <p:attrNameLst>
                                          <p:attrName>ppt_h</p:attrName>
                                        </p:attrNameLst>
                                      </p:cBhvr>
                                      <p:tavLst>
                                        <p:tav tm="0">
                                          <p:val>
                                            <p:fltVal val="0"/>
                                          </p:val>
                                        </p:tav>
                                        <p:tav tm="100000">
                                          <p:val>
                                            <p:strVal val="#ppt_h"/>
                                          </p:val>
                                        </p:tav>
                                      </p:tavLst>
                                    </p:anim>
                                  </p:childTnLst>
                                </p:cTn>
                              </p:par>
                            </p:childTnLst>
                          </p:cTn>
                        </p:par>
                        <p:par>
                          <p:cTn id="20" fill="hold" nodeType="afterGroup">
                            <p:stCondLst>
                              <p:cond delay="1000"/>
                            </p:stCondLst>
                            <p:childTnLst>
                              <p:par>
                                <p:cTn id="21" presetID="10" presetClass="entr" presetSubtype="0" fill="hold" nodeType="afterEffect">
                                  <p:stCondLst>
                                    <p:cond delay="0"/>
                                  </p:stCondLst>
                                  <p:childTnLst>
                                    <p:set>
                                      <p:cBhvr>
                                        <p:cTn id="22" dur="1" fill="hold">
                                          <p:stCondLst>
                                            <p:cond delay="0"/>
                                          </p:stCondLst>
                                        </p:cTn>
                                        <p:tgtEl>
                                          <p:spTgt spid="172059"/>
                                        </p:tgtEl>
                                        <p:attrNameLst>
                                          <p:attrName>style.visibility</p:attrName>
                                        </p:attrNameLst>
                                      </p:cBhvr>
                                      <p:to>
                                        <p:strVal val="visible"/>
                                      </p:to>
                                    </p:set>
                                    <p:animEffect transition="in" filter="fade">
                                      <p:cBhvr>
                                        <p:cTn id="23" dur="2000"/>
                                        <p:tgtEl>
                                          <p:spTgt spid="172059"/>
                                        </p:tgtEl>
                                      </p:cBhvr>
                                    </p:animEffect>
                                  </p:childTnLst>
                                </p:cTn>
                              </p:par>
                              <p:par>
                                <p:cTn id="24" presetID="10" presetClass="entr" presetSubtype="0" fill="hold" nodeType="withEffect">
                                  <p:stCondLst>
                                    <p:cond delay="0"/>
                                  </p:stCondLst>
                                  <p:childTnLst>
                                    <p:set>
                                      <p:cBhvr>
                                        <p:cTn id="25" dur="1" fill="hold">
                                          <p:stCondLst>
                                            <p:cond delay="0"/>
                                          </p:stCondLst>
                                        </p:cTn>
                                        <p:tgtEl>
                                          <p:spTgt spid="172063"/>
                                        </p:tgtEl>
                                        <p:attrNameLst>
                                          <p:attrName>style.visibility</p:attrName>
                                        </p:attrNameLst>
                                      </p:cBhvr>
                                      <p:to>
                                        <p:strVal val="visible"/>
                                      </p:to>
                                    </p:set>
                                    <p:animEffect transition="in" filter="fade">
                                      <p:cBhvr>
                                        <p:cTn id="26" dur="2000"/>
                                        <p:tgtEl>
                                          <p:spTgt spid="172063"/>
                                        </p:tgtEl>
                                      </p:cBhvr>
                                    </p:animEffect>
                                  </p:childTnLst>
                                </p:cTn>
                              </p:par>
                              <p:par>
                                <p:cTn id="27" presetID="10" presetClass="entr" presetSubtype="0" fill="hold" nodeType="withEffect">
                                  <p:stCondLst>
                                    <p:cond delay="0"/>
                                  </p:stCondLst>
                                  <p:childTnLst>
                                    <p:set>
                                      <p:cBhvr>
                                        <p:cTn id="28" dur="1" fill="hold">
                                          <p:stCondLst>
                                            <p:cond delay="0"/>
                                          </p:stCondLst>
                                        </p:cTn>
                                        <p:tgtEl>
                                          <p:spTgt spid="172067"/>
                                        </p:tgtEl>
                                        <p:attrNameLst>
                                          <p:attrName>style.visibility</p:attrName>
                                        </p:attrNameLst>
                                      </p:cBhvr>
                                      <p:to>
                                        <p:strVal val="visible"/>
                                      </p:to>
                                    </p:set>
                                    <p:animEffect transition="in" filter="fade">
                                      <p:cBhvr>
                                        <p:cTn id="29" dur="2000"/>
                                        <p:tgtEl>
                                          <p:spTgt spid="172067"/>
                                        </p:tgtEl>
                                      </p:cBhvr>
                                    </p:animEffect>
                                  </p:childTnLst>
                                </p:cTn>
                              </p:par>
                              <p:par>
                                <p:cTn id="30" presetID="10" presetClass="entr" presetSubtype="0" fill="hold" nodeType="withEffect">
                                  <p:stCondLst>
                                    <p:cond delay="0"/>
                                  </p:stCondLst>
                                  <p:childTnLst>
                                    <p:set>
                                      <p:cBhvr>
                                        <p:cTn id="31" dur="1" fill="hold">
                                          <p:stCondLst>
                                            <p:cond delay="0"/>
                                          </p:stCondLst>
                                        </p:cTn>
                                        <p:tgtEl>
                                          <p:spTgt spid="172071"/>
                                        </p:tgtEl>
                                        <p:attrNameLst>
                                          <p:attrName>style.visibility</p:attrName>
                                        </p:attrNameLst>
                                      </p:cBhvr>
                                      <p:to>
                                        <p:strVal val="visible"/>
                                      </p:to>
                                    </p:set>
                                    <p:animEffect transition="in" filter="fade">
                                      <p:cBhvr>
                                        <p:cTn id="32" dur="2000"/>
                                        <p:tgtEl>
                                          <p:spTgt spid="172071"/>
                                        </p:tgtEl>
                                      </p:cBhvr>
                                    </p:animEffect>
                                  </p:childTnLst>
                                </p:cTn>
                              </p:par>
                              <p:par>
                                <p:cTn id="33" presetID="0" presetClass="path" presetSubtype="0" repeatCount="indefinite" fill="hold" nodeType="withEffect">
                                  <p:stCondLst>
                                    <p:cond delay="0"/>
                                  </p:stCondLst>
                                  <p:childTnLst>
                                    <p:animMotion origin="layout" path="M -1.66667E-6 4.44444E-6 L -0.08125 0.03333 L -0.22291 -0.16945 L -0.03646 -0.23334 L 0.05938 -0.12223 L 0.04722 -0.04584 L 0.04792 -0.04653 L 0.02292 -0.02084 L -1.66667E-6 4.44444E-6 Z " pathEditMode="relative" rAng="0" ptsTypes="AAAAAAAAA">
                                      <p:cBhvr>
                                        <p:cTn id="34" dur="1000" fill="hold"/>
                                        <p:tgtEl>
                                          <p:spTgt spid="172071"/>
                                        </p:tgtEl>
                                        <p:attrNameLst>
                                          <p:attrName>ppt_x</p:attrName>
                                          <p:attrName>ppt_y</p:attrName>
                                        </p:attrNameLst>
                                      </p:cBhvr>
                                      <p:rCtr x="-8177" y="-10000"/>
                                    </p:animMotion>
                                  </p:childTnLst>
                                </p:cTn>
                              </p:par>
                              <p:par>
                                <p:cTn id="35" presetID="0" presetClass="path" presetSubtype="0" repeatCount="indefinite" fill="hold" nodeType="withEffect">
                                  <p:stCondLst>
                                    <p:cond delay="0"/>
                                  </p:stCondLst>
                                  <p:childTnLst>
                                    <p:animMotion origin="layout" path="M -2.22222E-6 2.22222E-6 L -0.07847 0.06736 L 0.05417 0.20903 L 0.2007 0.13125 L 0.15486 -0.0206 L 0.05 -0.04653 L 0.04792 -0.04653 L 0.0165 -0.03102 L -2.22222E-6 2.22222E-6 Z " pathEditMode="relative" rAng="0" ptsTypes="AAAAAAAAA">
                                      <p:cBhvr>
                                        <p:cTn id="36" dur="1000" fill="hold"/>
                                        <p:tgtEl>
                                          <p:spTgt spid="172059"/>
                                        </p:tgtEl>
                                        <p:attrNameLst>
                                          <p:attrName>ppt_x</p:attrName>
                                          <p:attrName>ppt_y</p:attrName>
                                        </p:attrNameLst>
                                      </p:cBhvr>
                                      <p:rCtr x="6111" y="8125"/>
                                    </p:animMotion>
                                  </p:childTnLst>
                                </p:cTn>
                              </p:par>
                              <p:par>
                                <p:cTn id="37" presetID="0" presetClass="path" presetSubtype="0" repeatCount="indefinite" fill="hold" nodeType="withEffect">
                                  <p:stCondLst>
                                    <p:cond delay="0"/>
                                  </p:stCondLst>
                                  <p:childTnLst>
                                    <p:animMotion origin="layout" path="M -1.11111E-6 2.22222E-6 L -0.06736 0.10254 L -0.19305 0.17569 L -0.24167 0.07106 L 0.00972 -0.0169 L 0.01181 -0.01597 L 0.0132 -0.01505 L 0.0007 -0.00116 L -1.11111E-6 2.22222E-6 Z " pathEditMode="relative" rAng="0" ptsTypes="AAAAAAAAA">
                                      <p:cBhvr>
                                        <p:cTn id="38" dur="1000" fill="hold"/>
                                        <p:tgtEl>
                                          <p:spTgt spid="172063"/>
                                        </p:tgtEl>
                                        <p:attrNameLst>
                                          <p:attrName>ppt_x</p:attrName>
                                          <p:attrName>ppt_y</p:attrName>
                                        </p:attrNameLst>
                                      </p:cBhvr>
                                      <p:rCtr x="-11424" y="7940"/>
                                    </p:animMotion>
                                  </p:childTnLst>
                                </p:cTn>
                              </p:par>
                              <p:par>
                                <p:cTn id="39" presetID="0" presetClass="path" presetSubtype="0" repeatCount="indefinite" fill="hold" nodeType="withEffect">
                                  <p:stCondLst>
                                    <p:cond delay="0"/>
                                  </p:stCondLst>
                                  <p:childTnLst>
                                    <p:animMotion origin="layout" path="M 0.00121 0.00255 L 0.00451 0.03565 L 0.09479 0.03634 L 0.13923 -0.07569 L 0.09271 -0.21736 L 0.03854 -0.07755 L 0.02951 -0.0581 L 0.01771 -0.02847 L 0.00121 0.00255 Z " pathEditMode="relative" rAng="0" ptsTypes="AAAAAAAAA">
                                      <p:cBhvr>
                                        <p:cTn id="40" dur="1000" fill="hold"/>
                                        <p:tgtEl>
                                          <p:spTgt spid="172067"/>
                                        </p:tgtEl>
                                        <p:attrNameLst>
                                          <p:attrName>ppt_x</p:attrName>
                                          <p:attrName>ppt_y</p:attrName>
                                        </p:attrNameLst>
                                      </p:cBhvr>
                                      <p:rCtr x="6892" y="-9306"/>
                                    </p:animMotion>
                                  </p:childTnLst>
                                </p:cTn>
                              </p:par>
                              <p:par>
                                <p:cTn id="41" presetID="8" presetClass="emph" presetSubtype="0" repeatCount="indefinite" fill="hold" nodeType="withEffect">
                                  <p:stCondLst>
                                    <p:cond delay="0"/>
                                  </p:stCondLst>
                                  <p:childTnLst>
                                    <p:animRot by="21600000">
                                      <p:cBhvr>
                                        <p:cTn id="42" dur="1000" fill="hold"/>
                                        <p:tgtEl>
                                          <p:spTgt spid="172063"/>
                                        </p:tgtEl>
                                        <p:attrNameLst>
                                          <p:attrName>r</p:attrName>
                                        </p:attrNameLst>
                                      </p:cBhvr>
                                    </p:animRot>
                                  </p:childTnLst>
                                </p:cTn>
                              </p:par>
                              <p:par>
                                <p:cTn id="43" presetID="42" presetClass="entr" presetSubtype="0" fill="hold" grpId="0" nodeType="withEffect">
                                  <p:stCondLst>
                                    <p:cond delay="0"/>
                                  </p:stCondLst>
                                  <p:childTnLst>
                                    <p:set>
                                      <p:cBhvr>
                                        <p:cTn id="44" dur="1" fill="hold">
                                          <p:stCondLst>
                                            <p:cond delay="0"/>
                                          </p:stCondLst>
                                        </p:cTn>
                                        <p:tgtEl>
                                          <p:spTgt spid="172058"/>
                                        </p:tgtEl>
                                        <p:attrNameLst>
                                          <p:attrName>style.visibility</p:attrName>
                                        </p:attrNameLst>
                                      </p:cBhvr>
                                      <p:to>
                                        <p:strVal val="visible"/>
                                      </p:to>
                                    </p:set>
                                    <p:animEffect transition="in" filter="fade">
                                      <p:cBhvr>
                                        <p:cTn id="45" dur="1000"/>
                                        <p:tgtEl>
                                          <p:spTgt spid="172058"/>
                                        </p:tgtEl>
                                      </p:cBhvr>
                                    </p:animEffect>
                                    <p:anim calcmode="lin" valueType="num">
                                      <p:cBhvr>
                                        <p:cTn id="46" dur="1000" fill="hold"/>
                                        <p:tgtEl>
                                          <p:spTgt spid="172058"/>
                                        </p:tgtEl>
                                        <p:attrNameLst>
                                          <p:attrName>ppt_x</p:attrName>
                                        </p:attrNameLst>
                                      </p:cBhvr>
                                      <p:tavLst>
                                        <p:tav tm="0">
                                          <p:val>
                                            <p:strVal val="#ppt_x"/>
                                          </p:val>
                                        </p:tav>
                                        <p:tav tm="100000">
                                          <p:val>
                                            <p:strVal val="#ppt_x"/>
                                          </p:val>
                                        </p:tav>
                                      </p:tavLst>
                                    </p:anim>
                                    <p:anim calcmode="lin" valueType="num">
                                      <p:cBhvr>
                                        <p:cTn id="47" dur="1000" fill="hold"/>
                                        <p:tgtEl>
                                          <p:spTgt spid="172058"/>
                                        </p:tgtEl>
                                        <p:attrNameLst>
                                          <p:attrName>ppt_y</p:attrName>
                                        </p:attrNameLst>
                                      </p:cBhvr>
                                      <p:tavLst>
                                        <p:tav tm="0">
                                          <p:val>
                                            <p:strVal val="#ppt_y+.1"/>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72036"/>
                                        </p:tgtEl>
                                        <p:attrNameLst>
                                          <p:attrName>style.visibility</p:attrName>
                                        </p:attrNameLst>
                                      </p:cBhvr>
                                      <p:to>
                                        <p:strVal val="visible"/>
                                      </p:to>
                                    </p:set>
                                    <p:animEffect transition="in" filter="fade">
                                      <p:cBhvr>
                                        <p:cTn id="52" dur="1000"/>
                                        <p:tgtEl>
                                          <p:spTgt spid="172036"/>
                                        </p:tgtEl>
                                      </p:cBhvr>
                                    </p:animEffect>
                                  </p:childTnLst>
                                </p:cTn>
                              </p:par>
                              <p:par>
                                <p:cTn id="53" presetID="23" presetClass="entr" presetSubtype="16" fill="hold" grpId="0" nodeType="withEffect">
                                  <p:stCondLst>
                                    <p:cond delay="0"/>
                                  </p:stCondLst>
                                  <p:childTnLst>
                                    <p:set>
                                      <p:cBhvr>
                                        <p:cTn id="54" dur="1" fill="hold">
                                          <p:stCondLst>
                                            <p:cond delay="0"/>
                                          </p:stCondLst>
                                        </p:cTn>
                                        <p:tgtEl>
                                          <p:spTgt spid="172037"/>
                                        </p:tgtEl>
                                        <p:attrNameLst>
                                          <p:attrName>style.visibility</p:attrName>
                                        </p:attrNameLst>
                                      </p:cBhvr>
                                      <p:to>
                                        <p:strVal val="visible"/>
                                      </p:to>
                                    </p:set>
                                    <p:anim calcmode="lin" valueType="num">
                                      <p:cBhvr>
                                        <p:cTn id="55" dur="500" fill="hold"/>
                                        <p:tgtEl>
                                          <p:spTgt spid="172037"/>
                                        </p:tgtEl>
                                        <p:attrNameLst>
                                          <p:attrName>ppt_w</p:attrName>
                                        </p:attrNameLst>
                                      </p:cBhvr>
                                      <p:tavLst>
                                        <p:tav tm="0">
                                          <p:val>
                                            <p:fltVal val="0"/>
                                          </p:val>
                                        </p:tav>
                                        <p:tav tm="100000">
                                          <p:val>
                                            <p:strVal val="#ppt_w"/>
                                          </p:val>
                                        </p:tav>
                                      </p:tavLst>
                                    </p:anim>
                                    <p:anim calcmode="lin" valueType="num">
                                      <p:cBhvr>
                                        <p:cTn id="56" dur="500" fill="hold"/>
                                        <p:tgtEl>
                                          <p:spTgt spid="172037"/>
                                        </p:tgtEl>
                                        <p:attrNameLst>
                                          <p:attrName>ppt_h</p:attrName>
                                        </p:attrNameLst>
                                      </p:cBhvr>
                                      <p:tavLst>
                                        <p:tav tm="0">
                                          <p:val>
                                            <p:fltVal val="0"/>
                                          </p:val>
                                        </p:tav>
                                        <p:tav tm="100000">
                                          <p:val>
                                            <p:strVal val="#ppt_h"/>
                                          </p:val>
                                        </p:tav>
                                      </p:tavLst>
                                    </p:anim>
                                  </p:childTnLst>
                                </p:cTn>
                              </p:par>
                            </p:childTnLst>
                          </p:cTn>
                        </p:par>
                        <p:par>
                          <p:cTn id="57" fill="hold" nodeType="afterGroup">
                            <p:stCondLst>
                              <p:cond delay="1000"/>
                            </p:stCondLst>
                            <p:childTnLst>
                              <p:par>
                                <p:cTn id="58" presetID="10" presetClass="entr" presetSubtype="0" fill="hold" nodeType="afterEffect">
                                  <p:stCondLst>
                                    <p:cond delay="0"/>
                                  </p:stCondLst>
                                  <p:childTnLst>
                                    <p:set>
                                      <p:cBhvr>
                                        <p:cTn id="59" dur="1" fill="hold">
                                          <p:stCondLst>
                                            <p:cond delay="0"/>
                                          </p:stCondLst>
                                        </p:cTn>
                                        <p:tgtEl>
                                          <p:spTgt spid="172075"/>
                                        </p:tgtEl>
                                        <p:attrNameLst>
                                          <p:attrName>style.visibility</p:attrName>
                                        </p:attrNameLst>
                                      </p:cBhvr>
                                      <p:to>
                                        <p:strVal val="visible"/>
                                      </p:to>
                                    </p:set>
                                    <p:animEffect transition="in" filter="fade">
                                      <p:cBhvr>
                                        <p:cTn id="60" dur="2000"/>
                                        <p:tgtEl>
                                          <p:spTgt spid="172075"/>
                                        </p:tgtEl>
                                      </p:cBhvr>
                                    </p:animEffect>
                                  </p:childTnLst>
                                </p:cTn>
                              </p:par>
                              <p:par>
                                <p:cTn id="61" presetID="10" presetClass="entr" presetSubtype="0" fill="hold" nodeType="withEffect">
                                  <p:stCondLst>
                                    <p:cond delay="0"/>
                                  </p:stCondLst>
                                  <p:childTnLst>
                                    <p:set>
                                      <p:cBhvr>
                                        <p:cTn id="62" dur="1" fill="hold">
                                          <p:stCondLst>
                                            <p:cond delay="0"/>
                                          </p:stCondLst>
                                        </p:cTn>
                                        <p:tgtEl>
                                          <p:spTgt spid="172079"/>
                                        </p:tgtEl>
                                        <p:attrNameLst>
                                          <p:attrName>style.visibility</p:attrName>
                                        </p:attrNameLst>
                                      </p:cBhvr>
                                      <p:to>
                                        <p:strVal val="visible"/>
                                      </p:to>
                                    </p:set>
                                    <p:animEffect transition="in" filter="fade">
                                      <p:cBhvr>
                                        <p:cTn id="63" dur="2000"/>
                                        <p:tgtEl>
                                          <p:spTgt spid="172079"/>
                                        </p:tgtEl>
                                      </p:cBhvr>
                                    </p:animEffect>
                                  </p:childTnLst>
                                </p:cTn>
                              </p:par>
                              <p:par>
                                <p:cTn id="64" presetID="10" presetClass="entr" presetSubtype="0" fill="hold" nodeType="withEffect">
                                  <p:stCondLst>
                                    <p:cond delay="0"/>
                                  </p:stCondLst>
                                  <p:childTnLst>
                                    <p:set>
                                      <p:cBhvr>
                                        <p:cTn id="65" dur="1" fill="hold">
                                          <p:stCondLst>
                                            <p:cond delay="0"/>
                                          </p:stCondLst>
                                        </p:cTn>
                                        <p:tgtEl>
                                          <p:spTgt spid="172083"/>
                                        </p:tgtEl>
                                        <p:attrNameLst>
                                          <p:attrName>style.visibility</p:attrName>
                                        </p:attrNameLst>
                                      </p:cBhvr>
                                      <p:to>
                                        <p:strVal val="visible"/>
                                      </p:to>
                                    </p:set>
                                    <p:animEffect transition="in" filter="fade">
                                      <p:cBhvr>
                                        <p:cTn id="66" dur="2000"/>
                                        <p:tgtEl>
                                          <p:spTgt spid="172083"/>
                                        </p:tgtEl>
                                      </p:cBhvr>
                                    </p:animEffect>
                                  </p:childTnLst>
                                </p:cTn>
                              </p:par>
                              <p:par>
                                <p:cTn id="67" presetID="10" presetClass="entr" presetSubtype="0" fill="hold" nodeType="withEffect">
                                  <p:stCondLst>
                                    <p:cond delay="0"/>
                                  </p:stCondLst>
                                  <p:childTnLst>
                                    <p:set>
                                      <p:cBhvr>
                                        <p:cTn id="68" dur="1" fill="hold">
                                          <p:stCondLst>
                                            <p:cond delay="0"/>
                                          </p:stCondLst>
                                        </p:cTn>
                                        <p:tgtEl>
                                          <p:spTgt spid="172087"/>
                                        </p:tgtEl>
                                        <p:attrNameLst>
                                          <p:attrName>style.visibility</p:attrName>
                                        </p:attrNameLst>
                                      </p:cBhvr>
                                      <p:to>
                                        <p:strVal val="visible"/>
                                      </p:to>
                                    </p:set>
                                    <p:animEffect transition="in" filter="fade">
                                      <p:cBhvr>
                                        <p:cTn id="69" dur="2000"/>
                                        <p:tgtEl>
                                          <p:spTgt spid="172087"/>
                                        </p:tgtEl>
                                      </p:cBhvr>
                                    </p:animEffect>
                                  </p:childTnLst>
                                </p:cTn>
                              </p:par>
                              <p:par>
                                <p:cTn id="70" presetID="0" presetClass="path" presetSubtype="0" repeatCount="indefinite" fill="hold" nodeType="withEffect">
                                  <p:stCondLst>
                                    <p:cond delay="0"/>
                                  </p:stCondLst>
                                  <p:childTnLst>
                                    <p:animMotion origin="layout" path="M 0.0026 0.00278 L -0.07865 0.03611 L -0.22032 -0.16667 L -0.03386 -0.23055 L 0.06197 -0.11944 L 0.04982 -0.04305 L 0.05052 -0.04375 L 0.02552 -0.01805 L 0.0026 0.00278 Z " pathEditMode="relative" rAng="0" ptsTypes="AAAAAAAAA">
                                      <p:cBhvr>
                                        <p:cTn id="71" dur="3000" fill="hold"/>
                                        <p:tgtEl>
                                          <p:spTgt spid="172087"/>
                                        </p:tgtEl>
                                        <p:attrNameLst>
                                          <p:attrName>ppt_x</p:attrName>
                                          <p:attrName>ppt_y</p:attrName>
                                        </p:attrNameLst>
                                      </p:cBhvr>
                                      <p:rCtr x="-8177" y="-10000"/>
                                    </p:animMotion>
                                  </p:childTnLst>
                                </p:cTn>
                              </p:par>
                              <p:par>
                                <p:cTn id="72" presetID="0" presetClass="path" presetSubtype="0" repeatCount="indefinite" fill="hold" nodeType="withEffect">
                                  <p:stCondLst>
                                    <p:cond delay="0"/>
                                  </p:stCondLst>
                                  <p:childTnLst>
                                    <p:animMotion origin="layout" path="M 0.0026 0.00278 L -0.07587 0.07014 L 0.05677 0.21181 L 0.20329 0.13403 L 0.15746 -0.01782 L 0.0526 -0.04375 L 0.05052 -0.04375 L 0.01909 -0.02824 L 0.0026 0.00278 Z " pathEditMode="relative" rAng="0" ptsTypes="AAAAAAAAA">
                                      <p:cBhvr>
                                        <p:cTn id="73" dur="3000" fill="hold"/>
                                        <p:tgtEl>
                                          <p:spTgt spid="172075"/>
                                        </p:tgtEl>
                                        <p:attrNameLst>
                                          <p:attrName>ppt_x</p:attrName>
                                          <p:attrName>ppt_y</p:attrName>
                                        </p:attrNameLst>
                                      </p:cBhvr>
                                      <p:rCtr x="6111" y="8125"/>
                                    </p:animMotion>
                                  </p:childTnLst>
                                </p:cTn>
                              </p:par>
                              <p:par>
                                <p:cTn id="74" presetID="0" presetClass="path" presetSubtype="0" repeatCount="indefinite" fill="hold" nodeType="withEffect">
                                  <p:stCondLst>
                                    <p:cond delay="0"/>
                                  </p:stCondLst>
                                  <p:childTnLst>
                                    <p:animMotion origin="layout" path="M 0.00261 0.00278 L -0.06475 0.10532 L -0.19046 0.17847 L -0.23907 0.07384 L 0.01233 -0.01412 L 0.01441 -0.01319 L 0.0158 -0.01227 L 0.0033 0.00162 L 0.00261 0.00278 Z " pathEditMode="relative" rAng="0" ptsTypes="AAAAAAAAA">
                                      <p:cBhvr>
                                        <p:cTn id="75" dur="3000" fill="hold"/>
                                        <p:tgtEl>
                                          <p:spTgt spid="172079"/>
                                        </p:tgtEl>
                                        <p:attrNameLst>
                                          <p:attrName>ppt_x</p:attrName>
                                          <p:attrName>ppt_y</p:attrName>
                                        </p:attrNameLst>
                                      </p:cBhvr>
                                      <p:rCtr x="-11424" y="7940"/>
                                    </p:animMotion>
                                  </p:childTnLst>
                                </p:cTn>
                              </p:par>
                              <p:par>
                                <p:cTn id="76" presetID="0" presetClass="path" presetSubtype="0" repeatCount="indefinite" fill="hold" nodeType="withEffect">
                                  <p:stCondLst>
                                    <p:cond delay="0"/>
                                  </p:stCondLst>
                                  <p:childTnLst>
                                    <p:animMotion origin="layout" path="M -1.38889E-6 3.7037E-6 L 0.0033 0.0331 L 0.09358 0.03379 L 0.13802 -0.07824 L 0.09149 -0.21991 L 0.03733 -0.0801 L 0.0283 -0.06065 L 0.01649 -0.03102 L -1.38889E-6 3.7037E-6 Z " pathEditMode="relative" rAng="0" ptsTypes="AAAAAAAAA">
                                      <p:cBhvr>
                                        <p:cTn id="77" dur="3000" fill="hold"/>
                                        <p:tgtEl>
                                          <p:spTgt spid="172083"/>
                                        </p:tgtEl>
                                        <p:attrNameLst>
                                          <p:attrName>ppt_x</p:attrName>
                                          <p:attrName>ppt_y</p:attrName>
                                        </p:attrNameLst>
                                      </p:cBhvr>
                                      <p:rCtr x="6892" y="-9306"/>
                                    </p:animMotion>
                                  </p:childTnLst>
                                </p:cTn>
                              </p:par>
                              <p:par>
                                <p:cTn id="78" presetID="8" presetClass="emph" presetSubtype="0" repeatCount="indefinite" fill="hold" nodeType="withEffect">
                                  <p:stCondLst>
                                    <p:cond delay="0"/>
                                  </p:stCondLst>
                                  <p:childTnLst>
                                    <p:animRot by="21600000">
                                      <p:cBhvr>
                                        <p:cTn id="79" dur="3000" fill="hold"/>
                                        <p:tgtEl>
                                          <p:spTgt spid="172079"/>
                                        </p:tgtEl>
                                        <p:attrNameLst>
                                          <p:attrName>r</p:attrName>
                                        </p:attrNameLst>
                                      </p:cBhvr>
                                    </p:animRot>
                                  </p:childTnLst>
                                </p:cTn>
                              </p:par>
                              <p:par>
                                <p:cTn id="80" presetID="42" presetClass="entr" presetSubtype="0" fill="hold" grpId="0" nodeType="withEffect">
                                  <p:stCondLst>
                                    <p:cond delay="0"/>
                                  </p:stCondLst>
                                  <p:childTnLst>
                                    <p:set>
                                      <p:cBhvr>
                                        <p:cTn id="81" dur="1" fill="hold">
                                          <p:stCondLst>
                                            <p:cond delay="0"/>
                                          </p:stCondLst>
                                        </p:cTn>
                                        <p:tgtEl>
                                          <p:spTgt spid="172057"/>
                                        </p:tgtEl>
                                        <p:attrNameLst>
                                          <p:attrName>style.visibility</p:attrName>
                                        </p:attrNameLst>
                                      </p:cBhvr>
                                      <p:to>
                                        <p:strVal val="visible"/>
                                      </p:to>
                                    </p:set>
                                    <p:animEffect transition="in" filter="fade">
                                      <p:cBhvr>
                                        <p:cTn id="82" dur="1000"/>
                                        <p:tgtEl>
                                          <p:spTgt spid="172057"/>
                                        </p:tgtEl>
                                      </p:cBhvr>
                                    </p:animEffect>
                                    <p:anim calcmode="lin" valueType="num">
                                      <p:cBhvr>
                                        <p:cTn id="83" dur="1000" fill="hold"/>
                                        <p:tgtEl>
                                          <p:spTgt spid="172057"/>
                                        </p:tgtEl>
                                        <p:attrNameLst>
                                          <p:attrName>ppt_x</p:attrName>
                                        </p:attrNameLst>
                                      </p:cBhvr>
                                      <p:tavLst>
                                        <p:tav tm="0">
                                          <p:val>
                                            <p:strVal val="#ppt_x"/>
                                          </p:val>
                                        </p:tav>
                                        <p:tav tm="100000">
                                          <p:val>
                                            <p:strVal val="#ppt_x"/>
                                          </p:val>
                                        </p:tav>
                                      </p:tavLst>
                                    </p:anim>
                                    <p:anim calcmode="lin" valueType="num">
                                      <p:cBhvr>
                                        <p:cTn id="84" dur="1000" fill="hold"/>
                                        <p:tgtEl>
                                          <p:spTgt spid="172057"/>
                                        </p:tgtEl>
                                        <p:attrNameLst>
                                          <p:attrName>ppt_y</p:attrName>
                                        </p:attrNameLst>
                                      </p:cBhvr>
                                      <p:tavLst>
                                        <p:tav tm="0">
                                          <p:val>
                                            <p:strVal val="#ppt_y+.1"/>
                                          </p:val>
                                        </p:tav>
                                        <p:tav tm="100000">
                                          <p:val>
                                            <p:strVal val="#ppt_y"/>
                                          </p:val>
                                        </p:tav>
                                      </p:tavLst>
                                    </p:anim>
                                  </p:childTnLst>
                                </p:cTn>
                              </p:par>
                            </p:childTnLst>
                          </p:cTn>
                        </p:par>
                      </p:childTnLst>
                    </p:cTn>
                  </p:par>
                  <p:par>
                    <p:cTn id="85" fill="hold" nodeType="clickPar">
                      <p:stCondLst>
                        <p:cond delay="indefinite"/>
                      </p:stCondLst>
                      <p:childTnLst>
                        <p:par>
                          <p:cTn id="86" fill="hold" nodeType="withGroup">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172039"/>
                                        </p:tgtEl>
                                        <p:attrNameLst>
                                          <p:attrName>style.visibility</p:attrName>
                                        </p:attrNameLst>
                                      </p:cBhvr>
                                      <p:to>
                                        <p:strVal val="visible"/>
                                      </p:to>
                                    </p:set>
                                    <p:animEffect transition="in" filter="fade">
                                      <p:cBhvr>
                                        <p:cTn id="89" dur="2000"/>
                                        <p:tgtEl>
                                          <p:spTgt spid="172039"/>
                                        </p:tgtEl>
                                      </p:cBhvr>
                                    </p:animEffect>
                                  </p:childTnLst>
                                </p:cTn>
                              </p:par>
                              <p:par>
                                <p:cTn id="90" presetID="23" presetClass="entr" presetSubtype="16" fill="hold" nodeType="withEffect">
                                  <p:stCondLst>
                                    <p:cond delay="0"/>
                                  </p:stCondLst>
                                  <p:childTnLst>
                                    <p:set>
                                      <p:cBhvr>
                                        <p:cTn id="91" dur="1" fill="hold">
                                          <p:stCondLst>
                                            <p:cond delay="0"/>
                                          </p:stCondLst>
                                        </p:cTn>
                                        <p:tgtEl>
                                          <p:spTgt spid="172038"/>
                                        </p:tgtEl>
                                        <p:attrNameLst>
                                          <p:attrName>style.visibility</p:attrName>
                                        </p:attrNameLst>
                                      </p:cBhvr>
                                      <p:to>
                                        <p:strVal val="visible"/>
                                      </p:to>
                                    </p:set>
                                    <p:anim calcmode="lin" valueType="num">
                                      <p:cBhvr>
                                        <p:cTn id="92" dur="500" fill="hold"/>
                                        <p:tgtEl>
                                          <p:spTgt spid="172038"/>
                                        </p:tgtEl>
                                        <p:attrNameLst>
                                          <p:attrName>ppt_w</p:attrName>
                                        </p:attrNameLst>
                                      </p:cBhvr>
                                      <p:tavLst>
                                        <p:tav tm="0">
                                          <p:val>
                                            <p:fltVal val="0"/>
                                          </p:val>
                                        </p:tav>
                                        <p:tav tm="100000">
                                          <p:val>
                                            <p:strVal val="#ppt_w"/>
                                          </p:val>
                                        </p:tav>
                                      </p:tavLst>
                                    </p:anim>
                                    <p:anim calcmode="lin" valueType="num">
                                      <p:cBhvr>
                                        <p:cTn id="93" dur="500" fill="hold"/>
                                        <p:tgtEl>
                                          <p:spTgt spid="172038"/>
                                        </p:tgtEl>
                                        <p:attrNameLst>
                                          <p:attrName>ppt_h</p:attrName>
                                        </p:attrNameLst>
                                      </p:cBhvr>
                                      <p:tavLst>
                                        <p:tav tm="0">
                                          <p:val>
                                            <p:fltVal val="0"/>
                                          </p:val>
                                        </p:tav>
                                        <p:tav tm="100000">
                                          <p:val>
                                            <p:strVal val="#ppt_h"/>
                                          </p:val>
                                        </p:tav>
                                      </p:tavLst>
                                    </p:anim>
                                  </p:childTnLst>
                                </p:cTn>
                              </p:par>
                            </p:childTnLst>
                          </p:cTn>
                        </p:par>
                        <p:par>
                          <p:cTn id="94" fill="hold" nodeType="afterGroup">
                            <p:stCondLst>
                              <p:cond delay="2000"/>
                            </p:stCondLst>
                            <p:childTnLst>
                              <p:par>
                                <p:cTn id="95" presetID="10" presetClass="entr" presetSubtype="0" fill="hold" nodeType="afterEffect">
                                  <p:stCondLst>
                                    <p:cond delay="0"/>
                                  </p:stCondLst>
                                  <p:childTnLst>
                                    <p:set>
                                      <p:cBhvr>
                                        <p:cTn id="96" dur="1" fill="hold">
                                          <p:stCondLst>
                                            <p:cond delay="0"/>
                                          </p:stCondLst>
                                        </p:cTn>
                                        <p:tgtEl>
                                          <p:spTgt spid="172040"/>
                                        </p:tgtEl>
                                        <p:attrNameLst>
                                          <p:attrName>style.visibility</p:attrName>
                                        </p:attrNameLst>
                                      </p:cBhvr>
                                      <p:to>
                                        <p:strVal val="visible"/>
                                      </p:to>
                                    </p:set>
                                    <p:animEffect transition="in" filter="fade">
                                      <p:cBhvr>
                                        <p:cTn id="97" dur="2000"/>
                                        <p:tgtEl>
                                          <p:spTgt spid="172040"/>
                                        </p:tgtEl>
                                      </p:cBhvr>
                                    </p:animEffect>
                                  </p:childTnLst>
                                </p:cTn>
                              </p:par>
                              <p:par>
                                <p:cTn id="98" presetID="10" presetClass="entr" presetSubtype="0" fill="hold" nodeType="withEffect">
                                  <p:stCondLst>
                                    <p:cond delay="0"/>
                                  </p:stCondLst>
                                  <p:childTnLst>
                                    <p:set>
                                      <p:cBhvr>
                                        <p:cTn id="99" dur="1" fill="hold">
                                          <p:stCondLst>
                                            <p:cond delay="0"/>
                                          </p:stCondLst>
                                        </p:cTn>
                                        <p:tgtEl>
                                          <p:spTgt spid="172044"/>
                                        </p:tgtEl>
                                        <p:attrNameLst>
                                          <p:attrName>style.visibility</p:attrName>
                                        </p:attrNameLst>
                                      </p:cBhvr>
                                      <p:to>
                                        <p:strVal val="visible"/>
                                      </p:to>
                                    </p:set>
                                    <p:animEffect transition="in" filter="fade">
                                      <p:cBhvr>
                                        <p:cTn id="100" dur="2000"/>
                                        <p:tgtEl>
                                          <p:spTgt spid="172044"/>
                                        </p:tgtEl>
                                      </p:cBhvr>
                                    </p:animEffect>
                                  </p:childTnLst>
                                </p:cTn>
                              </p:par>
                              <p:par>
                                <p:cTn id="101" presetID="10" presetClass="entr" presetSubtype="0" fill="hold" nodeType="withEffect">
                                  <p:stCondLst>
                                    <p:cond delay="0"/>
                                  </p:stCondLst>
                                  <p:childTnLst>
                                    <p:set>
                                      <p:cBhvr>
                                        <p:cTn id="102" dur="1" fill="hold">
                                          <p:stCondLst>
                                            <p:cond delay="0"/>
                                          </p:stCondLst>
                                        </p:cTn>
                                        <p:tgtEl>
                                          <p:spTgt spid="172048"/>
                                        </p:tgtEl>
                                        <p:attrNameLst>
                                          <p:attrName>style.visibility</p:attrName>
                                        </p:attrNameLst>
                                      </p:cBhvr>
                                      <p:to>
                                        <p:strVal val="visible"/>
                                      </p:to>
                                    </p:set>
                                    <p:animEffect transition="in" filter="fade">
                                      <p:cBhvr>
                                        <p:cTn id="103" dur="2000"/>
                                        <p:tgtEl>
                                          <p:spTgt spid="172048"/>
                                        </p:tgtEl>
                                      </p:cBhvr>
                                    </p:animEffect>
                                  </p:childTnLst>
                                </p:cTn>
                              </p:par>
                              <p:par>
                                <p:cTn id="104" presetID="0" presetClass="path" presetSubtype="0" repeatCount="indefinite" fill="hold" nodeType="withEffect">
                                  <p:stCondLst>
                                    <p:cond delay="0"/>
                                  </p:stCondLst>
                                  <p:childTnLst>
                                    <p:animMotion origin="layout" path="M 2.77778E-6 1.11022E-16 L -0.00486 0.04074 L -0.025 0.07407 L 0.03715 0.07778 L 0.04913 0.05139 L 0.02517 0.04375 L 0.02205 -0.00972 L 0.05486 0.00347 L 2.77778E-6 1.11022E-16 Z " pathEditMode="relative" rAng="0" ptsTypes="AAAAAAAAA">
                                      <p:cBhvr>
                                        <p:cTn id="105" dur="3000" fill="hold"/>
                                        <p:tgtEl>
                                          <p:spTgt spid="172040"/>
                                        </p:tgtEl>
                                        <p:attrNameLst>
                                          <p:attrName>ppt_x</p:attrName>
                                          <p:attrName>ppt_y</p:attrName>
                                        </p:attrNameLst>
                                      </p:cBhvr>
                                      <p:rCtr x="1493" y="3403"/>
                                    </p:animMotion>
                                  </p:childTnLst>
                                </p:cTn>
                              </p:par>
                              <p:par>
                                <p:cTn id="106" presetID="0" presetClass="path" presetSubtype="0" repeatCount="indefinite" fill="hold" nodeType="withEffect">
                                  <p:stCondLst>
                                    <p:cond delay="0"/>
                                  </p:stCondLst>
                                  <p:childTnLst>
                                    <p:animMotion origin="layout" path="M -1.38889E-6 -2.96296E-6 L 0.00174 -0.05602 L -0.02326 -0.04004 L -0.03472 -0.02546 L -0.04722 -0.00532 L -0.06545 0.02454 L -0.06441 0.02454 L -0.0651 0.02408 L -1.38889E-6 -2.96296E-6 Z " pathEditMode="relative" rAng="0" ptsTypes="AAAAAAAAA">
                                      <p:cBhvr>
                                        <p:cTn id="107" dur="3000" fill="hold"/>
                                        <p:tgtEl>
                                          <p:spTgt spid="172044"/>
                                        </p:tgtEl>
                                        <p:attrNameLst>
                                          <p:attrName>ppt_x</p:attrName>
                                          <p:attrName>ppt_y</p:attrName>
                                        </p:attrNameLst>
                                      </p:cBhvr>
                                      <p:rCtr x="-3194" y="-1574"/>
                                    </p:animMotion>
                                  </p:childTnLst>
                                </p:cTn>
                              </p:par>
                              <p:par>
                                <p:cTn id="108" presetID="8" presetClass="emph" presetSubtype="0" repeatCount="indefinite" fill="hold" nodeType="withEffect">
                                  <p:stCondLst>
                                    <p:cond delay="0"/>
                                  </p:stCondLst>
                                  <p:childTnLst>
                                    <p:animRot by="21600000">
                                      <p:cBhvr>
                                        <p:cTn id="109" dur="3000" fill="hold"/>
                                        <p:tgtEl>
                                          <p:spTgt spid="172040"/>
                                        </p:tgtEl>
                                        <p:attrNameLst>
                                          <p:attrName>r</p:attrName>
                                        </p:attrNameLst>
                                      </p:cBhvr>
                                    </p:animRot>
                                  </p:childTnLst>
                                </p:cTn>
                              </p:par>
                              <p:par>
                                <p:cTn id="110" presetID="0" presetClass="path" presetSubtype="0" repeatCount="indefinite" fill="hold" nodeType="withEffect">
                                  <p:stCondLst>
                                    <p:cond delay="0"/>
                                  </p:stCondLst>
                                  <p:childTnLst>
                                    <p:animMotion origin="layout" path="M 4.44444E-6 -2.22222E-6 C -0.01146 -0.00069 -0.03889 0.02107 -0.04063 0.03472 C -0.04237 0.04838 -0.01893 0.07963 -0.01094 0.08195 C -0.00296 0.08426 0.00243 0.04977 0.00746 0.04861 C 0.0125 0.04746 0.01545 0.0757 0.01892 0.07431 C 0.02239 0.07292 0.03177 0.05185 0.02864 0.03959 C 0.02552 0.02732 0.01145 0.0007 4.44444E-6 -2.22222E-6 Z " pathEditMode="relative" rAng="0" ptsTypes="aaaaaaa">
                                      <p:cBhvr>
                                        <p:cTn id="111" dur="3000" fill="hold"/>
                                        <p:tgtEl>
                                          <p:spTgt spid="172048"/>
                                        </p:tgtEl>
                                        <p:attrNameLst>
                                          <p:attrName>ppt_x</p:attrName>
                                          <p:attrName>ppt_y</p:attrName>
                                        </p:attrNameLst>
                                      </p:cBhvr>
                                      <p:rCtr x="-538" y="4167"/>
                                    </p:animMotion>
                                  </p:childTnLst>
                                </p:cTn>
                              </p:par>
                              <p:par>
                                <p:cTn id="112" presetID="8" presetClass="emph" presetSubtype="0" repeatCount="indefinite" fill="hold" nodeType="withEffect">
                                  <p:stCondLst>
                                    <p:cond delay="0"/>
                                  </p:stCondLst>
                                  <p:childTnLst>
                                    <p:animRot by="21600000">
                                      <p:cBhvr>
                                        <p:cTn id="113" dur="3000" fill="hold"/>
                                        <p:tgtEl>
                                          <p:spTgt spid="172048"/>
                                        </p:tgtEl>
                                        <p:attrNameLst>
                                          <p:attrName>r</p:attrName>
                                        </p:attrNameLst>
                                      </p:cBhvr>
                                    </p:animRot>
                                  </p:childTnLst>
                                </p:cTn>
                              </p:par>
                              <p:par>
                                <p:cTn id="114" presetID="10" presetClass="entr" presetSubtype="0" fill="hold" nodeType="withEffect">
                                  <p:stCondLst>
                                    <p:cond delay="0"/>
                                  </p:stCondLst>
                                  <p:childTnLst>
                                    <p:set>
                                      <p:cBhvr>
                                        <p:cTn id="115" dur="1" fill="hold">
                                          <p:stCondLst>
                                            <p:cond delay="0"/>
                                          </p:stCondLst>
                                        </p:cTn>
                                        <p:tgtEl>
                                          <p:spTgt spid="172052"/>
                                        </p:tgtEl>
                                        <p:attrNameLst>
                                          <p:attrName>style.visibility</p:attrName>
                                        </p:attrNameLst>
                                      </p:cBhvr>
                                      <p:to>
                                        <p:strVal val="visible"/>
                                      </p:to>
                                    </p:set>
                                    <p:animEffect transition="in" filter="fade">
                                      <p:cBhvr>
                                        <p:cTn id="116" dur="2000"/>
                                        <p:tgtEl>
                                          <p:spTgt spid="172052"/>
                                        </p:tgtEl>
                                      </p:cBhvr>
                                    </p:animEffect>
                                  </p:childTnLst>
                                </p:cTn>
                              </p:par>
                              <p:par>
                                <p:cTn id="117" presetID="8" presetClass="emph" presetSubtype="0" repeatCount="indefinite" fill="hold" nodeType="withEffect">
                                  <p:stCondLst>
                                    <p:cond delay="0"/>
                                  </p:stCondLst>
                                  <p:childTnLst>
                                    <p:animRot by="21600000">
                                      <p:cBhvr>
                                        <p:cTn id="118" dur="5000" fill="hold"/>
                                        <p:tgtEl>
                                          <p:spTgt spid="172052"/>
                                        </p:tgtEl>
                                        <p:attrNameLst>
                                          <p:attrName>r</p:attrName>
                                        </p:attrNameLst>
                                      </p:cBhvr>
                                    </p:animRot>
                                  </p:childTnLst>
                                </p:cTn>
                              </p:par>
                              <p:par>
                                <p:cTn id="119" presetID="0" presetClass="path" presetSubtype="0" repeatCount="indefinite" fill="hold" nodeType="withEffect">
                                  <p:stCondLst>
                                    <p:cond delay="0"/>
                                  </p:stCondLst>
                                  <p:childTnLst>
                                    <p:animMotion origin="layout" path="M -3.33333E-6 7.03704E-6 C -0.00885 0.00487 -0.02517 0.0088 -0.02865 0.0014 C -0.03212 -0.00601 -0.02205 -0.03286 -0.02083 -0.04513 C -0.01962 -0.0574 -0.02431 -0.06573 -0.02188 -0.07221 C -0.01945 -0.0787 -0.01042 -0.08471 -0.00677 -0.08333 C -0.00313 -0.08194 -0.00139 -0.07059 0.00052 -0.06388 C 0.00243 -0.05717 0.0026 -0.04629 0.00469 -0.04305 C 0.00677 -0.03981 0.00972 -0.04606 0.01302 -0.04374 C 0.01632 -0.04143 0.02674 -0.03587 0.02448 -0.02846 C 0.02222 -0.02106 0.00885 -0.00485 -3.33333E-6 7.03704E-6 Z " pathEditMode="relative" ptsTypes="aaaaaaaaaa">
                                      <p:cBhvr>
                                        <p:cTn id="120" dur="2000" fill="hold"/>
                                        <p:tgtEl>
                                          <p:spTgt spid="172052"/>
                                        </p:tgtEl>
                                        <p:attrNameLst>
                                          <p:attrName>ppt_x</p:attrName>
                                          <p:attrName>ppt_y</p:attrName>
                                        </p:attrNameLst>
                                      </p:cBhvr>
                                    </p:animMotion>
                                  </p:childTnLst>
                                </p:cTn>
                              </p:par>
                              <p:par>
                                <p:cTn id="121" presetID="42" presetClass="entr" presetSubtype="0" fill="hold" grpId="0" nodeType="withEffect">
                                  <p:stCondLst>
                                    <p:cond delay="0"/>
                                  </p:stCondLst>
                                  <p:childTnLst>
                                    <p:set>
                                      <p:cBhvr>
                                        <p:cTn id="122" dur="1" fill="hold">
                                          <p:stCondLst>
                                            <p:cond delay="0"/>
                                          </p:stCondLst>
                                        </p:cTn>
                                        <p:tgtEl>
                                          <p:spTgt spid="172056"/>
                                        </p:tgtEl>
                                        <p:attrNameLst>
                                          <p:attrName>style.visibility</p:attrName>
                                        </p:attrNameLst>
                                      </p:cBhvr>
                                      <p:to>
                                        <p:strVal val="visible"/>
                                      </p:to>
                                    </p:set>
                                    <p:animEffect transition="in" filter="fade">
                                      <p:cBhvr>
                                        <p:cTn id="123" dur="1000"/>
                                        <p:tgtEl>
                                          <p:spTgt spid="172056"/>
                                        </p:tgtEl>
                                      </p:cBhvr>
                                    </p:animEffect>
                                    <p:anim calcmode="lin" valueType="num">
                                      <p:cBhvr>
                                        <p:cTn id="124" dur="1000" fill="hold"/>
                                        <p:tgtEl>
                                          <p:spTgt spid="172056"/>
                                        </p:tgtEl>
                                        <p:attrNameLst>
                                          <p:attrName>ppt_x</p:attrName>
                                        </p:attrNameLst>
                                      </p:cBhvr>
                                      <p:tavLst>
                                        <p:tav tm="0">
                                          <p:val>
                                            <p:strVal val="#ppt_x"/>
                                          </p:val>
                                        </p:tav>
                                        <p:tav tm="100000">
                                          <p:val>
                                            <p:strVal val="#ppt_x"/>
                                          </p:val>
                                        </p:tav>
                                      </p:tavLst>
                                    </p:anim>
                                    <p:anim calcmode="lin" valueType="num">
                                      <p:cBhvr>
                                        <p:cTn id="125" dur="1000" fill="hold"/>
                                        <p:tgtEl>
                                          <p:spTgt spid="1720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4" grpId="0" animBg="1"/>
      <p:bldP spid="172035" grpId="0" animBg="1"/>
      <p:bldP spid="172036" grpId="0" animBg="1"/>
      <p:bldP spid="172037" grpId="0" animBg="1"/>
      <p:bldP spid="172039" grpId="0" animBg="1"/>
      <p:bldP spid="172056" grpId="0" animBg="1"/>
      <p:bldP spid="172057" grpId="0" animBg="1"/>
      <p:bldP spid="172058" grpId="0" animBg="1"/>
      <p:bldP spid="17209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ChangeArrowheads="1"/>
          </p:cNvSpPr>
          <p:nvPr/>
        </p:nvSpPr>
        <p:spPr bwMode="auto">
          <a:xfrm>
            <a:off x="755650" y="3649663"/>
            <a:ext cx="5019675" cy="10795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600">
                <a:cs typeface="+mn-cs"/>
              </a:rPr>
              <a:t>Tenperatura honetan, hasierako sustantzien partikulen artean talkak gertatzen dira, baina kolpea ez denez behar ainako bortitza, ez dira apurtzen molekulak.</a:t>
            </a:r>
          </a:p>
        </p:txBody>
      </p:sp>
      <p:sp>
        <p:nvSpPr>
          <p:cNvPr id="97283" name="Rectangle 3"/>
          <p:cNvSpPr>
            <a:spLocks noChangeArrowheads="1"/>
          </p:cNvSpPr>
          <p:nvPr/>
        </p:nvSpPr>
        <p:spPr bwMode="auto">
          <a:xfrm>
            <a:off x="611188" y="3460750"/>
            <a:ext cx="4714875" cy="10937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600">
                <a:cs typeface="+mn-cs"/>
              </a:rPr>
              <a:t>Teoria atomiko molekularrak erreakzio kimikoak interpretatzen ditu. Elkarren artean </a:t>
            </a:r>
            <a:r>
              <a:rPr lang="eu-ES" sz="1700" b="1">
                <a:solidFill>
                  <a:srgbClr val="3333CC"/>
                </a:solidFill>
                <a:cs typeface="+mn-cs"/>
              </a:rPr>
              <a:t>Talkak</a:t>
            </a:r>
            <a:r>
              <a:rPr lang="eu-ES" sz="1600">
                <a:cs typeface="+mn-cs"/>
              </a:rPr>
              <a:t> gertatzen direnean molekulak apurtzen direla suposatzen du…</a:t>
            </a:r>
          </a:p>
        </p:txBody>
      </p:sp>
      <p:sp>
        <p:nvSpPr>
          <p:cNvPr id="97287" name="Rectangle 7"/>
          <p:cNvSpPr>
            <a:spLocks noChangeArrowheads="1"/>
          </p:cNvSpPr>
          <p:nvPr/>
        </p:nvSpPr>
        <p:spPr bwMode="auto">
          <a:xfrm>
            <a:off x="971550" y="3605213"/>
            <a:ext cx="4673600" cy="835025"/>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600">
                <a:cs typeface="+mn-cs"/>
              </a:rPr>
              <a:t>Tenperatura jaisterakoan, molekulak oso motel higituko dira, talkak oso ahulak izango dira eta ez dira apurtzen molekulak edo partikulak.</a:t>
            </a:r>
          </a:p>
        </p:txBody>
      </p:sp>
      <p:sp>
        <p:nvSpPr>
          <p:cNvPr id="97288" name="Rectangle 8"/>
          <p:cNvSpPr>
            <a:spLocks noChangeArrowheads="1"/>
          </p:cNvSpPr>
          <p:nvPr/>
        </p:nvSpPr>
        <p:spPr bwMode="auto">
          <a:xfrm>
            <a:off x="1042988" y="3676650"/>
            <a:ext cx="4375150" cy="59055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600">
                <a:cs typeface="+mn-cs"/>
              </a:rPr>
              <a:t>Tenperatuta gutxiagotzen badugu, zer gertatuko da?</a:t>
            </a:r>
          </a:p>
        </p:txBody>
      </p:sp>
      <p:sp>
        <p:nvSpPr>
          <p:cNvPr id="97289" name="Rectangle 9"/>
          <p:cNvSpPr>
            <a:spLocks noChangeArrowheads="1"/>
          </p:cNvSpPr>
          <p:nvPr/>
        </p:nvSpPr>
        <p:spPr bwMode="auto">
          <a:xfrm>
            <a:off x="827088" y="3605213"/>
            <a:ext cx="5219700" cy="59055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600">
                <a:cs typeface="+mn-cs"/>
              </a:rPr>
              <a:t>Tenperatura altuagoetan, hasieran ditugun sustantzien molekulak oso azkar higituko dira…</a:t>
            </a:r>
          </a:p>
        </p:txBody>
      </p:sp>
      <p:sp>
        <p:nvSpPr>
          <p:cNvPr id="97290" name="Rectangle 10"/>
          <p:cNvSpPr>
            <a:spLocks noChangeArrowheads="1"/>
          </p:cNvSpPr>
          <p:nvPr/>
        </p:nvSpPr>
        <p:spPr bwMode="auto">
          <a:xfrm>
            <a:off x="755650" y="3676650"/>
            <a:ext cx="4375150" cy="59055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600">
                <a:cs typeface="+mn-cs"/>
              </a:rPr>
              <a:t>Tenperatura igotzen badugu, zer gertatuko da?</a:t>
            </a:r>
          </a:p>
        </p:txBody>
      </p:sp>
      <p:grpSp>
        <p:nvGrpSpPr>
          <p:cNvPr id="81929" name="Group 11"/>
          <p:cNvGrpSpPr>
            <a:grpSpLocks/>
          </p:cNvGrpSpPr>
          <p:nvPr/>
        </p:nvGrpSpPr>
        <p:grpSpPr bwMode="auto">
          <a:xfrm>
            <a:off x="825500" y="219075"/>
            <a:ext cx="5492750" cy="3168650"/>
            <a:chOff x="1201" y="164"/>
            <a:chExt cx="3460" cy="1996"/>
          </a:xfrm>
        </p:grpSpPr>
        <p:sp>
          <p:nvSpPr>
            <p:cNvPr id="97292" name="Oval 12"/>
            <p:cNvSpPr>
              <a:spLocks noChangeArrowheads="1"/>
            </p:cNvSpPr>
            <p:nvPr/>
          </p:nvSpPr>
          <p:spPr bwMode="auto">
            <a:xfrm>
              <a:off x="1201" y="164"/>
              <a:ext cx="3357" cy="1996"/>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97293" name="Oval 13"/>
            <p:cNvSpPr>
              <a:spLocks noChangeArrowheads="1"/>
            </p:cNvSpPr>
            <p:nvPr/>
          </p:nvSpPr>
          <p:spPr bwMode="auto">
            <a:xfrm>
              <a:off x="4426" y="1672"/>
              <a:ext cx="136" cy="91"/>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97294" name="Oval 14"/>
            <p:cNvSpPr>
              <a:spLocks noChangeArrowheads="1"/>
            </p:cNvSpPr>
            <p:nvPr/>
          </p:nvSpPr>
          <p:spPr bwMode="auto">
            <a:xfrm>
              <a:off x="4603" y="1765"/>
              <a:ext cx="58" cy="34"/>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97295" name="Group 15"/>
          <p:cNvGrpSpPr>
            <a:grpSpLocks/>
          </p:cNvGrpSpPr>
          <p:nvPr/>
        </p:nvGrpSpPr>
        <p:grpSpPr bwMode="auto">
          <a:xfrm>
            <a:off x="4572000" y="2055813"/>
            <a:ext cx="323850" cy="231775"/>
            <a:chOff x="2882" y="995"/>
            <a:chExt cx="204" cy="146"/>
          </a:xfrm>
        </p:grpSpPr>
        <p:sp>
          <p:nvSpPr>
            <p:cNvPr id="97296" name="Oval 16"/>
            <p:cNvSpPr>
              <a:spLocks noChangeArrowheads="1"/>
            </p:cNvSpPr>
            <p:nvPr/>
          </p:nvSpPr>
          <p:spPr bwMode="auto">
            <a:xfrm rot="4877976">
              <a:off x="2882" y="995"/>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97297" name="Oval 17"/>
            <p:cNvSpPr>
              <a:spLocks noChangeArrowheads="1"/>
            </p:cNvSpPr>
            <p:nvPr/>
          </p:nvSpPr>
          <p:spPr bwMode="auto">
            <a:xfrm rot="4877976">
              <a:off x="2971" y="1026"/>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97298" name="Group 18"/>
          <p:cNvGrpSpPr>
            <a:grpSpLocks/>
          </p:cNvGrpSpPr>
          <p:nvPr/>
        </p:nvGrpSpPr>
        <p:grpSpPr bwMode="auto">
          <a:xfrm rot="-4779650">
            <a:off x="2838450" y="1654175"/>
            <a:ext cx="215900" cy="171450"/>
            <a:chOff x="3198" y="935"/>
            <a:chExt cx="136" cy="108"/>
          </a:xfrm>
        </p:grpSpPr>
        <p:sp>
          <p:nvSpPr>
            <p:cNvPr id="97299" name="Oval 19"/>
            <p:cNvSpPr>
              <a:spLocks noChangeArrowheads="1"/>
            </p:cNvSpPr>
            <p:nvPr/>
          </p:nvSpPr>
          <p:spPr bwMode="auto">
            <a:xfrm rot="4877976">
              <a:off x="3198" y="93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97300" name="Oval 20"/>
            <p:cNvSpPr>
              <a:spLocks noChangeArrowheads="1"/>
            </p:cNvSpPr>
            <p:nvPr/>
          </p:nvSpPr>
          <p:spPr bwMode="auto">
            <a:xfrm rot="4877976">
              <a:off x="3254" y="960"/>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97301" name="Group 21"/>
          <p:cNvGrpSpPr>
            <a:grpSpLocks/>
          </p:cNvGrpSpPr>
          <p:nvPr/>
        </p:nvGrpSpPr>
        <p:grpSpPr bwMode="auto">
          <a:xfrm>
            <a:off x="2716213" y="1776413"/>
            <a:ext cx="323850" cy="231775"/>
            <a:chOff x="2882" y="995"/>
            <a:chExt cx="204" cy="146"/>
          </a:xfrm>
        </p:grpSpPr>
        <p:sp>
          <p:nvSpPr>
            <p:cNvPr id="97302" name="Oval 22"/>
            <p:cNvSpPr>
              <a:spLocks noChangeArrowheads="1"/>
            </p:cNvSpPr>
            <p:nvPr/>
          </p:nvSpPr>
          <p:spPr bwMode="auto">
            <a:xfrm rot="4877976">
              <a:off x="2882" y="995"/>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97303" name="Oval 23"/>
            <p:cNvSpPr>
              <a:spLocks noChangeArrowheads="1"/>
            </p:cNvSpPr>
            <p:nvPr/>
          </p:nvSpPr>
          <p:spPr bwMode="auto">
            <a:xfrm rot="4877976">
              <a:off x="2971" y="1026"/>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97304" name="Text Box 24"/>
          <p:cNvSpPr txBox="1">
            <a:spLocks noChangeArrowheads="1"/>
          </p:cNvSpPr>
          <p:nvPr/>
        </p:nvSpPr>
        <p:spPr bwMode="auto">
          <a:xfrm>
            <a:off x="1855788" y="4787900"/>
            <a:ext cx="2962275" cy="619125"/>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700" b="1">
                <a:solidFill>
                  <a:srgbClr val="CC3300"/>
                </a:solidFill>
                <a:cs typeface="+mn-cs"/>
              </a:rPr>
              <a:t>Ez dago erreakzio kimikorik</a:t>
            </a:r>
            <a:endParaRPr lang="eu-ES" sz="1700" b="1">
              <a:cs typeface="+mn-cs"/>
            </a:endParaRPr>
          </a:p>
        </p:txBody>
      </p:sp>
      <p:grpSp>
        <p:nvGrpSpPr>
          <p:cNvPr id="97305" name="Group 25"/>
          <p:cNvGrpSpPr>
            <a:grpSpLocks/>
          </p:cNvGrpSpPr>
          <p:nvPr/>
        </p:nvGrpSpPr>
        <p:grpSpPr bwMode="auto">
          <a:xfrm rot="-4779650">
            <a:off x="2838450" y="1655763"/>
            <a:ext cx="215900" cy="171450"/>
            <a:chOff x="3198" y="935"/>
            <a:chExt cx="136" cy="108"/>
          </a:xfrm>
        </p:grpSpPr>
        <p:sp>
          <p:nvSpPr>
            <p:cNvPr id="97306" name="Oval 26"/>
            <p:cNvSpPr>
              <a:spLocks noChangeArrowheads="1"/>
            </p:cNvSpPr>
            <p:nvPr/>
          </p:nvSpPr>
          <p:spPr bwMode="auto">
            <a:xfrm rot="4877976">
              <a:off x="3198" y="93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97307" name="Oval 27"/>
            <p:cNvSpPr>
              <a:spLocks noChangeArrowheads="1"/>
            </p:cNvSpPr>
            <p:nvPr/>
          </p:nvSpPr>
          <p:spPr bwMode="auto">
            <a:xfrm rot="4877976">
              <a:off x="3254" y="960"/>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97308" name="Group 28"/>
          <p:cNvGrpSpPr>
            <a:grpSpLocks/>
          </p:cNvGrpSpPr>
          <p:nvPr/>
        </p:nvGrpSpPr>
        <p:grpSpPr bwMode="auto">
          <a:xfrm rot="-4779650">
            <a:off x="2841625" y="1651000"/>
            <a:ext cx="215900" cy="171450"/>
            <a:chOff x="3198" y="935"/>
            <a:chExt cx="136" cy="108"/>
          </a:xfrm>
        </p:grpSpPr>
        <p:sp>
          <p:nvSpPr>
            <p:cNvPr id="97309" name="Oval 29"/>
            <p:cNvSpPr>
              <a:spLocks noChangeArrowheads="1"/>
            </p:cNvSpPr>
            <p:nvPr/>
          </p:nvSpPr>
          <p:spPr bwMode="auto">
            <a:xfrm rot="4877976">
              <a:off x="3198" y="93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97310" name="Oval 30"/>
            <p:cNvSpPr>
              <a:spLocks noChangeArrowheads="1"/>
            </p:cNvSpPr>
            <p:nvPr/>
          </p:nvSpPr>
          <p:spPr bwMode="auto">
            <a:xfrm rot="4877976">
              <a:off x="3254" y="960"/>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97311" name="Group 31"/>
          <p:cNvGrpSpPr>
            <a:grpSpLocks/>
          </p:cNvGrpSpPr>
          <p:nvPr/>
        </p:nvGrpSpPr>
        <p:grpSpPr bwMode="auto">
          <a:xfrm>
            <a:off x="2716213" y="1778000"/>
            <a:ext cx="323850" cy="231775"/>
            <a:chOff x="2882" y="995"/>
            <a:chExt cx="204" cy="146"/>
          </a:xfrm>
        </p:grpSpPr>
        <p:sp>
          <p:nvSpPr>
            <p:cNvPr id="97312" name="Oval 32"/>
            <p:cNvSpPr>
              <a:spLocks noChangeArrowheads="1"/>
            </p:cNvSpPr>
            <p:nvPr/>
          </p:nvSpPr>
          <p:spPr bwMode="auto">
            <a:xfrm rot="4877976">
              <a:off x="2882" y="995"/>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97313" name="Oval 33"/>
            <p:cNvSpPr>
              <a:spLocks noChangeArrowheads="1"/>
            </p:cNvSpPr>
            <p:nvPr/>
          </p:nvSpPr>
          <p:spPr bwMode="auto">
            <a:xfrm rot="4877976">
              <a:off x="2971" y="1026"/>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97314" name="Group 34"/>
          <p:cNvGrpSpPr>
            <a:grpSpLocks/>
          </p:cNvGrpSpPr>
          <p:nvPr/>
        </p:nvGrpSpPr>
        <p:grpSpPr bwMode="auto">
          <a:xfrm>
            <a:off x="2719388" y="1773238"/>
            <a:ext cx="323850" cy="231775"/>
            <a:chOff x="2882" y="995"/>
            <a:chExt cx="204" cy="146"/>
          </a:xfrm>
        </p:grpSpPr>
        <p:sp>
          <p:nvSpPr>
            <p:cNvPr id="97315" name="Oval 35"/>
            <p:cNvSpPr>
              <a:spLocks noChangeArrowheads="1"/>
            </p:cNvSpPr>
            <p:nvPr/>
          </p:nvSpPr>
          <p:spPr bwMode="auto">
            <a:xfrm rot="4877976">
              <a:off x="2882" y="995"/>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97316" name="Oval 36"/>
            <p:cNvSpPr>
              <a:spLocks noChangeArrowheads="1"/>
            </p:cNvSpPr>
            <p:nvPr/>
          </p:nvSpPr>
          <p:spPr bwMode="auto">
            <a:xfrm rot="4877976">
              <a:off x="2971" y="1026"/>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97317" name="Group 37"/>
          <p:cNvGrpSpPr>
            <a:grpSpLocks/>
          </p:cNvGrpSpPr>
          <p:nvPr/>
        </p:nvGrpSpPr>
        <p:grpSpPr bwMode="auto">
          <a:xfrm>
            <a:off x="4572000" y="2057400"/>
            <a:ext cx="323850" cy="231775"/>
            <a:chOff x="2882" y="995"/>
            <a:chExt cx="204" cy="146"/>
          </a:xfrm>
        </p:grpSpPr>
        <p:sp>
          <p:nvSpPr>
            <p:cNvPr id="97318" name="Oval 38"/>
            <p:cNvSpPr>
              <a:spLocks noChangeArrowheads="1"/>
            </p:cNvSpPr>
            <p:nvPr/>
          </p:nvSpPr>
          <p:spPr bwMode="auto">
            <a:xfrm rot="4877976">
              <a:off x="2882" y="995"/>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97319" name="Oval 39"/>
            <p:cNvSpPr>
              <a:spLocks noChangeArrowheads="1"/>
            </p:cNvSpPr>
            <p:nvPr/>
          </p:nvSpPr>
          <p:spPr bwMode="auto">
            <a:xfrm rot="4877976">
              <a:off x="2971" y="1026"/>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97320" name="Group 40"/>
          <p:cNvGrpSpPr>
            <a:grpSpLocks/>
          </p:cNvGrpSpPr>
          <p:nvPr/>
        </p:nvGrpSpPr>
        <p:grpSpPr bwMode="auto">
          <a:xfrm>
            <a:off x="4575175" y="2052638"/>
            <a:ext cx="323850" cy="231775"/>
            <a:chOff x="2882" y="995"/>
            <a:chExt cx="204" cy="146"/>
          </a:xfrm>
        </p:grpSpPr>
        <p:sp>
          <p:nvSpPr>
            <p:cNvPr id="97321" name="Oval 41"/>
            <p:cNvSpPr>
              <a:spLocks noChangeArrowheads="1"/>
            </p:cNvSpPr>
            <p:nvPr/>
          </p:nvSpPr>
          <p:spPr bwMode="auto">
            <a:xfrm rot="4877976">
              <a:off x="2882" y="995"/>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97322" name="Oval 42"/>
            <p:cNvSpPr>
              <a:spLocks noChangeArrowheads="1"/>
            </p:cNvSpPr>
            <p:nvPr/>
          </p:nvSpPr>
          <p:spPr bwMode="auto">
            <a:xfrm rot="4877976">
              <a:off x="2971" y="1026"/>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97323" name="Group 43"/>
          <p:cNvGrpSpPr>
            <a:grpSpLocks/>
          </p:cNvGrpSpPr>
          <p:nvPr/>
        </p:nvGrpSpPr>
        <p:grpSpPr bwMode="auto">
          <a:xfrm rot="-4779650">
            <a:off x="3962400" y="3090863"/>
            <a:ext cx="215900" cy="171450"/>
            <a:chOff x="3198" y="935"/>
            <a:chExt cx="136" cy="108"/>
          </a:xfrm>
        </p:grpSpPr>
        <p:sp>
          <p:nvSpPr>
            <p:cNvPr id="97324" name="Oval 44"/>
            <p:cNvSpPr>
              <a:spLocks noChangeArrowheads="1"/>
            </p:cNvSpPr>
            <p:nvPr/>
          </p:nvSpPr>
          <p:spPr bwMode="auto">
            <a:xfrm rot="4877976">
              <a:off x="3198" y="93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97325" name="Oval 45"/>
            <p:cNvSpPr>
              <a:spLocks noChangeArrowheads="1"/>
            </p:cNvSpPr>
            <p:nvPr/>
          </p:nvSpPr>
          <p:spPr bwMode="auto">
            <a:xfrm rot="4877976">
              <a:off x="3254" y="960"/>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97326" name="Group 46"/>
          <p:cNvGrpSpPr>
            <a:grpSpLocks/>
          </p:cNvGrpSpPr>
          <p:nvPr/>
        </p:nvGrpSpPr>
        <p:grpSpPr bwMode="auto">
          <a:xfrm rot="-4779650">
            <a:off x="3965575" y="3090863"/>
            <a:ext cx="215900" cy="171450"/>
            <a:chOff x="3198" y="935"/>
            <a:chExt cx="136" cy="108"/>
          </a:xfrm>
        </p:grpSpPr>
        <p:sp>
          <p:nvSpPr>
            <p:cNvPr id="97327" name="Oval 47"/>
            <p:cNvSpPr>
              <a:spLocks noChangeArrowheads="1"/>
            </p:cNvSpPr>
            <p:nvPr/>
          </p:nvSpPr>
          <p:spPr bwMode="auto">
            <a:xfrm rot="4877976">
              <a:off x="3198" y="93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97328" name="Oval 48"/>
            <p:cNvSpPr>
              <a:spLocks noChangeArrowheads="1"/>
            </p:cNvSpPr>
            <p:nvPr/>
          </p:nvSpPr>
          <p:spPr bwMode="auto">
            <a:xfrm rot="4877976">
              <a:off x="3254" y="960"/>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97329" name="Group 49"/>
          <p:cNvGrpSpPr>
            <a:grpSpLocks/>
          </p:cNvGrpSpPr>
          <p:nvPr/>
        </p:nvGrpSpPr>
        <p:grpSpPr bwMode="auto">
          <a:xfrm rot="-4779650">
            <a:off x="3962400" y="3090863"/>
            <a:ext cx="215900" cy="171450"/>
            <a:chOff x="3198" y="935"/>
            <a:chExt cx="136" cy="108"/>
          </a:xfrm>
        </p:grpSpPr>
        <p:sp>
          <p:nvSpPr>
            <p:cNvPr id="97330" name="Oval 50"/>
            <p:cNvSpPr>
              <a:spLocks noChangeArrowheads="1"/>
            </p:cNvSpPr>
            <p:nvPr/>
          </p:nvSpPr>
          <p:spPr bwMode="auto">
            <a:xfrm rot="4877976">
              <a:off x="3198" y="93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97331" name="Oval 51"/>
            <p:cNvSpPr>
              <a:spLocks noChangeArrowheads="1"/>
            </p:cNvSpPr>
            <p:nvPr/>
          </p:nvSpPr>
          <p:spPr bwMode="auto">
            <a:xfrm rot="4877976">
              <a:off x="3254" y="960"/>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97332" name="Text Box 52"/>
          <p:cNvSpPr txBox="1">
            <a:spLocks noChangeArrowheads="1"/>
          </p:cNvSpPr>
          <p:nvPr/>
        </p:nvSpPr>
        <p:spPr bwMode="auto">
          <a:xfrm>
            <a:off x="1908175" y="4797425"/>
            <a:ext cx="2962275" cy="619125"/>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700" b="1">
                <a:solidFill>
                  <a:srgbClr val="CC3300"/>
                </a:solidFill>
                <a:cs typeface="+mn-cs"/>
              </a:rPr>
              <a:t>Ez dago erreakzio kimikorik</a:t>
            </a:r>
            <a:endParaRPr lang="eu-ES" sz="1700" b="1">
              <a:cs typeface="+mn-cs"/>
            </a:endParaRPr>
          </a:p>
        </p:txBody>
      </p:sp>
      <p:grpSp>
        <p:nvGrpSpPr>
          <p:cNvPr id="97333" name="Group 53"/>
          <p:cNvGrpSpPr>
            <a:grpSpLocks/>
          </p:cNvGrpSpPr>
          <p:nvPr/>
        </p:nvGrpSpPr>
        <p:grpSpPr bwMode="auto">
          <a:xfrm rot="-5400000">
            <a:off x="3112294" y="1745457"/>
            <a:ext cx="203200" cy="246062"/>
            <a:chOff x="3039" y="3429"/>
            <a:chExt cx="128" cy="155"/>
          </a:xfrm>
        </p:grpSpPr>
        <p:sp>
          <p:nvSpPr>
            <p:cNvPr id="97334" name="Oval 54"/>
            <p:cNvSpPr>
              <a:spLocks noChangeArrowheads="1"/>
            </p:cNvSpPr>
            <p:nvPr/>
          </p:nvSpPr>
          <p:spPr bwMode="auto">
            <a:xfrm>
              <a:off x="3041" y="3469"/>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97335" name="Oval 55"/>
            <p:cNvSpPr>
              <a:spLocks noChangeArrowheads="1"/>
            </p:cNvSpPr>
            <p:nvPr/>
          </p:nvSpPr>
          <p:spPr bwMode="auto">
            <a:xfrm>
              <a:off x="3088" y="3427"/>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97336" name="Group 56"/>
          <p:cNvGrpSpPr>
            <a:grpSpLocks/>
          </p:cNvGrpSpPr>
          <p:nvPr/>
        </p:nvGrpSpPr>
        <p:grpSpPr bwMode="auto">
          <a:xfrm rot="8095205">
            <a:off x="2923382" y="1834356"/>
            <a:ext cx="203200" cy="246063"/>
            <a:chOff x="3039" y="3429"/>
            <a:chExt cx="128" cy="155"/>
          </a:xfrm>
        </p:grpSpPr>
        <p:sp>
          <p:nvSpPr>
            <p:cNvPr id="97337" name="Oval 57"/>
            <p:cNvSpPr>
              <a:spLocks noChangeArrowheads="1"/>
            </p:cNvSpPr>
            <p:nvPr/>
          </p:nvSpPr>
          <p:spPr bwMode="auto">
            <a:xfrm>
              <a:off x="3039" y="3471"/>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97338" name="Oval 58"/>
            <p:cNvSpPr>
              <a:spLocks noChangeArrowheads="1"/>
            </p:cNvSpPr>
            <p:nvPr/>
          </p:nvSpPr>
          <p:spPr bwMode="auto">
            <a:xfrm>
              <a:off x="3084" y="3429"/>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pic>
        <p:nvPicPr>
          <p:cNvPr id="61"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8613" y="1379597"/>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97121" y="752475"/>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 name="CuadroTexto 64"/>
          <p:cNvSpPr txBox="1"/>
          <p:nvPr/>
        </p:nvSpPr>
        <p:spPr>
          <a:xfrm>
            <a:off x="7732713" y="5591175"/>
            <a:ext cx="1411287" cy="646331"/>
          </a:xfrm>
          <a:prstGeom prst="rect">
            <a:avLst/>
          </a:prstGeom>
          <a:noFill/>
        </p:spPr>
        <p:txBody>
          <a:bodyPr wrap="square" rtlCol="0">
            <a:spAutoFit/>
          </a:bodyPr>
          <a:lstStyle/>
          <a:p>
            <a:r>
              <a:rPr lang="es-ES" dirty="0" err="1" smtClean="0"/>
              <a:t>Egileen</a:t>
            </a:r>
            <a:r>
              <a:rPr lang="es-ES" dirty="0" smtClean="0"/>
              <a:t> </a:t>
            </a:r>
            <a:r>
              <a:rPr lang="es-ES" dirty="0" err="1" smtClean="0"/>
              <a:t>irudia</a:t>
            </a:r>
            <a:endParaRPr lang="es-ES" dirty="0"/>
          </a:p>
        </p:txBody>
      </p:sp>
    </p:spTree>
    <p:custDataLst>
      <p:tags r:id="rId1"/>
    </p:custDataLst>
    <p:extLst>
      <p:ext uri="{BB962C8B-B14F-4D97-AF65-F5344CB8AC3E}">
        <p14:creationId xmlns:p14="http://schemas.microsoft.com/office/powerpoint/2010/main" val="3220559772"/>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xit" presetSubtype="0" fill="hold" grpId="2" nodeType="withEffect">
                                  <p:stCondLst>
                                    <p:cond delay="0"/>
                                  </p:stCondLst>
                                  <p:childTnLst>
                                    <p:set>
                                      <p:cBhvr>
                                        <p:cTn id="6" dur="1" fill="hold">
                                          <p:stCondLst>
                                            <p:cond delay="0"/>
                                          </p:stCondLst>
                                        </p:cTn>
                                        <p:tgtEl>
                                          <p:spTgt spid="97282"/>
                                        </p:tgtEl>
                                        <p:attrNameLst>
                                          <p:attrName>style.visibility</p:attrName>
                                        </p:attrNameLst>
                                      </p:cBhvr>
                                      <p:to>
                                        <p:strVal val="hidden"/>
                                      </p:to>
                                    </p:set>
                                  </p:childTnLst>
                                </p:cTn>
                              </p:par>
                              <p:par>
                                <p:cTn id="7" presetID="1" presetClass="exit" presetSubtype="0" fill="hold" grpId="2" nodeType="withEffect">
                                  <p:stCondLst>
                                    <p:cond delay="0"/>
                                  </p:stCondLst>
                                  <p:childTnLst>
                                    <p:set>
                                      <p:cBhvr>
                                        <p:cTn id="8" dur="1" fill="hold">
                                          <p:stCondLst>
                                            <p:cond delay="0"/>
                                          </p:stCondLst>
                                        </p:cTn>
                                        <p:tgtEl>
                                          <p:spTgt spid="97304"/>
                                        </p:tgtEl>
                                        <p:attrNameLst>
                                          <p:attrName>style.visibility</p:attrName>
                                        </p:attrNameLst>
                                      </p:cBhvr>
                                      <p:to>
                                        <p:strVal val="hidden"/>
                                      </p:to>
                                    </p:set>
                                  </p:childTnLst>
                                </p:cTn>
                              </p:par>
                              <p:par>
                                <p:cTn id="9" presetID="1" presetClass="exit" presetSubtype="0" fill="hold" grpId="1" nodeType="withEffect">
                                  <p:stCondLst>
                                    <p:cond delay="0"/>
                                  </p:stCondLst>
                                  <p:childTnLst>
                                    <p:set>
                                      <p:cBhvr>
                                        <p:cTn id="10" dur="1" fill="hold">
                                          <p:stCondLst>
                                            <p:cond delay="0"/>
                                          </p:stCondLst>
                                        </p:cTn>
                                        <p:tgtEl>
                                          <p:spTgt spid="97288"/>
                                        </p:tgtEl>
                                        <p:attrNameLst>
                                          <p:attrName>style.visibility</p:attrName>
                                        </p:attrNameLst>
                                      </p:cBhvr>
                                      <p:to>
                                        <p:strVal val="hidden"/>
                                      </p:to>
                                    </p:set>
                                  </p:childTnLst>
                                </p:cTn>
                              </p:par>
                              <p:par>
                                <p:cTn id="11" presetID="1" presetClass="exit" presetSubtype="0" fill="hold" grpId="2" nodeType="withEffect">
                                  <p:stCondLst>
                                    <p:cond delay="0"/>
                                  </p:stCondLst>
                                  <p:childTnLst>
                                    <p:set>
                                      <p:cBhvr>
                                        <p:cTn id="12" dur="1" fill="hold">
                                          <p:stCondLst>
                                            <p:cond delay="0"/>
                                          </p:stCondLst>
                                        </p:cTn>
                                        <p:tgtEl>
                                          <p:spTgt spid="97290"/>
                                        </p:tgtEl>
                                        <p:attrNameLst>
                                          <p:attrName>style.visibility</p:attrName>
                                        </p:attrNameLst>
                                      </p:cBhvr>
                                      <p:to>
                                        <p:strVal val="hidden"/>
                                      </p:to>
                                    </p:set>
                                  </p:childTnLst>
                                </p:cTn>
                              </p:par>
                              <p:par>
                                <p:cTn id="13" presetID="23" presetClass="entr" presetSubtype="16" fill="hold" grpId="0" nodeType="withEffect">
                                  <p:stCondLst>
                                    <p:cond delay="0"/>
                                  </p:stCondLst>
                                  <p:childTnLst>
                                    <p:set>
                                      <p:cBhvr>
                                        <p:cTn id="14" dur="1" fill="hold">
                                          <p:stCondLst>
                                            <p:cond delay="0"/>
                                          </p:stCondLst>
                                        </p:cTn>
                                        <p:tgtEl>
                                          <p:spTgt spid="97283"/>
                                        </p:tgtEl>
                                        <p:attrNameLst>
                                          <p:attrName>style.visibility</p:attrName>
                                        </p:attrNameLst>
                                      </p:cBhvr>
                                      <p:to>
                                        <p:strVal val="visible"/>
                                      </p:to>
                                    </p:set>
                                    <p:anim calcmode="lin" valueType="num">
                                      <p:cBhvr>
                                        <p:cTn id="15" dur="500" fill="hold"/>
                                        <p:tgtEl>
                                          <p:spTgt spid="97283"/>
                                        </p:tgtEl>
                                        <p:attrNameLst>
                                          <p:attrName>ppt_w</p:attrName>
                                        </p:attrNameLst>
                                      </p:cBhvr>
                                      <p:tavLst>
                                        <p:tav tm="0">
                                          <p:val>
                                            <p:fltVal val="0"/>
                                          </p:val>
                                        </p:tav>
                                        <p:tav tm="100000">
                                          <p:val>
                                            <p:strVal val="#ppt_w"/>
                                          </p:val>
                                        </p:tav>
                                      </p:tavLst>
                                    </p:anim>
                                    <p:anim calcmode="lin" valueType="num">
                                      <p:cBhvr>
                                        <p:cTn id="16" dur="500" fill="hold"/>
                                        <p:tgtEl>
                                          <p:spTgt spid="97283"/>
                                        </p:tgtEl>
                                        <p:attrNameLst>
                                          <p:attrName>ppt_h</p:attrName>
                                        </p:attrNameLst>
                                      </p:cBhvr>
                                      <p:tavLst>
                                        <p:tav tm="0">
                                          <p:val>
                                            <p:fltVal val="0"/>
                                          </p:val>
                                        </p:tav>
                                        <p:tav tm="100000">
                                          <p:val>
                                            <p:strVal val="#ppt_h"/>
                                          </p:val>
                                        </p:tav>
                                      </p:tavLst>
                                    </p:anim>
                                  </p:childTnLst>
                                </p:cTn>
                              </p:par>
                              <p:par>
                                <p:cTn id="17" presetID="0" presetClass="path" presetSubtype="0" repeatCount="indefinite" fill="hold" nodeType="withEffect">
                                  <p:stCondLst>
                                    <p:cond delay="0"/>
                                  </p:stCondLst>
                                  <p:childTnLst>
                                    <p:animMotion origin="layout" path="M 3.05556E-6 2.59259E-6 L -0.10157 0.15162 L -0.19601 -0.07523 L -0.10226 -0.17986 L 3.05556E-6 2.59259E-6 Z " pathEditMode="relative" rAng="0" ptsTypes="AAAAA">
                                      <p:cBhvr>
                                        <p:cTn id="18" dur="2000" fill="hold"/>
                                        <p:tgtEl>
                                          <p:spTgt spid="97311"/>
                                        </p:tgtEl>
                                        <p:attrNameLst>
                                          <p:attrName>ppt_x</p:attrName>
                                          <p:attrName>ppt_y</p:attrName>
                                        </p:attrNameLst>
                                      </p:cBhvr>
                                      <p:rCtr x="-9809" y="-1412"/>
                                    </p:animMotion>
                                  </p:childTnLst>
                                </p:cTn>
                              </p:par>
                              <p:par>
                                <p:cTn id="19" presetID="8" presetClass="emph" presetSubtype="0" repeatCount="indefinite" fill="hold" nodeType="withEffect">
                                  <p:stCondLst>
                                    <p:cond delay="0"/>
                                  </p:stCondLst>
                                  <p:childTnLst>
                                    <p:animRot by="21600000">
                                      <p:cBhvr>
                                        <p:cTn id="20" dur="2000" fill="hold"/>
                                        <p:tgtEl>
                                          <p:spTgt spid="97311"/>
                                        </p:tgtEl>
                                        <p:attrNameLst>
                                          <p:attrName>r</p:attrName>
                                        </p:attrNameLst>
                                      </p:cBhvr>
                                    </p:animRot>
                                  </p:childTnLst>
                                </p:cTn>
                              </p:par>
                              <p:par>
                                <p:cTn id="21" presetID="0" presetClass="path" presetSubtype="0" repeatCount="indefinite" fill="hold" nodeType="withEffect">
                                  <p:stCondLst>
                                    <p:cond delay="0"/>
                                  </p:stCondLst>
                                  <p:childTnLst>
                                    <p:animMotion origin="layout" path="M -0.00746 0.02222 L 0.12986 -0.19561 L 0.25417 0.15717 L 0.03125 -0.20394 L -0.00746 0.02222 Z " pathEditMode="relative" rAng="0" ptsTypes="AAAAA">
                                      <p:cBhvr>
                                        <p:cTn id="22" dur="2000" fill="hold"/>
                                        <p:tgtEl>
                                          <p:spTgt spid="97305"/>
                                        </p:tgtEl>
                                        <p:attrNameLst>
                                          <p:attrName>ppt_x</p:attrName>
                                          <p:attrName>ppt_y</p:attrName>
                                        </p:attrNameLst>
                                      </p:cBhvr>
                                      <p:rCtr x="13073" y="-4560"/>
                                    </p:animMotion>
                                  </p:childTnLst>
                                </p:cTn>
                              </p:par>
                              <p:par>
                                <p:cTn id="23" presetID="8" presetClass="emph" presetSubtype="0" repeatCount="indefinite" fill="hold" nodeType="withEffect">
                                  <p:stCondLst>
                                    <p:cond delay="0"/>
                                  </p:stCondLst>
                                  <p:childTnLst>
                                    <p:animRot by="21600000">
                                      <p:cBhvr>
                                        <p:cTn id="24" dur="2000" fill="hold"/>
                                        <p:tgtEl>
                                          <p:spTgt spid="97305"/>
                                        </p:tgtEl>
                                        <p:attrNameLst>
                                          <p:attrName>r</p:attrName>
                                        </p:attrNameLst>
                                      </p:cBhvr>
                                    </p:animRot>
                                  </p:childTnLst>
                                </p:cTn>
                              </p:par>
                              <p:par>
                                <p:cTn id="25" presetID="0" presetClass="path" presetSubtype="0" repeatCount="indefinite" fill="hold" nodeType="withEffect">
                                  <p:stCondLst>
                                    <p:cond delay="0"/>
                                  </p:stCondLst>
                                  <p:childTnLst>
                                    <p:animMotion origin="layout" path="M -0.00139 0.0044 L 0.20989 -0.13009 L -0.2507 -0.35949 L -0.22847 -0.01412 L -0.00139 0.0044 Z " pathEditMode="relative" rAng="0" ptsTypes="AAAAA">
                                      <p:cBhvr>
                                        <p:cTn id="26" dur="2000" fill="hold"/>
                                        <p:tgtEl>
                                          <p:spTgt spid="97323"/>
                                        </p:tgtEl>
                                        <p:attrNameLst>
                                          <p:attrName>ppt_x</p:attrName>
                                          <p:attrName>ppt_y</p:attrName>
                                        </p:attrNameLst>
                                      </p:cBhvr>
                                      <p:rCtr x="-1910" y="-18194"/>
                                    </p:animMotion>
                                  </p:childTnLst>
                                </p:cTn>
                              </p:par>
                              <p:par>
                                <p:cTn id="27" presetID="8" presetClass="emph" presetSubtype="0" repeatCount="indefinite" fill="hold" nodeType="withEffect">
                                  <p:stCondLst>
                                    <p:cond delay="0"/>
                                  </p:stCondLst>
                                  <p:childTnLst>
                                    <p:animRot by="21600000">
                                      <p:cBhvr>
                                        <p:cTn id="28" dur="2000" fill="hold"/>
                                        <p:tgtEl>
                                          <p:spTgt spid="97323"/>
                                        </p:tgtEl>
                                        <p:attrNameLst>
                                          <p:attrName>r</p:attrName>
                                        </p:attrNameLst>
                                      </p:cBhvr>
                                    </p:animRot>
                                  </p:childTnLst>
                                </p:cTn>
                              </p:par>
                              <p:par>
                                <p:cTn id="29" presetID="0" presetClass="path" presetSubtype="0" repeatCount="indefinite" fill="hold" nodeType="withEffect">
                                  <p:stCondLst>
                                    <p:cond delay="0"/>
                                  </p:stCondLst>
                                  <p:childTnLst>
                                    <p:animMotion origin="layout" path="M 1.66667E-6 1.85185E-6 L 0.05243 0.09884 L 0.0816 0.06458 L 0.07673 -0.20116 L -0.11493 -0.18357 L 1.66667E-6 1.85185E-6 Z " pathEditMode="relative" rAng="0" ptsTypes="AAAAAA">
                                      <p:cBhvr>
                                        <p:cTn id="30" dur="2000" fill="hold"/>
                                        <p:tgtEl>
                                          <p:spTgt spid="97317"/>
                                        </p:tgtEl>
                                        <p:attrNameLst>
                                          <p:attrName>ppt_x</p:attrName>
                                          <p:attrName>ppt_y</p:attrName>
                                        </p:attrNameLst>
                                      </p:cBhvr>
                                      <p:rCtr x="-1667" y="-5116"/>
                                    </p:animMotion>
                                  </p:childTnLst>
                                </p:cTn>
                              </p:par>
                              <p:par>
                                <p:cTn id="31" presetID="8" presetClass="emph" presetSubtype="0" repeatCount="indefinite" fill="hold" nodeType="withEffect">
                                  <p:stCondLst>
                                    <p:cond delay="0"/>
                                  </p:stCondLst>
                                  <p:childTnLst>
                                    <p:animRot by="21600000">
                                      <p:cBhvr>
                                        <p:cTn id="32" dur="2000" fill="hold"/>
                                        <p:tgtEl>
                                          <p:spTgt spid="97317"/>
                                        </p:tgtEl>
                                        <p:attrNameLst>
                                          <p:attrName>r</p:attrName>
                                        </p:attrNameLst>
                                      </p:cBhvr>
                                    </p:animRo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97282"/>
                                        </p:tgtEl>
                                        <p:attrNameLst>
                                          <p:attrName>style.visibility</p:attrName>
                                        </p:attrNameLst>
                                      </p:cBhvr>
                                      <p:to>
                                        <p:strVal val="visible"/>
                                      </p:to>
                                    </p:set>
                                    <p:animEffect transition="in" filter="dissolve">
                                      <p:cBhvr>
                                        <p:cTn id="37" dur="500"/>
                                        <p:tgtEl>
                                          <p:spTgt spid="97282"/>
                                        </p:tgtEl>
                                      </p:cBhvr>
                                    </p:animEffect>
                                  </p:childTnLst>
                                </p:cTn>
                              </p:par>
                              <p:par>
                                <p:cTn id="38" presetID="53" presetClass="exit" presetSubtype="0" fill="hold" grpId="1" nodeType="withEffect">
                                  <p:stCondLst>
                                    <p:cond delay="0"/>
                                  </p:stCondLst>
                                  <p:childTnLst>
                                    <p:anim calcmode="lin" valueType="num">
                                      <p:cBhvr>
                                        <p:cTn id="39" dur="500"/>
                                        <p:tgtEl>
                                          <p:spTgt spid="97283"/>
                                        </p:tgtEl>
                                        <p:attrNameLst>
                                          <p:attrName>ppt_w</p:attrName>
                                        </p:attrNameLst>
                                      </p:cBhvr>
                                      <p:tavLst>
                                        <p:tav tm="0">
                                          <p:val>
                                            <p:strVal val="ppt_w"/>
                                          </p:val>
                                        </p:tav>
                                        <p:tav tm="100000">
                                          <p:val>
                                            <p:fltVal val="0"/>
                                          </p:val>
                                        </p:tav>
                                      </p:tavLst>
                                    </p:anim>
                                    <p:anim calcmode="lin" valueType="num">
                                      <p:cBhvr>
                                        <p:cTn id="40" dur="500"/>
                                        <p:tgtEl>
                                          <p:spTgt spid="97283"/>
                                        </p:tgtEl>
                                        <p:attrNameLst>
                                          <p:attrName>ppt_h</p:attrName>
                                        </p:attrNameLst>
                                      </p:cBhvr>
                                      <p:tavLst>
                                        <p:tav tm="0">
                                          <p:val>
                                            <p:strVal val="ppt_h"/>
                                          </p:val>
                                        </p:tav>
                                        <p:tav tm="100000">
                                          <p:val>
                                            <p:fltVal val="0"/>
                                          </p:val>
                                        </p:tav>
                                      </p:tavLst>
                                    </p:anim>
                                    <p:animEffect transition="out" filter="fade">
                                      <p:cBhvr>
                                        <p:cTn id="41" dur="500"/>
                                        <p:tgtEl>
                                          <p:spTgt spid="97283"/>
                                        </p:tgtEl>
                                      </p:cBhvr>
                                    </p:animEffect>
                                    <p:set>
                                      <p:cBhvr>
                                        <p:cTn id="42" dur="1" fill="hold">
                                          <p:stCondLst>
                                            <p:cond delay="499"/>
                                          </p:stCondLst>
                                        </p:cTn>
                                        <p:tgtEl>
                                          <p:spTgt spid="97283"/>
                                        </p:tgtEl>
                                        <p:attrNameLst>
                                          <p:attrName>style.visibility</p:attrName>
                                        </p:attrNameLst>
                                      </p:cBhvr>
                                      <p:to>
                                        <p:strVal val="hidden"/>
                                      </p:to>
                                    </p:set>
                                  </p:childTnLst>
                                </p:cTn>
                              </p:par>
                            </p:childTnLst>
                          </p:cTn>
                        </p:par>
                        <p:par>
                          <p:cTn id="43" fill="hold" nodeType="afterGroup">
                            <p:stCondLst>
                              <p:cond delay="500"/>
                            </p:stCondLst>
                            <p:childTnLst>
                              <p:par>
                                <p:cTn id="44" presetID="10" presetClass="entr" presetSubtype="0" fill="hold" grpId="0" nodeType="afterEffect">
                                  <p:stCondLst>
                                    <p:cond delay="0"/>
                                  </p:stCondLst>
                                  <p:childTnLst>
                                    <p:set>
                                      <p:cBhvr>
                                        <p:cTn id="45" dur="1" fill="hold">
                                          <p:stCondLst>
                                            <p:cond delay="0"/>
                                          </p:stCondLst>
                                        </p:cTn>
                                        <p:tgtEl>
                                          <p:spTgt spid="97304"/>
                                        </p:tgtEl>
                                        <p:attrNameLst>
                                          <p:attrName>style.visibility</p:attrName>
                                        </p:attrNameLst>
                                      </p:cBhvr>
                                      <p:to>
                                        <p:strVal val="visible"/>
                                      </p:to>
                                    </p:set>
                                    <p:animEffect transition="in" filter="fade">
                                      <p:cBhvr>
                                        <p:cTn id="46" dur="2000"/>
                                        <p:tgtEl>
                                          <p:spTgt spid="97304"/>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53" presetClass="exit" presetSubtype="0" fill="hold" grpId="1" nodeType="clickEffect">
                                  <p:stCondLst>
                                    <p:cond delay="0"/>
                                  </p:stCondLst>
                                  <p:childTnLst>
                                    <p:anim calcmode="lin" valueType="num">
                                      <p:cBhvr>
                                        <p:cTn id="50" dur="500"/>
                                        <p:tgtEl>
                                          <p:spTgt spid="97282"/>
                                        </p:tgtEl>
                                        <p:attrNameLst>
                                          <p:attrName>ppt_w</p:attrName>
                                        </p:attrNameLst>
                                      </p:cBhvr>
                                      <p:tavLst>
                                        <p:tav tm="0">
                                          <p:val>
                                            <p:strVal val="ppt_w"/>
                                          </p:val>
                                        </p:tav>
                                        <p:tav tm="100000">
                                          <p:val>
                                            <p:fltVal val="0"/>
                                          </p:val>
                                        </p:tav>
                                      </p:tavLst>
                                    </p:anim>
                                    <p:anim calcmode="lin" valueType="num">
                                      <p:cBhvr>
                                        <p:cTn id="51" dur="500"/>
                                        <p:tgtEl>
                                          <p:spTgt spid="97282"/>
                                        </p:tgtEl>
                                        <p:attrNameLst>
                                          <p:attrName>ppt_h</p:attrName>
                                        </p:attrNameLst>
                                      </p:cBhvr>
                                      <p:tavLst>
                                        <p:tav tm="0">
                                          <p:val>
                                            <p:strVal val="ppt_h"/>
                                          </p:val>
                                        </p:tav>
                                        <p:tav tm="100000">
                                          <p:val>
                                            <p:fltVal val="0"/>
                                          </p:val>
                                        </p:tav>
                                      </p:tavLst>
                                    </p:anim>
                                    <p:animEffect transition="out" filter="fade">
                                      <p:cBhvr>
                                        <p:cTn id="52" dur="500"/>
                                        <p:tgtEl>
                                          <p:spTgt spid="97282"/>
                                        </p:tgtEl>
                                      </p:cBhvr>
                                    </p:animEffect>
                                    <p:set>
                                      <p:cBhvr>
                                        <p:cTn id="53" dur="1" fill="hold">
                                          <p:stCondLst>
                                            <p:cond delay="499"/>
                                          </p:stCondLst>
                                        </p:cTn>
                                        <p:tgtEl>
                                          <p:spTgt spid="97282"/>
                                        </p:tgtEl>
                                        <p:attrNameLst>
                                          <p:attrName>style.visibility</p:attrName>
                                        </p:attrNameLst>
                                      </p:cBhvr>
                                      <p:to>
                                        <p:strVal val="hidden"/>
                                      </p:to>
                                    </p:set>
                                  </p:childTnLst>
                                </p:cTn>
                              </p:par>
                              <p:par>
                                <p:cTn id="54" presetID="53" presetClass="exit" presetSubtype="0" fill="hold" grpId="1" nodeType="withEffect">
                                  <p:stCondLst>
                                    <p:cond delay="0"/>
                                  </p:stCondLst>
                                  <p:childTnLst>
                                    <p:anim calcmode="lin" valueType="num">
                                      <p:cBhvr>
                                        <p:cTn id="55" dur="500"/>
                                        <p:tgtEl>
                                          <p:spTgt spid="97304"/>
                                        </p:tgtEl>
                                        <p:attrNameLst>
                                          <p:attrName>ppt_w</p:attrName>
                                        </p:attrNameLst>
                                      </p:cBhvr>
                                      <p:tavLst>
                                        <p:tav tm="0">
                                          <p:val>
                                            <p:strVal val="ppt_w"/>
                                          </p:val>
                                        </p:tav>
                                        <p:tav tm="100000">
                                          <p:val>
                                            <p:fltVal val="0"/>
                                          </p:val>
                                        </p:tav>
                                      </p:tavLst>
                                    </p:anim>
                                    <p:anim calcmode="lin" valueType="num">
                                      <p:cBhvr>
                                        <p:cTn id="56" dur="500"/>
                                        <p:tgtEl>
                                          <p:spTgt spid="97304"/>
                                        </p:tgtEl>
                                        <p:attrNameLst>
                                          <p:attrName>ppt_h</p:attrName>
                                        </p:attrNameLst>
                                      </p:cBhvr>
                                      <p:tavLst>
                                        <p:tav tm="0">
                                          <p:val>
                                            <p:strVal val="ppt_h"/>
                                          </p:val>
                                        </p:tav>
                                        <p:tav tm="100000">
                                          <p:val>
                                            <p:fltVal val="0"/>
                                          </p:val>
                                        </p:tav>
                                      </p:tavLst>
                                    </p:anim>
                                    <p:animEffect transition="out" filter="fade">
                                      <p:cBhvr>
                                        <p:cTn id="57" dur="500"/>
                                        <p:tgtEl>
                                          <p:spTgt spid="97304"/>
                                        </p:tgtEl>
                                      </p:cBhvr>
                                    </p:animEffect>
                                    <p:set>
                                      <p:cBhvr>
                                        <p:cTn id="58" dur="1" fill="hold">
                                          <p:stCondLst>
                                            <p:cond delay="499"/>
                                          </p:stCondLst>
                                        </p:cTn>
                                        <p:tgtEl>
                                          <p:spTgt spid="97304"/>
                                        </p:tgtEl>
                                        <p:attrNameLst>
                                          <p:attrName>style.visibility</p:attrName>
                                        </p:attrNameLst>
                                      </p:cBhvr>
                                      <p:to>
                                        <p:strVal val="hidden"/>
                                      </p:to>
                                    </p:set>
                                  </p:childTnLst>
                                </p:cTn>
                              </p:par>
                              <p:par>
                                <p:cTn id="59" presetID="9" presetClass="entr" presetSubtype="0" fill="hold" grpId="3" nodeType="withEffect">
                                  <p:stCondLst>
                                    <p:cond delay="0"/>
                                  </p:stCondLst>
                                  <p:childTnLst>
                                    <p:set>
                                      <p:cBhvr>
                                        <p:cTn id="60" dur="1" fill="hold">
                                          <p:stCondLst>
                                            <p:cond delay="0"/>
                                          </p:stCondLst>
                                        </p:cTn>
                                        <p:tgtEl>
                                          <p:spTgt spid="97288"/>
                                        </p:tgtEl>
                                        <p:attrNameLst>
                                          <p:attrName>style.visibility</p:attrName>
                                        </p:attrNameLst>
                                      </p:cBhvr>
                                      <p:to>
                                        <p:strVal val="visible"/>
                                      </p:to>
                                    </p:set>
                                    <p:animEffect transition="in" filter="dissolve">
                                      <p:cBhvr>
                                        <p:cTn id="61" dur="500"/>
                                        <p:tgtEl>
                                          <p:spTgt spid="97288"/>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53" presetClass="exit" presetSubtype="0" fill="hold" grpId="2" nodeType="clickEffect">
                                  <p:stCondLst>
                                    <p:cond delay="0"/>
                                  </p:stCondLst>
                                  <p:childTnLst>
                                    <p:anim calcmode="lin" valueType="num">
                                      <p:cBhvr>
                                        <p:cTn id="65" dur="500"/>
                                        <p:tgtEl>
                                          <p:spTgt spid="97288"/>
                                        </p:tgtEl>
                                        <p:attrNameLst>
                                          <p:attrName>ppt_w</p:attrName>
                                        </p:attrNameLst>
                                      </p:cBhvr>
                                      <p:tavLst>
                                        <p:tav tm="0">
                                          <p:val>
                                            <p:strVal val="ppt_w"/>
                                          </p:val>
                                        </p:tav>
                                        <p:tav tm="100000">
                                          <p:val>
                                            <p:fltVal val="0"/>
                                          </p:val>
                                        </p:tav>
                                      </p:tavLst>
                                    </p:anim>
                                    <p:anim calcmode="lin" valueType="num">
                                      <p:cBhvr>
                                        <p:cTn id="66" dur="500"/>
                                        <p:tgtEl>
                                          <p:spTgt spid="97288"/>
                                        </p:tgtEl>
                                        <p:attrNameLst>
                                          <p:attrName>ppt_h</p:attrName>
                                        </p:attrNameLst>
                                      </p:cBhvr>
                                      <p:tavLst>
                                        <p:tav tm="0">
                                          <p:val>
                                            <p:strVal val="ppt_h"/>
                                          </p:val>
                                        </p:tav>
                                        <p:tav tm="100000">
                                          <p:val>
                                            <p:fltVal val="0"/>
                                          </p:val>
                                        </p:tav>
                                      </p:tavLst>
                                    </p:anim>
                                    <p:animEffect transition="out" filter="fade">
                                      <p:cBhvr>
                                        <p:cTn id="67" dur="500"/>
                                        <p:tgtEl>
                                          <p:spTgt spid="97288"/>
                                        </p:tgtEl>
                                      </p:cBhvr>
                                    </p:animEffect>
                                    <p:set>
                                      <p:cBhvr>
                                        <p:cTn id="68" dur="1" fill="hold">
                                          <p:stCondLst>
                                            <p:cond delay="499"/>
                                          </p:stCondLst>
                                        </p:cTn>
                                        <p:tgtEl>
                                          <p:spTgt spid="97288"/>
                                        </p:tgtEl>
                                        <p:attrNameLst>
                                          <p:attrName>style.visibility</p:attrName>
                                        </p:attrNameLst>
                                      </p:cBhvr>
                                      <p:to>
                                        <p:strVal val="hidden"/>
                                      </p:to>
                                    </p:set>
                                  </p:childTnLst>
                                </p:cTn>
                              </p:par>
                              <p:par>
                                <p:cTn id="69" presetID="1" presetClass="entr" presetSubtype="0" fill="hold" nodeType="withEffect">
                                  <p:stCondLst>
                                    <p:cond delay="0"/>
                                  </p:stCondLst>
                                  <p:childTnLst>
                                    <p:set>
                                      <p:cBhvr>
                                        <p:cTn id="70" dur="1" fill="hold">
                                          <p:stCondLst>
                                            <p:cond delay="0"/>
                                          </p:stCondLst>
                                        </p:cTn>
                                        <p:tgtEl>
                                          <p:spTgt spid="97301"/>
                                        </p:tgtEl>
                                        <p:attrNameLst>
                                          <p:attrName>style.visibility</p:attrName>
                                        </p:attrNameLst>
                                      </p:cBhvr>
                                      <p:to>
                                        <p:strVal val="visible"/>
                                      </p:to>
                                    </p:set>
                                  </p:childTnLst>
                                </p:cTn>
                              </p:par>
                              <p:par>
                                <p:cTn id="71" presetID="1" presetClass="exit" presetSubtype="0" fill="hold" nodeType="withEffect">
                                  <p:stCondLst>
                                    <p:cond delay="0"/>
                                  </p:stCondLst>
                                  <p:childTnLst>
                                    <p:set>
                                      <p:cBhvr>
                                        <p:cTn id="72" dur="1" fill="hold">
                                          <p:stCondLst>
                                            <p:cond delay="0"/>
                                          </p:stCondLst>
                                        </p:cTn>
                                        <p:tgtEl>
                                          <p:spTgt spid="97317"/>
                                        </p:tgtEl>
                                        <p:attrNameLst>
                                          <p:attrName>style.visibility</p:attrName>
                                        </p:attrNameLst>
                                      </p:cBhvr>
                                      <p:to>
                                        <p:strVal val="hidden"/>
                                      </p:to>
                                    </p:set>
                                  </p:childTnLst>
                                </p:cTn>
                              </p:par>
                              <p:par>
                                <p:cTn id="73" presetID="1" presetClass="exit" presetSubtype="0" fill="hold" nodeType="withEffect">
                                  <p:stCondLst>
                                    <p:cond delay="0"/>
                                  </p:stCondLst>
                                  <p:childTnLst>
                                    <p:set>
                                      <p:cBhvr>
                                        <p:cTn id="74" dur="1" fill="hold">
                                          <p:stCondLst>
                                            <p:cond delay="0"/>
                                          </p:stCondLst>
                                        </p:cTn>
                                        <p:tgtEl>
                                          <p:spTgt spid="97311"/>
                                        </p:tgtEl>
                                        <p:attrNameLst>
                                          <p:attrName>style.visibility</p:attrName>
                                        </p:attrNameLst>
                                      </p:cBhvr>
                                      <p:to>
                                        <p:strVal val="hidden"/>
                                      </p:to>
                                    </p:set>
                                  </p:childTnLst>
                                </p:cTn>
                              </p:par>
                              <p:par>
                                <p:cTn id="75" presetID="1" presetClass="exit" presetSubtype="0" fill="hold" nodeType="withEffect">
                                  <p:stCondLst>
                                    <p:cond delay="0"/>
                                  </p:stCondLst>
                                  <p:childTnLst>
                                    <p:set>
                                      <p:cBhvr>
                                        <p:cTn id="76" dur="1" fill="hold">
                                          <p:stCondLst>
                                            <p:cond delay="0"/>
                                          </p:stCondLst>
                                        </p:cTn>
                                        <p:tgtEl>
                                          <p:spTgt spid="97305"/>
                                        </p:tgtEl>
                                        <p:attrNameLst>
                                          <p:attrName>style.visibility</p:attrName>
                                        </p:attrNameLst>
                                      </p:cBhvr>
                                      <p:to>
                                        <p:strVal val="hidden"/>
                                      </p:to>
                                    </p:set>
                                  </p:childTnLst>
                                </p:cTn>
                              </p:par>
                              <p:par>
                                <p:cTn id="77" presetID="1" presetClass="exit" presetSubtype="0" fill="hold" nodeType="withEffect">
                                  <p:stCondLst>
                                    <p:cond delay="0"/>
                                  </p:stCondLst>
                                  <p:childTnLst>
                                    <p:set>
                                      <p:cBhvr>
                                        <p:cTn id="78" dur="1" fill="hold">
                                          <p:stCondLst>
                                            <p:cond delay="0"/>
                                          </p:stCondLst>
                                        </p:cTn>
                                        <p:tgtEl>
                                          <p:spTgt spid="97323"/>
                                        </p:tgtEl>
                                        <p:attrNameLst>
                                          <p:attrName>style.visibility</p:attrName>
                                        </p:attrNameLst>
                                      </p:cBhvr>
                                      <p:to>
                                        <p:strVal val="hidden"/>
                                      </p:to>
                                    </p:set>
                                  </p:childTnLst>
                                </p:cTn>
                              </p:par>
                              <p:par>
                                <p:cTn id="79" presetID="1" presetClass="entr" presetSubtype="0" fill="hold" nodeType="withEffect">
                                  <p:stCondLst>
                                    <p:cond delay="0"/>
                                  </p:stCondLst>
                                  <p:childTnLst>
                                    <p:set>
                                      <p:cBhvr>
                                        <p:cTn id="80" dur="1" fill="hold">
                                          <p:stCondLst>
                                            <p:cond delay="0"/>
                                          </p:stCondLst>
                                        </p:cTn>
                                        <p:tgtEl>
                                          <p:spTgt spid="97298"/>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97329"/>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97295"/>
                                        </p:tgtEl>
                                        <p:attrNameLst>
                                          <p:attrName>style.visibility</p:attrName>
                                        </p:attrNameLst>
                                      </p:cBhvr>
                                      <p:to>
                                        <p:strVal val="visible"/>
                                      </p:to>
                                    </p:set>
                                  </p:childTnLst>
                                </p:cTn>
                              </p:par>
                              <p:par>
                                <p:cTn id="85" presetID="0" presetClass="path" presetSubtype="0" repeatCount="indefinite" fill="hold" nodeType="withEffect">
                                  <p:stCondLst>
                                    <p:cond delay="0"/>
                                  </p:stCondLst>
                                  <p:childTnLst>
                                    <p:animMotion origin="layout" path="M 3.05556E-6 2.59259E-6 L -0.10157 0.15162 L -0.19601 -0.07523 L -0.10226 -0.17986 L 3.05556E-6 2.59259E-6 Z " pathEditMode="relative" rAng="0" ptsTypes="AAAAA">
                                      <p:cBhvr>
                                        <p:cTn id="86" dur="5000" fill="hold"/>
                                        <p:tgtEl>
                                          <p:spTgt spid="97301"/>
                                        </p:tgtEl>
                                        <p:attrNameLst>
                                          <p:attrName>ppt_x</p:attrName>
                                          <p:attrName>ppt_y</p:attrName>
                                        </p:attrNameLst>
                                      </p:cBhvr>
                                      <p:rCtr x="-9809" y="-1412"/>
                                    </p:animMotion>
                                  </p:childTnLst>
                                </p:cTn>
                              </p:par>
                              <p:par>
                                <p:cTn id="87" presetID="8" presetClass="emph" presetSubtype="0" repeatCount="indefinite" fill="hold" nodeType="withEffect">
                                  <p:stCondLst>
                                    <p:cond delay="0"/>
                                  </p:stCondLst>
                                  <p:childTnLst>
                                    <p:animRot by="21600000">
                                      <p:cBhvr>
                                        <p:cTn id="88" dur="5000" fill="hold"/>
                                        <p:tgtEl>
                                          <p:spTgt spid="97301"/>
                                        </p:tgtEl>
                                        <p:attrNameLst>
                                          <p:attrName>r</p:attrName>
                                        </p:attrNameLst>
                                      </p:cBhvr>
                                    </p:animRot>
                                  </p:childTnLst>
                                </p:cTn>
                              </p:par>
                              <p:par>
                                <p:cTn id="89" presetID="0" presetClass="path" presetSubtype="0" repeatCount="indefinite" fill="hold" nodeType="withEffect">
                                  <p:stCondLst>
                                    <p:cond delay="0"/>
                                  </p:stCondLst>
                                  <p:childTnLst>
                                    <p:animMotion origin="layout" path="M -0.00746 0.02222 L 0.12986 -0.19561 L 0.25417 0.15717 L 0.03125 -0.20394 L -0.00746 0.02222 Z " pathEditMode="relative" rAng="0" ptsTypes="AAAAA">
                                      <p:cBhvr>
                                        <p:cTn id="90" dur="5000" fill="hold"/>
                                        <p:tgtEl>
                                          <p:spTgt spid="97298"/>
                                        </p:tgtEl>
                                        <p:attrNameLst>
                                          <p:attrName>ppt_x</p:attrName>
                                          <p:attrName>ppt_y</p:attrName>
                                        </p:attrNameLst>
                                      </p:cBhvr>
                                      <p:rCtr x="13073" y="-4560"/>
                                    </p:animMotion>
                                  </p:childTnLst>
                                </p:cTn>
                              </p:par>
                              <p:par>
                                <p:cTn id="91" presetID="8" presetClass="emph" presetSubtype="0" repeatCount="indefinite" fill="hold" nodeType="withEffect">
                                  <p:stCondLst>
                                    <p:cond delay="0"/>
                                  </p:stCondLst>
                                  <p:childTnLst>
                                    <p:animRot by="21600000">
                                      <p:cBhvr>
                                        <p:cTn id="92" dur="5000" fill="hold"/>
                                        <p:tgtEl>
                                          <p:spTgt spid="97298"/>
                                        </p:tgtEl>
                                        <p:attrNameLst>
                                          <p:attrName>r</p:attrName>
                                        </p:attrNameLst>
                                      </p:cBhvr>
                                    </p:animRot>
                                  </p:childTnLst>
                                </p:cTn>
                              </p:par>
                              <p:par>
                                <p:cTn id="93" presetID="0" presetClass="path" presetSubtype="0" repeatCount="indefinite" fill="hold" nodeType="withEffect">
                                  <p:stCondLst>
                                    <p:cond delay="0"/>
                                  </p:stCondLst>
                                  <p:childTnLst>
                                    <p:animMotion origin="layout" path="M -0.00139 0.0044 L 0.20885 -0.12986 L -0.2507 -0.35949 L -0.22847 -0.01412 L -0.00139 0.0044 Z " pathEditMode="relative" rAng="0" ptsTypes="AAAAA">
                                      <p:cBhvr>
                                        <p:cTn id="94" dur="5000" fill="hold"/>
                                        <p:tgtEl>
                                          <p:spTgt spid="97329"/>
                                        </p:tgtEl>
                                        <p:attrNameLst>
                                          <p:attrName>ppt_x</p:attrName>
                                          <p:attrName>ppt_y</p:attrName>
                                        </p:attrNameLst>
                                      </p:cBhvr>
                                      <p:rCtr x="-1962" y="-18194"/>
                                    </p:animMotion>
                                  </p:childTnLst>
                                </p:cTn>
                              </p:par>
                              <p:par>
                                <p:cTn id="95" presetID="8" presetClass="emph" presetSubtype="0" repeatCount="indefinite" fill="hold" nodeType="withEffect">
                                  <p:stCondLst>
                                    <p:cond delay="0"/>
                                  </p:stCondLst>
                                  <p:childTnLst>
                                    <p:animRot by="21600000">
                                      <p:cBhvr>
                                        <p:cTn id="96" dur="5000" fill="hold"/>
                                        <p:tgtEl>
                                          <p:spTgt spid="97329"/>
                                        </p:tgtEl>
                                        <p:attrNameLst>
                                          <p:attrName>r</p:attrName>
                                        </p:attrNameLst>
                                      </p:cBhvr>
                                    </p:animRot>
                                  </p:childTnLst>
                                </p:cTn>
                              </p:par>
                              <p:par>
                                <p:cTn id="97" presetID="0" presetClass="path" presetSubtype="0" repeatCount="indefinite" fill="hold" nodeType="withEffect">
                                  <p:stCondLst>
                                    <p:cond delay="0"/>
                                  </p:stCondLst>
                                  <p:childTnLst>
                                    <p:animMotion origin="layout" path="M 1.66667E-6 1.85185E-6 L 0.05243 0.09884 L 0.0816 0.06458 L 0.07673 -0.20116 L -0.11493 -0.18357 L 1.66667E-6 1.85185E-6 Z " pathEditMode="relative" rAng="0" ptsTypes="AAAAAA">
                                      <p:cBhvr>
                                        <p:cTn id="98" dur="5000" fill="hold"/>
                                        <p:tgtEl>
                                          <p:spTgt spid="97295"/>
                                        </p:tgtEl>
                                        <p:attrNameLst>
                                          <p:attrName>ppt_x</p:attrName>
                                          <p:attrName>ppt_y</p:attrName>
                                        </p:attrNameLst>
                                      </p:cBhvr>
                                      <p:rCtr x="-1667" y="-5116"/>
                                    </p:animMotion>
                                  </p:childTnLst>
                                </p:cTn>
                              </p:par>
                              <p:par>
                                <p:cTn id="99" presetID="8" presetClass="emph" presetSubtype="0" repeatCount="indefinite" fill="hold" nodeType="withEffect">
                                  <p:stCondLst>
                                    <p:cond delay="0"/>
                                  </p:stCondLst>
                                  <p:childTnLst>
                                    <p:animRot by="21600000">
                                      <p:cBhvr>
                                        <p:cTn id="100" dur="5000" fill="hold"/>
                                        <p:tgtEl>
                                          <p:spTgt spid="97295"/>
                                        </p:tgtEl>
                                        <p:attrNameLst>
                                          <p:attrName>r</p:attrName>
                                        </p:attrNameLst>
                                      </p:cBhvr>
                                    </p:animRot>
                                  </p:childTnLst>
                                </p:cTn>
                              </p:par>
                              <p:par>
                                <p:cTn id="101" presetID="9" presetClass="entr" presetSubtype="0" fill="hold" nodeType="withEffect">
                                  <p:stCondLst>
                                    <p:cond delay="0"/>
                                  </p:stCondLst>
                                  <p:childTnLst>
                                    <p:set>
                                      <p:cBhvr>
                                        <p:cTn id="102" dur="1" fill="hold">
                                          <p:stCondLst>
                                            <p:cond delay="0"/>
                                          </p:stCondLst>
                                        </p:cTn>
                                        <p:tgtEl>
                                          <p:spTgt spid="97287"/>
                                        </p:tgtEl>
                                        <p:attrNameLst>
                                          <p:attrName>style.visibility</p:attrName>
                                        </p:attrNameLst>
                                      </p:cBhvr>
                                      <p:to>
                                        <p:strVal val="visible"/>
                                      </p:to>
                                    </p:set>
                                    <p:animEffect transition="in" filter="dissolve">
                                      <p:cBhvr>
                                        <p:cTn id="103" dur="500"/>
                                        <p:tgtEl>
                                          <p:spTgt spid="97287"/>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97332"/>
                                        </p:tgtEl>
                                        <p:attrNameLst>
                                          <p:attrName>style.visibility</p:attrName>
                                        </p:attrNameLst>
                                      </p:cBhvr>
                                      <p:to>
                                        <p:strVal val="visible"/>
                                      </p:to>
                                    </p:set>
                                    <p:animEffect transition="in" filter="fade">
                                      <p:cBhvr>
                                        <p:cTn id="106" dur="2000"/>
                                        <p:tgtEl>
                                          <p:spTgt spid="97332"/>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53" presetClass="exit" presetSubtype="0" fill="hold" grpId="1" nodeType="clickEffect">
                                  <p:stCondLst>
                                    <p:cond delay="0"/>
                                  </p:stCondLst>
                                  <p:childTnLst>
                                    <p:anim calcmode="lin" valueType="num">
                                      <p:cBhvr>
                                        <p:cTn id="110" dur="500"/>
                                        <p:tgtEl>
                                          <p:spTgt spid="97287"/>
                                        </p:tgtEl>
                                        <p:attrNameLst>
                                          <p:attrName>ppt_w</p:attrName>
                                        </p:attrNameLst>
                                      </p:cBhvr>
                                      <p:tavLst>
                                        <p:tav tm="0">
                                          <p:val>
                                            <p:strVal val="ppt_w"/>
                                          </p:val>
                                        </p:tav>
                                        <p:tav tm="100000">
                                          <p:val>
                                            <p:fltVal val="0"/>
                                          </p:val>
                                        </p:tav>
                                      </p:tavLst>
                                    </p:anim>
                                    <p:anim calcmode="lin" valueType="num">
                                      <p:cBhvr>
                                        <p:cTn id="111" dur="500"/>
                                        <p:tgtEl>
                                          <p:spTgt spid="97287"/>
                                        </p:tgtEl>
                                        <p:attrNameLst>
                                          <p:attrName>ppt_h</p:attrName>
                                        </p:attrNameLst>
                                      </p:cBhvr>
                                      <p:tavLst>
                                        <p:tav tm="0">
                                          <p:val>
                                            <p:strVal val="ppt_h"/>
                                          </p:val>
                                        </p:tav>
                                        <p:tav tm="100000">
                                          <p:val>
                                            <p:fltVal val="0"/>
                                          </p:val>
                                        </p:tav>
                                      </p:tavLst>
                                    </p:anim>
                                    <p:animEffect transition="out" filter="fade">
                                      <p:cBhvr>
                                        <p:cTn id="112" dur="500"/>
                                        <p:tgtEl>
                                          <p:spTgt spid="97287"/>
                                        </p:tgtEl>
                                      </p:cBhvr>
                                    </p:animEffect>
                                    <p:set>
                                      <p:cBhvr>
                                        <p:cTn id="113" dur="1" fill="hold">
                                          <p:stCondLst>
                                            <p:cond delay="499"/>
                                          </p:stCondLst>
                                        </p:cTn>
                                        <p:tgtEl>
                                          <p:spTgt spid="97287"/>
                                        </p:tgtEl>
                                        <p:attrNameLst>
                                          <p:attrName>style.visibility</p:attrName>
                                        </p:attrNameLst>
                                      </p:cBhvr>
                                      <p:to>
                                        <p:strVal val="hidden"/>
                                      </p:to>
                                    </p:set>
                                  </p:childTnLst>
                                </p:cTn>
                              </p:par>
                              <p:par>
                                <p:cTn id="114" presetID="53" presetClass="exit" presetSubtype="0" fill="hold" grpId="2" nodeType="withEffect">
                                  <p:stCondLst>
                                    <p:cond delay="0"/>
                                  </p:stCondLst>
                                  <p:childTnLst>
                                    <p:anim calcmode="lin" valueType="num">
                                      <p:cBhvr>
                                        <p:cTn id="115" dur="500"/>
                                        <p:tgtEl>
                                          <p:spTgt spid="97332"/>
                                        </p:tgtEl>
                                        <p:attrNameLst>
                                          <p:attrName>ppt_w</p:attrName>
                                        </p:attrNameLst>
                                      </p:cBhvr>
                                      <p:tavLst>
                                        <p:tav tm="0">
                                          <p:val>
                                            <p:strVal val="ppt_w"/>
                                          </p:val>
                                        </p:tav>
                                        <p:tav tm="100000">
                                          <p:val>
                                            <p:fltVal val="0"/>
                                          </p:val>
                                        </p:tav>
                                      </p:tavLst>
                                    </p:anim>
                                    <p:anim calcmode="lin" valueType="num">
                                      <p:cBhvr>
                                        <p:cTn id="116" dur="500"/>
                                        <p:tgtEl>
                                          <p:spTgt spid="97332"/>
                                        </p:tgtEl>
                                        <p:attrNameLst>
                                          <p:attrName>ppt_h</p:attrName>
                                        </p:attrNameLst>
                                      </p:cBhvr>
                                      <p:tavLst>
                                        <p:tav tm="0">
                                          <p:val>
                                            <p:strVal val="ppt_h"/>
                                          </p:val>
                                        </p:tav>
                                        <p:tav tm="100000">
                                          <p:val>
                                            <p:fltVal val="0"/>
                                          </p:val>
                                        </p:tav>
                                      </p:tavLst>
                                    </p:anim>
                                    <p:animEffect transition="out" filter="fade">
                                      <p:cBhvr>
                                        <p:cTn id="117" dur="500"/>
                                        <p:tgtEl>
                                          <p:spTgt spid="97332"/>
                                        </p:tgtEl>
                                      </p:cBhvr>
                                    </p:animEffect>
                                    <p:set>
                                      <p:cBhvr>
                                        <p:cTn id="118" dur="1" fill="hold">
                                          <p:stCondLst>
                                            <p:cond delay="499"/>
                                          </p:stCondLst>
                                        </p:cTn>
                                        <p:tgtEl>
                                          <p:spTgt spid="97332"/>
                                        </p:tgtEl>
                                        <p:attrNameLst>
                                          <p:attrName>style.visibility</p:attrName>
                                        </p:attrNameLst>
                                      </p:cBhvr>
                                      <p:to>
                                        <p:strVal val="hidden"/>
                                      </p:to>
                                    </p:set>
                                  </p:childTnLst>
                                </p:cTn>
                              </p:par>
                              <p:par>
                                <p:cTn id="119" presetID="9" presetClass="entr" presetSubtype="0" fill="hold" grpId="0" nodeType="withEffect">
                                  <p:stCondLst>
                                    <p:cond delay="0"/>
                                  </p:stCondLst>
                                  <p:childTnLst>
                                    <p:set>
                                      <p:cBhvr>
                                        <p:cTn id="120" dur="1" fill="hold">
                                          <p:stCondLst>
                                            <p:cond delay="0"/>
                                          </p:stCondLst>
                                        </p:cTn>
                                        <p:tgtEl>
                                          <p:spTgt spid="97290"/>
                                        </p:tgtEl>
                                        <p:attrNameLst>
                                          <p:attrName>style.visibility</p:attrName>
                                        </p:attrNameLst>
                                      </p:cBhvr>
                                      <p:to>
                                        <p:strVal val="visible"/>
                                      </p:to>
                                    </p:set>
                                    <p:animEffect transition="in" filter="dissolve">
                                      <p:cBhvr>
                                        <p:cTn id="121" dur="500"/>
                                        <p:tgtEl>
                                          <p:spTgt spid="97290"/>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22" presetClass="entr" presetSubtype="1" fill="hold" grpId="0" nodeType="clickEffect">
                                  <p:stCondLst>
                                    <p:cond delay="0"/>
                                  </p:stCondLst>
                                  <p:childTnLst>
                                    <p:set>
                                      <p:cBhvr>
                                        <p:cTn id="125" dur="1" fill="hold">
                                          <p:stCondLst>
                                            <p:cond delay="0"/>
                                          </p:stCondLst>
                                        </p:cTn>
                                        <p:tgtEl>
                                          <p:spTgt spid="97289"/>
                                        </p:tgtEl>
                                        <p:attrNameLst>
                                          <p:attrName>style.visibility</p:attrName>
                                        </p:attrNameLst>
                                      </p:cBhvr>
                                      <p:to>
                                        <p:strVal val="visible"/>
                                      </p:to>
                                    </p:set>
                                    <p:animEffect transition="in" filter="wipe(up)">
                                      <p:cBhvr>
                                        <p:cTn id="126" dur="2000"/>
                                        <p:tgtEl>
                                          <p:spTgt spid="97289"/>
                                        </p:tgtEl>
                                      </p:cBhvr>
                                    </p:animEffect>
                                  </p:childTnLst>
                                </p:cTn>
                              </p:par>
                              <p:par>
                                <p:cTn id="127" presetID="53" presetClass="exit" presetSubtype="0" fill="hold" grpId="1" nodeType="withEffect">
                                  <p:stCondLst>
                                    <p:cond delay="0"/>
                                  </p:stCondLst>
                                  <p:childTnLst>
                                    <p:anim calcmode="lin" valueType="num">
                                      <p:cBhvr>
                                        <p:cTn id="128" dur="500"/>
                                        <p:tgtEl>
                                          <p:spTgt spid="97290"/>
                                        </p:tgtEl>
                                        <p:attrNameLst>
                                          <p:attrName>ppt_w</p:attrName>
                                        </p:attrNameLst>
                                      </p:cBhvr>
                                      <p:tavLst>
                                        <p:tav tm="0">
                                          <p:val>
                                            <p:strVal val="ppt_w"/>
                                          </p:val>
                                        </p:tav>
                                        <p:tav tm="100000">
                                          <p:val>
                                            <p:fltVal val="0"/>
                                          </p:val>
                                        </p:tav>
                                      </p:tavLst>
                                    </p:anim>
                                    <p:anim calcmode="lin" valueType="num">
                                      <p:cBhvr>
                                        <p:cTn id="129" dur="500"/>
                                        <p:tgtEl>
                                          <p:spTgt spid="97290"/>
                                        </p:tgtEl>
                                        <p:attrNameLst>
                                          <p:attrName>ppt_h</p:attrName>
                                        </p:attrNameLst>
                                      </p:cBhvr>
                                      <p:tavLst>
                                        <p:tav tm="0">
                                          <p:val>
                                            <p:strVal val="ppt_h"/>
                                          </p:val>
                                        </p:tav>
                                        <p:tav tm="100000">
                                          <p:val>
                                            <p:fltVal val="0"/>
                                          </p:val>
                                        </p:tav>
                                      </p:tavLst>
                                    </p:anim>
                                    <p:animEffect transition="out" filter="fade">
                                      <p:cBhvr>
                                        <p:cTn id="130" dur="500"/>
                                        <p:tgtEl>
                                          <p:spTgt spid="97290"/>
                                        </p:tgtEl>
                                      </p:cBhvr>
                                    </p:animEffect>
                                    <p:set>
                                      <p:cBhvr>
                                        <p:cTn id="131" dur="1" fill="hold">
                                          <p:stCondLst>
                                            <p:cond delay="499"/>
                                          </p:stCondLst>
                                        </p:cTn>
                                        <p:tgtEl>
                                          <p:spTgt spid="97290"/>
                                        </p:tgtEl>
                                        <p:attrNameLst>
                                          <p:attrName>style.visibility</p:attrName>
                                        </p:attrNameLst>
                                      </p:cBhvr>
                                      <p:to>
                                        <p:strVal val="hidden"/>
                                      </p:to>
                                    </p:set>
                                  </p:childTnLst>
                                </p:cTn>
                              </p:par>
                              <p:par>
                                <p:cTn id="132" presetID="53" presetClass="exit" presetSubtype="0" fill="hold" grpId="0" nodeType="withEffect">
                                  <p:stCondLst>
                                    <p:cond delay="0"/>
                                  </p:stCondLst>
                                  <p:childTnLst>
                                    <p:anim calcmode="lin" valueType="num">
                                      <p:cBhvr>
                                        <p:cTn id="133" dur="500"/>
                                        <p:tgtEl>
                                          <p:spTgt spid="97288"/>
                                        </p:tgtEl>
                                        <p:attrNameLst>
                                          <p:attrName>ppt_w</p:attrName>
                                        </p:attrNameLst>
                                      </p:cBhvr>
                                      <p:tavLst>
                                        <p:tav tm="0">
                                          <p:val>
                                            <p:strVal val="ppt_w"/>
                                          </p:val>
                                        </p:tav>
                                        <p:tav tm="100000">
                                          <p:val>
                                            <p:fltVal val="0"/>
                                          </p:val>
                                        </p:tav>
                                      </p:tavLst>
                                    </p:anim>
                                    <p:anim calcmode="lin" valueType="num">
                                      <p:cBhvr>
                                        <p:cTn id="134" dur="500"/>
                                        <p:tgtEl>
                                          <p:spTgt spid="97288"/>
                                        </p:tgtEl>
                                        <p:attrNameLst>
                                          <p:attrName>ppt_h</p:attrName>
                                        </p:attrNameLst>
                                      </p:cBhvr>
                                      <p:tavLst>
                                        <p:tav tm="0">
                                          <p:val>
                                            <p:strVal val="ppt_h"/>
                                          </p:val>
                                        </p:tav>
                                        <p:tav tm="100000">
                                          <p:val>
                                            <p:fltVal val="0"/>
                                          </p:val>
                                        </p:tav>
                                      </p:tavLst>
                                    </p:anim>
                                    <p:animEffect transition="out" filter="fade">
                                      <p:cBhvr>
                                        <p:cTn id="135" dur="500"/>
                                        <p:tgtEl>
                                          <p:spTgt spid="97288"/>
                                        </p:tgtEl>
                                      </p:cBhvr>
                                    </p:animEffect>
                                    <p:set>
                                      <p:cBhvr>
                                        <p:cTn id="136" dur="1" fill="hold">
                                          <p:stCondLst>
                                            <p:cond delay="499"/>
                                          </p:stCondLst>
                                        </p:cTn>
                                        <p:tgtEl>
                                          <p:spTgt spid="97288"/>
                                        </p:tgtEl>
                                        <p:attrNameLst>
                                          <p:attrName>style.visibility</p:attrName>
                                        </p:attrNameLst>
                                      </p:cBhvr>
                                      <p:to>
                                        <p:strVal val="hidden"/>
                                      </p:to>
                                    </p:set>
                                  </p:childTnLst>
                                </p:cTn>
                              </p:par>
                              <p:par>
                                <p:cTn id="137" presetID="10" presetClass="exit" presetSubtype="0" fill="hold" grpId="0" nodeType="withEffect">
                                  <p:stCondLst>
                                    <p:cond delay="0"/>
                                  </p:stCondLst>
                                  <p:childTnLst>
                                    <p:animEffect transition="out" filter="fade">
                                      <p:cBhvr>
                                        <p:cTn id="138" dur="2000"/>
                                        <p:tgtEl>
                                          <p:spTgt spid="97287"/>
                                        </p:tgtEl>
                                      </p:cBhvr>
                                    </p:animEffect>
                                    <p:set>
                                      <p:cBhvr>
                                        <p:cTn id="139" dur="1" fill="hold">
                                          <p:stCondLst>
                                            <p:cond delay="1999"/>
                                          </p:stCondLst>
                                        </p:cTn>
                                        <p:tgtEl>
                                          <p:spTgt spid="97287"/>
                                        </p:tgtEl>
                                        <p:attrNameLst>
                                          <p:attrName>style.visibility</p:attrName>
                                        </p:attrNameLst>
                                      </p:cBhvr>
                                      <p:to>
                                        <p:strVal val="hidden"/>
                                      </p:to>
                                    </p:set>
                                  </p:childTnLst>
                                </p:cTn>
                              </p:par>
                              <p:par>
                                <p:cTn id="140" presetID="10" presetClass="exit" presetSubtype="0" fill="hold" grpId="1" nodeType="withEffect">
                                  <p:stCondLst>
                                    <p:cond delay="0"/>
                                  </p:stCondLst>
                                  <p:childTnLst>
                                    <p:animEffect transition="out" filter="fade">
                                      <p:cBhvr>
                                        <p:cTn id="141" dur="2000"/>
                                        <p:tgtEl>
                                          <p:spTgt spid="97332"/>
                                        </p:tgtEl>
                                      </p:cBhvr>
                                    </p:animEffect>
                                    <p:set>
                                      <p:cBhvr>
                                        <p:cTn id="142" dur="1" fill="hold">
                                          <p:stCondLst>
                                            <p:cond delay="1999"/>
                                          </p:stCondLst>
                                        </p:cTn>
                                        <p:tgtEl>
                                          <p:spTgt spid="97332"/>
                                        </p:tgtEl>
                                        <p:attrNameLst>
                                          <p:attrName>style.visibility</p:attrName>
                                        </p:attrNameLst>
                                      </p:cBhvr>
                                      <p:to>
                                        <p:strVal val="hidden"/>
                                      </p:to>
                                    </p:set>
                                  </p:childTnLst>
                                </p:cTn>
                              </p:par>
                              <p:par>
                                <p:cTn id="143" presetID="1" presetClass="entr" presetSubtype="0" fill="hold" nodeType="withEffect">
                                  <p:stCondLst>
                                    <p:cond delay="0"/>
                                  </p:stCondLst>
                                  <p:childTnLst>
                                    <p:set>
                                      <p:cBhvr>
                                        <p:cTn id="144" dur="1" fill="hold">
                                          <p:stCondLst>
                                            <p:cond delay="0"/>
                                          </p:stCondLst>
                                        </p:cTn>
                                        <p:tgtEl>
                                          <p:spTgt spid="97326"/>
                                        </p:tgtEl>
                                        <p:attrNameLst>
                                          <p:attrName>style.visibility</p:attrName>
                                        </p:attrNameLst>
                                      </p:cBhvr>
                                      <p:to>
                                        <p:strVal val="visible"/>
                                      </p:to>
                                    </p:set>
                                  </p:childTnLst>
                                </p:cTn>
                              </p:par>
                              <p:par>
                                <p:cTn id="145" presetID="1" presetClass="entr" presetSubtype="0" fill="hold" nodeType="withEffect">
                                  <p:stCondLst>
                                    <p:cond delay="0"/>
                                  </p:stCondLst>
                                  <p:childTnLst>
                                    <p:set>
                                      <p:cBhvr>
                                        <p:cTn id="146" dur="1" fill="hold">
                                          <p:stCondLst>
                                            <p:cond delay="0"/>
                                          </p:stCondLst>
                                        </p:cTn>
                                        <p:tgtEl>
                                          <p:spTgt spid="97320"/>
                                        </p:tgtEl>
                                        <p:attrNameLst>
                                          <p:attrName>style.visibility</p:attrName>
                                        </p:attrNameLst>
                                      </p:cBhvr>
                                      <p:to>
                                        <p:strVal val="visible"/>
                                      </p:to>
                                    </p:set>
                                  </p:childTnLst>
                                </p:cTn>
                              </p:par>
                              <p:par>
                                <p:cTn id="147" presetID="1" presetClass="entr" presetSubtype="0" fill="hold" nodeType="withEffect">
                                  <p:stCondLst>
                                    <p:cond delay="0"/>
                                  </p:stCondLst>
                                  <p:childTnLst>
                                    <p:set>
                                      <p:cBhvr>
                                        <p:cTn id="148" dur="1" fill="hold">
                                          <p:stCondLst>
                                            <p:cond delay="0"/>
                                          </p:stCondLst>
                                        </p:cTn>
                                        <p:tgtEl>
                                          <p:spTgt spid="97314"/>
                                        </p:tgtEl>
                                        <p:attrNameLst>
                                          <p:attrName>style.visibility</p:attrName>
                                        </p:attrNameLst>
                                      </p:cBhvr>
                                      <p:to>
                                        <p:strVal val="visible"/>
                                      </p:to>
                                    </p:set>
                                  </p:childTnLst>
                                </p:cTn>
                              </p:par>
                              <p:par>
                                <p:cTn id="149" presetID="1" presetClass="entr" presetSubtype="0" fill="hold" nodeType="withEffect">
                                  <p:stCondLst>
                                    <p:cond delay="0"/>
                                  </p:stCondLst>
                                  <p:childTnLst>
                                    <p:set>
                                      <p:cBhvr>
                                        <p:cTn id="150" dur="1" fill="hold">
                                          <p:stCondLst>
                                            <p:cond delay="0"/>
                                          </p:stCondLst>
                                        </p:cTn>
                                        <p:tgtEl>
                                          <p:spTgt spid="97308"/>
                                        </p:tgtEl>
                                        <p:attrNameLst>
                                          <p:attrName>style.visibility</p:attrName>
                                        </p:attrNameLst>
                                      </p:cBhvr>
                                      <p:to>
                                        <p:strVal val="visible"/>
                                      </p:to>
                                    </p:set>
                                  </p:childTnLst>
                                </p:cTn>
                              </p:par>
                              <p:par>
                                <p:cTn id="151" presetID="1" presetClass="exit" presetSubtype="0" fill="hold" nodeType="withEffect">
                                  <p:stCondLst>
                                    <p:cond delay="0"/>
                                  </p:stCondLst>
                                  <p:childTnLst>
                                    <p:set>
                                      <p:cBhvr>
                                        <p:cTn id="152" dur="1" fill="hold">
                                          <p:stCondLst>
                                            <p:cond delay="0"/>
                                          </p:stCondLst>
                                        </p:cTn>
                                        <p:tgtEl>
                                          <p:spTgt spid="97329"/>
                                        </p:tgtEl>
                                        <p:attrNameLst>
                                          <p:attrName>style.visibility</p:attrName>
                                        </p:attrNameLst>
                                      </p:cBhvr>
                                      <p:to>
                                        <p:strVal val="hidden"/>
                                      </p:to>
                                    </p:set>
                                  </p:childTnLst>
                                </p:cTn>
                              </p:par>
                              <p:par>
                                <p:cTn id="153" presetID="1" presetClass="exit" presetSubtype="0" fill="hold" nodeType="withEffect">
                                  <p:stCondLst>
                                    <p:cond delay="0"/>
                                  </p:stCondLst>
                                  <p:childTnLst>
                                    <p:set>
                                      <p:cBhvr>
                                        <p:cTn id="154" dur="1" fill="hold">
                                          <p:stCondLst>
                                            <p:cond delay="0"/>
                                          </p:stCondLst>
                                        </p:cTn>
                                        <p:tgtEl>
                                          <p:spTgt spid="97295"/>
                                        </p:tgtEl>
                                        <p:attrNameLst>
                                          <p:attrName>style.visibility</p:attrName>
                                        </p:attrNameLst>
                                      </p:cBhvr>
                                      <p:to>
                                        <p:strVal val="hidden"/>
                                      </p:to>
                                    </p:set>
                                  </p:childTnLst>
                                </p:cTn>
                              </p:par>
                              <p:par>
                                <p:cTn id="155" presetID="1" presetClass="exit" presetSubtype="0" fill="hold" nodeType="withEffect">
                                  <p:stCondLst>
                                    <p:cond delay="0"/>
                                  </p:stCondLst>
                                  <p:childTnLst>
                                    <p:set>
                                      <p:cBhvr>
                                        <p:cTn id="156" dur="1" fill="hold">
                                          <p:stCondLst>
                                            <p:cond delay="0"/>
                                          </p:stCondLst>
                                        </p:cTn>
                                        <p:tgtEl>
                                          <p:spTgt spid="97301"/>
                                        </p:tgtEl>
                                        <p:attrNameLst>
                                          <p:attrName>style.visibility</p:attrName>
                                        </p:attrNameLst>
                                      </p:cBhvr>
                                      <p:to>
                                        <p:strVal val="hidden"/>
                                      </p:to>
                                    </p:set>
                                  </p:childTnLst>
                                </p:cTn>
                              </p:par>
                              <p:par>
                                <p:cTn id="157" presetID="1" presetClass="exit" presetSubtype="0" fill="hold" nodeType="withEffect">
                                  <p:stCondLst>
                                    <p:cond delay="0"/>
                                  </p:stCondLst>
                                  <p:childTnLst>
                                    <p:set>
                                      <p:cBhvr>
                                        <p:cTn id="158" dur="1" fill="hold">
                                          <p:stCondLst>
                                            <p:cond delay="0"/>
                                          </p:stCondLst>
                                        </p:cTn>
                                        <p:tgtEl>
                                          <p:spTgt spid="97298"/>
                                        </p:tgtEl>
                                        <p:attrNameLst>
                                          <p:attrName>style.visibility</p:attrName>
                                        </p:attrNameLst>
                                      </p:cBhvr>
                                      <p:to>
                                        <p:strVal val="hidden"/>
                                      </p:to>
                                    </p:set>
                                  </p:childTnLst>
                                </p:cTn>
                              </p:par>
                              <p:par>
                                <p:cTn id="159" presetID="0" presetClass="path" presetSubtype="0" repeatCount="2000" fill="hold" nodeType="withEffect">
                                  <p:stCondLst>
                                    <p:cond delay="0"/>
                                  </p:stCondLst>
                                  <p:childTnLst>
                                    <p:animMotion origin="layout" path="M 3.05556E-6 2.59259E-6 L -0.10157 0.15162 L -0.19601 -0.07523 L -0.10226 -0.17986 L 3.05556E-6 2.59259E-6 Z " pathEditMode="relative" rAng="0" ptsTypes="AAAAA">
                                      <p:cBhvr>
                                        <p:cTn id="160" dur="1100" fill="hold"/>
                                        <p:tgtEl>
                                          <p:spTgt spid="97314"/>
                                        </p:tgtEl>
                                        <p:attrNameLst>
                                          <p:attrName>ppt_x</p:attrName>
                                          <p:attrName>ppt_y</p:attrName>
                                        </p:attrNameLst>
                                      </p:cBhvr>
                                      <p:rCtr x="-9809" y="-1412"/>
                                    </p:animMotion>
                                  </p:childTnLst>
                                </p:cTn>
                              </p:par>
                              <p:par>
                                <p:cTn id="161" presetID="8" presetClass="emph" presetSubtype="0" repeatCount="2000" fill="hold" nodeType="withEffect">
                                  <p:stCondLst>
                                    <p:cond delay="0"/>
                                  </p:stCondLst>
                                  <p:childTnLst>
                                    <p:animRot by="21600000">
                                      <p:cBhvr>
                                        <p:cTn id="162" dur="1100" fill="hold"/>
                                        <p:tgtEl>
                                          <p:spTgt spid="97314"/>
                                        </p:tgtEl>
                                        <p:attrNameLst>
                                          <p:attrName>r</p:attrName>
                                        </p:attrNameLst>
                                      </p:cBhvr>
                                    </p:animRot>
                                  </p:childTnLst>
                                </p:cTn>
                              </p:par>
                              <p:par>
                                <p:cTn id="163" presetID="0" presetClass="path" presetSubtype="0" repeatCount="2000" fill="hold" nodeType="withEffect">
                                  <p:stCondLst>
                                    <p:cond delay="0"/>
                                  </p:stCondLst>
                                  <p:childTnLst>
                                    <p:animMotion origin="layout" path="M -0.00746 0.02222 L 0.12986 -0.19561 L 0.25417 0.15717 L 0.03125 -0.20394 L -0.00746 0.02222 Z " pathEditMode="relative" rAng="0" ptsTypes="AAAAA">
                                      <p:cBhvr>
                                        <p:cTn id="164" dur="1100" fill="hold"/>
                                        <p:tgtEl>
                                          <p:spTgt spid="97308"/>
                                        </p:tgtEl>
                                        <p:attrNameLst>
                                          <p:attrName>ppt_x</p:attrName>
                                          <p:attrName>ppt_y</p:attrName>
                                        </p:attrNameLst>
                                      </p:cBhvr>
                                      <p:rCtr x="13073" y="-4560"/>
                                    </p:animMotion>
                                  </p:childTnLst>
                                </p:cTn>
                              </p:par>
                              <p:par>
                                <p:cTn id="165" presetID="8" presetClass="emph" presetSubtype="0" repeatCount="2000" fill="hold" nodeType="withEffect">
                                  <p:stCondLst>
                                    <p:cond delay="0"/>
                                  </p:stCondLst>
                                  <p:childTnLst>
                                    <p:animRot by="21600000">
                                      <p:cBhvr>
                                        <p:cTn id="166" dur="1100" fill="hold"/>
                                        <p:tgtEl>
                                          <p:spTgt spid="97308"/>
                                        </p:tgtEl>
                                        <p:attrNameLst>
                                          <p:attrName>r</p:attrName>
                                        </p:attrNameLst>
                                      </p:cBhvr>
                                    </p:animRot>
                                  </p:childTnLst>
                                </p:cTn>
                              </p:par>
                              <p:par>
                                <p:cTn id="167" presetID="0" presetClass="path" presetSubtype="0" repeatCount="indefinite" fill="hold" nodeType="withEffect">
                                  <p:stCondLst>
                                    <p:cond delay="0"/>
                                  </p:stCondLst>
                                  <p:childTnLst>
                                    <p:animMotion origin="layout" path="M -0.00139 0.0044 L 0.20902 -0.12963 L -0.2507 -0.35949 L -0.22848 -0.01412 L -0.00139 0.0044 Z " pathEditMode="relative" rAng="0" ptsTypes="AAAAA">
                                      <p:cBhvr>
                                        <p:cTn id="168" dur="1100" fill="hold"/>
                                        <p:tgtEl>
                                          <p:spTgt spid="97326"/>
                                        </p:tgtEl>
                                        <p:attrNameLst>
                                          <p:attrName>ppt_x</p:attrName>
                                          <p:attrName>ppt_y</p:attrName>
                                        </p:attrNameLst>
                                      </p:cBhvr>
                                      <p:rCtr x="-1944" y="-18194"/>
                                    </p:animMotion>
                                  </p:childTnLst>
                                </p:cTn>
                              </p:par>
                              <p:par>
                                <p:cTn id="169" presetID="8" presetClass="emph" presetSubtype="0" repeatCount="indefinite" fill="hold" nodeType="withEffect">
                                  <p:stCondLst>
                                    <p:cond delay="0"/>
                                  </p:stCondLst>
                                  <p:childTnLst>
                                    <p:animRot by="21600000">
                                      <p:cBhvr>
                                        <p:cTn id="170" dur="1100" fill="hold"/>
                                        <p:tgtEl>
                                          <p:spTgt spid="97326"/>
                                        </p:tgtEl>
                                        <p:attrNameLst>
                                          <p:attrName>r</p:attrName>
                                        </p:attrNameLst>
                                      </p:cBhvr>
                                    </p:animRot>
                                  </p:childTnLst>
                                </p:cTn>
                              </p:par>
                              <p:par>
                                <p:cTn id="171" presetID="0" presetClass="path" presetSubtype="0" repeatCount="indefinite" fill="hold" nodeType="withEffect">
                                  <p:stCondLst>
                                    <p:cond delay="0"/>
                                  </p:stCondLst>
                                  <p:childTnLst>
                                    <p:animMotion origin="layout" path="M 4.44444E-6 -0.00023 L 0.09027 -0.03009 L 0.14652 -0.03842 L 0.07673 -0.20115 L -0.14202 -0.26203 L -0.25243 0.12686 L 4.44444E-6 -0.00023 Z " pathEditMode="relative" rAng="0" ptsTypes="AAAAAAA">
                                      <p:cBhvr>
                                        <p:cTn id="172" dur="1100" fill="hold"/>
                                        <p:tgtEl>
                                          <p:spTgt spid="97320"/>
                                        </p:tgtEl>
                                        <p:attrNameLst>
                                          <p:attrName>ppt_x</p:attrName>
                                          <p:attrName>ppt_y</p:attrName>
                                        </p:attrNameLst>
                                      </p:cBhvr>
                                      <p:rCtr x="-5295" y="-6736"/>
                                    </p:animMotion>
                                  </p:childTnLst>
                                </p:cTn>
                              </p:par>
                              <p:par>
                                <p:cTn id="173" presetID="8" presetClass="emph" presetSubtype="0" repeatCount="indefinite" fill="hold" nodeType="withEffect">
                                  <p:stCondLst>
                                    <p:cond delay="0"/>
                                  </p:stCondLst>
                                  <p:childTnLst>
                                    <p:animRot by="21600000">
                                      <p:cBhvr>
                                        <p:cTn id="174" dur="1100" fill="hold"/>
                                        <p:tgtEl>
                                          <p:spTgt spid="97320"/>
                                        </p:tgtEl>
                                        <p:attrNameLst>
                                          <p:attrName>r</p:attrName>
                                        </p:attrNameLst>
                                      </p:cBhvr>
                                    </p:animRot>
                                  </p:childTnLst>
                                </p:cTn>
                              </p:par>
                            </p:childTnLst>
                          </p:cTn>
                        </p:par>
                        <p:par>
                          <p:cTn id="175" fill="hold" nodeType="afterGroup">
                            <p:stCondLst>
                              <p:cond delay="2200"/>
                            </p:stCondLst>
                            <p:childTnLst>
                              <p:par>
                                <p:cTn id="176" presetID="1" presetClass="exit" presetSubtype="0" fill="hold" nodeType="afterEffect">
                                  <p:stCondLst>
                                    <p:cond delay="0"/>
                                  </p:stCondLst>
                                  <p:childTnLst>
                                    <p:set>
                                      <p:cBhvr>
                                        <p:cTn id="177" dur="1" fill="hold">
                                          <p:stCondLst>
                                            <p:cond delay="0"/>
                                          </p:stCondLst>
                                        </p:cTn>
                                        <p:tgtEl>
                                          <p:spTgt spid="97314"/>
                                        </p:tgtEl>
                                        <p:attrNameLst>
                                          <p:attrName>style.visibility</p:attrName>
                                        </p:attrNameLst>
                                      </p:cBhvr>
                                      <p:to>
                                        <p:strVal val="hidden"/>
                                      </p:to>
                                    </p:set>
                                  </p:childTnLst>
                                </p:cTn>
                              </p:par>
                              <p:par>
                                <p:cTn id="178" presetID="1" presetClass="exit" presetSubtype="0" fill="hold" nodeType="withEffect">
                                  <p:stCondLst>
                                    <p:cond delay="0"/>
                                  </p:stCondLst>
                                  <p:childTnLst>
                                    <p:set>
                                      <p:cBhvr>
                                        <p:cTn id="179" dur="1" fill="hold">
                                          <p:stCondLst>
                                            <p:cond delay="0"/>
                                          </p:stCondLst>
                                        </p:cTn>
                                        <p:tgtEl>
                                          <p:spTgt spid="97308"/>
                                        </p:tgtEl>
                                        <p:attrNameLst>
                                          <p:attrName>style.visibility</p:attrName>
                                        </p:attrNameLst>
                                      </p:cBhvr>
                                      <p:to>
                                        <p:strVal val="hidden"/>
                                      </p:to>
                                    </p:set>
                                  </p:childTnLst>
                                </p:cTn>
                              </p:par>
                              <p:par>
                                <p:cTn id="180" presetID="1" presetClass="entr" presetSubtype="0" fill="hold" nodeType="withEffect">
                                  <p:stCondLst>
                                    <p:cond delay="0"/>
                                  </p:stCondLst>
                                  <p:childTnLst>
                                    <p:set>
                                      <p:cBhvr>
                                        <p:cTn id="181" dur="1" fill="hold">
                                          <p:stCondLst>
                                            <p:cond delay="0"/>
                                          </p:stCondLst>
                                        </p:cTn>
                                        <p:tgtEl>
                                          <p:spTgt spid="97333"/>
                                        </p:tgtEl>
                                        <p:attrNameLst>
                                          <p:attrName>style.visibility</p:attrName>
                                        </p:attrNameLst>
                                      </p:cBhvr>
                                      <p:to>
                                        <p:strVal val="visible"/>
                                      </p:to>
                                    </p:set>
                                  </p:childTnLst>
                                </p:cTn>
                              </p:par>
                              <p:par>
                                <p:cTn id="182" presetID="1" presetClass="entr" presetSubtype="0" fill="hold" nodeType="withEffect">
                                  <p:stCondLst>
                                    <p:cond delay="0"/>
                                  </p:stCondLst>
                                  <p:childTnLst>
                                    <p:set>
                                      <p:cBhvr>
                                        <p:cTn id="183" dur="1" fill="hold">
                                          <p:stCondLst>
                                            <p:cond delay="0"/>
                                          </p:stCondLst>
                                        </p:cTn>
                                        <p:tgtEl>
                                          <p:spTgt spid="97336"/>
                                        </p:tgtEl>
                                        <p:attrNameLst>
                                          <p:attrName>style.visibility</p:attrName>
                                        </p:attrNameLst>
                                      </p:cBhvr>
                                      <p:to>
                                        <p:strVal val="visible"/>
                                      </p:to>
                                    </p:set>
                                  </p:childTnLst>
                                </p:cTn>
                              </p:par>
                              <p:par>
                                <p:cTn id="184" presetID="0" presetClass="path" presetSubtype="0" repeatCount="indefinite" fill="hold" nodeType="withEffect">
                                  <p:stCondLst>
                                    <p:cond delay="0"/>
                                  </p:stCondLst>
                                  <p:childTnLst>
                                    <p:animMotion origin="layout" path="M 1.11111E-6 -3.7037E-6 L 0.15903 -0.10926 L 0.31146 0.0375 L -0.03438 0.19838 L -0.22083 0.0625 L -0.15417 -0.16666 L 1.11111E-6 -3.7037E-6 Z " pathEditMode="relative" rAng="0" ptsTypes="AAAAAAA">
                                      <p:cBhvr>
                                        <p:cTn id="185" dur="2000" fill="hold"/>
                                        <p:tgtEl>
                                          <p:spTgt spid="97333"/>
                                        </p:tgtEl>
                                        <p:attrNameLst>
                                          <p:attrName>ppt_x</p:attrName>
                                          <p:attrName>ppt_y</p:attrName>
                                        </p:attrNameLst>
                                      </p:cBhvr>
                                      <p:rCtr x="4531" y="1574"/>
                                    </p:animMotion>
                                  </p:childTnLst>
                                </p:cTn>
                              </p:par>
                              <p:par>
                                <p:cTn id="186" presetID="0" presetClass="path" presetSubtype="0" repeatCount="indefinite" fill="hold" nodeType="withEffect">
                                  <p:stCondLst>
                                    <p:cond delay="0"/>
                                  </p:stCondLst>
                                  <p:childTnLst>
                                    <p:animMotion origin="layout" path="M 8.33333E-7 3.33333E-6 L -0.15313 0.1 L -0.18646 -0.11111 L 0.12552 -0.19375 L 0.30312 0.08611 L 8.33333E-7 3.33333E-6 Z " pathEditMode="relative" rAng="0" ptsTypes="AAAAAA">
                                      <p:cBhvr>
                                        <p:cTn id="187" dur="2000" fill="hold"/>
                                        <p:tgtEl>
                                          <p:spTgt spid="97336"/>
                                        </p:tgtEl>
                                        <p:attrNameLst>
                                          <p:attrName>ppt_x</p:attrName>
                                          <p:attrName>ppt_y</p:attrName>
                                        </p:attrNameLst>
                                      </p:cBhvr>
                                      <p:rCtr x="5833" y="-4699"/>
                                    </p:animMotion>
                                  </p:childTnLst>
                                </p:cTn>
                              </p:par>
                              <p:par>
                                <p:cTn id="188" presetID="8" presetClass="emph" presetSubtype="0" repeatCount="indefinite" fill="hold" nodeType="withEffect">
                                  <p:stCondLst>
                                    <p:cond delay="0"/>
                                  </p:stCondLst>
                                  <p:childTnLst>
                                    <p:animRot by="21600000">
                                      <p:cBhvr>
                                        <p:cTn id="189" dur="2000" fill="hold"/>
                                        <p:tgtEl>
                                          <p:spTgt spid="97333"/>
                                        </p:tgtEl>
                                        <p:attrNameLst>
                                          <p:attrName>r</p:attrName>
                                        </p:attrNameLst>
                                      </p:cBhvr>
                                    </p:animRot>
                                  </p:childTnLst>
                                </p:cTn>
                              </p:par>
                              <p:par>
                                <p:cTn id="190" presetID="8" presetClass="emph" presetSubtype="0" repeatCount="indefinite" fill="hold" nodeType="withEffect">
                                  <p:stCondLst>
                                    <p:cond delay="0"/>
                                  </p:stCondLst>
                                  <p:childTnLst>
                                    <p:animRot by="21600000">
                                      <p:cBhvr>
                                        <p:cTn id="191" dur="2000" fill="hold"/>
                                        <p:tgtEl>
                                          <p:spTgt spid="9733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2" grpId="0" animBg="1"/>
      <p:bldP spid="97282" grpId="1" animBg="1"/>
      <p:bldP spid="97282" grpId="2" animBg="1"/>
      <p:bldP spid="97283" grpId="0" animBg="1"/>
      <p:bldP spid="97283" grpId="1" animBg="1"/>
      <p:bldP spid="97287" grpId="0" animBg="1"/>
      <p:bldP spid="97287" grpId="1" animBg="1"/>
      <p:bldP spid="97288" grpId="0" animBg="1"/>
      <p:bldP spid="97288" grpId="1" animBg="1"/>
      <p:bldP spid="97288" grpId="2" animBg="1"/>
      <p:bldP spid="97288" grpId="3" animBg="1"/>
      <p:bldP spid="97289" grpId="0" animBg="1"/>
      <p:bldP spid="97290" grpId="0" animBg="1"/>
      <p:bldP spid="97290" grpId="1" animBg="1"/>
      <p:bldP spid="97290" grpId="2" animBg="1"/>
      <p:bldP spid="97304" grpId="0" animBg="1"/>
      <p:bldP spid="97304" grpId="1" animBg="1"/>
      <p:bldP spid="97304" grpId="2" animBg="1"/>
      <p:bldP spid="97332" grpId="0" animBg="1"/>
      <p:bldP spid="97332" grpId="1" animBg="1"/>
      <p:bldP spid="97332" grpId="2"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946" name="Group 2"/>
          <p:cNvGrpSpPr>
            <a:grpSpLocks/>
          </p:cNvGrpSpPr>
          <p:nvPr/>
        </p:nvGrpSpPr>
        <p:grpSpPr bwMode="auto">
          <a:xfrm>
            <a:off x="825500" y="219075"/>
            <a:ext cx="5492750" cy="3168650"/>
            <a:chOff x="1201" y="164"/>
            <a:chExt cx="3460" cy="1996"/>
          </a:xfrm>
        </p:grpSpPr>
        <p:sp>
          <p:nvSpPr>
            <p:cNvPr id="98307" name="Oval 3"/>
            <p:cNvSpPr>
              <a:spLocks noChangeArrowheads="1"/>
            </p:cNvSpPr>
            <p:nvPr/>
          </p:nvSpPr>
          <p:spPr bwMode="auto">
            <a:xfrm>
              <a:off x="1201" y="164"/>
              <a:ext cx="3357" cy="1996"/>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98308" name="Oval 4"/>
            <p:cNvSpPr>
              <a:spLocks noChangeArrowheads="1"/>
            </p:cNvSpPr>
            <p:nvPr/>
          </p:nvSpPr>
          <p:spPr bwMode="auto">
            <a:xfrm>
              <a:off x="4426" y="1672"/>
              <a:ext cx="136" cy="91"/>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98309" name="Oval 5"/>
            <p:cNvSpPr>
              <a:spLocks noChangeArrowheads="1"/>
            </p:cNvSpPr>
            <p:nvPr/>
          </p:nvSpPr>
          <p:spPr bwMode="auto">
            <a:xfrm>
              <a:off x="4603" y="1765"/>
              <a:ext cx="58" cy="34"/>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98310" name="Rectangle 6"/>
          <p:cNvSpPr>
            <a:spLocks noChangeArrowheads="1"/>
          </p:cNvSpPr>
          <p:nvPr/>
        </p:nvSpPr>
        <p:spPr bwMode="auto">
          <a:xfrm>
            <a:off x="1263650" y="288925"/>
            <a:ext cx="4433888" cy="3001963"/>
          </a:xfrm>
          <a:prstGeom prst="rect">
            <a:avLst/>
          </a:prstGeom>
          <a:solidFill>
            <a:srgbClr val="FFFFDD"/>
          </a:solidFill>
          <a:ln w="9525">
            <a:solidFill>
              <a:schemeClr val="tx1"/>
            </a:solidFill>
            <a:miter lim="800000"/>
            <a:headEnd/>
            <a:tailEnd/>
          </a:ln>
          <a:effectLst>
            <a:outerShdw blurRad="63500" dist="107763" dir="2700000" algn="ctr" rotWithShape="0">
              <a:schemeClr val="bg2">
                <a:alpha val="50000"/>
              </a:schemeClr>
            </a:outerShdw>
          </a:effectLst>
        </p:spPr>
        <p:txBody>
          <a:bodyPr wrap="none" anchor="ctr"/>
          <a:lstStyle/>
          <a:p>
            <a:pPr>
              <a:defRPr/>
            </a:pPr>
            <a:endParaRPr lang="es-ES">
              <a:cs typeface="+mn-cs"/>
            </a:endParaRPr>
          </a:p>
        </p:txBody>
      </p:sp>
      <p:grpSp>
        <p:nvGrpSpPr>
          <p:cNvPr id="98311" name="Group 7"/>
          <p:cNvGrpSpPr>
            <a:grpSpLocks noChangeAspect="1"/>
          </p:cNvGrpSpPr>
          <p:nvPr/>
        </p:nvGrpSpPr>
        <p:grpSpPr bwMode="auto">
          <a:xfrm rot="-2592977">
            <a:off x="3870325" y="2474913"/>
            <a:ext cx="904875" cy="647700"/>
            <a:chOff x="2882" y="995"/>
            <a:chExt cx="204" cy="146"/>
          </a:xfrm>
        </p:grpSpPr>
        <p:sp>
          <p:nvSpPr>
            <p:cNvPr id="98312" name="Oval 8"/>
            <p:cNvSpPr>
              <a:spLocks noChangeAspect="1" noChangeArrowheads="1"/>
            </p:cNvSpPr>
            <p:nvPr/>
          </p:nvSpPr>
          <p:spPr bwMode="auto">
            <a:xfrm rot="4877976">
              <a:off x="2882" y="995"/>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98313" name="Oval 9"/>
            <p:cNvSpPr>
              <a:spLocks noChangeAspect="1" noChangeArrowheads="1"/>
            </p:cNvSpPr>
            <p:nvPr/>
          </p:nvSpPr>
          <p:spPr bwMode="auto">
            <a:xfrm rot="4877976">
              <a:off x="2971" y="1026"/>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98317" name="Group 13"/>
          <p:cNvGrpSpPr>
            <a:grpSpLocks noChangeAspect="1"/>
          </p:cNvGrpSpPr>
          <p:nvPr/>
        </p:nvGrpSpPr>
        <p:grpSpPr bwMode="auto">
          <a:xfrm rot="-4723173">
            <a:off x="2009775" y="449263"/>
            <a:ext cx="506413" cy="401637"/>
            <a:chOff x="3198" y="935"/>
            <a:chExt cx="136" cy="108"/>
          </a:xfrm>
        </p:grpSpPr>
        <p:sp>
          <p:nvSpPr>
            <p:cNvPr id="98318" name="Oval 14"/>
            <p:cNvSpPr>
              <a:spLocks noChangeAspect="1" noChangeArrowheads="1"/>
            </p:cNvSpPr>
            <p:nvPr/>
          </p:nvSpPr>
          <p:spPr bwMode="auto">
            <a:xfrm rot="4877976">
              <a:off x="3197" y="93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98319" name="Oval 15"/>
            <p:cNvSpPr>
              <a:spLocks noChangeAspect="1" noChangeArrowheads="1"/>
            </p:cNvSpPr>
            <p:nvPr/>
          </p:nvSpPr>
          <p:spPr bwMode="auto">
            <a:xfrm rot="4877976">
              <a:off x="3254" y="960"/>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98320" name="Oval 16"/>
          <p:cNvSpPr>
            <a:spLocks noChangeAspect="1" noChangeArrowheads="1"/>
          </p:cNvSpPr>
          <p:nvPr/>
        </p:nvSpPr>
        <p:spPr bwMode="auto">
          <a:xfrm rot="2285000">
            <a:off x="3101975" y="1608138"/>
            <a:ext cx="509588" cy="509587"/>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98321" name="Oval 17"/>
          <p:cNvSpPr>
            <a:spLocks noChangeAspect="1" noChangeArrowheads="1"/>
          </p:cNvSpPr>
          <p:nvPr/>
        </p:nvSpPr>
        <p:spPr bwMode="auto">
          <a:xfrm rot="2285000">
            <a:off x="3484563" y="1438275"/>
            <a:ext cx="509587" cy="509588"/>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98322" name="Oval 18"/>
          <p:cNvSpPr>
            <a:spLocks noChangeAspect="1" noChangeArrowheads="1"/>
          </p:cNvSpPr>
          <p:nvPr/>
        </p:nvSpPr>
        <p:spPr bwMode="auto">
          <a:xfrm rot="17695236">
            <a:off x="3127375" y="1417638"/>
            <a:ext cx="307975" cy="29845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98323" name="Oval 19"/>
          <p:cNvSpPr>
            <a:spLocks noChangeAspect="1" noChangeArrowheads="1"/>
          </p:cNvSpPr>
          <p:nvPr/>
        </p:nvSpPr>
        <p:spPr bwMode="auto">
          <a:xfrm rot="17695236">
            <a:off x="3338512" y="1273176"/>
            <a:ext cx="307975" cy="29845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98324" name="Rectangle 20"/>
          <p:cNvSpPr>
            <a:spLocks noChangeArrowheads="1"/>
          </p:cNvSpPr>
          <p:nvPr/>
        </p:nvSpPr>
        <p:spPr bwMode="auto">
          <a:xfrm>
            <a:off x="1544638" y="3716338"/>
            <a:ext cx="3894137" cy="59055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600">
                <a:cs typeface="+mn-cs"/>
              </a:rPr>
              <a:t>...talka behar adinako bortitza bada eta orientazioa egokia bada...</a:t>
            </a:r>
          </a:p>
        </p:txBody>
      </p:sp>
      <p:sp>
        <p:nvSpPr>
          <p:cNvPr id="98325" name="Rectangle 21"/>
          <p:cNvSpPr>
            <a:spLocks noChangeArrowheads="1"/>
          </p:cNvSpPr>
          <p:nvPr/>
        </p:nvSpPr>
        <p:spPr bwMode="auto">
          <a:xfrm>
            <a:off x="2116138" y="4314825"/>
            <a:ext cx="2751137" cy="83502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600">
                <a:cs typeface="+mn-cs"/>
              </a:rPr>
              <a:t>...atomoak aldentzen dira eta beste era batetara elkartzen dira...</a:t>
            </a:r>
          </a:p>
        </p:txBody>
      </p:sp>
      <p:sp>
        <p:nvSpPr>
          <p:cNvPr id="98326" name="Rectangle 22"/>
          <p:cNvSpPr>
            <a:spLocks noChangeArrowheads="1"/>
          </p:cNvSpPr>
          <p:nvPr/>
        </p:nvSpPr>
        <p:spPr bwMode="auto">
          <a:xfrm>
            <a:off x="1138238" y="5157788"/>
            <a:ext cx="4708525" cy="59055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600">
                <a:cs typeface="+mn-cs"/>
              </a:rPr>
              <a:t>...amaierako sustantziei dagozkien molekula berriak eratuz.</a:t>
            </a:r>
          </a:p>
        </p:txBody>
      </p:sp>
      <p:sp>
        <p:nvSpPr>
          <p:cNvPr id="98327" name="Text Box 23"/>
          <p:cNvSpPr txBox="1">
            <a:spLocks noChangeArrowheads="1"/>
          </p:cNvSpPr>
          <p:nvPr/>
        </p:nvSpPr>
        <p:spPr bwMode="auto">
          <a:xfrm>
            <a:off x="2011363" y="5876925"/>
            <a:ext cx="2962275" cy="360363"/>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blurRad="63500" dist="107763" dir="2700000" algn="ctr" rotWithShape="0">
                    <a:schemeClr val="bg2">
                      <a:alpha val="50000"/>
                    </a:schemeClr>
                  </a:outerShdw>
                </a:effectLst>
              </a14:hiddenEffects>
            </a:ext>
          </a:extLst>
        </p:spPr>
        <p:txBody>
          <a:bodyPr>
            <a:spAutoFit/>
          </a:bodyPr>
          <a:lstStyle/>
          <a:p>
            <a:pPr algn="ctr">
              <a:defRPr/>
            </a:pPr>
            <a:r>
              <a:rPr lang="eu-ES" sz="1700" b="1">
                <a:solidFill>
                  <a:srgbClr val="008000"/>
                </a:solidFill>
                <a:cs typeface="+mn-cs"/>
              </a:rPr>
              <a:t>Erreakzio kimikoa dago</a:t>
            </a:r>
          </a:p>
        </p:txBody>
      </p:sp>
      <p:grpSp>
        <p:nvGrpSpPr>
          <p:cNvPr id="98328" name="Group 24"/>
          <p:cNvGrpSpPr>
            <a:grpSpLocks/>
          </p:cNvGrpSpPr>
          <p:nvPr/>
        </p:nvGrpSpPr>
        <p:grpSpPr bwMode="auto">
          <a:xfrm rot="-5400000">
            <a:off x="3234532" y="1851818"/>
            <a:ext cx="203200" cy="246063"/>
            <a:chOff x="3039" y="3429"/>
            <a:chExt cx="128" cy="155"/>
          </a:xfrm>
        </p:grpSpPr>
        <p:sp>
          <p:nvSpPr>
            <p:cNvPr id="98329" name="Oval 25"/>
            <p:cNvSpPr>
              <a:spLocks noChangeArrowheads="1"/>
            </p:cNvSpPr>
            <p:nvPr/>
          </p:nvSpPr>
          <p:spPr bwMode="auto">
            <a:xfrm>
              <a:off x="3041" y="3469"/>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98330" name="Oval 26"/>
            <p:cNvSpPr>
              <a:spLocks noChangeArrowheads="1"/>
            </p:cNvSpPr>
            <p:nvPr/>
          </p:nvSpPr>
          <p:spPr bwMode="auto">
            <a:xfrm>
              <a:off x="3088" y="3427"/>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98331" name="Group 27"/>
          <p:cNvGrpSpPr>
            <a:grpSpLocks/>
          </p:cNvGrpSpPr>
          <p:nvPr/>
        </p:nvGrpSpPr>
        <p:grpSpPr bwMode="auto">
          <a:xfrm rot="8095205">
            <a:off x="3009107" y="1851818"/>
            <a:ext cx="203200" cy="246063"/>
            <a:chOff x="3039" y="3429"/>
            <a:chExt cx="128" cy="155"/>
          </a:xfrm>
        </p:grpSpPr>
        <p:sp>
          <p:nvSpPr>
            <p:cNvPr id="98332" name="Oval 28"/>
            <p:cNvSpPr>
              <a:spLocks noChangeArrowheads="1"/>
            </p:cNvSpPr>
            <p:nvPr/>
          </p:nvSpPr>
          <p:spPr bwMode="auto">
            <a:xfrm>
              <a:off x="3039" y="3471"/>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98333" name="Oval 29"/>
            <p:cNvSpPr>
              <a:spLocks noChangeArrowheads="1"/>
            </p:cNvSpPr>
            <p:nvPr/>
          </p:nvSpPr>
          <p:spPr bwMode="auto">
            <a:xfrm>
              <a:off x="3084" y="3429"/>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98334" name="Group 30"/>
          <p:cNvGrpSpPr>
            <a:grpSpLocks/>
          </p:cNvGrpSpPr>
          <p:nvPr/>
        </p:nvGrpSpPr>
        <p:grpSpPr bwMode="auto">
          <a:xfrm rot="-5400000">
            <a:off x="3234532" y="2944018"/>
            <a:ext cx="203200" cy="246063"/>
            <a:chOff x="3039" y="3429"/>
            <a:chExt cx="128" cy="155"/>
          </a:xfrm>
        </p:grpSpPr>
        <p:sp>
          <p:nvSpPr>
            <p:cNvPr id="98335" name="Oval 31"/>
            <p:cNvSpPr>
              <a:spLocks noChangeArrowheads="1"/>
            </p:cNvSpPr>
            <p:nvPr/>
          </p:nvSpPr>
          <p:spPr bwMode="auto">
            <a:xfrm>
              <a:off x="3041" y="3469"/>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98336" name="Oval 32"/>
            <p:cNvSpPr>
              <a:spLocks noChangeArrowheads="1"/>
            </p:cNvSpPr>
            <p:nvPr/>
          </p:nvSpPr>
          <p:spPr bwMode="auto">
            <a:xfrm>
              <a:off x="3088" y="3427"/>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98337" name="Group 33"/>
          <p:cNvGrpSpPr>
            <a:grpSpLocks/>
          </p:cNvGrpSpPr>
          <p:nvPr/>
        </p:nvGrpSpPr>
        <p:grpSpPr bwMode="auto">
          <a:xfrm rot="-5400000">
            <a:off x="3234532" y="330993"/>
            <a:ext cx="203200" cy="246063"/>
            <a:chOff x="3039" y="3429"/>
            <a:chExt cx="128" cy="155"/>
          </a:xfrm>
        </p:grpSpPr>
        <p:sp>
          <p:nvSpPr>
            <p:cNvPr id="98338" name="Oval 34"/>
            <p:cNvSpPr>
              <a:spLocks noChangeArrowheads="1"/>
            </p:cNvSpPr>
            <p:nvPr/>
          </p:nvSpPr>
          <p:spPr bwMode="auto">
            <a:xfrm>
              <a:off x="3041" y="3469"/>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98339" name="Oval 35"/>
            <p:cNvSpPr>
              <a:spLocks noChangeArrowheads="1"/>
            </p:cNvSpPr>
            <p:nvPr/>
          </p:nvSpPr>
          <p:spPr bwMode="auto">
            <a:xfrm>
              <a:off x="3088" y="3427"/>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98340" name="Group 36"/>
          <p:cNvGrpSpPr>
            <a:grpSpLocks/>
          </p:cNvGrpSpPr>
          <p:nvPr/>
        </p:nvGrpSpPr>
        <p:grpSpPr bwMode="auto">
          <a:xfrm>
            <a:off x="2716213" y="1778000"/>
            <a:ext cx="323850" cy="231775"/>
            <a:chOff x="2882" y="995"/>
            <a:chExt cx="204" cy="146"/>
          </a:xfrm>
        </p:grpSpPr>
        <p:sp>
          <p:nvSpPr>
            <p:cNvPr id="98341" name="Oval 37"/>
            <p:cNvSpPr>
              <a:spLocks noChangeArrowheads="1"/>
            </p:cNvSpPr>
            <p:nvPr/>
          </p:nvSpPr>
          <p:spPr bwMode="auto">
            <a:xfrm rot="4877976">
              <a:off x="2882" y="995"/>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98342" name="Oval 38"/>
            <p:cNvSpPr>
              <a:spLocks noChangeArrowheads="1"/>
            </p:cNvSpPr>
            <p:nvPr/>
          </p:nvSpPr>
          <p:spPr bwMode="auto">
            <a:xfrm rot="4877976">
              <a:off x="2971" y="1026"/>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98343" name="Group 39"/>
          <p:cNvGrpSpPr>
            <a:grpSpLocks/>
          </p:cNvGrpSpPr>
          <p:nvPr/>
        </p:nvGrpSpPr>
        <p:grpSpPr bwMode="auto">
          <a:xfrm rot="-4779650">
            <a:off x="2838450" y="1655763"/>
            <a:ext cx="215900" cy="171450"/>
            <a:chOff x="3198" y="935"/>
            <a:chExt cx="136" cy="108"/>
          </a:xfrm>
        </p:grpSpPr>
        <p:sp>
          <p:nvSpPr>
            <p:cNvPr id="98344" name="Oval 40"/>
            <p:cNvSpPr>
              <a:spLocks noChangeArrowheads="1"/>
            </p:cNvSpPr>
            <p:nvPr/>
          </p:nvSpPr>
          <p:spPr bwMode="auto">
            <a:xfrm rot="4877976">
              <a:off x="3198" y="93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98345" name="Oval 41"/>
            <p:cNvSpPr>
              <a:spLocks noChangeArrowheads="1"/>
            </p:cNvSpPr>
            <p:nvPr/>
          </p:nvSpPr>
          <p:spPr bwMode="auto">
            <a:xfrm rot="4877976">
              <a:off x="3254" y="960"/>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98346" name="Rectangle 42"/>
          <p:cNvSpPr>
            <a:spLocks noChangeArrowheads="1"/>
          </p:cNvSpPr>
          <p:nvPr/>
        </p:nvSpPr>
        <p:spPr bwMode="auto">
          <a:xfrm>
            <a:off x="409575" y="4318000"/>
            <a:ext cx="360363"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pic>
        <p:nvPicPr>
          <p:cNvPr id="45"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5751" y="1633192"/>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7863" y="896061"/>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CuadroTexto 48"/>
          <p:cNvSpPr txBox="1"/>
          <p:nvPr/>
        </p:nvSpPr>
        <p:spPr>
          <a:xfrm>
            <a:off x="7732713" y="5591175"/>
            <a:ext cx="1411287" cy="646331"/>
          </a:xfrm>
          <a:prstGeom prst="rect">
            <a:avLst/>
          </a:prstGeom>
          <a:noFill/>
        </p:spPr>
        <p:txBody>
          <a:bodyPr wrap="square" rtlCol="0">
            <a:spAutoFit/>
          </a:bodyPr>
          <a:lstStyle/>
          <a:p>
            <a:r>
              <a:rPr lang="es-ES" dirty="0" err="1" smtClean="0"/>
              <a:t>Egileen</a:t>
            </a:r>
            <a:r>
              <a:rPr lang="es-ES" dirty="0" smtClean="0"/>
              <a:t> </a:t>
            </a:r>
            <a:r>
              <a:rPr lang="es-ES" dirty="0" err="1" smtClean="0"/>
              <a:t>irudia</a:t>
            </a:r>
            <a:endParaRPr lang="es-ES" dirty="0"/>
          </a:p>
        </p:txBody>
      </p:sp>
    </p:spTree>
    <p:custDataLst>
      <p:tags r:id="rId1"/>
    </p:custDataLst>
    <p:extLst>
      <p:ext uri="{BB962C8B-B14F-4D97-AF65-F5344CB8AC3E}">
        <p14:creationId xmlns:p14="http://schemas.microsoft.com/office/powerpoint/2010/main" val="266172807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98310"/>
                                        </p:tgtEl>
                                        <p:attrNameLst>
                                          <p:attrName>style.visibility</p:attrName>
                                        </p:attrNameLst>
                                      </p:cBhvr>
                                      <p:to>
                                        <p:strVal val="visible"/>
                                      </p:to>
                                    </p:set>
                                    <p:anim calcmode="lin" valueType="num">
                                      <p:cBhvr>
                                        <p:cTn id="7" dur="200" fill="hold"/>
                                        <p:tgtEl>
                                          <p:spTgt spid="98310"/>
                                        </p:tgtEl>
                                        <p:attrNameLst>
                                          <p:attrName>ppt_w</p:attrName>
                                        </p:attrNameLst>
                                      </p:cBhvr>
                                      <p:tavLst>
                                        <p:tav tm="0">
                                          <p:val>
                                            <p:fltVal val="0"/>
                                          </p:val>
                                        </p:tav>
                                        <p:tav tm="100000">
                                          <p:val>
                                            <p:strVal val="#ppt_w"/>
                                          </p:val>
                                        </p:tav>
                                      </p:tavLst>
                                    </p:anim>
                                    <p:anim calcmode="lin" valueType="num">
                                      <p:cBhvr>
                                        <p:cTn id="8" dur="200" fill="hold"/>
                                        <p:tgtEl>
                                          <p:spTgt spid="98310"/>
                                        </p:tgtEl>
                                        <p:attrNameLst>
                                          <p:attrName>ppt_h</p:attrName>
                                        </p:attrNameLst>
                                      </p:cBhvr>
                                      <p:tavLst>
                                        <p:tav tm="0">
                                          <p:val>
                                            <p:fltVal val="0"/>
                                          </p:val>
                                        </p:tav>
                                        <p:tav tm="100000">
                                          <p:val>
                                            <p:strVal val="#ppt_h"/>
                                          </p:val>
                                        </p:tav>
                                      </p:tavLst>
                                    </p:anim>
                                  </p:childTnLst>
                                </p:cTn>
                              </p:par>
                            </p:childTnLst>
                          </p:cTn>
                        </p:par>
                        <p:par>
                          <p:cTn id="9" fill="hold" nodeType="afterGroup">
                            <p:stCondLst>
                              <p:cond delay="200"/>
                            </p:stCondLst>
                            <p:childTnLst>
                              <p:par>
                                <p:cTn id="10" presetID="23" presetClass="entr" presetSubtype="16" fill="hold" nodeType="afterEffect">
                                  <p:stCondLst>
                                    <p:cond delay="0"/>
                                  </p:stCondLst>
                                  <p:childTnLst>
                                    <p:set>
                                      <p:cBhvr>
                                        <p:cTn id="11" dur="1" fill="hold">
                                          <p:stCondLst>
                                            <p:cond delay="0"/>
                                          </p:stCondLst>
                                        </p:cTn>
                                        <p:tgtEl>
                                          <p:spTgt spid="98311"/>
                                        </p:tgtEl>
                                        <p:attrNameLst>
                                          <p:attrName>style.visibility</p:attrName>
                                        </p:attrNameLst>
                                      </p:cBhvr>
                                      <p:to>
                                        <p:strVal val="visible"/>
                                      </p:to>
                                    </p:set>
                                    <p:anim calcmode="lin" valueType="num">
                                      <p:cBhvr>
                                        <p:cTn id="12" dur="1000" fill="hold"/>
                                        <p:tgtEl>
                                          <p:spTgt spid="98311"/>
                                        </p:tgtEl>
                                        <p:attrNameLst>
                                          <p:attrName>ppt_w</p:attrName>
                                        </p:attrNameLst>
                                      </p:cBhvr>
                                      <p:tavLst>
                                        <p:tav tm="0">
                                          <p:val>
                                            <p:fltVal val="0"/>
                                          </p:val>
                                        </p:tav>
                                        <p:tav tm="100000">
                                          <p:val>
                                            <p:strVal val="#ppt_w"/>
                                          </p:val>
                                        </p:tav>
                                      </p:tavLst>
                                    </p:anim>
                                    <p:anim calcmode="lin" valueType="num">
                                      <p:cBhvr>
                                        <p:cTn id="13" dur="1000" fill="hold"/>
                                        <p:tgtEl>
                                          <p:spTgt spid="98311"/>
                                        </p:tgtEl>
                                        <p:attrNameLst>
                                          <p:attrName>ppt_h</p:attrName>
                                        </p:attrNameLst>
                                      </p:cBhvr>
                                      <p:tavLst>
                                        <p:tav tm="0">
                                          <p:val>
                                            <p:fltVal val="0"/>
                                          </p:val>
                                        </p:tav>
                                        <p:tav tm="100000">
                                          <p:val>
                                            <p:strVal val="#ppt_h"/>
                                          </p:val>
                                        </p:tav>
                                      </p:tavLst>
                                    </p:anim>
                                  </p:childTnLst>
                                </p:cTn>
                              </p:par>
                              <p:par>
                                <p:cTn id="14" presetID="23" presetClass="entr" presetSubtype="16" fill="hold" nodeType="withEffect">
                                  <p:stCondLst>
                                    <p:cond delay="0"/>
                                  </p:stCondLst>
                                  <p:childTnLst>
                                    <p:set>
                                      <p:cBhvr>
                                        <p:cTn id="15" dur="1" fill="hold">
                                          <p:stCondLst>
                                            <p:cond delay="0"/>
                                          </p:stCondLst>
                                        </p:cTn>
                                        <p:tgtEl>
                                          <p:spTgt spid="98317"/>
                                        </p:tgtEl>
                                        <p:attrNameLst>
                                          <p:attrName>style.visibility</p:attrName>
                                        </p:attrNameLst>
                                      </p:cBhvr>
                                      <p:to>
                                        <p:strVal val="visible"/>
                                      </p:to>
                                    </p:set>
                                    <p:anim calcmode="lin" valueType="num">
                                      <p:cBhvr>
                                        <p:cTn id="16" dur="1000" fill="hold"/>
                                        <p:tgtEl>
                                          <p:spTgt spid="98317"/>
                                        </p:tgtEl>
                                        <p:attrNameLst>
                                          <p:attrName>ppt_w</p:attrName>
                                        </p:attrNameLst>
                                      </p:cBhvr>
                                      <p:tavLst>
                                        <p:tav tm="0">
                                          <p:val>
                                            <p:fltVal val="0"/>
                                          </p:val>
                                        </p:tav>
                                        <p:tav tm="100000">
                                          <p:val>
                                            <p:strVal val="#ppt_w"/>
                                          </p:val>
                                        </p:tav>
                                      </p:tavLst>
                                    </p:anim>
                                    <p:anim calcmode="lin" valueType="num">
                                      <p:cBhvr>
                                        <p:cTn id="17" dur="1000" fill="hold"/>
                                        <p:tgtEl>
                                          <p:spTgt spid="98317"/>
                                        </p:tgtEl>
                                        <p:attrNameLst>
                                          <p:attrName>ppt_h</p:attrName>
                                        </p:attrNameLst>
                                      </p:cBhvr>
                                      <p:tavLst>
                                        <p:tav tm="0">
                                          <p:val>
                                            <p:fltVal val="0"/>
                                          </p:val>
                                        </p:tav>
                                        <p:tav tm="100000">
                                          <p:val>
                                            <p:strVal val="#ppt_h"/>
                                          </p:val>
                                        </p:tav>
                                      </p:tavLst>
                                    </p:anim>
                                  </p:childTnLst>
                                </p:cTn>
                              </p:par>
                            </p:childTnLst>
                          </p:cTn>
                        </p:par>
                        <p:par>
                          <p:cTn id="18" fill="hold" nodeType="afterGroup">
                            <p:stCondLst>
                              <p:cond delay="1200"/>
                            </p:stCondLst>
                            <p:childTnLst>
                              <p:par>
                                <p:cTn id="19" presetID="0" presetClass="path" presetSubtype="0" accel="50000" decel="50000" fill="hold" nodeType="afterEffect">
                                  <p:stCondLst>
                                    <p:cond delay="0"/>
                                  </p:stCondLst>
                                  <p:childTnLst>
                                    <p:animMotion origin="layout" path="M 4.16667E-6 4.07407E-6 L 0.11753 0.11666 " pathEditMode="relative" rAng="0" ptsTypes="AA">
                                      <p:cBhvr>
                                        <p:cTn id="20" dur="200" fill="hold"/>
                                        <p:tgtEl>
                                          <p:spTgt spid="98317"/>
                                        </p:tgtEl>
                                        <p:attrNameLst>
                                          <p:attrName>ppt_x</p:attrName>
                                          <p:attrName>ppt_y</p:attrName>
                                        </p:attrNameLst>
                                      </p:cBhvr>
                                      <p:rCtr x="5868" y="5833"/>
                                    </p:animMotion>
                                  </p:childTnLst>
                                </p:cTn>
                              </p:par>
                              <p:par>
                                <p:cTn id="21" presetID="0" presetClass="path" presetSubtype="0" accel="50000" decel="50000" fill="hold" nodeType="withEffect">
                                  <p:stCondLst>
                                    <p:cond delay="0"/>
                                  </p:stCondLst>
                                  <p:childTnLst>
                                    <p:animMotion origin="layout" path="M -1.94444E-6 -1.85185E-6 L -0.0868 -0.14815 " pathEditMode="relative" rAng="0" ptsTypes="AA">
                                      <p:cBhvr>
                                        <p:cTn id="22" dur="200" fill="hold"/>
                                        <p:tgtEl>
                                          <p:spTgt spid="98311"/>
                                        </p:tgtEl>
                                        <p:attrNameLst>
                                          <p:attrName>ppt_x</p:attrName>
                                          <p:attrName>ppt_y</p:attrName>
                                        </p:attrNameLst>
                                      </p:cBhvr>
                                      <p:rCtr x="-4340" y="-7407"/>
                                    </p:animMotion>
                                  </p:childTnLst>
                                </p:cTn>
                              </p:par>
                            </p:childTnLst>
                          </p:cTn>
                        </p:par>
                        <p:par>
                          <p:cTn id="23" fill="hold" nodeType="afterGroup">
                            <p:stCondLst>
                              <p:cond delay="1400"/>
                            </p:stCondLst>
                            <p:childTnLst>
                              <p:par>
                                <p:cTn id="24" presetID="1" presetClass="exit" presetSubtype="0" fill="hold" nodeType="afterEffect">
                                  <p:stCondLst>
                                    <p:cond delay="0"/>
                                  </p:stCondLst>
                                  <p:childTnLst>
                                    <p:set>
                                      <p:cBhvr>
                                        <p:cTn id="25" dur="1" fill="hold">
                                          <p:stCondLst>
                                            <p:cond delay="0"/>
                                          </p:stCondLst>
                                        </p:cTn>
                                        <p:tgtEl>
                                          <p:spTgt spid="98317"/>
                                        </p:tgtEl>
                                        <p:attrNameLst>
                                          <p:attrName>style.visibility</p:attrName>
                                        </p:attrNameLst>
                                      </p:cBhvr>
                                      <p:to>
                                        <p:strVal val="hidden"/>
                                      </p:to>
                                    </p:set>
                                  </p:childTnLst>
                                </p:cTn>
                              </p:par>
                              <p:par>
                                <p:cTn id="26" presetID="1" presetClass="exit" presetSubtype="0" fill="hold" nodeType="withEffect">
                                  <p:stCondLst>
                                    <p:cond delay="0"/>
                                  </p:stCondLst>
                                  <p:childTnLst>
                                    <p:set>
                                      <p:cBhvr>
                                        <p:cTn id="27" dur="1" fill="hold">
                                          <p:stCondLst>
                                            <p:cond delay="0"/>
                                          </p:stCondLst>
                                        </p:cTn>
                                        <p:tgtEl>
                                          <p:spTgt spid="98311"/>
                                        </p:tgtEl>
                                        <p:attrNameLst>
                                          <p:attrName>style.visibility</p:attrName>
                                        </p:attrNameLst>
                                      </p:cBhvr>
                                      <p:to>
                                        <p:strVal val="hidden"/>
                                      </p:to>
                                    </p:set>
                                  </p:childTnLst>
                                </p:cTn>
                              </p:par>
                              <p:par>
                                <p:cTn id="28" presetID="1" presetClass="entr" presetSubtype="0" fill="hold" grpId="0" nodeType="withEffect">
                                  <p:stCondLst>
                                    <p:cond delay="0"/>
                                  </p:stCondLst>
                                  <p:childTnLst>
                                    <p:set>
                                      <p:cBhvr>
                                        <p:cTn id="29" dur="1" fill="hold">
                                          <p:stCondLst>
                                            <p:cond delay="0"/>
                                          </p:stCondLst>
                                        </p:cTn>
                                        <p:tgtEl>
                                          <p:spTgt spid="98320"/>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98321"/>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98322"/>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98323"/>
                                        </p:tgtEl>
                                        <p:attrNameLst>
                                          <p:attrName>style.visibility</p:attrName>
                                        </p:attrNameLst>
                                      </p:cBhvr>
                                      <p:to>
                                        <p:strVal val="visible"/>
                                      </p:to>
                                    </p:set>
                                  </p:childTnLst>
                                </p:cTn>
                              </p:par>
                            </p:childTnLst>
                          </p:cTn>
                        </p:par>
                        <p:par>
                          <p:cTn id="36" fill="hold" nodeType="afterGroup">
                            <p:stCondLst>
                              <p:cond delay="1400"/>
                            </p:stCondLst>
                            <p:childTnLst>
                              <p:par>
                                <p:cTn id="37" presetID="22" presetClass="entr" presetSubtype="1" fill="hold" grpId="0" nodeType="afterEffect">
                                  <p:stCondLst>
                                    <p:cond delay="0"/>
                                  </p:stCondLst>
                                  <p:childTnLst>
                                    <p:set>
                                      <p:cBhvr>
                                        <p:cTn id="38" dur="1" fill="hold">
                                          <p:stCondLst>
                                            <p:cond delay="0"/>
                                          </p:stCondLst>
                                        </p:cTn>
                                        <p:tgtEl>
                                          <p:spTgt spid="98324"/>
                                        </p:tgtEl>
                                        <p:attrNameLst>
                                          <p:attrName>style.visibility</p:attrName>
                                        </p:attrNameLst>
                                      </p:cBhvr>
                                      <p:to>
                                        <p:strVal val="visible"/>
                                      </p:to>
                                    </p:set>
                                    <p:animEffect transition="in" filter="wipe(up)">
                                      <p:cBhvr>
                                        <p:cTn id="39" dur="500"/>
                                        <p:tgtEl>
                                          <p:spTgt spid="98324"/>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50" presetClass="path" presetSubtype="0" accel="50000" decel="50000" fill="hold" grpId="1" nodeType="clickEffect">
                                  <p:stCondLst>
                                    <p:cond delay="0"/>
                                  </p:stCondLst>
                                  <p:childTnLst>
                                    <p:animMotion origin="layout" path="M -4.16667E-6 7.40741E-7 L 0.02761 -0.05787 L 0.06198 -0.07801 C 0.09115 -0.07801 0.13056 0.0169 0.13056 0.03079 L 0.13073 0.0331 " pathEditMode="relative" rAng="0" ptsTypes="FAfFF">
                                      <p:cBhvr>
                                        <p:cTn id="43" dur="2000" fill="hold"/>
                                        <p:tgtEl>
                                          <p:spTgt spid="98321"/>
                                        </p:tgtEl>
                                        <p:attrNameLst>
                                          <p:attrName>ppt_x</p:attrName>
                                          <p:attrName>ppt_y</p:attrName>
                                        </p:attrNameLst>
                                      </p:cBhvr>
                                      <p:rCtr x="6528" y="-2245"/>
                                    </p:animMotion>
                                  </p:childTnLst>
                                </p:cTn>
                              </p:par>
                              <p:par>
                                <p:cTn id="44" presetID="0" presetClass="path" presetSubtype="0" accel="50000" decel="50000" fill="hold" grpId="1" nodeType="withEffect">
                                  <p:stCondLst>
                                    <p:cond delay="0"/>
                                  </p:stCondLst>
                                  <p:childTnLst>
                                    <p:animMotion origin="layout" path="M -4.16667E-6 -2.22222E-6 L 0.14931 0.05556 L 0.15157 0.05625 " pathEditMode="relative" rAng="0" ptsTypes="AAA">
                                      <p:cBhvr>
                                        <p:cTn id="45" dur="2000" fill="hold"/>
                                        <p:tgtEl>
                                          <p:spTgt spid="98322"/>
                                        </p:tgtEl>
                                        <p:attrNameLst>
                                          <p:attrName>ppt_x</p:attrName>
                                          <p:attrName>ppt_y</p:attrName>
                                        </p:attrNameLst>
                                      </p:cBhvr>
                                      <p:rCtr x="7569" y="2801"/>
                                    </p:animMotion>
                                  </p:childTnLst>
                                </p:cTn>
                              </p:par>
                              <p:par>
                                <p:cTn id="46" presetID="50" presetClass="path" presetSubtype="0" accel="50000" decel="50000" fill="hold" grpId="1" nodeType="withEffect">
                                  <p:stCondLst>
                                    <p:cond delay="0"/>
                                  </p:stCondLst>
                                  <p:childTnLst>
                                    <p:animMotion origin="layout" path="M -3.88889E-6 2.22222E-6 L -0.07135 2.22222E-6 C -0.10347 2.22222E-6 -0.13211 0.0162 -0.13211 0.02778 L -0.13211 0.04097 " pathEditMode="relative" rAng="0" ptsTypes="FfFF">
                                      <p:cBhvr>
                                        <p:cTn id="47" dur="2000" fill="hold"/>
                                        <p:tgtEl>
                                          <p:spTgt spid="98320"/>
                                        </p:tgtEl>
                                        <p:attrNameLst>
                                          <p:attrName>ppt_x</p:attrName>
                                          <p:attrName>ppt_y</p:attrName>
                                        </p:attrNameLst>
                                      </p:cBhvr>
                                      <p:rCtr x="-6615" y="2037"/>
                                    </p:animMotion>
                                  </p:childTnLst>
                                </p:cTn>
                              </p:par>
                              <p:par>
                                <p:cTn id="48" presetID="0" presetClass="path" presetSubtype="0" accel="50000" decel="50000" fill="hold" grpId="1" nodeType="withEffect">
                                  <p:stCondLst>
                                    <p:cond delay="0"/>
                                  </p:stCondLst>
                                  <p:childTnLst>
                                    <p:animMotion origin="layout" path="M 2.77778E-7 -2.59259E-6 C -0.00556 0.01459 -0.01458 0.0456 -0.02448 0.03195 C -0.03438 0.01829 -0.04774 -0.06018 -0.05972 -0.08148 C -0.0717 -0.10278 -0.08576 -0.12222 -0.09618 -0.09537 C -0.1066 -0.06852 -0.11719 0.04375 -0.12274 0.08033 " pathEditMode="relative" rAng="0" ptsTypes="aaaaa">
                                      <p:cBhvr>
                                        <p:cTn id="49" dur="2000" fill="hold"/>
                                        <p:tgtEl>
                                          <p:spTgt spid="98323"/>
                                        </p:tgtEl>
                                        <p:attrNameLst>
                                          <p:attrName>ppt_x</p:attrName>
                                          <p:attrName>ppt_y</p:attrName>
                                        </p:attrNameLst>
                                      </p:cBhvr>
                                      <p:rCtr x="-6146" y="-2106"/>
                                    </p:animMotion>
                                  </p:childTnLst>
                                </p:cTn>
                              </p:par>
                            </p:childTnLst>
                          </p:cTn>
                        </p:par>
                        <p:par>
                          <p:cTn id="50" fill="hold" nodeType="afterGroup">
                            <p:stCondLst>
                              <p:cond delay="2000"/>
                            </p:stCondLst>
                            <p:childTnLst>
                              <p:par>
                                <p:cTn id="51" presetID="22" presetClass="entr" presetSubtype="1" fill="hold" grpId="0" nodeType="afterEffect">
                                  <p:stCondLst>
                                    <p:cond delay="0"/>
                                  </p:stCondLst>
                                  <p:childTnLst>
                                    <p:set>
                                      <p:cBhvr>
                                        <p:cTn id="52" dur="1" fill="hold">
                                          <p:stCondLst>
                                            <p:cond delay="0"/>
                                          </p:stCondLst>
                                        </p:cTn>
                                        <p:tgtEl>
                                          <p:spTgt spid="98325"/>
                                        </p:tgtEl>
                                        <p:attrNameLst>
                                          <p:attrName>style.visibility</p:attrName>
                                        </p:attrNameLst>
                                      </p:cBhvr>
                                      <p:to>
                                        <p:strVal val="visible"/>
                                      </p:to>
                                    </p:set>
                                    <p:animEffect transition="in" filter="wipe(up)">
                                      <p:cBhvr>
                                        <p:cTn id="53" dur="500"/>
                                        <p:tgtEl>
                                          <p:spTgt spid="98325"/>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1" fill="hold" grpId="0" nodeType="clickEffect">
                                  <p:stCondLst>
                                    <p:cond delay="0"/>
                                  </p:stCondLst>
                                  <p:childTnLst>
                                    <p:set>
                                      <p:cBhvr>
                                        <p:cTn id="57" dur="1" fill="hold">
                                          <p:stCondLst>
                                            <p:cond delay="0"/>
                                          </p:stCondLst>
                                        </p:cTn>
                                        <p:tgtEl>
                                          <p:spTgt spid="98326"/>
                                        </p:tgtEl>
                                        <p:attrNameLst>
                                          <p:attrName>style.visibility</p:attrName>
                                        </p:attrNameLst>
                                      </p:cBhvr>
                                      <p:to>
                                        <p:strVal val="visible"/>
                                      </p:to>
                                    </p:set>
                                    <p:animEffect transition="in" filter="wipe(up)">
                                      <p:cBhvr>
                                        <p:cTn id="58" dur="500"/>
                                        <p:tgtEl>
                                          <p:spTgt spid="98326"/>
                                        </p:tgtEl>
                                      </p:cBhvr>
                                    </p:animEffect>
                                  </p:childTnLst>
                                </p:cTn>
                              </p:par>
                            </p:childTnLst>
                          </p:cTn>
                        </p:par>
                        <p:par>
                          <p:cTn id="59" fill="hold" nodeType="afterGroup">
                            <p:stCondLst>
                              <p:cond delay="500"/>
                            </p:stCondLst>
                            <p:childTnLst>
                              <p:par>
                                <p:cTn id="60" presetID="10" presetClass="entr" presetSubtype="0" fill="hold" grpId="0" nodeType="afterEffect">
                                  <p:stCondLst>
                                    <p:cond delay="0"/>
                                  </p:stCondLst>
                                  <p:childTnLst>
                                    <p:set>
                                      <p:cBhvr>
                                        <p:cTn id="61" dur="1" fill="hold">
                                          <p:stCondLst>
                                            <p:cond delay="0"/>
                                          </p:stCondLst>
                                        </p:cTn>
                                        <p:tgtEl>
                                          <p:spTgt spid="98327"/>
                                        </p:tgtEl>
                                        <p:attrNameLst>
                                          <p:attrName>style.visibility</p:attrName>
                                        </p:attrNameLst>
                                      </p:cBhvr>
                                      <p:to>
                                        <p:strVal val="visible"/>
                                      </p:to>
                                    </p:set>
                                    <p:animEffect transition="in" filter="fade">
                                      <p:cBhvr>
                                        <p:cTn id="62" dur="2000"/>
                                        <p:tgtEl>
                                          <p:spTgt spid="98327"/>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53" presetClass="exit" presetSubtype="0" fill="hold" grpId="2" nodeType="clickEffect">
                                  <p:stCondLst>
                                    <p:cond delay="0"/>
                                  </p:stCondLst>
                                  <p:childTnLst>
                                    <p:anim calcmode="lin" valueType="num">
                                      <p:cBhvr>
                                        <p:cTn id="66" dur="500"/>
                                        <p:tgtEl>
                                          <p:spTgt spid="98321"/>
                                        </p:tgtEl>
                                        <p:attrNameLst>
                                          <p:attrName>ppt_w</p:attrName>
                                        </p:attrNameLst>
                                      </p:cBhvr>
                                      <p:tavLst>
                                        <p:tav tm="0">
                                          <p:val>
                                            <p:strVal val="ppt_w"/>
                                          </p:val>
                                        </p:tav>
                                        <p:tav tm="100000">
                                          <p:val>
                                            <p:fltVal val="0"/>
                                          </p:val>
                                        </p:tav>
                                      </p:tavLst>
                                    </p:anim>
                                    <p:anim calcmode="lin" valueType="num">
                                      <p:cBhvr>
                                        <p:cTn id="67" dur="500"/>
                                        <p:tgtEl>
                                          <p:spTgt spid="98321"/>
                                        </p:tgtEl>
                                        <p:attrNameLst>
                                          <p:attrName>ppt_h</p:attrName>
                                        </p:attrNameLst>
                                      </p:cBhvr>
                                      <p:tavLst>
                                        <p:tav tm="0">
                                          <p:val>
                                            <p:strVal val="ppt_h"/>
                                          </p:val>
                                        </p:tav>
                                        <p:tav tm="100000">
                                          <p:val>
                                            <p:fltVal val="0"/>
                                          </p:val>
                                        </p:tav>
                                      </p:tavLst>
                                    </p:anim>
                                    <p:animEffect transition="out" filter="fade">
                                      <p:cBhvr>
                                        <p:cTn id="68" dur="500"/>
                                        <p:tgtEl>
                                          <p:spTgt spid="98321"/>
                                        </p:tgtEl>
                                      </p:cBhvr>
                                    </p:animEffect>
                                    <p:set>
                                      <p:cBhvr>
                                        <p:cTn id="69" dur="1" fill="hold">
                                          <p:stCondLst>
                                            <p:cond delay="499"/>
                                          </p:stCondLst>
                                        </p:cTn>
                                        <p:tgtEl>
                                          <p:spTgt spid="98321"/>
                                        </p:tgtEl>
                                        <p:attrNameLst>
                                          <p:attrName>style.visibility</p:attrName>
                                        </p:attrNameLst>
                                      </p:cBhvr>
                                      <p:to>
                                        <p:strVal val="hidden"/>
                                      </p:to>
                                    </p:set>
                                  </p:childTnLst>
                                </p:cTn>
                              </p:par>
                              <p:par>
                                <p:cTn id="70" presetID="53" presetClass="exit" presetSubtype="0" fill="hold" grpId="2" nodeType="withEffect">
                                  <p:stCondLst>
                                    <p:cond delay="0"/>
                                  </p:stCondLst>
                                  <p:childTnLst>
                                    <p:anim calcmode="lin" valueType="num">
                                      <p:cBhvr>
                                        <p:cTn id="71" dur="500"/>
                                        <p:tgtEl>
                                          <p:spTgt spid="98320"/>
                                        </p:tgtEl>
                                        <p:attrNameLst>
                                          <p:attrName>ppt_w</p:attrName>
                                        </p:attrNameLst>
                                      </p:cBhvr>
                                      <p:tavLst>
                                        <p:tav tm="0">
                                          <p:val>
                                            <p:strVal val="ppt_w"/>
                                          </p:val>
                                        </p:tav>
                                        <p:tav tm="100000">
                                          <p:val>
                                            <p:fltVal val="0"/>
                                          </p:val>
                                        </p:tav>
                                      </p:tavLst>
                                    </p:anim>
                                    <p:anim calcmode="lin" valueType="num">
                                      <p:cBhvr>
                                        <p:cTn id="72" dur="500"/>
                                        <p:tgtEl>
                                          <p:spTgt spid="98320"/>
                                        </p:tgtEl>
                                        <p:attrNameLst>
                                          <p:attrName>ppt_h</p:attrName>
                                        </p:attrNameLst>
                                      </p:cBhvr>
                                      <p:tavLst>
                                        <p:tav tm="0">
                                          <p:val>
                                            <p:strVal val="ppt_h"/>
                                          </p:val>
                                        </p:tav>
                                        <p:tav tm="100000">
                                          <p:val>
                                            <p:fltVal val="0"/>
                                          </p:val>
                                        </p:tav>
                                      </p:tavLst>
                                    </p:anim>
                                    <p:animEffect transition="out" filter="fade">
                                      <p:cBhvr>
                                        <p:cTn id="73" dur="500"/>
                                        <p:tgtEl>
                                          <p:spTgt spid="98320"/>
                                        </p:tgtEl>
                                      </p:cBhvr>
                                    </p:animEffect>
                                    <p:set>
                                      <p:cBhvr>
                                        <p:cTn id="74" dur="1" fill="hold">
                                          <p:stCondLst>
                                            <p:cond delay="499"/>
                                          </p:stCondLst>
                                        </p:cTn>
                                        <p:tgtEl>
                                          <p:spTgt spid="98320"/>
                                        </p:tgtEl>
                                        <p:attrNameLst>
                                          <p:attrName>style.visibility</p:attrName>
                                        </p:attrNameLst>
                                      </p:cBhvr>
                                      <p:to>
                                        <p:strVal val="hidden"/>
                                      </p:to>
                                    </p:set>
                                  </p:childTnLst>
                                </p:cTn>
                              </p:par>
                              <p:par>
                                <p:cTn id="75" presetID="53" presetClass="exit" presetSubtype="0" fill="hold" grpId="2" nodeType="withEffect">
                                  <p:stCondLst>
                                    <p:cond delay="0"/>
                                  </p:stCondLst>
                                  <p:childTnLst>
                                    <p:anim calcmode="lin" valueType="num">
                                      <p:cBhvr>
                                        <p:cTn id="76" dur="500"/>
                                        <p:tgtEl>
                                          <p:spTgt spid="98323"/>
                                        </p:tgtEl>
                                        <p:attrNameLst>
                                          <p:attrName>ppt_w</p:attrName>
                                        </p:attrNameLst>
                                      </p:cBhvr>
                                      <p:tavLst>
                                        <p:tav tm="0">
                                          <p:val>
                                            <p:strVal val="ppt_w"/>
                                          </p:val>
                                        </p:tav>
                                        <p:tav tm="100000">
                                          <p:val>
                                            <p:fltVal val="0"/>
                                          </p:val>
                                        </p:tav>
                                      </p:tavLst>
                                    </p:anim>
                                    <p:anim calcmode="lin" valueType="num">
                                      <p:cBhvr>
                                        <p:cTn id="77" dur="500"/>
                                        <p:tgtEl>
                                          <p:spTgt spid="98323"/>
                                        </p:tgtEl>
                                        <p:attrNameLst>
                                          <p:attrName>ppt_h</p:attrName>
                                        </p:attrNameLst>
                                      </p:cBhvr>
                                      <p:tavLst>
                                        <p:tav tm="0">
                                          <p:val>
                                            <p:strVal val="ppt_h"/>
                                          </p:val>
                                        </p:tav>
                                        <p:tav tm="100000">
                                          <p:val>
                                            <p:fltVal val="0"/>
                                          </p:val>
                                        </p:tav>
                                      </p:tavLst>
                                    </p:anim>
                                    <p:animEffect transition="out" filter="fade">
                                      <p:cBhvr>
                                        <p:cTn id="78" dur="500"/>
                                        <p:tgtEl>
                                          <p:spTgt spid="98323"/>
                                        </p:tgtEl>
                                      </p:cBhvr>
                                    </p:animEffect>
                                    <p:set>
                                      <p:cBhvr>
                                        <p:cTn id="79" dur="1" fill="hold">
                                          <p:stCondLst>
                                            <p:cond delay="499"/>
                                          </p:stCondLst>
                                        </p:cTn>
                                        <p:tgtEl>
                                          <p:spTgt spid="98323"/>
                                        </p:tgtEl>
                                        <p:attrNameLst>
                                          <p:attrName>style.visibility</p:attrName>
                                        </p:attrNameLst>
                                      </p:cBhvr>
                                      <p:to>
                                        <p:strVal val="hidden"/>
                                      </p:to>
                                    </p:set>
                                  </p:childTnLst>
                                </p:cTn>
                              </p:par>
                              <p:par>
                                <p:cTn id="80" presetID="53" presetClass="exit" presetSubtype="0" fill="hold" grpId="2" nodeType="withEffect">
                                  <p:stCondLst>
                                    <p:cond delay="0"/>
                                  </p:stCondLst>
                                  <p:childTnLst>
                                    <p:anim calcmode="lin" valueType="num">
                                      <p:cBhvr>
                                        <p:cTn id="81" dur="500"/>
                                        <p:tgtEl>
                                          <p:spTgt spid="98322"/>
                                        </p:tgtEl>
                                        <p:attrNameLst>
                                          <p:attrName>ppt_w</p:attrName>
                                        </p:attrNameLst>
                                      </p:cBhvr>
                                      <p:tavLst>
                                        <p:tav tm="0">
                                          <p:val>
                                            <p:strVal val="ppt_w"/>
                                          </p:val>
                                        </p:tav>
                                        <p:tav tm="100000">
                                          <p:val>
                                            <p:fltVal val="0"/>
                                          </p:val>
                                        </p:tav>
                                      </p:tavLst>
                                    </p:anim>
                                    <p:anim calcmode="lin" valueType="num">
                                      <p:cBhvr>
                                        <p:cTn id="82" dur="500"/>
                                        <p:tgtEl>
                                          <p:spTgt spid="98322"/>
                                        </p:tgtEl>
                                        <p:attrNameLst>
                                          <p:attrName>ppt_h</p:attrName>
                                        </p:attrNameLst>
                                      </p:cBhvr>
                                      <p:tavLst>
                                        <p:tav tm="0">
                                          <p:val>
                                            <p:strVal val="ppt_h"/>
                                          </p:val>
                                        </p:tav>
                                        <p:tav tm="100000">
                                          <p:val>
                                            <p:fltVal val="0"/>
                                          </p:val>
                                        </p:tav>
                                      </p:tavLst>
                                    </p:anim>
                                    <p:animEffect transition="out" filter="fade">
                                      <p:cBhvr>
                                        <p:cTn id="83" dur="500"/>
                                        <p:tgtEl>
                                          <p:spTgt spid="98322"/>
                                        </p:tgtEl>
                                      </p:cBhvr>
                                    </p:animEffect>
                                    <p:set>
                                      <p:cBhvr>
                                        <p:cTn id="84" dur="1" fill="hold">
                                          <p:stCondLst>
                                            <p:cond delay="499"/>
                                          </p:stCondLst>
                                        </p:cTn>
                                        <p:tgtEl>
                                          <p:spTgt spid="98322"/>
                                        </p:tgtEl>
                                        <p:attrNameLst>
                                          <p:attrName>style.visibility</p:attrName>
                                        </p:attrNameLst>
                                      </p:cBhvr>
                                      <p:to>
                                        <p:strVal val="hidden"/>
                                      </p:to>
                                    </p:set>
                                  </p:childTnLst>
                                </p:cTn>
                              </p:par>
                              <p:par>
                                <p:cTn id="85" presetID="53" presetClass="exit" presetSubtype="0" fill="hold" grpId="1" nodeType="withEffect">
                                  <p:stCondLst>
                                    <p:cond delay="0"/>
                                  </p:stCondLst>
                                  <p:childTnLst>
                                    <p:anim calcmode="lin" valueType="num">
                                      <p:cBhvr>
                                        <p:cTn id="86" dur="500"/>
                                        <p:tgtEl>
                                          <p:spTgt spid="98310"/>
                                        </p:tgtEl>
                                        <p:attrNameLst>
                                          <p:attrName>ppt_w</p:attrName>
                                        </p:attrNameLst>
                                      </p:cBhvr>
                                      <p:tavLst>
                                        <p:tav tm="0">
                                          <p:val>
                                            <p:strVal val="ppt_w"/>
                                          </p:val>
                                        </p:tav>
                                        <p:tav tm="100000">
                                          <p:val>
                                            <p:fltVal val="0"/>
                                          </p:val>
                                        </p:tav>
                                      </p:tavLst>
                                    </p:anim>
                                    <p:anim calcmode="lin" valueType="num">
                                      <p:cBhvr>
                                        <p:cTn id="87" dur="500"/>
                                        <p:tgtEl>
                                          <p:spTgt spid="98310"/>
                                        </p:tgtEl>
                                        <p:attrNameLst>
                                          <p:attrName>ppt_h</p:attrName>
                                        </p:attrNameLst>
                                      </p:cBhvr>
                                      <p:tavLst>
                                        <p:tav tm="0">
                                          <p:val>
                                            <p:strVal val="ppt_h"/>
                                          </p:val>
                                        </p:tav>
                                        <p:tav tm="100000">
                                          <p:val>
                                            <p:fltVal val="0"/>
                                          </p:val>
                                        </p:tav>
                                      </p:tavLst>
                                    </p:anim>
                                    <p:animEffect transition="out" filter="fade">
                                      <p:cBhvr>
                                        <p:cTn id="88" dur="500"/>
                                        <p:tgtEl>
                                          <p:spTgt spid="98310"/>
                                        </p:tgtEl>
                                      </p:cBhvr>
                                    </p:animEffect>
                                    <p:set>
                                      <p:cBhvr>
                                        <p:cTn id="89" dur="1" fill="hold">
                                          <p:stCondLst>
                                            <p:cond delay="499"/>
                                          </p:stCondLst>
                                        </p:cTn>
                                        <p:tgtEl>
                                          <p:spTgt spid="98310"/>
                                        </p:tgtEl>
                                        <p:attrNameLst>
                                          <p:attrName>style.visibility</p:attrName>
                                        </p:attrNameLst>
                                      </p:cBhvr>
                                      <p:to>
                                        <p:strVal val="hidden"/>
                                      </p:to>
                                    </p:set>
                                  </p:childTnLst>
                                </p:cTn>
                              </p:par>
                              <p:par>
                                <p:cTn id="90" presetID="1" presetClass="entr" presetSubtype="0" fill="hold" nodeType="withEffect">
                                  <p:stCondLst>
                                    <p:cond delay="0"/>
                                  </p:stCondLst>
                                  <p:childTnLst>
                                    <p:set>
                                      <p:cBhvr>
                                        <p:cTn id="91" dur="1" fill="hold">
                                          <p:stCondLst>
                                            <p:cond delay="0"/>
                                          </p:stCondLst>
                                        </p:cTn>
                                        <p:tgtEl>
                                          <p:spTgt spid="98340"/>
                                        </p:tgtEl>
                                        <p:attrNameLst>
                                          <p:attrName>style.visibility</p:attrName>
                                        </p:attrNameLst>
                                      </p:cBhvr>
                                      <p:to>
                                        <p:strVal val="visible"/>
                                      </p:to>
                                    </p:set>
                                  </p:childTnLst>
                                </p:cTn>
                              </p:par>
                              <p:par>
                                <p:cTn id="92" presetID="1" presetClass="entr" presetSubtype="0" fill="hold" nodeType="withEffect">
                                  <p:stCondLst>
                                    <p:cond delay="0"/>
                                  </p:stCondLst>
                                  <p:childTnLst>
                                    <p:set>
                                      <p:cBhvr>
                                        <p:cTn id="93" dur="1" fill="hold">
                                          <p:stCondLst>
                                            <p:cond delay="0"/>
                                          </p:stCondLst>
                                        </p:cTn>
                                        <p:tgtEl>
                                          <p:spTgt spid="98334"/>
                                        </p:tgtEl>
                                        <p:attrNameLst>
                                          <p:attrName>style.visibility</p:attrName>
                                        </p:attrNameLst>
                                      </p:cBhvr>
                                      <p:to>
                                        <p:strVal val="visible"/>
                                      </p:to>
                                    </p:set>
                                  </p:childTnLst>
                                </p:cTn>
                              </p:par>
                              <p:par>
                                <p:cTn id="94" presetID="1" presetClass="entr" presetSubtype="0" fill="hold" nodeType="withEffect">
                                  <p:stCondLst>
                                    <p:cond delay="0"/>
                                  </p:stCondLst>
                                  <p:childTnLst>
                                    <p:set>
                                      <p:cBhvr>
                                        <p:cTn id="95" dur="1" fill="hold">
                                          <p:stCondLst>
                                            <p:cond delay="0"/>
                                          </p:stCondLst>
                                        </p:cTn>
                                        <p:tgtEl>
                                          <p:spTgt spid="98337"/>
                                        </p:tgtEl>
                                        <p:attrNameLst>
                                          <p:attrName>style.visibility</p:attrName>
                                        </p:attrNameLst>
                                      </p:cBhvr>
                                      <p:to>
                                        <p:strVal val="visible"/>
                                      </p:to>
                                    </p:set>
                                  </p:childTnLst>
                                </p:cTn>
                              </p:par>
                              <p:par>
                                <p:cTn id="96" presetID="1" presetClass="entr" presetSubtype="0" fill="hold" nodeType="withEffect">
                                  <p:stCondLst>
                                    <p:cond delay="0"/>
                                  </p:stCondLst>
                                  <p:childTnLst>
                                    <p:set>
                                      <p:cBhvr>
                                        <p:cTn id="97" dur="1" fill="hold">
                                          <p:stCondLst>
                                            <p:cond delay="0"/>
                                          </p:stCondLst>
                                        </p:cTn>
                                        <p:tgtEl>
                                          <p:spTgt spid="98343"/>
                                        </p:tgtEl>
                                        <p:attrNameLst>
                                          <p:attrName>style.visibility</p:attrName>
                                        </p:attrNameLst>
                                      </p:cBhvr>
                                      <p:to>
                                        <p:strVal val="visible"/>
                                      </p:to>
                                    </p:set>
                                  </p:childTnLst>
                                </p:cTn>
                              </p:par>
                              <p:par>
                                <p:cTn id="98" presetID="0" presetClass="path" presetSubtype="0" repeatCount="2000" fill="hold" nodeType="withEffect">
                                  <p:stCondLst>
                                    <p:cond delay="0"/>
                                  </p:stCondLst>
                                  <p:childTnLst>
                                    <p:animMotion origin="layout" path="M 3.05556E-6 2.59259E-6 L -0.10157 0.15162 L -0.19601 -0.07523 L -0.10226 -0.17986 L 3.05556E-6 2.59259E-6 Z " pathEditMode="relative" rAng="0" ptsTypes="AAAAA">
                                      <p:cBhvr>
                                        <p:cTn id="99" dur="1200" fill="hold"/>
                                        <p:tgtEl>
                                          <p:spTgt spid="98340"/>
                                        </p:tgtEl>
                                        <p:attrNameLst>
                                          <p:attrName>ppt_x</p:attrName>
                                          <p:attrName>ppt_y</p:attrName>
                                        </p:attrNameLst>
                                      </p:cBhvr>
                                      <p:rCtr x="-9809" y="-1412"/>
                                    </p:animMotion>
                                  </p:childTnLst>
                                </p:cTn>
                              </p:par>
                              <p:par>
                                <p:cTn id="100" presetID="8" presetClass="emph" presetSubtype="0" repeatCount="2000" fill="hold" nodeType="withEffect">
                                  <p:stCondLst>
                                    <p:cond delay="0"/>
                                  </p:stCondLst>
                                  <p:childTnLst>
                                    <p:animRot by="21600000">
                                      <p:cBhvr>
                                        <p:cTn id="101" dur="1200" fill="hold"/>
                                        <p:tgtEl>
                                          <p:spTgt spid="98340"/>
                                        </p:tgtEl>
                                        <p:attrNameLst>
                                          <p:attrName>r</p:attrName>
                                        </p:attrNameLst>
                                      </p:cBhvr>
                                    </p:animRot>
                                  </p:childTnLst>
                                </p:cTn>
                              </p:par>
                              <p:par>
                                <p:cTn id="102" presetID="0" presetClass="path" presetSubtype="0" repeatCount="2000" fill="hold" nodeType="withEffect">
                                  <p:stCondLst>
                                    <p:cond delay="0"/>
                                  </p:stCondLst>
                                  <p:childTnLst>
                                    <p:animMotion origin="layout" path="M -0.00746 0.02222 L 0.12986 -0.19561 L 0.25417 0.15717 L 0.03125 -0.20394 L -0.00746 0.02222 Z " pathEditMode="relative" rAng="0" ptsTypes="AAAAA">
                                      <p:cBhvr>
                                        <p:cTn id="103" dur="1200" fill="hold"/>
                                        <p:tgtEl>
                                          <p:spTgt spid="98343"/>
                                        </p:tgtEl>
                                        <p:attrNameLst>
                                          <p:attrName>ppt_x</p:attrName>
                                          <p:attrName>ppt_y</p:attrName>
                                        </p:attrNameLst>
                                      </p:cBhvr>
                                      <p:rCtr x="13073" y="-4560"/>
                                    </p:animMotion>
                                  </p:childTnLst>
                                </p:cTn>
                              </p:par>
                              <p:par>
                                <p:cTn id="104" presetID="8" presetClass="emph" presetSubtype="0" repeatCount="2000" fill="hold" nodeType="withEffect">
                                  <p:stCondLst>
                                    <p:cond delay="0"/>
                                  </p:stCondLst>
                                  <p:childTnLst>
                                    <p:animRot by="21600000">
                                      <p:cBhvr>
                                        <p:cTn id="105" dur="1200" fill="hold"/>
                                        <p:tgtEl>
                                          <p:spTgt spid="98343"/>
                                        </p:tgtEl>
                                        <p:attrNameLst>
                                          <p:attrName>r</p:attrName>
                                        </p:attrNameLst>
                                      </p:cBhvr>
                                    </p:animRot>
                                  </p:childTnLst>
                                </p:cTn>
                              </p:par>
                              <p:par>
                                <p:cTn id="106" presetID="0" presetClass="path" presetSubtype="0" repeatCount="indefinite" fill="hold" nodeType="withEffect">
                                  <p:stCondLst>
                                    <p:cond delay="0"/>
                                  </p:stCondLst>
                                  <p:endCondLst>
                                    <p:cond evt="onNext" delay="0">
                                      <p:tgtEl>
                                        <p:sldTgt/>
                                      </p:tgtEl>
                                    </p:cond>
                                  </p:endCondLst>
                                  <p:childTnLst>
                                    <p:animMotion origin="layout" path="M -3.05556E-6 -7.77778E-6 L 0.22604 -0.05834 L 0.22396 -0.31667 L -0.11562 -0.3764 L -0.22604 -0.07778 L -3.05556E-6 -7.77778E-6 Z " pathEditMode="relative" ptsTypes="AAAAAA">
                                      <p:cBhvr>
                                        <p:cTn id="107" dur="1200" fill="hold"/>
                                        <p:tgtEl>
                                          <p:spTgt spid="98334"/>
                                        </p:tgtEl>
                                        <p:attrNameLst>
                                          <p:attrName>ppt_x</p:attrName>
                                          <p:attrName>ppt_y</p:attrName>
                                        </p:attrNameLst>
                                      </p:cBhvr>
                                    </p:animMotion>
                                  </p:childTnLst>
                                </p:cTn>
                              </p:par>
                              <p:par>
                                <p:cTn id="108" presetID="0" presetClass="path" presetSubtype="0" repeatCount="indefinite" fill="hold" nodeType="withEffect">
                                  <p:stCondLst>
                                    <p:cond delay="0"/>
                                  </p:stCondLst>
                                  <p:endCondLst>
                                    <p:cond evt="onNext" delay="0">
                                      <p:tgtEl>
                                        <p:sldTgt/>
                                      </p:tgtEl>
                                    </p:cond>
                                  </p:endCondLst>
                                  <p:childTnLst>
                                    <p:animMotion origin="layout" path="M -4.72222E-6 -7.40741E-6 L 0.26042 0.12361 L 0.01042 0.41805 L -0.24791 0.24583 L -4.72222E-6 -7.40741E-6 Z " pathEditMode="relative" ptsTypes="AAAAA">
                                      <p:cBhvr>
                                        <p:cTn id="109" dur="1200" fill="hold"/>
                                        <p:tgtEl>
                                          <p:spTgt spid="98337"/>
                                        </p:tgtEl>
                                        <p:attrNameLst>
                                          <p:attrName>ppt_x</p:attrName>
                                          <p:attrName>ppt_y</p:attrName>
                                        </p:attrNameLst>
                                      </p:cBhvr>
                                    </p:animMotion>
                                  </p:childTnLst>
                                </p:cTn>
                              </p:par>
                              <p:par>
                                <p:cTn id="110" presetID="8" presetClass="emph" presetSubtype="0" repeatCount="indefinite" fill="hold" nodeType="withEffect">
                                  <p:stCondLst>
                                    <p:cond delay="0"/>
                                  </p:stCondLst>
                                  <p:endCondLst>
                                    <p:cond evt="onNext" delay="0">
                                      <p:tgtEl>
                                        <p:sldTgt/>
                                      </p:tgtEl>
                                    </p:cond>
                                  </p:endCondLst>
                                  <p:childTnLst>
                                    <p:animRot by="21600000">
                                      <p:cBhvr>
                                        <p:cTn id="111" dur="1200" fill="hold"/>
                                        <p:tgtEl>
                                          <p:spTgt spid="98334"/>
                                        </p:tgtEl>
                                        <p:attrNameLst>
                                          <p:attrName>r</p:attrName>
                                        </p:attrNameLst>
                                      </p:cBhvr>
                                    </p:animRot>
                                  </p:childTnLst>
                                </p:cTn>
                              </p:par>
                              <p:par>
                                <p:cTn id="112" presetID="8" presetClass="emph" presetSubtype="0" repeatCount="indefinite" fill="hold" nodeType="withEffect">
                                  <p:stCondLst>
                                    <p:cond delay="0"/>
                                  </p:stCondLst>
                                  <p:endCondLst>
                                    <p:cond evt="onNext" delay="0">
                                      <p:tgtEl>
                                        <p:sldTgt/>
                                      </p:tgtEl>
                                    </p:cond>
                                  </p:endCondLst>
                                  <p:childTnLst>
                                    <p:animRot by="21600000">
                                      <p:cBhvr>
                                        <p:cTn id="113" dur="1200" fill="hold"/>
                                        <p:tgtEl>
                                          <p:spTgt spid="98337"/>
                                        </p:tgtEl>
                                        <p:attrNameLst>
                                          <p:attrName>r</p:attrName>
                                        </p:attrNameLst>
                                      </p:cBhvr>
                                    </p:animRot>
                                  </p:childTnLst>
                                </p:cTn>
                              </p:par>
                            </p:childTnLst>
                          </p:cTn>
                        </p:par>
                        <p:par>
                          <p:cTn id="114" fill="hold" nodeType="afterGroup">
                            <p:stCondLst>
                              <p:cond delay="2400"/>
                            </p:stCondLst>
                            <p:childTnLst>
                              <p:par>
                                <p:cTn id="115" presetID="1" presetClass="entr" presetSubtype="0" fill="hold" nodeType="afterEffect">
                                  <p:stCondLst>
                                    <p:cond delay="0"/>
                                  </p:stCondLst>
                                  <p:childTnLst>
                                    <p:set>
                                      <p:cBhvr>
                                        <p:cTn id="116" dur="1" fill="hold">
                                          <p:stCondLst>
                                            <p:cond delay="0"/>
                                          </p:stCondLst>
                                        </p:cTn>
                                        <p:tgtEl>
                                          <p:spTgt spid="98328"/>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98331"/>
                                        </p:tgtEl>
                                        <p:attrNameLst>
                                          <p:attrName>style.visibility</p:attrName>
                                        </p:attrNameLst>
                                      </p:cBhvr>
                                      <p:to>
                                        <p:strVal val="visible"/>
                                      </p:to>
                                    </p:set>
                                  </p:childTnLst>
                                </p:cTn>
                              </p:par>
                              <p:par>
                                <p:cTn id="119" presetID="1" presetClass="exit" presetSubtype="0" fill="hold" nodeType="withEffect">
                                  <p:stCondLst>
                                    <p:cond delay="0"/>
                                  </p:stCondLst>
                                  <p:childTnLst>
                                    <p:set>
                                      <p:cBhvr>
                                        <p:cTn id="120" dur="1" fill="hold">
                                          <p:stCondLst>
                                            <p:cond delay="0"/>
                                          </p:stCondLst>
                                        </p:cTn>
                                        <p:tgtEl>
                                          <p:spTgt spid="98343"/>
                                        </p:tgtEl>
                                        <p:attrNameLst>
                                          <p:attrName>style.visibility</p:attrName>
                                        </p:attrNameLst>
                                      </p:cBhvr>
                                      <p:to>
                                        <p:strVal val="hidden"/>
                                      </p:to>
                                    </p:set>
                                  </p:childTnLst>
                                </p:cTn>
                              </p:par>
                              <p:par>
                                <p:cTn id="121" presetID="1" presetClass="exit" presetSubtype="0" fill="hold" nodeType="withEffect">
                                  <p:stCondLst>
                                    <p:cond delay="0"/>
                                  </p:stCondLst>
                                  <p:childTnLst>
                                    <p:set>
                                      <p:cBhvr>
                                        <p:cTn id="122" dur="1" fill="hold">
                                          <p:stCondLst>
                                            <p:cond delay="0"/>
                                          </p:stCondLst>
                                        </p:cTn>
                                        <p:tgtEl>
                                          <p:spTgt spid="98340"/>
                                        </p:tgtEl>
                                        <p:attrNameLst>
                                          <p:attrName>style.visibility</p:attrName>
                                        </p:attrNameLst>
                                      </p:cBhvr>
                                      <p:to>
                                        <p:strVal val="hidden"/>
                                      </p:to>
                                    </p:set>
                                  </p:childTnLst>
                                </p:cTn>
                              </p:par>
                              <p:par>
                                <p:cTn id="123" presetID="0" presetClass="path" presetSubtype="0" repeatCount="indefinite" fill="hold" nodeType="withEffect">
                                  <p:stCondLst>
                                    <p:cond delay="0"/>
                                  </p:stCondLst>
                                  <p:endCondLst>
                                    <p:cond evt="onNext" delay="0">
                                      <p:tgtEl>
                                        <p:sldTgt/>
                                      </p:tgtEl>
                                    </p:cond>
                                  </p:endCondLst>
                                  <p:childTnLst>
                                    <p:animMotion origin="layout" path="M 3.05556E-6 3.7037E-6 L 0.13333 -0.2 L 0.28333 0.01389 L 0.05607 0.18426 L 3.05556E-6 3.7037E-6 Z " pathEditMode="relative" rAng="0" ptsTypes="AAAAA">
                                      <p:cBhvr>
                                        <p:cTn id="124" dur="1200" fill="hold"/>
                                        <p:tgtEl>
                                          <p:spTgt spid="98328"/>
                                        </p:tgtEl>
                                        <p:attrNameLst>
                                          <p:attrName>ppt_x</p:attrName>
                                          <p:attrName>ppt_y</p:attrName>
                                        </p:attrNameLst>
                                      </p:cBhvr>
                                      <p:rCtr x="14167" y="-787"/>
                                    </p:animMotion>
                                  </p:childTnLst>
                                </p:cTn>
                              </p:par>
                              <p:par>
                                <p:cTn id="125" presetID="0" presetClass="path" presetSubtype="0" repeatCount="indefinite" fill="hold" nodeType="withEffect">
                                  <p:stCondLst>
                                    <p:cond delay="0"/>
                                  </p:stCondLst>
                                  <p:endCondLst>
                                    <p:cond evt="onNext" delay="0">
                                      <p:tgtEl>
                                        <p:sldTgt/>
                                      </p:tgtEl>
                                    </p:cond>
                                  </p:endCondLst>
                                  <p:childTnLst>
                                    <p:animMotion origin="layout" path="M -4.16667E-6 3.7037E-6 L -0.0802 0.15555 L -0.23541 -0.04167 L -0.13072 -0.18658 L -4.16667E-6 -0.01528 " pathEditMode="relative" rAng="0" ptsTypes="AAAAA">
                                      <p:cBhvr>
                                        <p:cTn id="126" dur="1200" fill="hold"/>
                                        <p:tgtEl>
                                          <p:spTgt spid="98331"/>
                                        </p:tgtEl>
                                        <p:attrNameLst>
                                          <p:attrName>ppt_x</p:attrName>
                                          <p:attrName>ppt_y</p:attrName>
                                        </p:attrNameLst>
                                      </p:cBhvr>
                                      <p:rCtr x="-11771" y="-1551"/>
                                    </p:animMotion>
                                  </p:childTnLst>
                                </p:cTn>
                              </p:par>
                              <p:par>
                                <p:cTn id="127" presetID="8" presetClass="emph" presetSubtype="0" repeatCount="indefinite" fill="hold" nodeType="withEffect">
                                  <p:stCondLst>
                                    <p:cond delay="0"/>
                                  </p:stCondLst>
                                  <p:endCondLst>
                                    <p:cond evt="onNext" delay="0">
                                      <p:tgtEl>
                                        <p:sldTgt/>
                                      </p:tgtEl>
                                    </p:cond>
                                  </p:endCondLst>
                                  <p:childTnLst>
                                    <p:animRot by="21600000">
                                      <p:cBhvr>
                                        <p:cTn id="128" dur="1200" fill="hold"/>
                                        <p:tgtEl>
                                          <p:spTgt spid="98328"/>
                                        </p:tgtEl>
                                        <p:attrNameLst>
                                          <p:attrName>r</p:attrName>
                                        </p:attrNameLst>
                                      </p:cBhvr>
                                    </p:animRot>
                                  </p:childTnLst>
                                </p:cTn>
                              </p:par>
                              <p:par>
                                <p:cTn id="129" presetID="8" presetClass="emph" presetSubtype="0" repeatCount="indefinite" fill="hold" nodeType="withEffect">
                                  <p:stCondLst>
                                    <p:cond delay="0"/>
                                  </p:stCondLst>
                                  <p:endCondLst>
                                    <p:cond evt="onNext" delay="0">
                                      <p:tgtEl>
                                        <p:sldTgt/>
                                      </p:tgtEl>
                                    </p:cond>
                                  </p:endCondLst>
                                  <p:childTnLst>
                                    <p:animRot by="21600000">
                                      <p:cBhvr>
                                        <p:cTn id="130" dur="1200" fill="hold"/>
                                        <p:tgtEl>
                                          <p:spTgt spid="98331"/>
                                        </p:tgtEl>
                                        <p:attrNameLst>
                                          <p:attrName>r</p:attrName>
                                        </p:attrNameLst>
                                      </p:cBhvr>
                                    </p:animRot>
                                  </p:childTnLst>
                                </p:cTn>
                              </p:par>
                            </p:childTnLst>
                          </p:cTn>
                        </p:par>
                      </p:childTnLst>
                    </p:cTn>
                  </p:par>
                  <p:par>
                    <p:cTn id="131" fill="hold" nodeType="clickPar">
                      <p:stCondLst>
                        <p:cond delay="indefinite"/>
                      </p:stCondLst>
                      <p:childTnLst>
                        <p:par>
                          <p:cTn id="132" fill="hold" nodeType="withGroup">
                            <p:stCondLst>
                              <p:cond delay="0"/>
                            </p:stCondLst>
                            <p:childTnLst>
                              <p:par>
                                <p:cTn id="133" presetID="1" presetClass="entr" presetSubtype="0" fill="hold" grpId="0" nodeType="clickEffect" nodePh="1">
                                  <p:stCondLst>
                                    <p:cond delay="0"/>
                                  </p:stCondLst>
                                  <p:endCondLst>
                                    <p:cond evt="begin" delay="0">
                                      <p:tn val="133"/>
                                    </p:cond>
                                  </p:endCondLst>
                                  <p:childTnLst>
                                    <p:set>
                                      <p:cBhvr>
                                        <p:cTn id="134" dur="1" fill="hold">
                                          <p:stCondLst>
                                            <p:cond delay="0"/>
                                          </p:stCondLst>
                                        </p:cTn>
                                        <p:tgtEl>
                                          <p:spTgt spid="983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10" grpId="0" animBg="1"/>
      <p:bldP spid="98310" grpId="1" animBg="1"/>
      <p:bldP spid="98320" grpId="0" animBg="1"/>
      <p:bldP spid="98320" grpId="1" animBg="1"/>
      <p:bldP spid="98320" grpId="2" animBg="1"/>
      <p:bldP spid="98321" grpId="0" animBg="1"/>
      <p:bldP spid="98321" grpId="1" animBg="1"/>
      <p:bldP spid="98321" grpId="2" animBg="1"/>
      <p:bldP spid="98322" grpId="0" animBg="1"/>
      <p:bldP spid="98322" grpId="1" animBg="1"/>
      <p:bldP spid="98322" grpId="2" animBg="1"/>
      <p:bldP spid="98323" grpId="0" animBg="1"/>
      <p:bldP spid="98323" grpId="1" animBg="1"/>
      <p:bldP spid="98323" grpId="2" animBg="1"/>
      <p:bldP spid="98324" grpId="0" animBg="1" autoUpdateAnimBg="0"/>
      <p:bldP spid="98325" grpId="0" animBg="1" autoUpdateAnimBg="0"/>
      <p:bldP spid="98326" grpId="0" animBg="1" autoUpdateAnimBg="0"/>
      <p:bldP spid="98327" grpId="0" animBg="1"/>
      <p:bldP spid="9834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9330" name="Group 2"/>
          <p:cNvGrpSpPr>
            <a:grpSpLocks/>
          </p:cNvGrpSpPr>
          <p:nvPr/>
        </p:nvGrpSpPr>
        <p:grpSpPr bwMode="auto">
          <a:xfrm>
            <a:off x="4121150" y="2852738"/>
            <a:ext cx="468313" cy="561975"/>
            <a:chOff x="2596" y="1797"/>
            <a:chExt cx="295" cy="354"/>
          </a:xfrm>
        </p:grpSpPr>
        <p:sp>
          <p:nvSpPr>
            <p:cNvPr id="99331" name="Oval 3"/>
            <p:cNvSpPr>
              <a:spLocks noChangeArrowheads="1"/>
            </p:cNvSpPr>
            <p:nvPr/>
          </p:nvSpPr>
          <p:spPr bwMode="auto">
            <a:xfrm>
              <a:off x="2596" y="1797"/>
              <a:ext cx="181" cy="140"/>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99332" name="Oval 4"/>
            <p:cNvSpPr>
              <a:spLocks noChangeArrowheads="1"/>
            </p:cNvSpPr>
            <p:nvPr/>
          </p:nvSpPr>
          <p:spPr bwMode="auto">
            <a:xfrm>
              <a:off x="2845" y="2115"/>
              <a:ext cx="46" cy="36"/>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99333" name="Oval 5"/>
            <p:cNvSpPr>
              <a:spLocks noChangeArrowheads="1"/>
            </p:cNvSpPr>
            <p:nvPr/>
          </p:nvSpPr>
          <p:spPr bwMode="auto">
            <a:xfrm>
              <a:off x="2732" y="1979"/>
              <a:ext cx="107" cy="95"/>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99334" name="Oval 6"/>
          <p:cNvSpPr>
            <a:spLocks noChangeArrowheads="1"/>
          </p:cNvSpPr>
          <p:nvPr/>
        </p:nvSpPr>
        <p:spPr bwMode="auto">
          <a:xfrm>
            <a:off x="231775" y="260350"/>
            <a:ext cx="4192588" cy="3313113"/>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99335" name="Oval 7"/>
          <p:cNvSpPr>
            <a:spLocks noChangeArrowheads="1"/>
          </p:cNvSpPr>
          <p:nvPr/>
        </p:nvSpPr>
        <p:spPr bwMode="auto">
          <a:xfrm flipH="1">
            <a:off x="4700588" y="260350"/>
            <a:ext cx="4192587" cy="3313113"/>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99339" name="Text Box 11"/>
          <p:cNvSpPr txBox="1">
            <a:spLocks noChangeArrowheads="1"/>
          </p:cNvSpPr>
          <p:nvPr/>
        </p:nvSpPr>
        <p:spPr bwMode="auto">
          <a:xfrm>
            <a:off x="1258888" y="738188"/>
            <a:ext cx="2068512" cy="314325"/>
          </a:xfrm>
          <a:prstGeom prst="rect">
            <a:avLst/>
          </a:prstGeom>
          <a:solidFill>
            <a:srgbClr val="FFFF66"/>
          </a:solidFill>
          <a:ln w="9525">
            <a:solidFill>
              <a:schemeClr val="tx1"/>
            </a:solidFill>
            <a:miter lim="800000"/>
            <a:headEnd/>
            <a:tailEnd/>
          </a:ln>
          <a:effectLst>
            <a:outerShdw blurRad="63500" dist="107763" dir="2700000" algn="ctr" rotWithShape="0">
              <a:schemeClr val="bg2">
                <a:alpha val="50000"/>
              </a:schemeClr>
            </a:outerShdw>
          </a:effectLst>
        </p:spPr>
        <p:txBody>
          <a:bodyPr wrap="none">
            <a:spAutoFit/>
          </a:bodyPr>
          <a:lstStyle/>
          <a:p>
            <a:pPr algn="ctr">
              <a:defRPr/>
            </a:pPr>
            <a:r>
              <a:rPr lang="eu-ES" sz="1400" b="1">
                <a:solidFill>
                  <a:srgbClr val="CC3300"/>
                </a:solidFill>
                <a:cs typeface="+mn-cs"/>
              </a:rPr>
              <a:t>Erreakzioaren aurretik</a:t>
            </a:r>
          </a:p>
        </p:txBody>
      </p:sp>
      <p:sp>
        <p:nvSpPr>
          <p:cNvPr id="99340" name="Text Box 12"/>
          <p:cNvSpPr txBox="1">
            <a:spLocks noChangeArrowheads="1"/>
          </p:cNvSpPr>
          <p:nvPr/>
        </p:nvSpPr>
        <p:spPr bwMode="auto">
          <a:xfrm>
            <a:off x="5508625" y="738188"/>
            <a:ext cx="2571750" cy="314325"/>
          </a:xfrm>
          <a:prstGeom prst="rect">
            <a:avLst/>
          </a:prstGeom>
          <a:solidFill>
            <a:srgbClr val="CCFFCC"/>
          </a:solidFill>
          <a:ln w="9525">
            <a:solidFill>
              <a:schemeClr val="tx1"/>
            </a:solidFill>
            <a:miter lim="800000"/>
            <a:headEnd/>
            <a:tailEnd/>
          </a:ln>
          <a:effectLst>
            <a:outerShdw blurRad="63500" dist="107763" dir="2700000" algn="ctr" rotWithShape="0">
              <a:schemeClr val="bg2">
                <a:alpha val="50000"/>
              </a:schemeClr>
            </a:outerShdw>
          </a:effectLst>
        </p:spPr>
        <p:txBody>
          <a:bodyPr>
            <a:spAutoFit/>
          </a:bodyPr>
          <a:lstStyle/>
          <a:p>
            <a:pPr algn="ctr">
              <a:defRPr/>
            </a:pPr>
            <a:r>
              <a:rPr lang="eu-ES" sz="1400" b="1">
                <a:solidFill>
                  <a:srgbClr val="336600"/>
                </a:solidFill>
                <a:cs typeface="+mn-cs"/>
              </a:rPr>
              <a:t>Erreakzioaren ondoren</a:t>
            </a:r>
          </a:p>
        </p:txBody>
      </p:sp>
      <p:grpSp>
        <p:nvGrpSpPr>
          <p:cNvPr id="99341" name="Group 13"/>
          <p:cNvGrpSpPr>
            <a:grpSpLocks/>
          </p:cNvGrpSpPr>
          <p:nvPr/>
        </p:nvGrpSpPr>
        <p:grpSpPr bwMode="auto">
          <a:xfrm rot="-4779650">
            <a:off x="2820988" y="1506538"/>
            <a:ext cx="215900" cy="171450"/>
            <a:chOff x="3198" y="935"/>
            <a:chExt cx="136" cy="108"/>
          </a:xfrm>
        </p:grpSpPr>
        <p:sp>
          <p:nvSpPr>
            <p:cNvPr id="99342" name="Oval 14"/>
            <p:cNvSpPr>
              <a:spLocks noChangeArrowheads="1"/>
            </p:cNvSpPr>
            <p:nvPr/>
          </p:nvSpPr>
          <p:spPr bwMode="auto">
            <a:xfrm rot="4877976">
              <a:off x="3198" y="93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99343" name="Oval 15"/>
            <p:cNvSpPr>
              <a:spLocks noChangeArrowheads="1"/>
            </p:cNvSpPr>
            <p:nvPr/>
          </p:nvSpPr>
          <p:spPr bwMode="auto">
            <a:xfrm rot="4877976">
              <a:off x="3254" y="960"/>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99344" name="Group 16"/>
          <p:cNvGrpSpPr>
            <a:grpSpLocks/>
          </p:cNvGrpSpPr>
          <p:nvPr/>
        </p:nvGrpSpPr>
        <p:grpSpPr bwMode="auto">
          <a:xfrm>
            <a:off x="2771775" y="2492375"/>
            <a:ext cx="323850" cy="231775"/>
            <a:chOff x="2882" y="995"/>
            <a:chExt cx="204" cy="146"/>
          </a:xfrm>
        </p:grpSpPr>
        <p:sp>
          <p:nvSpPr>
            <p:cNvPr id="99345" name="Oval 17"/>
            <p:cNvSpPr>
              <a:spLocks noChangeArrowheads="1"/>
            </p:cNvSpPr>
            <p:nvPr/>
          </p:nvSpPr>
          <p:spPr bwMode="auto">
            <a:xfrm rot="4877976">
              <a:off x="2882" y="995"/>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99346" name="Oval 18"/>
            <p:cNvSpPr>
              <a:spLocks noChangeArrowheads="1"/>
            </p:cNvSpPr>
            <p:nvPr/>
          </p:nvSpPr>
          <p:spPr bwMode="auto">
            <a:xfrm rot="4877976">
              <a:off x="2971" y="1026"/>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99347" name="Group 19"/>
          <p:cNvGrpSpPr>
            <a:grpSpLocks/>
          </p:cNvGrpSpPr>
          <p:nvPr/>
        </p:nvGrpSpPr>
        <p:grpSpPr bwMode="auto">
          <a:xfrm>
            <a:off x="900113" y="1700213"/>
            <a:ext cx="323850" cy="231775"/>
            <a:chOff x="2882" y="995"/>
            <a:chExt cx="204" cy="146"/>
          </a:xfrm>
        </p:grpSpPr>
        <p:sp>
          <p:nvSpPr>
            <p:cNvPr id="99348" name="Oval 20"/>
            <p:cNvSpPr>
              <a:spLocks noChangeArrowheads="1"/>
            </p:cNvSpPr>
            <p:nvPr/>
          </p:nvSpPr>
          <p:spPr bwMode="auto">
            <a:xfrm rot="4877976">
              <a:off x="2882" y="995"/>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99349" name="Oval 21"/>
            <p:cNvSpPr>
              <a:spLocks noChangeArrowheads="1"/>
            </p:cNvSpPr>
            <p:nvPr/>
          </p:nvSpPr>
          <p:spPr bwMode="auto">
            <a:xfrm rot="4877976">
              <a:off x="2971" y="1026"/>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99350" name="Group 22"/>
          <p:cNvGrpSpPr>
            <a:grpSpLocks/>
          </p:cNvGrpSpPr>
          <p:nvPr/>
        </p:nvGrpSpPr>
        <p:grpSpPr bwMode="auto">
          <a:xfrm rot="-4779650">
            <a:off x="1957388" y="3090863"/>
            <a:ext cx="215900" cy="171450"/>
            <a:chOff x="3198" y="935"/>
            <a:chExt cx="136" cy="108"/>
          </a:xfrm>
        </p:grpSpPr>
        <p:sp>
          <p:nvSpPr>
            <p:cNvPr id="99351" name="Oval 23"/>
            <p:cNvSpPr>
              <a:spLocks noChangeArrowheads="1"/>
            </p:cNvSpPr>
            <p:nvPr/>
          </p:nvSpPr>
          <p:spPr bwMode="auto">
            <a:xfrm rot="4877976">
              <a:off x="3198" y="93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99352" name="Oval 24"/>
            <p:cNvSpPr>
              <a:spLocks noChangeArrowheads="1"/>
            </p:cNvSpPr>
            <p:nvPr/>
          </p:nvSpPr>
          <p:spPr bwMode="auto">
            <a:xfrm rot="4877976">
              <a:off x="3254" y="960"/>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99353" name="Group 25"/>
          <p:cNvGrpSpPr>
            <a:grpSpLocks/>
          </p:cNvGrpSpPr>
          <p:nvPr/>
        </p:nvGrpSpPr>
        <p:grpSpPr bwMode="auto">
          <a:xfrm rot="-5400000">
            <a:off x="5169694" y="2112169"/>
            <a:ext cx="203200" cy="246062"/>
            <a:chOff x="3039" y="3429"/>
            <a:chExt cx="128" cy="155"/>
          </a:xfrm>
        </p:grpSpPr>
        <p:sp>
          <p:nvSpPr>
            <p:cNvPr id="99354" name="Oval 26"/>
            <p:cNvSpPr>
              <a:spLocks noChangeArrowheads="1"/>
            </p:cNvSpPr>
            <p:nvPr/>
          </p:nvSpPr>
          <p:spPr bwMode="auto">
            <a:xfrm>
              <a:off x="3041" y="3469"/>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99355" name="Oval 27"/>
            <p:cNvSpPr>
              <a:spLocks noChangeArrowheads="1"/>
            </p:cNvSpPr>
            <p:nvPr/>
          </p:nvSpPr>
          <p:spPr bwMode="auto">
            <a:xfrm>
              <a:off x="3088" y="3427"/>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99356" name="Group 28"/>
          <p:cNvGrpSpPr>
            <a:grpSpLocks/>
          </p:cNvGrpSpPr>
          <p:nvPr/>
        </p:nvGrpSpPr>
        <p:grpSpPr bwMode="auto">
          <a:xfrm rot="-412874">
            <a:off x="7834313" y="2111375"/>
            <a:ext cx="203200" cy="246063"/>
            <a:chOff x="3039" y="3429"/>
            <a:chExt cx="128" cy="155"/>
          </a:xfrm>
        </p:grpSpPr>
        <p:sp>
          <p:nvSpPr>
            <p:cNvPr id="99357" name="Oval 29"/>
            <p:cNvSpPr>
              <a:spLocks noChangeArrowheads="1"/>
            </p:cNvSpPr>
            <p:nvPr/>
          </p:nvSpPr>
          <p:spPr bwMode="auto">
            <a:xfrm>
              <a:off x="3039" y="3467"/>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99358" name="Oval 30"/>
            <p:cNvSpPr>
              <a:spLocks noChangeArrowheads="1"/>
            </p:cNvSpPr>
            <p:nvPr/>
          </p:nvSpPr>
          <p:spPr bwMode="auto">
            <a:xfrm>
              <a:off x="3084" y="3427"/>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99359" name="Group 31"/>
          <p:cNvGrpSpPr>
            <a:grpSpLocks/>
          </p:cNvGrpSpPr>
          <p:nvPr/>
        </p:nvGrpSpPr>
        <p:grpSpPr bwMode="auto">
          <a:xfrm rot="3871451">
            <a:off x="7114382" y="3047206"/>
            <a:ext cx="203200" cy="246063"/>
            <a:chOff x="3039" y="3429"/>
            <a:chExt cx="128" cy="155"/>
          </a:xfrm>
        </p:grpSpPr>
        <p:sp>
          <p:nvSpPr>
            <p:cNvPr id="99360" name="Oval 32"/>
            <p:cNvSpPr>
              <a:spLocks noChangeArrowheads="1"/>
            </p:cNvSpPr>
            <p:nvPr/>
          </p:nvSpPr>
          <p:spPr bwMode="auto">
            <a:xfrm>
              <a:off x="3039" y="3469"/>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99361" name="Oval 33"/>
            <p:cNvSpPr>
              <a:spLocks noChangeArrowheads="1"/>
            </p:cNvSpPr>
            <p:nvPr/>
          </p:nvSpPr>
          <p:spPr bwMode="auto">
            <a:xfrm>
              <a:off x="3083" y="3427"/>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99362" name="Group 34"/>
          <p:cNvGrpSpPr>
            <a:grpSpLocks/>
          </p:cNvGrpSpPr>
          <p:nvPr/>
        </p:nvGrpSpPr>
        <p:grpSpPr bwMode="auto">
          <a:xfrm rot="8095205">
            <a:off x="6609557" y="1462881"/>
            <a:ext cx="203200" cy="246063"/>
            <a:chOff x="3039" y="3429"/>
            <a:chExt cx="128" cy="155"/>
          </a:xfrm>
        </p:grpSpPr>
        <p:sp>
          <p:nvSpPr>
            <p:cNvPr id="99363" name="Oval 35"/>
            <p:cNvSpPr>
              <a:spLocks noChangeArrowheads="1"/>
            </p:cNvSpPr>
            <p:nvPr/>
          </p:nvSpPr>
          <p:spPr bwMode="auto">
            <a:xfrm>
              <a:off x="3039" y="3471"/>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99364" name="Oval 36"/>
            <p:cNvSpPr>
              <a:spLocks noChangeArrowheads="1"/>
            </p:cNvSpPr>
            <p:nvPr/>
          </p:nvSpPr>
          <p:spPr bwMode="auto">
            <a:xfrm>
              <a:off x="3084" y="3429"/>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39" name="CuadroTexto 38"/>
          <p:cNvSpPr txBox="1"/>
          <p:nvPr/>
        </p:nvSpPr>
        <p:spPr>
          <a:xfrm>
            <a:off x="7732713" y="5591175"/>
            <a:ext cx="1411287" cy="646331"/>
          </a:xfrm>
          <a:prstGeom prst="rect">
            <a:avLst/>
          </a:prstGeom>
          <a:noFill/>
        </p:spPr>
        <p:txBody>
          <a:bodyPr wrap="square" rtlCol="0">
            <a:spAutoFit/>
          </a:bodyPr>
          <a:lstStyle/>
          <a:p>
            <a:r>
              <a:rPr lang="es-ES" dirty="0" err="1" smtClean="0"/>
              <a:t>Egileen</a:t>
            </a:r>
            <a:r>
              <a:rPr lang="es-ES" dirty="0" smtClean="0"/>
              <a:t> </a:t>
            </a:r>
            <a:r>
              <a:rPr lang="es-ES" dirty="0" err="1" smtClean="0"/>
              <a:t>irudia</a:t>
            </a:r>
            <a:endParaRPr lang="es-ES" dirty="0"/>
          </a:p>
        </p:txBody>
      </p:sp>
    </p:spTree>
    <p:extLst>
      <p:ext uri="{BB962C8B-B14F-4D97-AF65-F5344CB8AC3E}">
        <p14:creationId xmlns:p14="http://schemas.microsoft.com/office/powerpoint/2010/main" val="26851048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99330"/>
                                        </p:tgtEl>
                                        <p:attrNameLst>
                                          <p:attrName>style.visibility</p:attrName>
                                        </p:attrNameLst>
                                      </p:cBhvr>
                                      <p:to>
                                        <p:strVal val="visible"/>
                                      </p:to>
                                    </p:set>
                                    <p:animEffect transition="in" filter="fade">
                                      <p:cBhvr>
                                        <p:cTn id="7" dur="2000"/>
                                        <p:tgtEl>
                                          <p:spTgt spid="9933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9334"/>
                                        </p:tgtEl>
                                        <p:attrNameLst>
                                          <p:attrName>style.visibility</p:attrName>
                                        </p:attrNameLst>
                                      </p:cBhvr>
                                      <p:to>
                                        <p:strVal val="visible"/>
                                      </p:to>
                                    </p:set>
                                    <p:animEffect transition="in" filter="fade">
                                      <p:cBhvr>
                                        <p:cTn id="10" dur="1000"/>
                                        <p:tgtEl>
                                          <p:spTgt spid="99334"/>
                                        </p:tgtEl>
                                      </p:cBhvr>
                                    </p:animEffect>
                                  </p:childTnLst>
                                </p:cTn>
                              </p:par>
                            </p:childTnLst>
                          </p:cTn>
                        </p:par>
                        <p:par>
                          <p:cTn id="11" fill="hold" nodeType="afterGroup">
                            <p:stCondLst>
                              <p:cond delay="2000"/>
                            </p:stCondLst>
                            <p:childTnLst>
                              <p:par>
                                <p:cTn id="12" presetID="23" presetClass="entr" presetSubtype="16" fill="hold" grpId="0" nodeType="afterEffect">
                                  <p:stCondLst>
                                    <p:cond delay="0"/>
                                  </p:stCondLst>
                                  <p:childTnLst>
                                    <p:set>
                                      <p:cBhvr>
                                        <p:cTn id="13" dur="1" fill="hold">
                                          <p:stCondLst>
                                            <p:cond delay="0"/>
                                          </p:stCondLst>
                                        </p:cTn>
                                        <p:tgtEl>
                                          <p:spTgt spid="99339"/>
                                        </p:tgtEl>
                                        <p:attrNameLst>
                                          <p:attrName>style.visibility</p:attrName>
                                        </p:attrNameLst>
                                      </p:cBhvr>
                                      <p:to>
                                        <p:strVal val="visible"/>
                                      </p:to>
                                    </p:set>
                                    <p:anim calcmode="lin" valueType="num">
                                      <p:cBhvr>
                                        <p:cTn id="14" dur="500" fill="hold"/>
                                        <p:tgtEl>
                                          <p:spTgt spid="99339"/>
                                        </p:tgtEl>
                                        <p:attrNameLst>
                                          <p:attrName>ppt_w</p:attrName>
                                        </p:attrNameLst>
                                      </p:cBhvr>
                                      <p:tavLst>
                                        <p:tav tm="0">
                                          <p:val>
                                            <p:fltVal val="0"/>
                                          </p:val>
                                        </p:tav>
                                        <p:tav tm="100000">
                                          <p:val>
                                            <p:strVal val="#ppt_w"/>
                                          </p:val>
                                        </p:tav>
                                      </p:tavLst>
                                    </p:anim>
                                    <p:anim calcmode="lin" valueType="num">
                                      <p:cBhvr>
                                        <p:cTn id="15" dur="500" fill="hold"/>
                                        <p:tgtEl>
                                          <p:spTgt spid="99339"/>
                                        </p:tgtEl>
                                        <p:attrNameLst>
                                          <p:attrName>ppt_h</p:attrName>
                                        </p:attrNameLst>
                                      </p:cBhvr>
                                      <p:tavLst>
                                        <p:tav tm="0">
                                          <p:val>
                                            <p:fltVal val="0"/>
                                          </p:val>
                                        </p:tav>
                                        <p:tav tm="100000">
                                          <p:val>
                                            <p:strVal val="#ppt_h"/>
                                          </p:val>
                                        </p:tav>
                                      </p:tavLst>
                                    </p:anim>
                                  </p:childTnLst>
                                </p:cTn>
                              </p:par>
                              <p:par>
                                <p:cTn id="16" presetID="10" presetClass="entr" presetSubtype="0" fill="hold" nodeType="withEffect">
                                  <p:stCondLst>
                                    <p:cond delay="0"/>
                                  </p:stCondLst>
                                  <p:childTnLst>
                                    <p:set>
                                      <p:cBhvr>
                                        <p:cTn id="17" dur="1" fill="hold">
                                          <p:stCondLst>
                                            <p:cond delay="0"/>
                                          </p:stCondLst>
                                        </p:cTn>
                                        <p:tgtEl>
                                          <p:spTgt spid="99341"/>
                                        </p:tgtEl>
                                        <p:attrNameLst>
                                          <p:attrName>style.visibility</p:attrName>
                                        </p:attrNameLst>
                                      </p:cBhvr>
                                      <p:to>
                                        <p:strVal val="visible"/>
                                      </p:to>
                                    </p:set>
                                    <p:animEffect transition="in" filter="fade">
                                      <p:cBhvr>
                                        <p:cTn id="18" dur="2000"/>
                                        <p:tgtEl>
                                          <p:spTgt spid="99341"/>
                                        </p:tgtEl>
                                      </p:cBhvr>
                                    </p:animEffect>
                                  </p:childTnLst>
                                </p:cTn>
                              </p:par>
                              <p:par>
                                <p:cTn id="19" presetID="10" presetClass="entr" presetSubtype="0" fill="hold" nodeType="withEffect">
                                  <p:stCondLst>
                                    <p:cond delay="0"/>
                                  </p:stCondLst>
                                  <p:childTnLst>
                                    <p:set>
                                      <p:cBhvr>
                                        <p:cTn id="20" dur="1" fill="hold">
                                          <p:stCondLst>
                                            <p:cond delay="0"/>
                                          </p:stCondLst>
                                        </p:cTn>
                                        <p:tgtEl>
                                          <p:spTgt spid="99344"/>
                                        </p:tgtEl>
                                        <p:attrNameLst>
                                          <p:attrName>style.visibility</p:attrName>
                                        </p:attrNameLst>
                                      </p:cBhvr>
                                      <p:to>
                                        <p:strVal val="visible"/>
                                      </p:to>
                                    </p:set>
                                    <p:animEffect transition="in" filter="fade">
                                      <p:cBhvr>
                                        <p:cTn id="21" dur="2000"/>
                                        <p:tgtEl>
                                          <p:spTgt spid="99344"/>
                                        </p:tgtEl>
                                      </p:cBhvr>
                                    </p:animEffect>
                                  </p:childTnLst>
                                </p:cTn>
                              </p:par>
                              <p:par>
                                <p:cTn id="22" presetID="10" presetClass="entr" presetSubtype="0" fill="hold" nodeType="withEffect">
                                  <p:stCondLst>
                                    <p:cond delay="0"/>
                                  </p:stCondLst>
                                  <p:childTnLst>
                                    <p:set>
                                      <p:cBhvr>
                                        <p:cTn id="23" dur="1" fill="hold">
                                          <p:stCondLst>
                                            <p:cond delay="0"/>
                                          </p:stCondLst>
                                        </p:cTn>
                                        <p:tgtEl>
                                          <p:spTgt spid="99347"/>
                                        </p:tgtEl>
                                        <p:attrNameLst>
                                          <p:attrName>style.visibility</p:attrName>
                                        </p:attrNameLst>
                                      </p:cBhvr>
                                      <p:to>
                                        <p:strVal val="visible"/>
                                      </p:to>
                                    </p:set>
                                    <p:animEffect transition="in" filter="fade">
                                      <p:cBhvr>
                                        <p:cTn id="24" dur="2000"/>
                                        <p:tgtEl>
                                          <p:spTgt spid="99347"/>
                                        </p:tgtEl>
                                      </p:cBhvr>
                                    </p:animEffect>
                                  </p:childTnLst>
                                </p:cTn>
                              </p:par>
                              <p:par>
                                <p:cTn id="25" presetID="10" presetClass="entr" presetSubtype="0" fill="hold" nodeType="withEffect">
                                  <p:stCondLst>
                                    <p:cond delay="0"/>
                                  </p:stCondLst>
                                  <p:childTnLst>
                                    <p:set>
                                      <p:cBhvr>
                                        <p:cTn id="26" dur="1" fill="hold">
                                          <p:stCondLst>
                                            <p:cond delay="0"/>
                                          </p:stCondLst>
                                        </p:cTn>
                                        <p:tgtEl>
                                          <p:spTgt spid="99350"/>
                                        </p:tgtEl>
                                        <p:attrNameLst>
                                          <p:attrName>style.visibility</p:attrName>
                                        </p:attrNameLst>
                                      </p:cBhvr>
                                      <p:to>
                                        <p:strVal val="visible"/>
                                      </p:to>
                                    </p:set>
                                    <p:animEffect transition="in" filter="fade">
                                      <p:cBhvr>
                                        <p:cTn id="27" dur="2000"/>
                                        <p:tgtEl>
                                          <p:spTgt spid="9935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9335"/>
                                        </p:tgtEl>
                                        <p:attrNameLst>
                                          <p:attrName>style.visibility</p:attrName>
                                        </p:attrNameLst>
                                      </p:cBhvr>
                                      <p:to>
                                        <p:strVal val="visible"/>
                                      </p:to>
                                    </p:set>
                                    <p:animEffect transition="in" filter="fade">
                                      <p:cBhvr>
                                        <p:cTn id="32" dur="1000"/>
                                        <p:tgtEl>
                                          <p:spTgt spid="99335"/>
                                        </p:tgtEl>
                                      </p:cBhvr>
                                    </p:animEffect>
                                  </p:childTnLst>
                                </p:cTn>
                              </p:par>
                            </p:childTnLst>
                          </p:cTn>
                        </p:par>
                        <p:par>
                          <p:cTn id="33" fill="hold" nodeType="afterGroup">
                            <p:stCondLst>
                              <p:cond delay="1000"/>
                            </p:stCondLst>
                            <p:childTnLst>
                              <p:par>
                                <p:cTn id="34" presetID="23" presetClass="entr" presetSubtype="16" fill="hold" grpId="0" nodeType="afterEffect">
                                  <p:stCondLst>
                                    <p:cond delay="0"/>
                                  </p:stCondLst>
                                  <p:childTnLst>
                                    <p:set>
                                      <p:cBhvr>
                                        <p:cTn id="35" dur="1" fill="hold">
                                          <p:stCondLst>
                                            <p:cond delay="0"/>
                                          </p:stCondLst>
                                        </p:cTn>
                                        <p:tgtEl>
                                          <p:spTgt spid="99340"/>
                                        </p:tgtEl>
                                        <p:attrNameLst>
                                          <p:attrName>style.visibility</p:attrName>
                                        </p:attrNameLst>
                                      </p:cBhvr>
                                      <p:to>
                                        <p:strVal val="visible"/>
                                      </p:to>
                                    </p:set>
                                    <p:anim calcmode="lin" valueType="num">
                                      <p:cBhvr>
                                        <p:cTn id="36" dur="500" fill="hold"/>
                                        <p:tgtEl>
                                          <p:spTgt spid="99340"/>
                                        </p:tgtEl>
                                        <p:attrNameLst>
                                          <p:attrName>ppt_w</p:attrName>
                                        </p:attrNameLst>
                                      </p:cBhvr>
                                      <p:tavLst>
                                        <p:tav tm="0">
                                          <p:val>
                                            <p:fltVal val="0"/>
                                          </p:val>
                                        </p:tav>
                                        <p:tav tm="100000">
                                          <p:val>
                                            <p:strVal val="#ppt_w"/>
                                          </p:val>
                                        </p:tav>
                                      </p:tavLst>
                                    </p:anim>
                                    <p:anim calcmode="lin" valueType="num">
                                      <p:cBhvr>
                                        <p:cTn id="37" dur="500" fill="hold"/>
                                        <p:tgtEl>
                                          <p:spTgt spid="99340"/>
                                        </p:tgtEl>
                                        <p:attrNameLst>
                                          <p:attrName>ppt_h</p:attrName>
                                        </p:attrNameLst>
                                      </p:cBhvr>
                                      <p:tavLst>
                                        <p:tav tm="0">
                                          <p:val>
                                            <p:fltVal val="0"/>
                                          </p:val>
                                        </p:tav>
                                        <p:tav tm="100000">
                                          <p:val>
                                            <p:strVal val="#ppt_h"/>
                                          </p:val>
                                        </p:tav>
                                      </p:tavLst>
                                    </p:anim>
                                  </p:childTnLst>
                                </p:cTn>
                              </p:par>
                              <p:par>
                                <p:cTn id="38" presetID="10" presetClass="entr" presetSubtype="0" fill="hold" nodeType="withEffect">
                                  <p:stCondLst>
                                    <p:cond delay="0"/>
                                  </p:stCondLst>
                                  <p:childTnLst>
                                    <p:set>
                                      <p:cBhvr>
                                        <p:cTn id="39" dur="1" fill="hold">
                                          <p:stCondLst>
                                            <p:cond delay="0"/>
                                          </p:stCondLst>
                                        </p:cTn>
                                        <p:tgtEl>
                                          <p:spTgt spid="99353"/>
                                        </p:tgtEl>
                                        <p:attrNameLst>
                                          <p:attrName>style.visibility</p:attrName>
                                        </p:attrNameLst>
                                      </p:cBhvr>
                                      <p:to>
                                        <p:strVal val="visible"/>
                                      </p:to>
                                    </p:set>
                                    <p:animEffect transition="in" filter="fade">
                                      <p:cBhvr>
                                        <p:cTn id="40" dur="2000"/>
                                        <p:tgtEl>
                                          <p:spTgt spid="99353"/>
                                        </p:tgtEl>
                                      </p:cBhvr>
                                    </p:animEffect>
                                  </p:childTnLst>
                                </p:cTn>
                              </p:par>
                              <p:par>
                                <p:cTn id="41" presetID="10" presetClass="entr" presetSubtype="0" fill="hold" nodeType="withEffect">
                                  <p:stCondLst>
                                    <p:cond delay="0"/>
                                  </p:stCondLst>
                                  <p:childTnLst>
                                    <p:set>
                                      <p:cBhvr>
                                        <p:cTn id="42" dur="1" fill="hold">
                                          <p:stCondLst>
                                            <p:cond delay="0"/>
                                          </p:stCondLst>
                                        </p:cTn>
                                        <p:tgtEl>
                                          <p:spTgt spid="99356"/>
                                        </p:tgtEl>
                                        <p:attrNameLst>
                                          <p:attrName>style.visibility</p:attrName>
                                        </p:attrNameLst>
                                      </p:cBhvr>
                                      <p:to>
                                        <p:strVal val="visible"/>
                                      </p:to>
                                    </p:set>
                                    <p:animEffect transition="in" filter="fade">
                                      <p:cBhvr>
                                        <p:cTn id="43" dur="2000"/>
                                        <p:tgtEl>
                                          <p:spTgt spid="99356"/>
                                        </p:tgtEl>
                                      </p:cBhvr>
                                    </p:animEffect>
                                  </p:childTnLst>
                                </p:cTn>
                              </p:par>
                              <p:par>
                                <p:cTn id="44" presetID="10" presetClass="entr" presetSubtype="0" fill="hold" nodeType="withEffect">
                                  <p:stCondLst>
                                    <p:cond delay="0"/>
                                  </p:stCondLst>
                                  <p:childTnLst>
                                    <p:set>
                                      <p:cBhvr>
                                        <p:cTn id="45" dur="1" fill="hold">
                                          <p:stCondLst>
                                            <p:cond delay="0"/>
                                          </p:stCondLst>
                                        </p:cTn>
                                        <p:tgtEl>
                                          <p:spTgt spid="99359"/>
                                        </p:tgtEl>
                                        <p:attrNameLst>
                                          <p:attrName>style.visibility</p:attrName>
                                        </p:attrNameLst>
                                      </p:cBhvr>
                                      <p:to>
                                        <p:strVal val="visible"/>
                                      </p:to>
                                    </p:set>
                                    <p:animEffect transition="in" filter="fade">
                                      <p:cBhvr>
                                        <p:cTn id="46" dur="2000"/>
                                        <p:tgtEl>
                                          <p:spTgt spid="99359"/>
                                        </p:tgtEl>
                                      </p:cBhvr>
                                    </p:animEffect>
                                  </p:childTnLst>
                                </p:cTn>
                              </p:par>
                              <p:par>
                                <p:cTn id="47" presetID="10" presetClass="entr" presetSubtype="0" fill="hold" nodeType="withEffect">
                                  <p:stCondLst>
                                    <p:cond delay="0"/>
                                  </p:stCondLst>
                                  <p:childTnLst>
                                    <p:set>
                                      <p:cBhvr>
                                        <p:cTn id="48" dur="1" fill="hold">
                                          <p:stCondLst>
                                            <p:cond delay="0"/>
                                          </p:stCondLst>
                                        </p:cTn>
                                        <p:tgtEl>
                                          <p:spTgt spid="99362"/>
                                        </p:tgtEl>
                                        <p:attrNameLst>
                                          <p:attrName>style.visibility</p:attrName>
                                        </p:attrNameLst>
                                      </p:cBhvr>
                                      <p:to>
                                        <p:strVal val="visible"/>
                                      </p:to>
                                    </p:set>
                                    <p:animEffect transition="in" filter="fade">
                                      <p:cBhvr>
                                        <p:cTn id="49" dur="2000"/>
                                        <p:tgtEl>
                                          <p:spTgt spid="99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4" grpId="0" animBg="1"/>
      <p:bldP spid="99335" grpId="0" animBg="1"/>
      <p:bldP spid="99339" grpId="0" animBg="1"/>
      <p:bldP spid="9934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ChangeArrowheads="1"/>
          </p:cNvSpPr>
          <p:nvPr/>
        </p:nvSpPr>
        <p:spPr bwMode="auto">
          <a:xfrm>
            <a:off x="935038" y="3573463"/>
            <a:ext cx="7272337" cy="2014537"/>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2403" name="Text Box 3"/>
          <p:cNvSpPr txBox="1">
            <a:spLocks noChangeArrowheads="1"/>
          </p:cNvSpPr>
          <p:nvPr/>
        </p:nvSpPr>
        <p:spPr bwMode="auto">
          <a:xfrm>
            <a:off x="1116013" y="4446588"/>
            <a:ext cx="1866900"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700" b="1">
                <a:solidFill>
                  <a:srgbClr val="CC3300"/>
                </a:solidFill>
                <a:cs typeface="+mn-cs"/>
              </a:rPr>
              <a:t>Potasio kloratoa</a:t>
            </a:r>
          </a:p>
        </p:txBody>
      </p:sp>
      <p:sp>
        <p:nvSpPr>
          <p:cNvPr id="102404" name="Text Box 4"/>
          <p:cNvSpPr txBox="1">
            <a:spLocks noChangeArrowheads="1"/>
          </p:cNvSpPr>
          <p:nvPr/>
        </p:nvSpPr>
        <p:spPr bwMode="auto">
          <a:xfrm>
            <a:off x="4473575" y="4446588"/>
            <a:ext cx="1890713"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700" b="1">
                <a:solidFill>
                  <a:srgbClr val="008000"/>
                </a:solidFill>
                <a:cs typeface="+mn-cs"/>
              </a:rPr>
              <a:t>Potasio kloruroa</a:t>
            </a:r>
          </a:p>
        </p:txBody>
      </p:sp>
      <p:sp>
        <p:nvSpPr>
          <p:cNvPr id="102405" name="Text Box 5"/>
          <p:cNvSpPr txBox="1">
            <a:spLocks noChangeArrowheads="1"/>
          </p:cNvSpPr>
          <p:nvPr/>
        </p:nvSpPr>
        <p:spPr bwMode="auto">
          <a:xfrm>
            <a:off x="6877050" y="4446588"/>
            <a:ext cx="1325563"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700" b="1">
                <a:solidFill>
                  <a:srgbClr val="008000"/>
                </a:solidFill>
                <a:cs typeface="+mn-cs"/>
              </a:rPr>
              <a:t>dioxigenoa</a:t>
            </a:r>
          </a:p>
        </p:txBody>
      </p:sp>
      <p:sp>
        <p:nvSpPr>
          <p:cNvPr id="102406" name="Line 6"/>
          <p:cNvSpPr>
            <a:spLocks noChangeShapeType="1"/>
          </p:cNvSpPr>
          <p:nvPr/>
        </p:nvSpPr>
        <p:spPr bwMode="auto">
          <a:xfrm flipV="1">
            <a:off x="3348038" y="5084763"/>
            <a:ext cx="936625"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02407" name="Text Box 7"/>
          <p:cNvSpPr txBox="1">
            <a:spLocks noChangeArrowheads="1"/>
          </p:cNvSpPr>
          <p:nvPr/>
        </p:nvSpPr>
        <p:spPr bwMode="auto">
          <a:xfrm>
            <a:off x="6443663" y="4868863"/>
            <a:ext cx="3317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2000" b="1">
                <a:cs typeface="+mn-cs"/>
              </a:rPr>
              <a:t>+</a:t>
            </a:r>
          </a:p>
        </p:txBody>
      </p:sp>
      <p:sp>
        <p:nvSpPr>
          <p:cNvPr id="102408" name="Text Box 8"/>
          <p:cNvSpPr txBox="1">
            <a:spLocks noChangeArrowheads="1"/>
          </p:cNvSpPr>
          <p:nvPr/>
        </p:nvSpPr>
        <p:spPr bwMode="auto">
          <a:xfrm>
            <a:off x="1668463" y="4868863"/>
            <a:ext cx="9112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2000" b="1">
                <a:solidFill>
                  <a:srgbClr val="CC3300"/>
                </a:solidFill>
                <a:cs typeface="+mn-cs"/>
              </a:rPr>
              <a:t>KClO</a:t>
            </a:r>
            <a:r>
              <a:rPr lang="eu-ES" sz="2000" b="1" baseline="-25000">
                <a:solidFill>
                  <a:srgbClr val="CC3300"/>
                </a:solidFill>
                <a:cs typeface="+mn-cs"/>
              </a:rPr>
              <a:t>3</a:t>
            </a:r>
            <a:endParaRPr lang="eu-ES" sz="2000" b="1">
              <a:solidFill>
                <a:srgbClr val="CC3300"/>
              </a:solidFill>
              <a:cs typeface="+mn-cs"/>
            </a:endParaRPr>
          </a:p>
        </p:txBody>
      </p:sp>
      <p:sp>
        <p:nvSpPr>
          <p:cNvPr id="102409" name="Text Box 9"/>
          <p:cNvSpPr txBox="1">
            <a:spLocks noChangeArrowheads="1"/>
          </p:cNvSpPr>
          <p:nvPr/>
        </p:nvSpPr>
        <p:spPr bwMode="auto">
          <a:xfrm>
            <a:off x="5197475" y="4868863"/>
            <a:ext cx="622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2000" b="1">
                <a:solidFill>
                  <a:srgbClr val="008000"/>
                </a:solidFill>
                <a:cs typeface="+mn-cs"/>
              </a:rPr>
              <a:t>KCl</a:t>
            </a:r>
          </a:p>
        </p:txBody>
      </p:sp>
      <p:sp>
        <p:nvSpPr>
          <p:cNvPr id="102410" name="Text Box 10"/>
          <p:cNvSpPr txBox="1">
            <a:spLocks noChangeArrowheads="1"/>
          </p:cNvSpPr>
          <p:nvPr/>
        </p:nvSpPr>
        <p:spPr bwMode="auto">
          <a:xfrm>
            <a:off x="7215188" y="4868863"/>
            <a:ext cx="4730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2000" b="1">
                <a:solidFill>
                  <a:srgbClr val="008000"/>
                </a:solidFill>
                <a:cs typeface="+mn-cs"/>
              </a:rPr>
              <a:t>O</a:t>
            </a:r>
            <a:r>
              <a:rPr lang="eu-ES" sz="2000" b="1" baseline="-25000">
                <a:solidFill>
                  <a:srgbClr val="008000"/>
                </a:solidFill>
                <a:cs typeface="+mn-cs"/>
              </a:rPr>
              <a:t>2</a:t>
            </a:r>
            <a:endParaRPr lang="eu-ES" sz="2000" b="1">
              <a:solidFill>
                <a:srgbClr val="008000"/>
              </a:solidFill>
              <a:cs typeface="+mn-cs"/>
            </a:endParaRPr>
          </a:p>
        </p:txBody>
      </p:sp>
      <p:sp>
        <p:nvSpPr>
          <p:cNvPr id="102411" name="Rectangle 11"/>
          <p:cNvSpPr>
            <a:spLocks noChangeArrowheads="1"/>
          </p:cNvSpPr>
          <p:nvPr/>
        </p:nvSpPr>
        <p:spPr bwMode="auto">
          <a:xfrm>
            <a:off x="2336800" y="2205038"/>
            <a:ext cx="4470400" cy="590550"/>
          </a:xfrm>
          <a:prstGeom prst="rect">
            <a:avLst/>
          </a:prstGeom>
          <a:solidFill>
            <a:srgbClr val="FFFFE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600">
                <a:cs typeface="+mn-cs"/>
              </a:rPr>
              <a:t>Erreakzioa adierazten duen ekuazio kimikoa nola idatz dezakegu?</a:t>
            </a:r>
          </a:p>
        </p:txBody>
      </p:sp>
      <p:sp>
        <p:nvSpPr>
          <p:cNvPr id="102412" name="Text Box 12"/>
          <p:cNvSpPr txBox="1">
            <a:spLocks noChangeArrowheads="1"/>
          </p:cNvSpPr>
          <p:nvPr/>
        </p:nvSpPr>
        <p:spPr bwMode="auto">
          <a:xfrm>
            <a:off x="1533525" y="3803650"/>
            <a:ext cx="1265238" cy="346075"/>
          </a:xfrm>
          <a:prstGeom prst="rect">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blurRad="63500" dist="107763" dir="2700000" algn="ctr" rotWithShape="0">
                    <a:schemeClr val="bg2">
                      <a:alpha val="50000"/>
                    </a:schemeClr>
                  </a:outerShdw>
                </a:effectLst>
              </a14:hiddenEffects>
            </a:ext>
          </a:extLst>
        </p:spPr>
        <p:txBody>
          <a:bodyPr wrap="none">
            <a:spAutoFit/>
          </a:bodyPr>
          <a:lstStyle/>
          <a:p>
            <a:pPr algn="ctr">
              <a:defRPr/>
            </a:pPr>
            <a:r>
              <a:rPr lang="eu-ES" sz="1600">
                <a:cs typeface="+mn-cs"/>
              </a:rPr>
              <a:t>Ereaktiboak</a:t>
            </a:r>
          </a:p>
        </p:txBody>
      </p:sp>
      <p:sp>
        <p:nvSpPr>
          <p:cNvPr id="102413" name="Text Box 13"/>
          <p:cNvSpPr txBox="1">
            <a:spLocks noChangeArrowheads="1"/>
          </p:cNvSpPr>
          <p:nvPr/>
        </p:nvSpPr>
        <p:spPr bwMode="auto">
          <a:xfrm>
            <a:off x="6029325" y="3803650"/>
            <a:ext cx="1220788" cy="34607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blurRad="63500" dist="107763" dir="2700000" algn="ctr" rotWithShape="0">
                    <a:schemeClr val="bg2">
                      <a:alpha val="50000"/>
                    </a:schemeClr>
                  </a:outerShdw>
                </a:effectLst>
              </a14:hiddenEffects>
            </a:ext>
          </a:extLst>
        </p:spPr>
        <p:txBody>
          <a:bodyPr wrap="none">
            <a:spAutoFit/>
          </a:bodyPr>
          <a:lstStyle/>
          <a:p>
            <a:pPr algn="ctr">
              <a:defRPr/>
            </a:pPr>
            <a:r>
              <a:rPr lang="eu-ES" sz="1600">
                <a:cs typeface="+mn-cs"/>
              </a:rPr>
              <a:t>Produktuak</a:t>
            </a:r>
          </a:p>
        </p:txBody>
      </p:sp>
      <p:sp>
        <p:nvSpPr>
          <p:cNvPr id="102415" name="Rectangle 15"/>
          <p:cNvSpPr>
            <a:spLocks noChangeArrowheads="1"/>
          </p:cNvSpPr>
          <p:nvPr/>
        </p:nvSpPr>
        <p:spPr bwMode="auto">
          <a:xfrm>
            <a:off x="1177925" y="979327"/>
            <a:ext cx="6591300" cy="8636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600">
                <a:cs typeface="+mn-cs"/>
              </a:rPr>
              <a:t>Potasio kloratoa konposatua da, bere formula </a:t>
            </a:r>
            <a:r>
              <a:rPr lang="eu-ES" sz="1700" b="1">
                <a:solidFill>
                  <a:srgbClr val="CC3300"/>
                </a:solidFill>
                <a:cs typeface="+mn-cs"/>
              </a:rPr>
              <a:t>KClO</a:t>
            </a:r>
            <a:r>
              <a:rPr lang="eu-ES" sz="1700" b="1" baseline="-25000">
                <a:solidFill>
                  <a:srgbClr val="CC3300"/>
                </a:solidFill>
                <a:cs typeface="+mn-cs"/>
              </a:rPr>
              <a:t>3 </a:t>
            </a:r>
            <a:r>
              <a:rPr lang="eu-ES" sz="1700" b="1">
                <a:solidFill>
                  <a:srgbClr val="CC3300"/>
                </a:solidFill>
                <a:cs typeface="+mn-cs"/>
              </a:rPr>
              <a:t>da</a:t>
            </a:r>
            <a:r>
              <a:rPr lang="eu-ES" sz="1600">
                <a:cs typeface="+mn-cs"/>
              </a:rPr>
              <a:t>. Berotzen badugu, desagertzen doa eta bi sustantzia berri agertzen dira, </a:t>
            </a:r>
            <a:r>
              <a:rPr lang="eu-ES" sz="1700" b="1">
                <a:solidFill>
                  <a:srgbClr val="008000"/>
                </a:solidFill>
                <a:cs typeface="+mn-cs"/>
              </a:rPr>
              <a:t>dioxigenoa (O</a:t>
            </a:r>
            <a:r>
              <a:rPr lang="eu-ES" sz="1700" b="1" baseline="-25000">
                <a:solidFill>
                  <a:srgbClr val="008000"/>
                </a:solidFill>
                <a:cs typeface="+mn-cs"/>
              </a:rPr>
              <a:t>2 </a:t>
            </a:r>
            <a:r>
              <a:rPr lang="eu-ES" sz="1700" b="1">
                <a:solidFill>
                  <a:srgbClr val="008000"/>
                </a:solidFill>
                <a:cs typeface="+mn-cs"/>
              </a:rPr>
              <a:t>)</a:t>
            </a:r>
            <a:r>
              <a:rPr lang="eu-ES" sz="1600">
                <a:cs typeface="+mn-cs"/>
              </a:rPr>
              <a:t> eta </a:t>
            </a:r>
            <a:r>
              <a:rPr lang="eu-ES" sz="1700" b="1">
                <a:solidFill>
                  <a:srgbClr val="008000"/>
                </a:solidFill>
                <a:cs typeface="+mn-cs"/>
              </a:rPr>
              <a:t>potasiok koruroa (KCl)</a:t>
            </a:r>
            <a:r>
              <a:rPr lang="eu-ES" sz="1700">
                <a:cs typeface="+mn-cs"/>
              </a:rPr>
              <a:t>.</a:t>
            </a:r>
            <a:endParaRPr lang="eu-ES" sz="1700" b="1">
              <a:cs typeface="+mn-cs"/>
            </a:endParaRPr>
          </a:p>
        </p:txBody>
      </p:sp>
      <p:pic>
        <p:nvPicPr>
          <p:cNvPr id="17"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CuadroTexto 20"/>
          <p:cNvSpPr txBox="1"/>
          <p:nvPr/>
        </p:nvSpPr>
        <p:spPr>
          <a:xfrm>
            <a:off x="7732713" y="5591175"/>
            <a:ext cx="1411287" cy="646331"/>
          </a:xfrm>
          <a:prstGeom prst="rect">
            <a:avLst/>
          </a:prstGeom>
          <a:noFill/>
        </p:spPr>
        <p:txBody>
          <a:bodyPr wrap="square" rtlCol="0">
            <a:spAutoFit/>
          </a:bodyPr>
          <a:lstStyle/>
          <a:p>
            <a:r>
              <a:rPr lang="es-ES" dirty="0" err="1" smtClean="0"/>
              <a:t>Egileen</a:t>
            </a:r>
            <a:r>
              <a:rPr lang="es-ES" dirty="0" smtClean="0"/>
              <a:t> </a:t>
            </a:r>
            <a:r>
              <a:rPr lang="es-ES" dirty="0" err="1" smtClean="0"/>
              <a:t>irudia</a:t>
            </a:r>
            <a:endParaRPr lang="es-ES" dirty="0"/>
          </a:p>
        </p:txBody>
      </p:sp>
    </p:spTree>
    <p:custDataLst>
      <p:tags r:id="rId1"/>
    </p:custDataLst>
    <p:extLst>
      <p:ext uri="{BB962C8B-B14F-4D97-AF65-F5344CB8AC3E}">
        <p14:creationId xmlns:p14="http://schemas.microsoft.com/office/powerpoint/2010/main" val="20142587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02411"/>
                                        </p:tgtEl>
                                        <p:attrNameLst>
                                          <p:attrName>style.visibility</p:attrName>
                                        </p:attrNameLst>
                                      </p:cBhvr>
                                      <p:to>
                                        <p:strVal val="visible"/>
                                      </p:to>
                                    </p:set>
                                    <p:animEffect transition="in" filter="wipe(up)">
                                      <p:cBhvr>
                                        <p:cTn id="7" dur="2000"/>
                                        <p:tgtEl>
                                          <p:spTgt spid="1024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02"/>
                                        </p:tgtEl>
                                        <p:attrNameLst>
                                          <p:attrName>style.visibility</p:attrName>
                                        </p:attrNameLst>
                                      </p:cBhvr>
                                      <p:to>
                                        <p:strVal val="visible"/>
                                      </p:to>
                                    </p:set>
                                    <p:animEffect transition="in" filter="fade">
                                      <p:cBhvr>
                                        <p:cTn id="12" dur="2000"/>
                                        <p:tgtEl>
                                          <p:spTgt spid="102402"/>
                                        </p:tgtEl>
                                      </p:cBhvr>
                                    </p:animEffect>
                                  </p:childTnLst>
                                </p:cTn>
                              </p:par>
                            </p:childTnLst>
                          </p:cTn>
                        </p:par>
                        <p:par>
                          <p:cTn id="13" fill="hold" nodeType="afterGroup">
                            <p:stCondLst>
                              <p:cond delay="2000"/>
                            </p:stCondLst>
                            <p:childTnLst>
                              <p:par>
                                <p:cTn id="14" presetID="22" presetClass="entr" presetSubtype="8" fill="hold" grpId="0" nodeType="afterEffect">
                                  <p:stCondLst>
                                    <p:cond delay="0"/>
                                  </p:stCondLst>
                                  <p:childTnLst>
                                    <p:set>
                                      <p:cBhvr>
                                        <p:cTn id="15" dur="1" fill="hold">
                                          <p:stCondLst>
                                            <p:cond delay="0"/>
                                          </p:stCondLst>
                                        </p:cTn>
                                        <p:tgtEl>
                                          <p:spTgt spid="102403"/>
                                        </p:tgtEl>
                                        <p:attrNameLst>
                                          <p:attrName>style.visibility</p:attrName>
                                        </p:attrNameLst>
                                      </p:cBhvr>
                                      <p:to>
                                        <p:strVal val="visible"/>
                                      </p:to>
                                    </p:set>
                                    <p:animEffect transition="in" filter="wipe(left)">
                                      <p:cBhvr>
                                        <p:cTn id="16" dur="500"/>
                                        <p:tgtEl>
                                          <p:spTgt spid="102403"/>
                                        </p:tgtEl>
                                      </p:cBhvr>
                                    </p:animEffect>
                                  </p:childTnLst>
                                </p:cTn>
                              </p:par>
                            </p:childTnLst>
                          </p:cTn>
                        </p:par>
                        <p:par>
                          <p:cTn id="17" fill="hold" nodeType="afterGroup">
                            <p:stCondLst>
                              <p:cond delay="2500"/>
                            </p:stCondLst>
                            <p:childTnLst>
                              <p:par>
                                <p:cTn id="18" presetID="42" presetClass="entr" presetSubtype="0" fill="hold" grpId="0" nodeType="afterEffect">
                                  <p:stCondLst>
                                    <p:cond delay="0"/>
                                  </p:stCondLst>
                                  <p:childTnLst>
                                    <p:set>
                                      <p:cBhvr>
                                        <p:cTn id="19" dur="1" fill="hold">
                                          <p:stCondLst>
                                            <p:cond delay="0"/>
                                          </p:stCondLst>
                                        </p:cTn>
                                        <p:tgtEl>
                                          <p:spTgt spid="102408"/>
                                        </p:tgtEl>
                                        <p:attrNameLst>
                                          <p:attrName>style.visibility</p:attrName>
                                        </p:attrNameLst>
                                      </p:cBhvr>
                                      <p:to>
                                        <p:strVal val="visible"/>
                                      </p:to>
                                    </p:set>
                                    <p:animEffect transition="in" filter="fade">
                                      <p:cBhvr>
                                        <p:cTn id="20" dur="1000"/>
                                        <p:tgtEl>
                                          <p:spTgt spid="102408"/>
                                        </p:tgtEl>
                                      </p:cBhvr>
                                    </p:animEffect>
                                    <p:anim calcmode="lin" valueType="num">
                                      <p:cBhvr>
                                        <p:cTn id="21" dur="1000" fill="hold"/>
                                        <p:tgtEl>
                                          <p:spTgt spid="102408"/>
                                        </p:tgtEl>
                                        <p:attrNameLst>
                                          <p:attrName>ppt_x</p:attrName>
                                        </p:attrNameLst>
                                      </p:cBhvr>
                                      <p:tavLst>
                                        <p:tav tm="0">
                                          <p:val>
                                            <p:strVal val="#ppt_x"/>
                                          </p:val>
                                        </p:tav>
                                        <p:tav tm="100000">
                                          <p:val>
                                            <p:strVal val="#ppt_x"/>
                                          </p:val>
                                        </p:tav>
                                      </p:tavLst>
                                    </p:anim>
                                    <p:anim calcmode="lin" valueType="num">
                                      <p:cBhvr>
                                        <p:cTn id="22" dur="1000" fill="hold"/>
                                        <p:tgtEl>
                                          <p:spTgt spid="102408"/>
                                        </p:tgtEl>
                                        <p:attrNameLst>
                                          <p:attrName>ppt_y</p:attrName>
                                        </p:attrNameLst>
                                      </p:cBhvr>
                                      <p:tavLst>
                                        <p:tav tm="0">
                                          <p:val>
                                            <p:strVal val="#ppt_y+.1"/>
                                          </p:val>
                                        </p:tav>
                                        <p:tav tm="100000">
                                          <p:val>
                                            <p:strVal val="#ppt_y"/>
                                          </p:val>
                                        </p:tav>
                                      </p:tavLst>
                                    </p:anim>
                                  </p:childTnLst>
                                </p:cTn>
                              </p:par>
                            </p:childTnLst>
                          </p:cTn>
                        </p:par>
                        <p:par>
                          <p:cTn id="23" fill="hold" nodeType="afterGroup">
                            <p:stCondLst>
                              <p:cond delay="3500"/>
                            </p:stCondLst>
                            <p:childTnLst>
                              <p:par>
                                <p:cTn id="24" presetID="9" presetClass="entr" presetSubtype="0" fill="hold" grpId="0" nodeType="afterEffect">
                                  <p:stCondLst>
                                    <p:cond delay="0"/>
                                  </p:stCondLst>
                                  <p:childTnLst>
                                    <p:set>
                                      <p:cBhvr>
                                        <p:cTn id="25" dur="1" fill="hold">
                                          <p:stCondLst>
                                            <p:cond delay="0"/>
                                          </p:stCondLst>
                                        </p:cTn>
                                        <p:tgtEl>
                                          <p:spTgt spid="102412"/>
                                        </p:tgtEl>
                                        <p:attrNameLst>
                                          <p:attrName>style.visibility</p:attrName>
                                        </p:attrNameLst>
                                      </p:cBhvr>
                                      <p:to>
                                        <p:strVal val="visible"/>
                                      </p:to>
                                    </p:set>
                                    <p:animEffect transition="in" filter="dissolve">
                                      <p:cBhvr>
                                        <p:cTn id="26" dur="500"/>
                                        <p:tgtEl>
                                          <p:spTgt spid="102412"/>
                                        </p:tgtEl>
                                      </p:cBhvr>
                                    </p:animEffect>
                                  </p:childTnLst>
                                </p:cTn>
                              </p:par>
                            </p:childTnLst>
                          </p:cTn>
                        </p:par>
                        <p:par>
                          <p:cTn id="27" fill="hold" nodeType="afterGroup">
                            <p:stCondLst>
                              <p:cond delay="4000"/>
                            </p:stCondLst>
                            <p:childTnLst>
                              <p:par>
                                <p:cTn id="28" presetID="22" presetClass="entr" presetSubtype="8" fill="hold" nodeType="afterEffect">
                                  <p:stCondLst>
                                    <p:cond delay="0"/>
                                  </p:stCondLst>
                                  <p:childTnLst>
                                    <p:set>
                                      <p:cBhvr>
                                        <p:cTn id="29" dur="1" fill="hold">
                                          <p:stCondLst>
                                            <p:cond delay="0"/>
                                          </p:stCondLst>
                                        </p:cTn>
                                        <p:tgtEl>
                                          <p:spTgt spid="102406"/>
                                        </p:tgtEl>
                                        <p:attrNameLst>
                                          <p:attrName>style.visibility</p:attrName>
                                        </p:attrNameLst>
                                      </p:cBhvr>
                                      <p:to>
                                        <p:strVal val="visible"/>
                                      </p:to>
                                    </p:set>
                                    <p:animEffect transition="in" filter="wipe(left)">
                                      <p:cBhvr>
                                        <p:cTn id="30" dur="500"/>
                                        <p:tgtEl>
                                          <p:spTgt spid="102406"/>
                                        </p:tgtEl>
                                      </p:cBhvr>
                                    </p:animEffect>
                                  </p:childTnLst>
                                </p:cTn>
                              </p:par>
                            </p:childTnLst>
                          </p:cTn>
                        </p:par>
                        <p:par>
                          <p:cTn id="31" fill="hold" nodeType="afterGroup">
                            <p:stCondLst>
                              <p:cond delay="4500"/>
                            </p:stCondLst>
                            <p:childTnLst>
                              <p:par>
                                <p:cTn id="32" presetID="22" presetClass="entr" presetSubtype="8" fill="hold" grpId="0" nodeType="afterEffect">
                                  <p:stCondLst>
                                    <p:cond delay="0"/>
                                  </p:stCondLst>
                                  <p:childTnLst>
                                    <p:set>
                                      <p:cBhvr>
                                        <p:cTn id="33" dur="1" fill="hold">
                                          <p:stCondLst>
                                            <p:cond delay="0"/>
                                          </p:stCondLst>
                                        </p:cTn>
                                        <p:tgtEl>
                                          <p:spTgt spid="102404"/>
                                        </p:tgtEl>
                                        <p:attrNameLst>
                                          <p:attrName>style.visibility</p:attrName>
                                        </p:attrNameLst>
                                      </p:cBhvr>
                                      <p:to>
                                        <p:strVal val="visible"/>
                                      </p:to>
                                    </p:set>
                                    <p:animEffect transition="in" filter="wipe(left)">
                                      <p:cBhvr>
                                        <p:cTn id="34" dur="500"/>
                                        <p:tgtEl>
                                          <p:spTgt spid="102404"/>
                                        </p:tgtEl>
                                      </p:cBhvr>
                                    </p:animEffect>
                                  </p:childTnLst>
                                </p:cTn>
                              </p:par>
                            </p:childTnLst>
                          </p:cTn>
                        </p:par>
                        <p:par>
                          <p:cTn id="35" fill="hold" nodeType="afterGroup">
                            <p:stCondLst>
                              <p:cond delay="5000"/>
                            </p:stCondLst>
                            <p:childTnLst>
                              <p:par>
                                <p:cTn id="36" presetID="42" presetClass="entr" presetSubtype="0" fill="hold" grpId="0" nodeType="afterEffect">
                                  <p:stCondLst>
                                    <p:cond delay="0"/>
                                  </p:stCondLst>
                                  <p:childTnLst>
                                    <p:set>
                                      <p:cBhvr>
                                        <p:cTn id="37" dur="1" fill="hold">
                                          <p:stCondLst>
                                            <p:cond delay="0"/>
                                          </p:stCondLst>
                                        </p:cTn>
                                        <p:tgtEl>
                                          <p:spTgt spid="102409"/>
                                        </p:tgtEl>
                                        <p:attrNameLst>
                                          <p:attrName>style.visibility</p:attrName>
                                        </p:attrNameLst>
                                      </p:cBhvr>
                                      <p:to>
                                        <p:strVal val="visible"/>
                                      </p:to>
                                    </p:set>
                                    <p:animEffect transition="in" filter="fade">
                                      <p:cBhvr>
                                        <p:cTn id="38" dur="1000"/>
                                        <p:tgtEl>
                                          <p:spTgt spid="102409"/>
                                        </p:tgtEl>
                                      </p:cBhvr>
                                    </p:animEffect>
                                    <p:anim calcmode="lin" valueType="num">
                                      <p:cBhvr>
                                        <p:cTn id="39" dur="1000" fill="hold"/>
                                        <p:tgtEl>
                                          <p:spTgt spid="102409"/>
                                        </p:tgtEl>
                                        <p:attrNameLst>
                                          <p:attrName>ppt_x</p:attrName>
                                        </p:attrNameLst>
                                      </p:cBhvr>
                                      <p:tavLst>
                                        <p:tav tm="0">
                                          <p:val>
                                            <p:strVal val="#ppt_x"/>
                                          </p:val>
                                        </p:tav>
                                        <p:tav tm="100000">
                                          <p:val>
                                            <p:strVal val="#ppt_x"/>
                                          </p:val>
                                        </p:tav>
                                      </p:tavLst>
                                    </p:anim>
                                    <p:anim calcmode="lin" valueType="num">
                                      <p:cBhvr>
                                        <p:cTn id="40" dur="1000" fill="hold"/>
                                        <p:tgtEl>
                                          <p:spTgt spid="102409"/>
                                        </p:tgtEl>
                                        <p:attrNameLst>
                                          <p:attrName>ppt_y</p:attrName>
                                        </p:attrNameLst>
                                      </p:cBhvr>
                                      <p:tavLst>
                                        <p:tav tm="0">
                                          <p:val>
                                            <p:strVal val="#ppt_y+.1"/>
                                          </p:val>
                                        </p:tav>
                                        <p:tav tm="100000">
                                          <p:val>
                                            <p:strVal val="#ppt_y"/>
                                          </p:val>
                                        </p:tav>
                                      </p:tavLst>
                                    </p:anim>
                                  </p:childTnLst>
                                </p:cTn>
                              </p:par>
                            </p:childTnLst>
                          </p:cTn>
                        </p:par>
                        <p:par>
                          <p:cTn id="41" fill="hold" nodeType="afterGroup">
                            <p:stCondLst>
                              <p:cond delay="6000"/>
                            </p:stCondLst>
                            <p:childTnLst>
                              <p:par>
                                <p:cTn id="42" presetID="22" presetClass="entr" presetSubtype="8" fill="hold" grpId="0" nodeType="afterEffect">
                                  <p:stCondLst>
                                    <p:cond delay="0"/>
                                  </p:stCondLst>
                                  <p:childTnLst>
                                    <p:set>
                                      <p:cBhvr>
                                        <p:cTn id="43" dur="1" fill="hold">
                                          <p:stCondLst>
                                            <p:cond delay="0"/>
                                          </p:stCondLst>
                                        </p:cTn>
                                        <p:tgtEl>
                                          <p:spTgt spid="102407"/>
                                        </p:tgtEl>
                                        <p:attrNameLst>
                                          <p:attrName>style.visibility</p:attrName>
                                        </p:attrNameLst>
                                      </p:cBhvr>
                                      <p:to>
                                        <p:strVal val="visible"/>
                                      </p:to>
                                    </p:set>
                                    <p:animEffect transition="in" filter="wipe(left)">
                                      <p:cBhvr>
                                        <p:cTn id="44" dur="500"/>
                                        <p:tgtEl>
                                          <p:spTgt spid="102407"/>
                                        </p:tgtEl>
                                      </p:cBhvr>
                                    </p:animEffect>
                                  </p:childTnLst>
                                </p:cTn>
                              </p:par>
                            </p:childTnLst>
                          </p:cTn>
                        </p:par>
                        <p:par>
                          <p:cTn id="45" fill="hold" nodeType="afterGroup">
                            <p:stCondLst>
                              <p:cond delay="6500"/>
                            </p:stCondLst>
                            <p:childTnLst>
                              <p:par>
                                <p:cTn id="46" presetID="22" presetClass="entr" presetSubtype="8" fill="hold" grpId="0" nodeType="afterEffect">
                                  <p:stCondLst>
                                    <p:cond delay="0"/>
                                  </p:stCondLst>
                                  <p:childTnLst>
                                    <p:set>
                                      <p:cBhvr>
                                        <p:cTn id="47" dur="1" fill="hold">
                                          <p:stCondLst>
                                            <p:cond delay="0"/>
                                          </p:stCondLst>
                                        </p:cTn>
                                        <p:tgtEl>
                                          <p:spTgt spid="102405"/>
                                        </p:tgtEl>
                                        <p:attrNameLst>
                                          <p:attrName>style.visibility</p:attrName>
                                        </p:attrNameLst>
                                      </p:cBhvr>
                                      <p:to>
                                        <p:strVal val="visible"/>
                                      </p:to>
                                    </p:set>
                                    <p:animEffect transition="in" filter="wipe(left)">
                                      <p:cBhvr>
                                        <p:cTn id="48" dur="500"/>
                                        <p:tgtEl>
                                          <p:spTgt spid="102405"/>
                                        </p:tgtEl>
                                      </p:cBhvr>
                                    </p:animEffect>
                                  </p:childTnLst>
                                </p:cTn>
                              </p:par>
                            </p:childTnLst>
                          </p:cTn>
                        </p:par>
                        <p:par>
                          <p:cTn id="49" fill="hold" nodeType="afterGroup">
                            <p:stCondLst>
                              <p:cond delay="7000"/>
                            </p:stCondLst>
                            <p:childTnLst>
                              <p:par>
                                <p:cTn id="50" presetID="42" presetClass="entr" presetSubtype="0" fill="hold" grpId="0" nodeType="afterEffect">
                                  <p:stCondLst>
                                    <p:cond delay="0"/>
                                  </p:stCondLst>
                                  <p:childTnLst>
                                    <p:set>
                                      <p:cBhvr>
                                        <p:cTn id="51" dur="1" fill="hold">
                                          <p:stCondLst>
                                            <p:cond delay="0"/>
                                          </p:stCondLst>
                                        </p:cTn>
                                        <p:tgtEl>
                                          <p:spTgt spid="102410"/>
                                        </p:tgtEl>
                                        <p:attrNameLst>
                                          <p:attrName>style.visibility</p:attrName>
                                        </p:attrNameLst>
                                      </p:cBhvr>
                                      <p:to>
                                        <p:strVal val="visible"/>
                                      </p:to>
                                    </p:set>
                                    <p:animEffect transition="in" filter="fade">
                                      <p:cBhvr>
                                        <p:cTn id="52" dur="1000"/>
                                        <p:tgtEl>
                                          <p:spTgt spid="102410"/>
                                        </p:tgtEl>
                                      </p:cBhvr>
                                    </p:animEffect>
                                    <p:anim calcmode="lin" valueType="num">
                                      <p:cBhvr>
                                        <p:cTn id="53" dur="1000" fill="hold"/>
                                        <p:tgtEl>
                                          <p:spTgt spid="102410"/>
                                        </p:tgtEl>
                                        <p:attrNameLst>
                                          <p:attrName>ppt_x</p:attrName>
                                        </p:attrNameLst>
                                      </p:cBhvr>
                                      <p:tavLst>
                                        <p:tav tm="0">
                                          <p:val>
                                            <p:strVal val="#ppt_x"/>
                                          </p:val>
                                        </p:tav>
                                        <p:tav tm="100000">
                                          <p:val>
                                            <p:strVal val="#ppt_x"/>
                                          </p:val>
                                        </p:tav>
                                      </p:tavLst>
                                    </p:anim>
                                    <p:anim calcmode="lin" valueType="num">
                                      <p:cBhvr>
                                        <p:cTn id="54" dur="1000" fill="hold"/>
                                        <p:tgtEl>
                                          <p:spTgt spid="102410"/>
                                        </p:tgtEl>
                                        <p:attrNameLst>
                                          <p:attrName>ppt_y</p:attrName>
                                        </p:attrNameLst>
                                      </p:cBhvr>
                                      <p:tavLst>
                                        <p:tav tm="0">
                                          <p:val>
                                            <p:strVal val="#ppt_y+.1"/>
                                          </p:val>
                                        </p:tav>
                                        <p:tav tm="100000">
                                          <p:val>
                                            <p:strVal val="#ppt_y"/>
                                          </p:val>
                                        </p:tav>
                                      </p:tavLst>
                                    </p:anim>
                                  </p:childTnLst>
                                </p:cTn>
                              </p:par>
                            </p:childTnLst>
                          </p:cTn>
                        </p:par>
                        <p:par>
                          <p:cTn id="55" fill="hold" nodeType="afterGroup">
                            <p:stCondLst>
                              <p:cond delay="8000"/>
                            </p:stCondLst>
                            <p:childTnLst>
                              <p:par>
                                <p:cTn id="56" presetID="9" presetClass="entr" presetSubtype="0" fill="hold" grpId="0" nodeType="afterEffect">
                                  <p:stCondLst>
                                    <p:cond delay="0"/>
                                  </p:stCondLst>
                                  <p:childTnLst>
                                    <p:set>
                                      <p:cBhvr>
                                        <p:cTn id="57" dur="1" fill="hold">
                                          <p:stCondLst>
                                            <p:cond delay="0"/>
                                          </p:stCondLst>
                                        </p:cTn>
                                        <p:tgtEl>
                                          <p:spTgt spid="102413"/>
                                        </p:tgtEl>
                                        <p:attrNameLst>
                                          <p:attrName>style.visibility</p:attrName>
                                        </p:attrNameLst>
                                      </p:cBhvr>
                                      <p:to>
                                        <p:strVal val="visible"/>
                                      </p:to>
                                    </p:set>
                                    <p:animEffect transition="in" filter="dissolve">
                                      <p:cBhvr>
                                        <p:cTn id="58" dur="500"/>
                                        <p:tgtEl>
                                          <p:spTgt spid="102413"/>
                                        </p:tgtEl>
                                      </p:cBhvr>
                                    </p:animEffect>
                                  </p:childTnLst>
                                </p:cTn>
                              </p:par>
                            </p:childTnLst>
                          </p:cTn>
                        </p:par>
                        <p:par>
                          <p:cTn id="59" fill="hold" nodeType="afterGroup">
                            <p:stCondLst>
                              <p:cond delay="8500"/>
                            </p:stCondLst>
                            <p:childTnLst>
                              <p:par>
                                <p:cTn id="60" presetID="22" presetClass="entr" presetSubtype="1" fill="hold" grpId="0" nodeType="afterEffect">
                                  <p:stCondLst>
                                    <p:cond delay="0"/>
                                  </p:stCondLst>
                                  <p:childTnLst>
                                    <p:set>
                                      <p:cBhvr>
                                        <p:cTn id="61" dur="1" fill="hold">
                                          <p:stCondLst>
                                            <p:cond delay="0"/>
                                          </p:stCondLst>
                                        </p:cTn>
                                        <p:tgtEl>
                                          <p:spTgt spid="102415"/>
                                        </p:tgtEl>
                                        <p:attrNameLst>
                                          <p:attrName>style.visibility</p:attrName>
                                        </p:attrNameLst>
                                      </p:cBhvr>
                                      <p:to>
                                        <p:strVal val="visible"/>
                                      </p:to>
                                    </p:set>
                                    <p:animEffect transition="in" filter="wipe(up)">
                                      <p:cBhvr>
                                        <p:cTn id="62" dur="2000"/>
                                        <p:tgtEl>
                                          <p:spTgt spid="1024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animBg="1"/>
      <p:bldP spid="102403" grpId="0"/>
      <p:bldP spid="102404" grpId="0"/>
      <p:bldP spid="102405" grpId="0"/>
      <p:bldP spid="102407" grpId="0"/>
      <p:bldP spid="102408" grpId="0"/>
      <p:bldP spid="102409" grpId="0"/>
      <p:bldP spid="102410" grpId="0"/>
      <p:bldP spid="102411" grpId="0" animBg="1" autoUpdateAnimBg="0"/>
      <p:bldP spid="102412" grpId="0" animBg="1"/>
      <p:bldP spid="102413" grpId="0" animBg="1"/>
      <p:bldP spid="10241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3426" name="Group 2"/>
          <p:cNvGrpSpPr>
            <a:grpSpLocks/>
          </p:cNvGrpSpPr>
          <p:nvPr/>
        </p:nvGrpSpPr>
        <p:grpSpPr bwMode="auto">
          <a:xfrm>
            <a:off x="825500" y="219075"/>
            <a:ext cx="5492750" cy="3168650"/>
            <a:chOff x="1201" y="164"/>
            <a:chExt cx="3460" cy="1996"/>
          </a:xfrm>
        </p:grpSpPr>
        <p:sp>
          <p:nvSpPr>
            <p:cNvPr id="103427" name="Oval 3"/>
            <p:cNvSpPr>
              <a:spLocks noChangeArrowheads="1"/>
            </p:cNvSpPr>
            <p:nvPr/>
          </p:nvSpPr>
          <p:spPr bwMode="auto">
            <a:xfrm>
              <a:off x="1201" y="164"/>
              <a:ext cx="3357" cy="1996"/>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3428" name="Oval 4"/>
            <p:cNvSpPr>
              <a:spLocks noChangeArrowheads="1"/>
            </p:cNvSpPr>
            <p:nvPr/>
          </p:nvSpPr>
          <p:spPr bwMode="auto">
            <a:xfrm>
              <a:off x="4426" y="1672"/>
              <a:ext cx="136" cy="91"/>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3429" name="Oval 5"/>
            <p:cNvSpPr>
              <a:spLocks noChangeArrowheads="1"/>
            </p:cNvSpPr>
            <p:nvPr/>
          </p:nvSpPr>
          <p:spPr bwMode="auto">
            <a:xfrm>
              <a:off x="4603" y="1765"/>
              <a:ext cx="58" cy="34"/>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103430" name="Text Box 6"/>
          <p:cNvSpPr txBox="1">
            <a:spLocks noChangeArrowheads="1"/>
          </p:cNvSpPr>
          <p:nvPr/>
        </p:nvSpPr>
        <p:spPr bwMode="auto">
          <a:xfrm>
            <a:off x="1711325" y="2420938"/>
            <a:ext cx="1876425" cy="619125"/>
          </a:xfrm>
          <a:prstGeom prst="rect">
            <a:avLst/>
          </a:prstGeom>
          <a:solidFill>
            <a:srgbClr val="FFFF99"/>
          </a:solidFill>
          <a:ln w="9525">
            <a:solidFill>
              <a:schemeClr val="tx1"/>
            </a:solidFill>
            <a:miter lim="800000"/>
            <a:headEnd/>
            <a:tailEnd/>
          </a:ln>
          <a:effectLst>
            <a:outerShdw blurRad="63500" dist="107763" dir="2700000" algn="ctr" rotWithShape="0">
              <a:schemeClr val="bg2">
                <a:alpha val="50000"/>
              </a:schemeClr>
            </a:outerShdw>
          </a:effectLst>
        </p:spPr>
        <p:txBody>
          <a:bodyPr wrap="none">
            <a:spAutoFit/>
          </a:bodyPr>
          <a:lstStyle/>
          <a:p>
            <a:pPr algn="ctr">
              <a:defRPr/>
            </a:pPr>
            <a:r>
              <a:rPr lang="eu-ES" sz="1700" b="1">
                <a:solidFill>
                  <a:srgbClr val="CC3300"/>
                </a:solidFill>
                <a:cs typeface="+mn-cs"/>
              </a:rPr>
              <a:t>Potasio kloratoa</a:t>
            </a:r>
          </a:p>
          <a:p>
            <a:pPr algn="ctr">
              <a:defRPr/>
            </a:pPr>
            <a:r>
              <a:rPr lang="eu-ES" sz="1700" b="1">
                <a:solidFill>
                  <a:srgbClr val="CC3300"/>
                </a:solidFill>
                <a:cs typeface="+mn-cs"/>
              </a:rPr>
              <a:t>KClO</a:t>
            </a:r>
            <a:r>
              <a:rPr lang="eu-ES" sz="1700" b="1" baseline="-25000">
                <a:solidFill>
                  <a:srgbClr val="CC3300"/>
                </a:solidFill>
                <a:cs typeface="+mn-cs"/>
              </a:rPr>
              <a:t>3</a:t>
            </a:r>
            <a:endParaRPr lang="eu-ES" sz="1700" b="1">
              <a:solidFill>
                <a:srgbClr val="CC3300"/>
              </a:solidFill>
              <a:cs typeface="+mn-cs"/>
            </a:endParaRPr>
          </a:p>
        </p:txBody>
      </p:sp>
      <p:sp>
        <p:nvSpPr>
          <p:cNvPr id="103431" name="Text Box 7"/>
          <p:cNvSpPr txBox="1">
            <a:spLocks noChangeArrowheads="1"/>
          </p:cNvSpPr>
          <p:nvPr/>
        </p:nvSpPr>
        <p:spPr bwMode="auto">
          <a:xfrm>
            <a:off x="1692275" y="2420938"/>
            <a:ext cx="1900238" cy="619125"/>
          </a:xfrm>
          <a:prstGeom prst="rect">
            <a:avLst/>
          </a:prstGeom>
          <a:solidFill>
            <a:srgbClr val="CCFFCC"/>
          </a:solidFill>
          <a:ln w="9525">
            <a:solidFill>
              <a:schemeClr val="tx1"/>
            </a:solidFill>
            <a:miter lim="800000"/>
            <a:headEnd/>
            <a:tailEnd/>
          </a:ln>
          <a:effectLst>
            <a:outerShdw blurRad="63500" dist="107763" dir="2700000" algn="ctr" rotWithShape="0">
              <a:schemeClr val="bg2">
                <a:alpha val="50000"/>
              </a:schemeClr>
            </a:outerShdw>
          </a:effectLst>
        </p:spPr>
        <p:txBody>
          <a:bodyPr wrap="none">
            <a:spAutoFit/>
          </a:bodyPr>
          <a:lstStyle/>
          <a:p>
            <a:pPr algn="ctr">
              <a:defRPr/>
            </a:pPr>
            <a:r>
              <a:rPr lang="eu-ES" sz="1700" b="1">
                <a:solidFill>
                  <a:srgbClr val="008000"/>
                </a:solidFill>
                <a:cs typeface="+mn-cs"/>
              </a:rPr>
              <a:t>Potasio kloruroa</a:t>
            </a:r>
          </a:p>
          <a:p>
            <a:pPr algn="ctr">
              <a:defRPr/>
            </a:pPr>
            <a:r>
              <a:rPr lang="eu-ES" sz="1700" b="1">
                <a:solidFill>
                  <a:srgbClr val="008000"/>
                </a:solidFill>
                <a:cs typeface="+mn-cs"/>
              </a:rPr>
              <a:t>KCl</a:t>
            </a:r>
          </a:p>
        </p:txBody>
      </p:sp>
      <p:grpSp>
        <p:nvGrpSpPr>
          <p:cNvPr id="103432" name="Group 8"/>
          <p:cNvGrpSpPr>
            <a:grpSpLocks/>
          </p:cNvGrpSpPr>
          <p:nvPr/>
        </p:nvGrpSpPr>
        <p:grpSpPr bwMode="auto">
          <a:xfrm>
            <a:off x="2751138" y="1700213"/>
            <a:ext cx="608012" cy="369887"/>
            <a:chOff x="1786" y="1067"/>
            <a:chExt cx="383" cy="233"/>
          </a:xfrm>
        </p:grpSpPr>
        <p:sp>
          <p:nvSpPr>
            <p:cNvPr id="103433" name="Oval 9"/>
            <p:cNvSpPr>
              <a:spLocks noChangeAspect="1" noChangeArrowheads="1"/>
            </p:cNvSpPr>
            <p:nvPr/>
          </p:nvSpPr>
          <p:spPr bwMode="auto">
            <a:xfrm>
              <a:off x="2036" y="1204"/>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3434" name="Oval 10"/>
            <p:cNvSpPr>
              <a:spLocks noChangeAspect="1" noChangeArrowheads="1"/>
            </p:cNvSpPr>
            <p:nvPr/>
          </p:nvSpPr>
          <p:spPr bwMode="auto">
            <a:xfrm>
              <a:off x="2031" y="1067"/>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3435" name="Oval 11"/>
            <p:cNvSpPr>
              <a:spLocks noChangeAspect="1" noChangeArrowheads="1"/>
            </p:cNvSpPr>
            <p:nvPr/>
          </p:nvSpPr>
          <p:spPr bwMode="auto">
            <a:xfrm>
              <a:off x="1963" y="1121"/>
              <a:ext cx="136" cy="131"/>
            </a:xfrm>
            <a:prstGeom prst="ellipse">
              <a:avLst/>
            </a:prstGeom>
            <a:gradFill rotWithShape="1">
              <a:gsLst>
                <a:gs pos="0">
                  <a:srgbClr val="FFFFFF"/>
                </a:gs>
                <a:gs pos="100000">
                  <a:srgbClr val="FFFF66"/>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3436" name="Oval 12"/>
            <p:cNvSpPr>
              <a:spLocks noChangeAspect="1" noChangeArrowheads="1"/>
            </p:cNvSpPr>
            <p:nvPr/>
          </p:nvSpPr>
          <p:spPr bwMode="auto">
            <a:xfrm>
              <a:off x="1786" y="1100"/>
              <a:ext cx="183" cy="176"/>
            </a:xfrm>
            <a:prstGeom prst="ellipse">
              <a:avLst/>
            </a:prstGeom>
            <a:gradFill rotWithShape="1">
              <a:gsLst>
                <a:gs pos="0">
                  <a:srgbClr val="FFFFFF"/>
                </a:gs>
                <a:gs pos="100000">
                  <a:srgbClr val="CC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3437" name="Oval 13"/>
            <p:cNvSpPr>
              <a:spLocks noChangeAspect="1" noChangeArrowheads="1"/>
            </p:cNvSpPr>
            <p:nvPr/>
          </p:nvSpPr>
          <p:spPr bwMode="auto">
            <a:xfrm>
              <a:off x="2073" y="1136"/>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03438" name="Group 14"/>
          <p:cNvGrpSpPr>
            <a:grpSpLocks/>
          </p:cNvGrpSpPr>
          <p:nvPr/>
        </p:nvGrpSpPr>
        <p:grpSpPr bwMode="auto">
          <a:xfrm>
            <a:off x="3859213" y="1700213"/>
            <a:ext cx="608012" cy="369887"/>
            <a:chOff x="1786" y="1067"/>
            <a:chExt cx="383" cy="233"/>
          </a:xfrm>
        </p:grpSpPr>
        <p:sp>
          <p:nvSpPr>
            <p:cNvPr id="103439" name="Oval 15"/>
            <p:cNvSpPr>
              <a:spLocks noChangeAspect="1" noChangeArrowheads="1"/>
            </p:cNvSpPr>
            <p:nvPr/>
          </p:nvSpPr>
          <p:spPr bwMode="auto">
            <a:xfrm>
              <a:off x="2036" y="1204"/>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3440" name="Oval 16"/>
            <p:cNvSpPr>
              <a:spLocks noChangeAspect="1" noChangeArrowheads="1"/>
            </p:cNvSpPr>
            <p:nvPr/>
          </p:nvSpPr>
          <p:spPr bwMode="auto">
            <a:xfrm>
              <a:off x="2031" y="1067"/>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3441" name="Oval 17"/>
            <p:cNvSpPr>
              <a:spLocks noChangeAspect="1" noChangeArrowheads="1"/>
            </p:cNvSpPr>
            <p:nvPr/>
          </p:nvSpPr>
          <p:spPr bwMode="auto">
            <a:xfrm>
              <a:off x="1963" y="1121"/>
              <a:ext cx="136" cy="131"/>
            </a:xfrm>
            <a:prstGeom prst="ellipse">
              <a:avLst/>
            </a:prstGeom>
            <a:gradFill rotWithShape="1">
              <a:gsLst>
                <a:gs pos="0">
                  <a:srgbClr val="FFFFFF"/>
                </a:gs>
                <a:gs pos="100000">
                  <a:srgbClr val="FFFF66"/>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3442" name="Oval 18"/>
            <p:cNvSpPr>
              <a:spLocks noChangeAspect="1" noChangeArrowheads="1"/>
            </p:cNvSpPr>
            <p:nvPr/>
          </p:nvSpPr>
          <p:spPr bwMode="auto">
            <a:xfrm>
              <a:off x="1786" y="1100"/>
              <a:ext cx="183" cy="176"/>
            </a:xfrm>
            <a:prstGeom prst="ellipse">
              <a:avLst/>
            </a:prstGeom>
            <a:gradFill rotWithShape="1">
              <a:gsLst>
                <a:gs pos="0">
                  <a:srgbClr val="FFFFFF"/>
                </a:gs>
                <a:gs pos="100000">
                  <a:srgbClr val="CC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3443" name="Oval 19"/>
            <p:cNvSpPr>
              <a:spLocks noChangeAspect="1" noChangeArrowheads="1"/>
            </p:cNvSpPr>
            <p:nvPr/>
          </p:nvSpPr>
          <p:spPr bwMode="auto">
            <a:xfrm>
              <a:off x="2073" y="1136"/>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103447" name="Rectangle 23"/>
          <p:cNvSpPr>
            <a:spLocks noChangeArrowheads="1"/>
          </p:cNvSpPr>
          <p:nvPr/>
        </p:nvSpPr>
        <p:spPr bwMode="auto">
          <a:xfrm>
            <a:off x="1233488" y="4857750"/>
            <a:ext cx="4475162" cy="83502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600">
                <a:cs typeface="+mn-cs"/>
              </a:rPr>
              <a:t>Talka gertatzen denean molekulak apurtu egiten dira, atomoak banantzen dira eta beste modu batez elkartzen dira.</a:t>
            </a:r>
          </a:p>
        </p:txBody>
      </p:sp>
      <p:sp>
        <p:nvSpPr>
          <p:cNvPr id="103448" name="Rectangle 24"/>
          <p:cNvSpPr>
            <a:spLocks noChangeArrowheads="1"/>
          </p:cNvSpPr>
          <p:nvPr/>
        </p:nvSpPr>
        <p:spPr bwMode="auto">
          <a:xfrm>
            <a:off x="179388" y="5229225"/>
            <a:ext cx="360362"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3449" name="Oval 25"/>
          <p:cNvSpPr>
            <a:spLocks noChangeAspect="1" noChangeArrowheads="1"/>
          </p:cNvSpPr>
          <p:nvPr/>
        </p:nvSpPr>
        <p:spPr bwMode="auto">
          <a:xfrm>
            <a:off x="3987800" y="1917700"/>
            <a:ext cx="152400" cy="152400"/>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3450" name="Oval 26"/>
          <p:cNvSpPr>
            <a:spLocks noChangeAspect="1" noChangeArrowheads="1"/>
          </p:cNvSpPr>
          <p:nvPr/>
        </p:nvSpPr>
        <p:spPr bwMode="auto">
          <a:xfrm>
            <a:off x="3979863" y="1700213"/>
            <a:ext cx="152400" cy="152400"/>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3451" name="Oval 27"/>
          <p:cNvSpPr>
            <a:spLocks noChangeAspect="1" noChangeArrowheads="1"/>
          </p:cNvSpPr>
          <p:nvPr/>
        </p:nvSpPr>
        <p:spPr bwMode="auto">
          <a:xfrm>
            <a:off x="3871913" y="1785938"/>
            <a:ext cx="215900" cy="207962"/>
          </a:xfrm>
          <a:prstGeom prst="ellipse">
            <a:avLst/>
          </a:prstGeom>
          <a:gradFill rotWithShape="1">
            <a:gsLst>
              <a:gs pos="0">
                <a:srgbClr val="FFFFFF"/>
              </a:gs>
              <a:gs pos="100000">
                <a:srgbClr val="FFFF66"/>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3452" name="Oval 28"/>
          <p:cNvSpPr>
            <a:spLocks noChangeAspect="1" noChangeArrowheads="1"/>
          </p:cNvSpPr>
          <p:nvPr/>
        </p:nvSpPr>
        <p:spPr bwMode="auto">
          <a:xfrm>
            <a:off x="3590925" y="1752600"/>
            <a:ext cx="290513" cy="279400"/>
          </a:xfrm>
          <a:prstGeom prst="ellipse">
            <a:avLst/>
          </a:prstGeom>
          <a:gradFill rotWithShape="1">
            <a:gsLst>
              <a:gs pos="0">
                <a:srgbClr val="FFFFFF"/>
              </a:gs>
              <a:gs pos="100000">
                <a:srgbClr val="CC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3453" name="Oval 29"/>
          <p:cNvSpPr>
            <a:spLocks noChangeAspect="1" noChangeArrowheads="1"/>
          </p:cNvSpPr>
          <p:nvPr/>
        </p:nvSpPr>
        <p:spPr bwMode="auto">
          <a:xfrm>
            <a:off x="4046538" y="1809750"/>
            <a:ext cx="152400" cy="152400"/>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3454" name="Oval 30"/>
          <p:cNvSpPr>
            <a:spLocks noChangeAspect="1" noChangeArrowheads="1"/>
          </p:cNvSpPr>
          <p:nvPr/>
        </p:nvSpPr>
        <p:spPr bwMode="auto">
          <a:xfrm>
            <a:off x="3408363" y="1917700"/>
            <a:ext cx="152400" cy="152400"/>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3455" name="Oval 31"/>
          <p:cNvSpPr>
            <a:spLocks noChangeAspect="1" noChangeArrowheads="1"/>
          </p:cNvSpPr>
          <p:nvPr/>
        </p:nvSpPr>
        <p:spPr bwMode="auto">
          <a:xfrm>
            <a:off x="3400425" y="1700213"/>
            <a:ext cx="152400" cy="152400"/>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3456" name="Oval 32"/>
          <p:cNvSpPr>
            <a:spLocks noChangeAspect="1" noChangeArrowheads="1"/>
          </p:cNvSpPr>
          <p:nvPr/>
        </p:nvSpPr>
        <p:spPr bwMode="auto">
          <a:xfrm>
            <a:off x="3292475" y="1785938"/>
            <a:ext cx="215900" cy="207962"/>
          </a:xfrm>
          <a:prstGeom prst="ellipse">
            <a:avLst/>
          </a:prstGeom>
          <a:gradFill rotWithShape="1">
            <a:gsLst>
              <a:gs pos="0">
                <a:srgbClr val="FFFFFF"/>
              </a:gs>
              <a:gs pos="100000">
                <a:srgbClr val="FFFF66"/>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3457" name="Oval 33"/>
          <p:cNvSpPr>
            <a:spLocks noChangeAspect="1" noChangeArrowheads="1"/>
          </p:cNvSpPr>
          <p:nvPr/>
        </p:nvSpPr>
        <p:spPr bwMode="auto">
          <a:xfrm>
            <a:off x="3011488" y="1752600"/>
            <a:ext cx="290512" cy="279400"/>
          </a:xfrm>
          <a:prstGeom prst="ellipse">
            <a:avLst/>
          </a:prstGeom>
          <a:gradFill rotWithShape="1">
            <a:gsLst>
              <a:gs pos="0">
                <a:srgbClr val="FFFFFF"/>
              </a:gs>
              <a:gs pos="100000">
                <a:srgbClr val="CC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3458" name="Oval 34"/>
          <p:cNvSpPr>
            <a:spLocks noChangeAspect="1" noChangeArrowheads="1"/>
          </p:cNvSpPr>
          <p:nvPr/>
        </p:nvSpPr>
        <p:spPr bwMode="auto">
          <a:xfrm>
            <a:off x="3467100" y="1809750"/>
            <a:ext cx="152400" cy="152400"/>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3459" name="Rectangle 35"/>
          <p:cNvSpPr>
            <a:spLocks noChangeArrowheads="1"/>
          </p:cNvSpPr>
          <p:nvPr/>
        </p:nvSpPr>
        <p:spPr bwMode="auto">
          <a:xfrm>
            <a:off x="2000250" y="4397375"/>
            <a:ext cx="2941638" cy="34607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600">
                <a:cs typeface="+mn-cs"/>
              </a:rPr>
              <a:t>Erreakzioa simulatzera goaz</a:t>
            </a:r>
          </a:p>
        </p:txBody>
      </p:sp>
      <p:sp>
        <p:nvSpPr>
          <p:cNvPr id="103460" name="Text Box 36"/>
          <p:cNvSpPr txBox="1">
            <a:spLocks noChangeArrowheads="1"/>
          </p:cNvSpPr>
          <p:nvPr/>
        </p:nvSpPr>
        <p:spPr bwMode="auto">
          <a:xfrm>
            <a:off x="4513263" y="1052513"/>
            <a:ext cx="1335087" cy="619125"/>
          </a:xfrm>
          <a:prstGeom prst="rect">
            <a:avLst/>
          </a:prstGeom>
          <a:solidFill>
            <a:srgbClr val="CCFFCC"/>
          </a:solidFill>
          <a:ln w="9525">
            <a:solidFill>
              <a:schemeClr val="tx1"/>
            </a:solidFill>
            <a:miter lim="800000"/>
            <a:headEnd/>
            <a:tailEnd/>
          </a:ln>
          <a:effectLst>
            <a:outerShdw blurRad="63500" dist="107763" dir="2700000" algn="ctr" rotWithShape="0">
              <a:schemeClr val="bg2">
                <a:alpha val="50000"/>
              </a:schemeClr>
            </a:outerShdw>
          </a:effectLst>
        </p:spPr>
        <p:txBody>
          <a:bodyPr wrap="none">
            <a:spAutoFit/>
          </a:bodyPr>
          <a:lstStyle/>
          <a:p>
            <a:pPr algn="ctr">
              <a:defRPr/>
            </a:pPr>
            <a:r>
              <a:rPr lang="eu-ES" sz="1700" b="1">
                <a:solidFill>
                  <a:srgbClr val="008000"/>
                </a:solidFill>
                <a:cs typeface="+mn-cs"/>
              </a:rPr>
              <a:t>dioxigenoa</a:t>
            </a:r>
          </a:p>
          <a:p>
            <a:pPr algn="ctr">
              <a:defRPr/>
            </a:pPr>
            <a:r>
              <a:rPr lang="eu-ES" sz="1700" b="1">
                <a:solidFill>
                  <a:srgbClr val="008000"/>
                </a:solidFill>
                <a:cs typeface="+mn-cs"/>
              </a:rPr>
              <a:t>O</a:t>
            </a:r>
            <a:r>
              <a:rPr lang="eu-ES" sz="1700" b="1" baseline="-25000">
                <a:solidFill>
                  <a:srgbClr val="008000"/>
                </a:solidFill>
                <a:cs typeface="+mn-cs"/>
              </a:rPr>
              <a:t>2</a:t>
            </a:r>
            <a:endParaRPr lang="eu-ES" sz="1700" b="1">
              <a:solidFill>
                <a:srgbClr val="008000"/>
              </a:solidFill>
              <a:cs typeface="+mn-cs"/>
            </a:endParaRPr>
          </a:p>
        </p:txBody>
      </p:sp>
      <p:pic>
        <p:nvPicPr>
          <p:cNvPr id="39"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26742" y="904302"/>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CuadroTexto 39"/>
          <p:cNvSpPr txBox="1"/>
          <p:nvPr/>
        </p:nvSpPr>
        <p:spPr>
          <a:xfrm>
            <a:off x="7732713" y="5591175"/>
            <a:ext cx="1411287" cy="646331"/>
          </a:xfrm>
          <a:prstGeom prst="rect">
            <a:avLst/>
          </a:prstGeom>
          <a:noFill/>
        </p:spPr>
        <p:txBody>
          <a:bodyPr wrap="square" rtlCol="0">
            <a:spAutoFit/>
          </a:bodyPr>
          <a:lstStyle/>
          <a:p>
            <a:r>
              <a:rPr lang="es-ES" dirty="0" err="1" smtClean="0"/>
              <a:t>Egileen</a:t>
            </a:r>
            <a:r>
              <a:rPr lang="es-ES" dirty="0" smtClean="0"/>
              <a:t> </a:t>
            </a:r>
            <a:r>
              <a:rPr lang="es-ES" dirty="0" err="1" smtClean="0"/>
              <a:t>irudia</a:t>
            </a:r>
            <a:endParaRPr lang="es-ES" dirty="0"/>
          </a:p>
        </p:txBody>
      </p:sp>
    </p:spTree>
    <p:custDataLst>
      <p:tags r:id="rId1"/>
    </p:custDataLst>
    <p:extLst>
      <p:ext uri="{BB962C8B-B14F-4D97-AF65-F5344CB8AC3E}">
        <p14:creationId xmlns:p14="http://schemas.microsoft.com/office/powerpoint/2010/main" val="272766838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03459"/>
                                        </p:tgtEl>
                                        <p:attrNameLst>
                                          <p:attrName>style.visibility</p:attrName>
                                        </p:attrNameLst>
                                      </p:cBhvr>
                                      <p:to>
                                        <p:strVal val="visible"/>
                                      </p:to>
                                    </p:set>
                                    <p:animEffect transition="in" filter="dissolve">
                                      <p:cBhvr>
                                        <p:cTn id="7" dur="500"/>
                                        <p:tgtEl>
                                          <p:spTgt spid="103459"/>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103426"/>
                                        </p:tgtEl>
                                        <p:attrNameLst>
                                          <p:attrName>style.visibility</p:attrName>
                                        </p:attrNameLst>
                                      </p:cBhvr>
                                      <p:to>
                                        <p:strVal val="visible"/>
                                      </p:to>
                                    </p:set>
                                    <p:animEffect transition="in" filter="fade">
                                      <p:cBhvr>
                                        <p:cTn id="11" dur="2000"/>
                                        <p:tgtEl>
                                          <p:spTgt spid="103426"/>
                                        </p:tgtEl>
                                      </p:cBhvr>
                                    </p:animEffect>
                                  </p:childTnLst>
                                </p:cTn>
                              </p:par>
                            </p:childTnLst>
                          </p:cTn>
                        </p:par>
                        <p:par>
                          <p:cTn id="12" fill="hold" nodeType="afterGroup">
                            <p:stCondLst>
                              <p:cond delay="2500"/>
                            </p:stCondLst>
                            <p:childTnLst>
                              <p:par>
                                <p:cTn id="13" presetID="10" presetClass="entr" presetSubtype="0" fill="hold" nodeType="afterEffect">
                                  <p:stCondLst>
                                    <p:cond delay="0"/>
                                  </p:stCondLst>
                                  <p:childTnLst>
                                    <p:set>
                                      <p:cBhvr>
                                        <p:cTn id="14" dur="1" fill="hold">
                                          <p:stCondLst>
                                            <p:cond delay="0"/>
                                          </p:stCondLst>
                                        </p:cTn>
                                        <p:tgtEl>
                                          <p:spTgt spid="103438"/>
                                        </p:tgtEl>
                                        <p:attrNameLst>
                                          <p:attrName>style.visibility</p:attrName>
                                        </p:attrNameLst>
                                      </p:cBhvr>
                                      <p:to>
                                        <p:strVal val="visible"/>
                                      </p:to>
                                    </p:set>
                                    <p:animEffect transition="in" filter="fade">
                                      <p:cBhvr>
                                        <p:cTn id="15" dur="2000"/>
                                        <p:tgtEl>
                                          <p:spTgt spid="103438"/>
                                        </p:tgtEl>
                                      </p:cBhvr>
                                    </p:animEffect>
                                  </p:childTnLst>
                                </p:cTn>
                              </p:par>
                              <p:par>
                                <p:cTn id="16" presetID="10" presetClass="entr" presetSubtype="0" fill="hold" nodeType="withEffect">
                                  <p:stCondLst>
                                    <p:cond delay="0"/>
                                  </p:stCondLst>
                                  <p:childTnLst>
                                    <p:set>
                                      <p:cBhvr>
                                        <p:cTn id="17" dur="1" fill="hold">
                                          <p:stCondLst>
                                            <p:cond delay="0"/>
                                          </p:stCondLst>
                                        </p:cTn>
                                        <p:tgtEl>
                                          <p:spTgt spid="103432"/>
                                        </p:tgtEl>
                                        <p:attrNameLst>
                                          <p:attrName>style.visibility</p:attrName>
                                        </p:attrNameLst>
                                      </p:cBhvr>
                                      <p:to>
                                        <p:strVal val="visible"/>
                                      </p:to>
                                    </p:set>
                                    <p:animEffect transition="in" filter="fade">
                                      <p:cBhvr>
                                        <p:cTn id="18" dur="2000"/>
                                        <p:tgtEl>
                                          <p:spTgt spid="103432"/>
                                        </p:tgtEl>
                                      </p:cBhvr>
                                    </p:animEffect>
                                  </p:childTnLst>
                                </p:cTn>
                              </p:par>
                            </p:childTnLst>
                          </p:cTn>
                        </p:par>
                        <p:par>
                          <p:cTn id="19" fill="hold" nodeType="afterGroup">
                            <p:stCondLst>
                              <p:cond delay="4500"/>
                            </p:stCondLst>
                            <p:childTnLst>
                              <p:par>
                                <p:cTn id="20" presetID="23" presetClass="entr" presetSubtype="16" fill="hold" grpId="0" nodeType="afterEffect">
                                  <p:stCondLst>
                                    <p:cond delay="0"/>
                                  </p:stCondLst>
                                  <p:childTnLst>
                                    <p:set>
                                      <p:cBhvr>
                                        <p:cTn id="21" dur="1" fill="hold">
                                          <p:stCondLst>
                                            <p:cond delay="0"/>
                                          </p:stCondLst>
                                        </p:cTn>
                                        <p:tgtEl>
                                          <p:spTgt spid="103430"/>
                                        </p:tgtEl>
                                        <p:attrNameLst>
                                          <p:attrName>style.visibility</p:attrName>
                                        </p:attrNameLst>
                                      </p:cBhvr>
                                      <p:to>
                                        <p:strVal val="visible"/>
                                      </p:to>
                                    </p:set>
                                    <p:anim calcmode="lin" valueType="num">
                                      <p:cBhvr>
                                        <p:cTn id="22" dur="500" fill="hold"/>
                                        <p:tgtEl>
                                          <p:spTgt spid="103430"/>
                                        </p:tgtEl>
                                        <p:attrNameLst>
                                          <p:attrName>ppt_w</p:attrName>
                                        </p:attrNameLst>
                                      </p:cBhvr>
                                      <p:tavLst>
                                        <p:tav tm="0">
                                          <p:val>
                                            <p:fltVal val="0"/>
                                          </p:val>
                                        </p:tav>
                                        <p:tav tm="100000">
                                          <p:val>
                                            <p:strVal val="#ppt_w"/>
                                          </p:val>
                                        </p:tav>
                                      </p:tavLst>
                                    </p:anim>
                                    <p:anim calcmode="lin" valueType="num">
                                      <p:cBhvr>
                                        <p:cTn id="23" dur="500" fill="hold"/>
                                        <p:tgtEl>
                                          <p:spTgt spid="103430"/>
                                        </p:tgtEl>
                                        <p:attrNameLst>
                                          <p:attrName>ppt_h</p:attrName>
                                        </p:attrNameLst>
                                      </p:cBhvr>
                                      <p:tavLst>
                                        <p:tav tm="0">
                                          <p:val>
                                            <p:fltVal val="0"/>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xit" presetSubtype="0" fill="hold" grpId="1" nodeType="clickEffect">
                                  <p:stCondLst>
                                    <p:cond delay="0"/>
                                  </p:stCondLst>
                                  <p:childTnLst>
                                    <p:anim calcmode="lin" valueType="num">
                                      <p:cBhvr>
                                        <p:cTn id="27" dur="500"/>
                                        <p:tgtEl>
                                          <p:spTgt spid="103430"/>
                                        </p:tgtEl>
                                        <p:attrNameLst>
                                          <p:attrName>ppt_w</p:attrName>
                                        </p:attrNameLst>
                                      </p:cBhvr>
                                      <p:tavLst>
                                        <p:tav tm="0">
                                          <p:val>
                                            <p:strVal val="ppt_w"/>
                                          </p:val>
                                        </p:tav>
                                        <p:tav tm="100000">
                                          <p:val>
                                            <p:fltVal val="0"/>
                                          </p:val>
                                        </p:tav>
                                      </p:tavLst>
                                    </p:anim>
                                    <p:anim calcmode="lin" valueType="num">
                                      <p:cBhvr>
                                        <p:cTn id="28" dur="500"/>
                                        <p:tgtEl>
                                          <p:spTgt spid="103430"/>
                                        </p:tgtEl>
                                        <p:attrNameLst>
                                          <p:attrName>ppt_h</p:attrName>
                                        </p:attrNameLst>
                                      </p:cBhvr>
                                      <p:tavLst>
                                        <p:tav tm="0">
                                          <p:val>
                                            <p:strVal val="ppt_h"/>
                                          </p:val>
                                        </p:tav>
                                        <p:tav tm="100000">
                                          <p:val>
                                            <p:fltVal val="0"/>
                                          </p:val>
                                        </p:tav>
                                      </p:tavLst>
                                    </p:anim>
                                    <p:animEffect transition="out" filter="fade">
                                      <p:cBhvr>
                                        <p:cTn id="29" dur="500"/>
                                        <p:tgtEl>
                                          <p:spTgt spid="103430"/>
                                        </p:tgtEl>
                                      </p:cBhvr>
                                    </p:animEffect>
                                    <p:set>
                                      <p:cBhvr>
                                        <p:cTn id="30" dur="1" fill="hold">
                                          <p:stCondLst>
                                            <p:cond delay="499"/>
                                          </p:stCondLst>
                                        </p:cTn>
                                        <p:tgtEl>
                                          <p:spTgt spid="103430"/>
                                        </p:tgtEl>
                                        <p:attrNameLst>
                                          <p:attrName>style.visibility</p:attrName>
                                        </p:attrNameLst>
                                      </p:cBhvr>
                                      <p:to>
                                        <p:strVal val="hidden"/>
                                      </p:to>
                                    </p:set>
                                  </p:childTnLst>
                                </p:cTn>
                              </p:par>
                            </p:childTnLst>
                          </p:cTn>
                        </p:par>
                        <p:par>
                          <p:cTn id="31" fill="hold" nodeType="afterGroup">
                            <p:stCondLst>
                              <p:cond delay="500"/>
                            </p:stCondLst>
                            <p:childTnLst>
                              <p:par>
                                <p:cTn id="32" presetID="35" presetClass="path" presetSubtype="0" accel="50000" fill="hold" nodeType="afterEffect">
                                  <p:stCondLst>
                                    <p:cond delay="0"/>
                                  </p:stCondLst>
                                  <p:childTnLst>
                                    <p:animMotion origin="layout" path="M -4.44444E-6 0.0 L -0.0276 0.00023 " pathEditMode="relative" rAng="0" ptsTypes="AA">
                                      <p:cBhvr>
                                        <p:cTn id="33" dur="200" fill="hold"/>
                                        <p:tgtEl>
                                          <p:spTgt spid="103438"/>
                                        </p:tgtEl>
                                        <p:attrNameLst>
                                          <p:attrName>ppt_x</p:attrName>
                                          <p:attrName>ppt_y</p:attrName>
                                        </p:attrNameLst>
                                      </p:cBhvr>
                                      <p:rCtr x="-1389" y="0"/>
                                    </p:animMotion>
                                  </p:childTnLst>
                                </p:cTn>
                              </p:par>
                              <p:par>
                                <p:cTn id="34" presetID="63" presetClass="path" presetSubtype="0" accel="50000" fill="hold" nodeType="withEffect">
                                  <p:stCondLst>
                                    <p:cond delay="0"/>
                                  </p:stCondLst>
                                  <p:childTnLst>
                                    <p:animMotion origin="layout" path="M -5.55556E-7 1.48148E-6 L 0.02986 0.00023 " pathEditMode="relative" rAng="0" ptsTypes="AA">
                                      <p:cBhvr>
                                        <p:cTn id="35" dur="200" fill="hold"/>
                                        <p:tgtEl>
                                          <p:spTgt spid="103432"/>
                                        </p:tgtEl>
                                        <p:attrNameLst>
                                          <p:attrName>ppt_x</p:attrName>
                                          <p:attrName>ppt_y</p:attrName>
                                        </p:attrNameLst>
                                      </p:cBhvr>
                                      <p:rCtr x="1493" y="0"/>
                                    </p:animMotion>
                                  </p:childTnLst>
                                </p:cTn>
                              </p:par>
                            </p:childTnLst>
                          </p:cTn>
                        </p:par>
                        <p:par>
                          <p:cTn id="36" fill="hold" nodeType="afterGroup">
                            <p:stCondLst>
                              <p:cond delay="700"/>
                            </p:stCondLst>
                            <p:childTnLst>
                              <p:par>
                                <p:cTn id="37" presetID="1" presetClass="exit" presetSubtype="0" fill="hold" nodeType="afterEffect">
                                  <p:stCondLst>
                                    <p:cond delay="0"/>
                                  </p:stCondLst>
                                  <p:childTnLst>
                                    <p:set>
                                      <p:cBhvr>
                                        <p:cTn id="38" dur="1" fill="hold">
                                          <p:stCondLst>
                                            <p:cond delay="0"/>
                                          </p:stCondLst>
                                        </p:cTn>
                                        <p:tgtEl>
                                          <p:spTgt spid="103432"/>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103438"/>
                                        </p:tgtEl>
                                        <p:attrNameLst>
                                          <p:attrName>style.visibility</p:attrName>
                                        </p:attrNameLst>
                                      </p:cBhvr>
                                      <p:to>
                                        <p:strVal val="hidden"/>
                                      </p:to>
                                    </p:set>
                                  </p:childTnLst>
                                </p:cTn>
                              </p:par>
                              <p:par>
                                <p:cTn id="41" presetID="1" presetClass="entr" presetSubtype="0" fill="hold" grpId="0" nodeType="withEffect">
                                  <p:stCondLst>
                                    <p:cond delay="0"/>
                                  </p:stCondLst>
                                  <p:childTnLst>
                                    <p:set>
                                      <p:cBhvr>
                                        <p:cTn id="42" dur="1" fill="hold">
                                          <p:stCondLst>
                                            <p:cond delay="0"/>
                                          </p:stCondLst>
                                        </p:cTn>
                                        <p:tgtEl>
                                          <p:spTgt spid="10345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0345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0345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0345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0345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0345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0345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0344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03453"/>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03450"/>
                                        </p:tgtEl>
                                        <p:attrNameLst>
                                          <p:attrName>style.visibility</p:attrName>
                                        </p:attrNameLst>
                                      </p:cBhvr>
                                      <p:to>
                                        <p:strVal val="visible"/>
                                      </p:to>
                                    </p:set>
                                  </p:childTnLst>
                                </p:cTn>
                              </p:par>
                              <p:par>
                                <p:cTn id="61" presetID="0" presetClass="path" presetSubtype="0" decel="50000" fill="hold" grpId="1" nodeType="withEffect">
                                  <p:stCondLst>
                                    <p:cond delay="0"/>
                                  </p:stCondLst>
                                  <p:childTnLst>
                                    <p:animMotion origin="layout" path="M -3.61111E-6 -6.66667E-6 C 0.01528 0.00231 0.03073 0.00486 0.03906 -0.00348 C 0.0474 -0.01181 0.05417 -0.03264 0.05 -0.0507 C 0.04583 -0.06876 0.01476 -0.09792 0.01406 -0.11251 C 0.01337 -0.12709 0.02951 -0.13264 0.04583 -0.1382 " pathEditMode="relative" ptsTypes="aaaaA">
                                      <p:cBhvr>
                                        <p:cTn id="62" dur="2000" fill="hold"/>
                                        <p:tgtEl>
                                          <p:spTgt spid="103450"/>
                                        </p:tgtEl>
                                        <p:attrNameLst>
                                          <p:attrName>ppt_x</p:attrName>
                                          <p:attrName>ppt_y</p:attrName>
                                        </p:attrNameLst>
                                      </p:cBhvr>
                                    </p:animMotion>
                                  </p:childTnLst>
                                </p:cTn>
                              </p:par>
                              <p:par>
                                <p:cTn id="63" presetID="0" presetClass="path" presetSubtype="0" decel="50000" fill="hold" grpId="1" nodeType="withEffect">
                                  <p:stCondLst>
                                    <p:cond delay="0"/>
                                  </p:stCondLst>
                                  <p:childTnLst>
                                    <p:animMotion origin="layout" path="M 1.11111E-6 -2.59259E-6 C 0.01146 0.01806 0.02292 0.03635 0.03907 0.03056 C 0.05521 0.02477 0.09236 -0.01574 0.09636 -0.03402 C 0.10035 -0.05231 0.06771 -0.0625 0.0625 -0.07986 C 0.0573 -0.09722 0.06632 -0.12222 0.06511 -0.13819 C 0.06389 -0.15416 0.0592 -0.16504 0.05469 -0.17569 " pathEditMode="relative" ptsTypes="aaaaaA">
                                      <p:cBhvr>
                                        <p:cTn id="64" dur="2000" fill="hold"/>
                                        <p:tgtEl>
                                          <p:spTgt spid="103449"/>
                                        </p:tgtEl>
                                        <p:attrNameLst>
                                          <p:attrName>ppt_x</p:attrName>
                                          <p:attrName>ppt_y</p:attrName>
                                        </p:attrNameLst>
                                      </p:cBhvr>
                                    </p:animMotion>
                                  </p:childTnLst>
                                </p:cTn>
                              </p:par>
                              <p:par>
                                <p:cTn id="65" presetID="0" presetClass="path" presetSubtype="0" decel="50000" fill="hold" grpId="1" nodeType="withEffect">
                                  <p:stCondLst>
                                    <p:cond delay="0"/>
                                  </p:stCondLst>
                                  <p:childTnLst>
                                    <p:animMotion origin="layout" path="M -4.44444E-6 7.40741E-7 C 0.01528 -0.01435 0.03056 -0.02847 0.01771 -0.04653 C 0.00486 -0.06458 -0.0651 -0.08588 -0.07708 -0.10764 C -0.08906 -0.1294 -0.07187 -0.1537 -0.05469 -0.17778 " pathEditMode="relative" ptsTypes="aaaA">
                                      <p:cBhvr>
                                        <p:cTn id="66" dur="2000" fill="hold"/>
                                        <p:tgtEl>
                                          <p:spTgt spid="103454"/>
                                        </p:tgtEl>
                                        <p:attrNameLst>
                                          <p:attrName>ppt_x</p:attrName>
                                          <p:attrName>ppt_y</p:attrName>
                                        </p:attrNameLst>
                                      </p:cBhvr>
                                    </p:animMotion>
                                  </p:childTnLst>
                                </p:cTn>
                              </p:par>
                              <p:par>
                                <p:cTn id="67" presetID="0" presetClass="path" presetSubtype="0" decel="50000" fill="hold" grpId="1" nodeType="withEffect">
                                  <p:stCondLst>
                                    <p:cond delay="0"/>
                                  </p:stCondLst>
                                  <p:childTnLst>
                                    <p:animMotion origin="layout" path="M -2.22222E-6 0.0 C 0.00156 -0.01111 0.0033 -0.02199 -0.01771 -0.03542 C -0.03871 -0.04884 -0.11649 -0.05903 -0.12552 -0.08056 C -0.13455 -0.10208 -0.10347 -0.1338 -0.07239 -0.16528 " pathEditMode="relative" rAng="0" ptsTypes="aaaA">
                                      <p:cBhvr>
                                        <p:cTn id="68" dur="2000" fill="hold"/>
                                        <p:tgtEl>
                                          <p:spTgt spid="103458"/>
                                        </p:tgtEl>
                                        <p:attrNameLst>
                                          <p:attrName>ppt_x</p:attrName>
                                          <p:attrName>ppt_y</p:attrName>
                                        </p:attrNameLst>
                                      </p:cBhvr>
                                      <p:rCtr x="-6562" y="-8264"/>
                                    </p:animMotion>
                                  </p:childTnLst>
                                </p:cTn>
                              </p:par>
                              <p:par>
                                <p:cTn id="69" presetID="0" presetClass="path" presetSubtype="0" decel="50000" fill="hold" grpId="1" nodeType="withEffect">
                                  <p:stCondLst>
                                    <p:cond delay="0"/>
                                  </p:stCondLst>
                                  <p:childTnLst>
                                    <p:animMotion origin="layout" path="M -5.E-6 1.11111E-6 C 0.00764 -0.03704 0.01545 -0.07408 0.03438 -0.05348 C 0.0533 -0.03287 0.08993 0.09768 0.11355 0.12361 C 0.13716 0.14953 0.16563 0.10625 0.17605 0.10277 " pathEditMode="relative" ptsTypes="aaaA">
                                      <p:cBhvr>
                                        <p:cTn id="70" dur="2000" fill="hold"/>
                                        <p:tgtEl>
                                          <p:spTgt spid="103455"/>
                                        </p:tgtEl>
                                        <p:attrNameLst>
                                          <p:attrName>ppt_x</p:attrName>
                                          <p:attrName>ppt_y</p:attrName>
                                        </p:attrNameLst>
                                      </p:cBhvr>
                                    </p:animMotion>
                                  </p:childTnLst>
                                </p:cTn>
                              </p:par>
                              <p:par>
                                <p:cTn id="71" presetID="0" presetClass="path" presetSubtype="0" decel="50000" fill="hold" grpId="1" nodeType="withEffect">
                                  <p:stCondLst>
                                    <p:cond delay="0"/>
                                  </p:stCondLst>
                                  <p:childTnLst>
                                    <p:animMotion origin="layout" path="M 1.66667E-6 3.33333E-6 C 0.00191 -0.03658 0.00417 -0.07292 0.01232 -0.0757 C 0.02048 -0.07848 0.04375 -0.03959 0.04826 -0.01598 C 0.05278 0.00764 0.03177 0.05069 0.03958 0.06666 C 0.04757 0.08264 0.07135 0.08148 0.09531 0.08055 " pathEditMode="relative" rAng="0" ptsTypes="aaaaA">
                                      <p:cBhvr>
                                        <p:cTn id="72" dur="2000" fill="hold"/>
                                        <p:tgtEl>
                                          <p:spTgt spid="103453"/>
                                        </p:tgtEl>
                                        <p:attrNameLst>
                                          <p:attrName>ppt_x</p:attrName>
                                          <p:attrName>ppt_y</p:attrName>
                                        </p:attrNameLst>
                                      </p:cBhvr>
                                      <p:rCtr x="4757" y="208"/>
                                    </p:animMotion>
                                  </p:childTnLst>
                                </p:cTn>
                              </p:par>
                              <p:par>
                                <p:cTn id="73" presetID="0" presetClass="path" presetSubtype="0" decel="50000" fill="hold" grpId="1" nodeType="withEffect">
                                  <p:stCondLst>
                                    <p:cond delay="0"/>
                                  </p:stCondLst>
                                  <p:childTnLst>
                                    <p:animMotion origin="layout" path="M 1.94444E-6 0.0 C 0.00278 -0.01667 0.00555 -0.0331 0.01302 -0.03819 C 0.02048 -0.04329 0.0375 -0.02917 0.04479 -0.03056 C 0.05208 -0.03194 0.05364 -0.05116 0.05729 -0.04653 C 0.06094 -0.0419 0.0651 -0.00949 0.06666 -0.00208 " pathEditMode="relative" rAng="0" ptsTypes="aaaaA">
                                      <p:cBhvr>
                                        <p:cTn id="74" dur="2000" fill="hold"/>
                                        <p:tgtEl>
                                          <p:spTgt spid="103457"/>
                                        </p:tgtEl>
                                        <p:attrNameLst>
                                          <p:attrName>ppt_x</p:attrName>
                                          <p:attrName>ppt_y</p:attrName>
                                        </p:attrNameLst>
                                      </p:cBhvr>
                                      <p:rCtr x="3333" y="-2569"/>
                                    </p:animMotion>
                                  </p:childTnLst>
                                </p:cTn>
                              </p:par>
                              <p:par>
                                <p:cTn id="75" presetID="0" presetClass="path" presetSubtype="0" decel="50000" fill="hold" grpId="1" nodeType="withEffect">
                                  <p:stCondLst>
                                    <p:cond delay="0"/>
                                  </p:stCondLst>
                                  <p:childTnLst>
                                    <p:animMotion origin="layout" path="M 0.00174 -0.00046 C 0.00469 -0.00463 0.01806 0.00278 0.02205 0.00695 C 0.02622 0.01111 0.02882 0.0206 0.0257 0.025 C 0.02275 0.0294 0.00782 0.03681 0.00382 0.03264 C -0.00017 0.02848 -0.00121 0.00371 0.00174 -0.00046 Z " pathEditMode="relative" rAng="0" ptsTypes="aaaaa">
                                      <p:cBhvr>
                                        <p:cTn id="76" dur="2000" fill="hold"/>
                                        <p:tgtEl>
                                          <p:spTgt spid="103451"/>
                                        </p:tgtEl>
                                        <p:attrNameLst>
                                          <p:attrName>ppt_x</p:attrName>
                                          <p:attrName>ppt_y</p:attrName>
                                        </p:attrNameLst>
                                      </p:cBhvr>
                                      <p:rCtr x="1198" y="1644"/>
                                    </p:animMotion>
                                  </p:childTnLst>
                                </p:cTn>
                              </p:par>
                              <p:par>
                                <p:cTn id="77" presetID="0" presetClass="path" presetSubtype="0" decel="50000" fill="hold" grpId="1" nodeType="withEffect">
                                  <p:stCondLst>
                                    <p:cond delay="0"/>
                                  </p:stCondLst>
                                  <p:childTnLst>
                                    <p:animMotion origin="layout" path="M 1.11111E-6 0.0 C 0.00208 0.01435 0.00434 0.02894 -0.00122 0.03403 C -0.0066 0.03889 -0.02361 0.0294 -0.03281 0.02986 C -0.04184 0.03032 -0.05035 0.04213 -0.05556 0.03704 C -0.06076 0.03218 -0.06267 0.00625 -0.06389 0.00023 " pathEditMode="relative" rAng="0" ptsTypes="aaaaA">
                                      <p:cBhvr>
                                        <p:cTn id="78" dur="2000" fill="hold"/>
                                        <p:tgtEl>
                                          <p:spTgt spid="103452"/>
                                        </p:tgtEl>
                                        <p:attrNameLst>
                                          <p:attrName>ppt_x</p:attrName>
                                          <p:attrName>ppt_y</p:attrName>
                                        </p:attrNameLst>
                                      </p:cBhvr>
                                      <p:rCtr x="-2986" y="2106"/>
                                    </p:animMotion>
                                  </p:childTnLst>
                                </p:cTn>
                              </p:par>
                              <p:par>
                                <p:cTn id="79" presetID="0" presetClass="path" presetSubtype="0" decel="50000" fill="hold" grpId="1" nodeType="withEffect">
                                  <p:stCondLst>
                                    <p:cond delay="0"/>
                                  </p:stCondLst>
                                  <p:childTnLst>
                                    <p:animMotion origin="layout" path="M -2.77778E-7 -4.44444E-6 C -0.00087 0.0051 -0.01146 -0.01365 -0.00781 -0.01713 C -0.00417 -0.0206 0.02101 -0.01643 0.02188 -0.02152 C 0.02274 -0.02662 0.00139 -0.05138 -0.00243 -0.04791 C -0.00625 -0.04444 0.00087 -0.00509 -2.77778E-7 -4.44444E-6 Z " pathEditMode="relative" rAng="0" ptsTypes="aaaaa">
                                      <p:cBhvr>
                                        <p:cTn id="80" dur="2000" fill="hold"/>
                                        <p:tgtEl>
                                          <p:spTgt spid="103456"/>
                                        </p:tgtEl>
                                        <p:attrNameLst>
                                          <p:attrName>ppt_x</p:attrName>
                                          <p:attrName>ppt_y</p:attrName>
                                        </p:attrNameLst>
                                      </p:cBhvr>
                                      <p:rCtr x="556" y="-2315"/>
                                    </p:animMotion>
                                  </p:childTnLst>
                                </p:cTn>
                              </p:par>
                              <p:par>
                                <p:cTn id="81" presetID="10" presetClass="exit" presetSubtype="0" fill="hold" grpId="1" nodeType="withEffect">
                                  <p:stCondLst>
                                    <p:cond delay="0"/>
                                  </p:stCondLst>
                                  <p:childTnLst>
                                    <p:animEffect transition="out" filter="fade">
                                      <p:cBhvr>
                                        <p:cTn id="82" dur="2000"/>
                                        <p:tgtEl>
                                          <p:spTgt spid="103459"/>
                                        </p:tgtEl>
                                      </p:cBhvr>
                                    </p:animEffect>
                                    <p:set>
                                      <p:cBhvr>
                                        <p:cTn id="83" dur="1" fill="hold">
                                          <p:stCondLst>
                                            <p:cond delay="1999"/>
                                          </p:stCondLst>
                                        </p:cTn>
                                        <p:tgtEl>
                                          <p:spTgt spid="103459"/>
                                        </p:tgtEl>
                                        <p:attrNameLst>
                                          <p:attrName>style.visibility</p:attrName>
                                        </p:attrNameLst>
                                      </p:cBhvr>
                                      <p:to>
                                        <p:strVal val="hidden"/>
                                      </p:to>
                                    </p:set>
                                  </p:childTnLst>
                                </p:cTn>
                              </p:par>
                            </p:childTnLst>
                          </p:cTn>
                        </p:par>
                        <p:par>
                          <p:cTn id="84" fill="hold" nodeType="afterGroup">
                            <p:stCondLst>
                              <p:cond delay="2700"/>
                            </p:stCondLst>
                            <p:childTnLst>
                              <p:par>
                                <p:cTn id="85" presetID="23" presetClass="entr" presetSubtype="16" fill="hold" grpId="0" nodeType="afterEffect">
                                  <p:stCondLst>
                                    <p:cond delay="0"/>
                                  </p:stCondLst>
                                  <p:childTnLst>
                                    <p:set>
                                      <p:cBhvr>
                                        <p:cTn id="86" dur="1" fill="hold">
                                          <p:stCondLst>
                                            <p:cond delay="0"/>
                                          </p:stCondLst>
                                        </p:cTn>
                                        <p:tgtEl>
                                          <p:spTgt spid="103431"/>
                                        </p:tgtEl>
                                        <p:attrNameLst>
                                          <p:attrName>style.visibility</p:attrName>
                                        </p:attrNameLst>
                                      </p:cBhvr>
                                      <p:to>
                                        <p:strVal val="visible"/>
                                      </p:to>
                                    </p:set>
                                    <p:anim calcmode="lin" valueType="num">
                                      <p:cBhvr>
                                        <p:cTn id="87" dur="500" fill="hold"/>
                                        <p:tgtEl>
                                          <p:spTgt spid="103431"/>
                                        </p:tgtEl>
                                        <p:attrNameLst>
                                          <p:attrName>ppt_w</p:attrName>
                                        </p:attrNameLst>
                                      </p:cBhvr>
                                      <p:tavLst>
                                        <p:tav tm="0">
                                          <p:val>
                                            <p:fltVal val="0"/>
                                          </p:val>
                                        </p:tav>
                                        <p:tav tm="100000">
                                          <p:val>
                                            <p:strVal val="#ppt_w"/>
                                          </p:val>
                                        </p:tav>
                                      </p:tavLst>
                                    </p:anim>
                                    <p:anim calcmode="lin" valueType="num">
                                      <p:cBhvr>
                                        <p:cTn id="88" dur="500" fill="hold"/>
                                        <p:tgtEl>
                                          <p:spTgt spid="103431"/>
                                        </p:tgtEl>
                                        <p:attrNameLst>
                                          <p:attrName>ppt_h</p:attrName>
                                        </p:attrNameLst>
                                      </p:cBhvr>
                                      <p:tavLst>
                                        <p:tav tm="0">
                                          <p:val>
                                            <p:fltVal val="0"/>
                                          </p:val>
                                        </p:tav>
                                        <p:tav tm="100000">
                                          <p:val>
                                            <p:strVal val="#ppt_h"/>
                                          </p:val>
                                        </p:tav>
                                      </p:tavLst>
                                    </p:anim>
                                  </p:childTnLst>
                                </p:cTn>
                              </p:par>
                              <p:par>
                                <p:cTn id="89" presetID="23" presetClass="entr" presetSubtype="16" fill="hold" grpId="0" nodeType="withEffect">
                                  <p:stCondLst>
                                    <p:cond delay="0"/>
                                  </p:stCondLst>
                                  <p:childTnLst>
                                    <p:set>
                                      <p:cBhvr>
                                        <p:cTn id="90" dur="1" fill="hold">
                                          <p:stCondLst>
                                            <p:cond delay="0"/>
                                          </p:stCondLst>
                                        </p:cTn>
                                        <p:tgtEl>
                                          <p:spTgt spid="103460"/>
                                        </p:tgtEl>
                                        <p:attrNameLst>
                                          <p:attrName>style.visibility</p:attrName>
                                        </p:attrNameLst>
                                      </p:cBhvr>
                                      <p:to>
                                        <p:strVal val="visible"/>
                                      </p:to>
                                    </p:set>
                                    <p:anim calcmode="lin" valueType="num">
                                      <p:cBhvr>
                                        <p:cTn id="91" dur="500" fill="hold"/>
                                        <p:tgtEl>
                                          <p:spTgt spid="103460"/>
                                        </p:tgtEl>
                                        <p:attrNameLst>
                                          <p:attrName>ppt_w</p:attrName>
                                        </p:attrNameLst>
                                      </p:cBhvr>
                                      <p:tavLst>
                                        <p:tav tm="0">
                                          <p:val>
                                            <p:fltVal val="0"/>
                                          </p:val>
                                        </p:tav>
                                        <p:tav tm="100000">
                                          <p:val>
                                            <p:strVal val="#ppt_w"/>
                                          </p:val>
                                        </p:tav>
                                      </p:tavLst>
                                    </p:anim>
                                    <p:anim calcmode="lin" valueType="num">
                                      <p:cBhvr>
                                        <p:cTn id="92" dur="500" fill="hold"/>
                                        <p:tgtEl>
                                          <p:spTgt spid="103460"/>
                                        </p:tgtEl>
                                        <p:attrNameLst>
                                          <p:attrName>ppt_h</p:attrName>
                                        </p:attrNameLst>
                                      </p:cBhvr>
                                      <p:tavLst>
                                        <p:tav tm="0">
                                          <p:val>
                                            <p:fltVal val="0"/>
                                          </p:val>
                                        </p:tav>
                                        <p:tav tm="100000">
                                          <p:val>
                                            <p:strVal val="#ppt_h"/>
                                          </p:val>
                                        </p:tav>
                                      </p:tavLst>
                                    </p:anim>
                                  </p:childTnLst>
                                </p:cTn>
                              </p:par>
                            </p:childTnLst>
                          </p:cTn>
                        </p:par>
                        <p:par>
                          <p:cTn id="93" fill="hold" nodeType="afterGroup">
                            <p:stCondLst>
                              <p:cond delay="3200"/>
                            </p:stCondLst>
                            <p:childTnLst>
                              <p:par>
                                <p:cTn id="94" presetID="23" presetClass="entr" presetSubtype="16" fill="hold" grpId="0" nodeType="afterEffect">
                                  <p:stCondLst>
                                    <p:cond delay="0"/>
                                  </p:stCondLst>
                                  <p:childTnLst>
                                    <p:set>
                                      <p:cBhvr>
                                        <p:cTn id="95" dur="1" fill="hold">
                                          <p:stCondLst>
                                            <p:cond delay="0"/>
                                          </p:stCondLst>
                                        </p:cTn>
                                        <p:tgtEl>
                                          <p:spTgt spid="103447"/>
                                        </p:tgtEl>
                                        <p:attrNameLst>
                                          <p:attrName>style.visibility</p:attrName>
                                        </p:attrNameLst>
                                      </p:cBhvr>
                                      <p:to>
                                        <p:strVal val="visible"/>
                                      </p:to>
                                    </p:set>
                                    <p:anim calcmode="lin" valueType="num">
                                      <p:cBhvr>
                                        <p:cTn id="96" dur="500" fill="hold"/>
                                        <p:tgtEl>
                                          <p:spTgt spid="103447"/>
                                        </p:tgtEl>
                                        <p:attrNameLst>
                                          <p:attrName>ppt_w</p:attrName>
                                        </p:attrNameLst>
                                      </p:cBhvr>
                                      <p:tavLst>
                                        <p:tav tm="0">
                                          <p:val>
                                            <p:fltVal val="0"/>
                                          </p:val>
                                        </p:tav>
                                        <p:tav tm="100000">
                                          <p:val>
                                            <p:strVal val="#ppt_w"/>
                                          </p:val>
                                        </p:tav>
                                      </p:tavLst>
                                    </p:anim>
                                    <p:anim calcmode="lin" valueType="num">
                                      <p:cBhvr>
                                        <p:cTn id="97" dur="500" fill="hold"/>
                                        <p:tgtEl>
                                          <p:spTgt spid="10344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30" grpId="0" animBg="1"/>
      <p:bldP spid="103430" grpId="1" animBg="1"/>
      <p:bldP spid="103431" grpId="0" animBg="1"/>
      <p:bldP spid="103447" grpId="0" animBg="1"/>
      <p:bldP spid="103449" grpId="0" animBg="1"/>
      <p:bldP spid="103449" grpId="1" animBg="1"/>
      <p:bldP spid="103450" grpId="0" animBg="1"/>
      <p:bldP spid="103450" grpId="1" animBg="1"/>
      <p:bldP spid="103451" grpId="0" animBg="1"/>
      <p:bldP spid="103451" grpId="1" animBg="1"/>
      <p:bldP spid="103452" grpId="0" animBg="1"/>
      <p:bldP spid="103452" grpId="1" animBg="1"/>
      <p:bldP spid="103453" grpId="0" animBg="1"/>
      <p:bldP spid="103453" grpId="1" animBg="1"/>
      <p:bldP spid="103454" grpId="0" animBg="1"/>
      <p:bldP spid="103454" grpId="1" animBg="1"/>
      <p:bldP spid="103455" grpId="0" animBg="1"/>
      <p:bldP spid="103455" grpId="1" animBg="1"/>
      <p:bldP spid="103456" grpId="0" animBg="1"/>
      <p:bldP spid="103456" grpId="1" animBg="1"/>
      <p:bldP spid="103457" grpId="0" animBg="1"/>
      <p:bldP spid="103457" grpId="1" animBg="1"/>
      <p:bldP spid="103458" grpId="0" animBg="1"/>
      <p:bldP spid="103458" grpId="1" animBg="1"/>
      <p:bldP spid="103459" grpId="0" animBg="1"/>
      <p:bldP spid="103459" grpId="1" animBg="1"/>
      <p:bldP spid="10346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ángulo 2"/>
          <p:cNvSpPr>
            <a:spLocks noChangeArrowheads="1"/>
          </p:cNvSpPr>
          <p:nvPr/>
        </p:nvSpPr>
        <p:spPr bwMode="auto">
          <a:xfrm>
            <a:off x="467050" y="1196975"/>
            <a:ext cx="8208963" cy="618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u-ES" sz="2400" b="1" dirty="0"/>
              <a:t>- Likido egoeran, molekulak desordenaturik daudela. distantziak solido egoeraren antzekoak direla, eta leku batetik bestera mugi daitezkeela suposatzen da; baina elkarren arteko nolabaiteko lotura dagoela, askatasun osoa ez dutelarik. </a:t>
            </a:r>
          </a:p>
          <a:p>
            <a:pPr>
              <a:buFontTx/>
              <a:buChar char="-"/>
            </a:pPr>
            <a:r>
              <a:rPr lang="eu-ES" sz="2400" b="1" dirty="0"/>
              <a:t>Solido egoeran, molekulen arteko distantziak molekularen diametroaren mailakoak dira,eta mugimendu bibrakorra dute.</a:t>
            </a:r>
          </a:p>
          <a:p>
            <a:pPr>
              <a:buFontTx/>
              <a:buChar char="-"/>
            </a:pPr>
            <a:endParaRPr lang="eu-ES" sz="2400" b="1" dirty="0"/>
          </a:p>
          <a:p>
            <a:r>
              <a:rPr lang="eu-ES" sz="2400" b="1" dirty="0"/>
              <a:t>Eredu zinetikoaren informazioa hemen duzu:  </a:t>
            </a:r>
            <a:r>
              <a:rPr lang="es-ES" sz="2400" dirty="0">
                <a:hlinkClick r:id="rId2"/>
              </a:rPr>
              <a:t>Eredu zinetikoa</a:t>
            </a:r>
            <a:endParaRPr lang="es-ES" sz="2400" dirty="0"/>
          </a:p>
          <a:p>
            <a:endParaRPr lang="es-ES" sz="2400" dirty="0"/>
          </a:p>
          <a:p>
            <a:r>
              <a:rPr lang="es-ES" sz="2400" dirty="0" err="1"/>
              <a:t>Gehiago</a:t>
            </a:r>
            <a:r>
              <a:rPr lang="es-ES" sz="2400" dirty="0"/>
              <a:t> </a:t>
            </a:r>
            <a:r>
              <a:rPr lang="es-ES" sz="2400" dirty="0" err="1"/>
              <a:t>sakondu</a:t>
            </a:r>
            <a:r>
              <a:rPr lang="es-ES" sz="2400" dirty="0"/>
              <a:t> </a:t>
            </a:r>
            <a:r>
              <a:rPr lang="es-ES" sz="2400" dirty="0" err="1"/>
              <a:t>nahi</a:t>
            </a:r>
            <a:r>
              <a:rPr lang="es-ES" sz="2400" dirty="0"/>
              <a:t> </a:t>
            </a:r>
            <a:r>
              <a:rPr lang="es-ES" sz="2400" dirty="0" err="1"/>
              <a:t>baduzu</a:t>
            </a:r>
            <a:r>
              <a:rPr lang="es-ES" sz="2400" dirty="0"/>
              <a:t>, </a:t>
            </a:r>
            <a:r>
              <a:rPr lang="es-ES" sz="2400" dirty="0" err="1"/>
              <a:t>hemen</a:t>
            </a:r>
            <a:r>
              <a:rPr lang="es-ES" sz="2400" dirty="0"/>
              <a:t> </a:t>
            </a:r>
            <a:r>
              <a:rPr lang="es-ES" sz="2400" dirty="0" err="1"/>
              <a:t>duzu</a:t>
            </a:r>
            <a:r>
              <a:rPr lang="es-ES" sz="2400" dirty="0"/>
              <a:t> </a:t>
            </a:r>
            <a:r>
              <a:rPr lang="es-ES" sz="2400" dirty="0" err="1"/>
              <a:t>nahiko</a:t>
            </a:r>
            <a:r>
              <a:rPr lang="es-ES" sz="2400" dirty="0"/>
              <a:t> </a:t>
            </a:r>
            <a:r>
              <a:rPr lang="es-ES" sz="2400" dirty="0" err="1"/>
              <a:t>informazioa</a:t>
            </a:r>
            <a:r>
              <a:rPr lang="es-ES" sz="2400" dirty="0"/>
              <a:t>: </a:t>
            </a:r>
            <a:r>
              <a:rPr lang="es-ES" sz="2400" dirty="0">
                <a:hlinkClick r:id="rId3"/>
              </a:rPr>
              <a:t>Sakontzeko</a:t>
            </a:r>
            <a:endParaRPr lang="es-ES" sz="2400" dirty="0"/>
          </a:p>
          <a:p>
            <a:endParaRPr lang="es-ES" sz="2400" dirty="0"/>
          </a:p>
          <a:p>
            <a:pPr>
              <a:buFontTx/>
              <a:buChar char="-"/>
            </a:pPr>
            <a:endParaRPr lang="eu-ES" sz="2400" b="1" dirty="0"/>
          </a:p>
        </p:txBody>
      </p:sp>
      <p:pic>
        <p:nvPicPr>
          <p:cNvPr id="5" name="Imagen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52656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Oval 2"/>
          <p:cNvSpPr>
            <a:spLocks noChangeArrowheads="1"/>
          </p:cNvSpPr>
          <p:nvPr/>
        </p:nvSpPr>
        <p:spPr bwMode="auto">
          <a:xfrm flipH="1">
            <a:off x="4700588" y="260350"/>
            <a:ext cx="4192587" cy="3313113"/>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nvGrpSpPr>
          <p:cNvPr id="104451" name="Group 3"/>
          <p:cNvGrpSpPr>
            <a:grpSpLocks/>
          </p:cNvGrpSpPr>
          <p:nvPr/>
        </p:nvGrpSpPr>
        <p:grpSpPr bwMode="auto">
          <a:xfrm>
            <a:off x="231775" y="260350"/>
            <a:ext cx="4357688" cy="3313113"/>
            <a:chOff x="158" y="164"/>
            <a:chExt cx="2745" cy="2087"/>
          </a:xfrm>
        </p:grpSpPr>
        <p:sp>
          <p:nvSpPr>
            <p:cNvPr id="104452" name="Oval 4"/>
            <p:cNvSpPr>
              <a:spLocks noChangeArrowheads="1"/>
            </p:cNvSpPr>
            <p:nvPr/>
          </p:nvSpPr>
          <p:spPr bwMode="auto">
            <a:xfrm>
              <a:off x="158" y="164"/>
              <a:ext cx="2641" cy="2087"/>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4453" name="Oval 5"/>
            <p:cNvSpPr>
              <a:spLocks noChangeArrowheads="1"/>
            </p:cNvSpPr>
            <p:nvPr/>
          </p:nvSpPr>
          <p:spPr bwMode="auto">
            <a:xfrm>
              <a:off x="2608" y="1797"/>
              <a:ext cx="181" cy="140"/>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4454" name="Oval 6"/>
            <p:cNvSpPr>
              <a:spLocks noChangeArrowheads="1"/>
            </p:cNvSpPr>
            <p:nvPr/>
          </p:nvSpPr>
          <p:spPr bwMode="auto">
            <a:xfrm>
              <a:off x="2857" y="2115"/>
              <a:ext cx="46" cy="36"/>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4455" name="Oval 7"/>
            <p:cNvSpPr>
              <a:spLocks noChangeArrowheads="1"/>
            </p:cNvSpPr>
            <p:nvPr/>
          </p:nvSpPr>
          <p:spPr bwMode="auto">
            <a:xfrm>
              <a:off x="2744" y="1979"/>
              <a:ext cx="107" cy="95"/>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104459" name="Text Box 11"/>
          <p:cNvSpPr txBox="1">
            <a:spLocks noChangeArrowheads="1"/>
          </p:cNvSpPr>
          <p:nvPr/>
        </p:nvSpPr>
        <p:spPr bwMode="auto">
          <a:xfrm>
            <a:off x="1138238" y="733425"/>
            <a:ext cx="2373312" cy="346075"/>
          </a:xfrm>
          <a:prstGeom prst="rect">
            <a:avLst/>
          </a:prstGeom>
          <a:solidFill>
            <a:srgbClr val="FFFF66"/>
          </a:solidFill>
          <a:ln w="9525">
            <a:solidFill>
              <a:schemeClr val="tx1"/>
            </a:solidFill>
            <a:miter lim="800000"/>
            <a:headEnd/>
            <a:tailEnd/>
          </a:ln>
          <a:effectLst>
            <a:outerShdw blurRad="63500" dist="107763" dir="2700000" algn="ctr" rotWithShape="0">
              <a:schemeClr val="bg2">
                <a:alpha val="50000"/>
              </a:schemeClr>
            </a:outerShdw>
          </a:effectLst>
        </p:spPr>
        <p:txBody>
          <a:bodyPr wrap="none">
            <a:spAutoFit/>
          </a:bodyPr>
          <a:lstStyle/>
          <a:p>
            <a:pPr algn="ctr">
              <a:defRPr/>
            </a:pPr>
            <a:r>
              <a:rPr lang="eu-ES" sz="1600" b="1">
                <a:solidFill>
                  <a:srgbClr val="CC3300"/>
                </a:solidFill>
                <a:cs typeface="+mn-cs"/>
              </a:rPr>
              <a:t>Erreakzioaren Aurretik</a:t>
            </a:r>
          </a:p>
        </p:txBody>
      </p:sp>
      <p:sp>
        <p:nvSpPr>
          <p:cNvPr id="104460" name="Text Box 12"/>
          <p:cNvSpPr txBox="1">
            <a:spLocks noChangeArrowheads="1"/>
          </p:cNvSpPr>
          <p:nvPr/>
        </p:nvSpPr>
        <p:spPr bwMode="auto">
          <a:xfrm>
            <a:off x="5532438" y="736600"/>
            <a:ext cx="2571750" cy="346075"/>
          </a:xfrm>
          <a:prstGeom prst="rect">
            <a:avLst/>
          </a:prstGeom>
          <a:solidFill>
            <a:srgbClr val="CCFFCC"/>
          </a:solidFill>
          <a:ln w="9525">
            <a:solidFill>
              <a:schemeClr val="tx1"/>
            </a:solidFill>
            <a:miter lim="800000"/>
            <a:headEnd/>
            <a:tailEnd/>
          </a:ln>
          <a:effectLst>
            <a:outerShdw blurRad="63500" dist="107763" dir="2700000" algn="ctr" rotWithShape="0">
              <a:schemeClr val="bg2">
                <a:alpha val="50000"/>
              </a:schemeClr>
            </a:outerShdw>
          </a:effectLst>
        </p:spPr>
        <p:txBody>
          <a:bodyPr>
            <a:spAutoFit/>
          </a:bodyPr>
          <a:lstStyle/>
          <a:p>
            <a:pPr algn="ctr">
              <a:defRPr/>
            </a:pPr>
            <a:r>
              <a:rPr lang="eu-ES" sz="1600" b="1">
                <a:solidFill>
                  <a:srgbClr val="336600"/>
                </a:solidFill>
                <a:cs typeface="+mn-cs"/>
              </a:rPr>
              <a:t>Erreakzioaren ondoren</a:t>
            </a:r>
          </a:p>
        </p:txBody>
      </p:sp>
      <p:sp>
        <p:nvSpPr>
          <p:cNvPr id="104461" name="Rectangle 13"/>
          <p:cNvSpPr>
            <a:spLocks noChangeArrowheads="1"/>
          </p:cNvSpPr>
          <p:nvPr/>
        </p:nvSpPr>
        <p:spPr bwMode="auto">
          <a:xfrm>
            <a:off x="3007519" y="4033010"/>
            <a:ext cx="3163887" cy="10795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600">
                <a:cs typeface="+mn-cs"/>
              </a:rPr>
              <a:t>Nolakoa izango da ekuazio kimikoa? Zenbat partikulak talka egin, zenbat desagertzen dira eta zenbat agertzen dira?</a:t>
            </a:r>
          </a:p>
        </p:txBody>
      </p:sp>
      <p:grpSp>
        <p:nvGrpSpPr>
          <p:cNvPr id="104462" name="Group 14"/>
          <p:cNvGrpSpPr>
            <a:grpSpLocks/>
          </p:cNvGrpSpPr>
          <p:nvPr/>
        </p:nvGrpSpPr>
        <p:grpSpPr bwMode="auto">
          <a:xfrm>
            <a:off x="1541463" y="2105025"/>
            <a:ext cx="608012" cy="369888"/>
            <a:chOff x="1786" y="1067"/>
            <a:chExt cx="383" cy="233"/>
          </a:xfrm>
        </p:grpSpPr>
        <p:sp>
          <p:nvSpPr>
            <p:cNvPr id="104463" name="Oval 15"/>
            <p:cNvSpPr>
              <a:spLocks noChangeAspect="1" noChangeArrowheads="1"/>
            </p:cNvSpPr>
            <p:nvPr/>
          </p:nvSpPr>
          <p:spPr bwMode="auto">
            <a:xfrm>
              <a:off x="2036" y="1204"/>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4464" name="Oval 16"/>
            <p:cNvSpPr>
              <a:spLocks noChangeAspect="1" noChangeArrowheads="1"/>
            </p:cNvSpPr>
            <p:nvPr/>
          </p:nvSpPr>
          <p:spPr bwMode="auto">
            <a:xfrm>
              <a:off x="2031" y="1067"/>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4465" name="Oval 17"/>
            <p:cNvSpPr>
              <a:spLocks noChangeAspect="1" noChangeArrowheads="1"/>
            </p:cNvSpPr>
            <p:nvPr/>
          </p:nvSpPr>
          <p:spPr bwMode="auto">
            <a:xfrm>
              <a:off x="1963" y="1121"/>
              <a:ext cx="136" cy="131"/>
            </a:xfrm>
            <a:prstGeom prst="ellipse">
              <a:avLst/>
            </a:prstGeom>
            <a:gradFill rotWithShape="1">
              <a:gsLst>
                <a:gs pos="0">
                  <a:srgbClr val="FFFFFF"/>
                </a:gs>
                <a:gs pos="100000">
                  <a:srgbClr val="FFFF66"/>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4466" name="Oval 18"/>
            <p:cNvSpPr>
              <a:spLocks noChangeAspect="1" noChangeArrowheads="1"/>
            </p:cNvSpPr>
            <p:nvPr/>
          </p:nvSpPr>
          <p:spPr bwMode="auto">
            <a:xfrm>
              <a:off x="1786" y="1100"/>
              <a:ext cx="183" cy="176"/>
            </a:xfrm>
            <a:prstGeom prst="ellipse">
              <a:avLst/>
            </a:prstGeom>
            <a:gradFill rotWithShape="1">
              <a:gsLst>
                <a:gs pos="0">
                  <a:srgbClr val="FFFFFF"/>
                </a:gs>
                <a:gs pos="100000">
                  <a:srgbClr val="CC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4467" name="Oval 19"/>
            <p:cNvSpPr>
              <a:spLocks noChangeAspect="1" noChangeArrowheads="1"/>
            </p:cNvSpPr>
            <p:nvPr/>
          </p:nvSpPr>
          <p:spPr bwMode="auto">
            <a:xfrm>
              <a:off x="2073" y="1136"/>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04468" name="Group 20"/>
          <p:cNvGrpSpPr>
            <a:grpSpLocks/>
          </p:cNvGrpSpPr>
          <p:nvPr/>
        </p:nvGrpSpPr>
        <p:grpSpPr bwMode="auto">
          <a:xfrm>
            <a:off x="2478088" y="2105025"/>
            <a:ext cx="608012" cy="369888"/>
            <a:chOff x="1786" y="1067"/>
            <a:chExt cx="383" cy="233"/>
          </a:xfrm>
        </p:grpSpPr>
        <p:sp>
          <p:nvSpPr>
            <p:cNvPr id="104469" name="Oval 21"/>
            <p:cNvSpPr>
              <a:spLocks noChangeAspect="1" noChangeArrowheads="1"/>
            </p:cNvSpPr>
            <p:nvPr/>
          </p:nvSpPr>
          <p:spPr bwMode="auto">
            <a:xfrm>
              <a:off x="2036" y="1204"/>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4470" name="Oval 22"/>
            <p:cNvSpPr>
              <a:spLocks noChangeAspect="1" noChangeArrowheads="1"/>
            </p:cNvSpPr>
            <p:nvPr/>
          </p:nvSpPr>
          <p:spPr bwMode="auto">
            <a:xfrm>
              <a:off x="2031" y="1067"/>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4471" name="Oval 23"/>
            <p:cNvSpPr>
              <a:spLocks noChangeAspect="1" noChangeArrowheads="1"/>
            </p:cNvSpPr>
            <p:nvPr/>
          </p:nvSpPr>
          <p:spPr bwMode="auto">
            <a:xfrm>
              <a:off x="1963" y="1121"/>
              <a:ext cx="136" cy="131"/>
            </a:xfrm>
            <a:prstGeom prst="ellipse">
              <a:avLst/>
            </a:prstGeom>
            <a:gradFill rotWithShape="1">
              <a:gsLst>
                <a:gs pos="0">
                  <a:srgbClr val="FFFFFF"/>
                </a:gs>
                <a:gs pos="100000">
                  <a:srgbClr val="FFFF66"/>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4472" name="Oval 24"/>
            <p:cNvSpPr>
              <a:spLocks noChangeAspect="1" noChangeArrowheads="1"/>
            </p:cNvSpPr>
            <p:nvPr/>
          </p:nvSpPr>
          <p:spPr bwMode="auto">
            <a:xfrm>
              <a:off x="1786" y="1100"/>
              <a:ext cx="183" cy="176"/>
            </a:xfrm>
            <a:prstGeom prst="ellipse">
              <a:avLst/>
            </a:prstGeom>
            <a:gradFill rotWithShape="1">
              <a:gsLst>
                <a:gs pos="0">
                  <a:srgbClr val="FFFFFF"/>
                </a:gs>
                <a:gs pos="100000">
                  <a:srgbClr val="CC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4473" name="Oval 25"/>
            <p:cNvSpPr>
              <a:spLocks noChangeAspect="1" noChangeArrowheads="1"/>
            </p:cNvSpPr>
            <p:nvPr/>
          </p:nvSpPr>
          <p:spPr bwMode="auto">
            <a:xfrm>
              <a:off x="2073" y="1136"/>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04474" name="Group 26"/>
          <p:cNvGrpSpPr>
            <a:grpSpLocks/>
          </p:cNvGrpSpPr>
          <p:nvPr/>
        </p:nvGrpSpPr>
        <p:grpSpPr bwMode="auto">
          <a:xfrm>
            <a:off x="6218238" y="2195513"/>
            <a:ext cx="496887" cy="279400"/>
            <a:chOff x="3851" y="1359"/>
            <a:chExt cx="313" cy="176"/>
          </a:xfrm>
        </p:grpSpPr>
        <p:sp>
          <p:nvSpPr>
            <p:cNvPr id="104475" name="Oval 27"/>
            <p:cNvSpPr>
              <a:spLocks noChangeAspect="1" noChangeArrowheads="1"/>
            </p:cNvSpPr>
            <p:nvPr/>
          </p:nvSpPr>
          <p:spPr bwMode="auto">
            <a:xfrm>
              <a:off x="4028" y="1380"/>
              <a:ext cx="136" cy="131"/>
            </a:xfrm>
            <a:prstGeom prst="ellipse">
              <a:avLst/>
            </a:prstGeom>
            <a:gradFill rotWithShape="1">
              <a:gsLst>
                <a:gs pos="0">
                  <a:srgbClr val="FFFFFF"/>
                </a:gs>
                <a:gs pos="100000">
                  <a:srgbClr val="FFFF66"/>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4476" name="Oval 28"/>
            <p:cNvSpPr>
              <a:spLocks noChangeAspect="1" noChangeArrowheads="1"/>
            </p:cNvSpPr>
            <p:nvPr/>
          </p:nvSpPr>
          <p:spPr bwMode="auto">
            <a:xfrm>
              <a:off x="3851" y="1359"/>
              <a:ext cx="183" cy="176"/>
            </a:xfrm>
            <a:prstGeom prst="ellipse">
              <a:avLst/>
            </a:prstGeom>
            <a:gradFill rotWithShape="1">
              <a:gsLst>
                <a:gs pos="0">
                  <a:srgbClr val="FFFFFF"/>
                </a:gs>
                <a:gs pos="100000">
                  <a:srgbClr val="CC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04477" name="Group 29"/>
          <p:cNvGrpSpPr>
            <a:grpSpLocks/>
          </p:cNvGrpSpPr>
          <p:nvPr/>
        </p:nvGrpSpPr>
        <p:grpSpPr bwMode="auto">
          <a:xfrm>
            <a:off x="6388100" y="1338263"/>
            <a:ext cx="257175" cy="204787"/>
            <a:chOff x="4024" y="843"/>
            <a:chExt cx="162" cy="129"/>
          </a:xfrm>
        </p:grpSpPr>
        <p:sp>
          <p:nvSpPr>
            <p:cNvPr id="104478" name="Oval 30"/>
            <p:cNvSpPr>
              <a:spLocks noChangeAspect="1" noChangeArrowheads="1"/>
            </p:cNvSpPr>
            <p:nvPr/>
          </p:nvSpPr>
          <p:spPr bwMode="auto">
            <a:xfrm>
              <a:off x="4090" y="876"/>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4479" name="Oval 31"/>
            <p:cNvSpPr>
              <a:spLocks noChangeAspect="1" noChangeArrowheads="1"/>
            </p:cNvSpPr>
            <p:nvPr/>
          </p:nvSpPr>
          <p:spPr bwMode="auto">
            <a:xfrm>
              <a:off x="4024" y="843"/>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04480" name="Group 32"/>
          <p:cNvGrpSpPr>
            <a:grpSpLocks/>
          </p:cNvGrpSpPr>
          <p:nvPr/>
        </p:nvGrpSpPr>
        <p:grpSpPr bwMode="auto">
          <a:xfrm>
            <a:off x="8015288" y="1317625"/>
            <a:ext cx="249237" cy="215900"/>
            <a:chOff x="4932" y="1097"/>
            <a:chExt cx="157" cy="136"/>
          </a:xfrm>
        </p:grpSpPr>
        <p:sp>
          <p:nvSpPr>
            <p:cNvPr id="104481" name="Oval 33"/>
            <p:cNvSpPr>
              <a:spLocks noChangeAspect="1" noChangeArrowheads="1"/>
            </p:cNvSpPr>
            <p:nvPr/>
          </p:nvSpPr>
          <p:spPr bwMode="auto">
            <a:xfrm>
              <a:off x="4932" y="1097"/>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4482" name="Oval 34"/>
            <p:cNvSpPr>
              <a:spLocks noChangeAspect="1" noChangeArrowheads="1"/>
            </p:cNvSpPr>
            <p:nvPr/>
          </p:nvSpPr>
          <p:spPr bwMode="auto">
            <a:xfrm>
              <a:off x="4993" y="1137"/>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04483" name="Group 35"/>
          <p:cNvGrpSpPr>
            <a:grpSpLocks/>
          </p:cNvGrpSpPr>
          <p:nvPr/>
        </p:nvGrpSpPr>
        <p:grpSpPr bwMode="auto">
          <a:xfrm>
            <a:off x="7926388" y="2727325"/>
            <a:ext cx="274637" cy="161925"/>
            <a:chOff x="4993" y="1718"/>
            <a:chExt cx="173" cy="102"/>
          </a:xfrm>
        </p:grpSpPr>
        <p:sp>
          <p:nvSpPr>
            <p:cNvPr id="104484" name="Oval 36"/>
            <p:cNvSpPr>
              <a:spLocks noChangeAspect="1" noChangeArrowheads="1"/>
            </p:cNvSpPr>
            <p:nvPr/>
          </p:nvSpPr>
          <p:spPr bwMode="auto">
            <a:xfrm>
              <a:off x="4993" y="1718"/>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4485" name="Oval 37"/>
            <p:cNvSpPr>
              <a:spLocks noChangeAspect="1" noChangeArrowheads="1"/>
            </p:cNvSpPr>
            <p:nvPr/>
          </p:nvSpPr>
          <p:spPr bwMode="auto">
            <a:xfrm>
              <a:off x="5070" y="1724"/>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04486" name="Group 38"/>
          <p:cNvGrpSpPr>
            <a:grpSpLocks/>
          </p:cNvGrpSpPr>
          <p:nvPr/>
        </p:nvGrpSpPr>
        <p:grpSpPr bwMode="auto">
          <a:xfrm>
            <a:off x="6977063" y="2195513"/>
            <a:ext cx="496887" cy="279400"/>
            <a:chOff x="3851" y="1359"/>
            <a:chExt cx="313" cy="176"/>
          </a:xfrm>
        </p:grpSpPr>
        <p:sp>
          <p:nvSpPr>
            <p:cNvPr id="104487" name="Oval 39"/>
            <p:cNvSpPr>
              <a:spLocks noChangeAspect="1" noChangeArrowheads="1"/>
            </p:cNvSpPr>
            <p:nvPr/>
          </p:nvSpPr>
          <p:spPr bwMode="auto">
            <a:xfrm>
              <a:off x="4028" y="1380"/>
              <a:ext cx="136" cy="131"/>
            </a:xfrm>
            <a:prstGeom prst="ellipse">
              <a:avLst/>
            </a:prstGeom>
            <a:gradFill rotWithShape="1">
              <a:gsLst>
                <a:gs pos="0">
                  <a:srgbClr val="FFFFFF"/>
                </a:gs>
                <a:gs pos="100000">
                  <a:srgbClr val="FFFF66"/>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4488" name="Oval 40"/>
            <p:cNvSpPr>
              <a:spLocks noChangeAspect="1" noChangeArrowheads="1"/>
            </p:cNvSpPr>
            <p:nvPr/>
          </p:nvSpPr>
          <p:spPr bwMode="auto">
            <a:xfrm>
              <a:off x="3851" y="1359"/>
              <a:ext cx="183" cy="176"/>
            </a:xfrm>
            <a:prstGeom prst="ellipse">
              <a:avLst/>
            </a:prstGeom>
            <a:gradFill rotWithShape="1">
              <a:gsLst>
                <a:gs pos="0">
                  <a:srgbClr val="FFFFFF"/>
                </a:gs>
                <a:gs pos="100000">
                  <a:srgbClr val="CC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104489" name="Rectangle 41"/>
          <p:cNvSpPr>
            <a:spLocks noChangeArrowheads="1"/>
          </p:cNvSpPr>
          <p:nvPr/>
        </p:nvSpPr>
        <p:spPr bwMode="auto">
          <a:xfrm>
            <a:off x="2165350" y="2730500"/>
            <a:ext cx="4787900" cy="706438"/>
          </a:xfrm>
          <a:prstGeom prst="rect">
            <a:avLst/>
          </a:prstGeom>
          <a:solidFill>
            <a:srgbClr val="FFEAD5"/>
          </a:solidFill>
          <a:ln w="9525">
            <a:solidFill>
              <a:schemeClr val="tx1"/>
            </a:solidFill>
            <a:miter lim="800000"/>
            <a:headEnd/>
            <a:tailEnd/>
          </a:ln>
          <a:effectLst>
            <a:outerShdw blurRad="63500" dist="107763" dir="2700000" algn="ctr" rotWithShape="0">
              <a:schemeClr val="bg2">
                <a:alpha val="50000"/>
              </a:schemeClr>
            </a:outerShdw>
          </a:effectLst>
        </p:spPr>
        <p:txBody>
          <a:bodyPr wrap="none" anchor="ctr"/>
          <a:lstStyle/>
          <a:p>
            <a:pPr>
              <a:defRPr/>
            </a:pPr>
            <a:endParaRPr lang="es-ES">
              <a:cs typeface="+mn-cs"/>
            </a:endParaRPr>
          </a:p>
        </p:txBody>
      </p:sp>
      <p:sp>
        <p:nvSpPr>
          <p:cNvPr id="104490" name="Rectangle 42"/>
          <p:cNvSpPr>
            <a:spLocks noChangeArrowheads="1"/>
          </p:cNvSpPr>
          <p:nvPr/>
        </p:nvSpPr>
        <p:spPr bwMode="auto">
          <a:xfrm>
            <a:off x="4827588" y="2887663"/>
            <a:ext cx="2025650" cy="396875"/>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4491" name="Rectangle 43"/>
          <p:cNvSpPr>
            <a:spLocks noChangeArrowheads="1"/>
          </p:cNvSpPr>
          <p:nvPr/>
        </p:nvSpPr>
        <p:spPr bwMode="auto">
          <a:xfrm>
            <a:off x="2235200" y="2886075"/>
            <a:ext cx="1244600" cy="398463"/>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4492" name="Line 44"/>
          <p:cNvSpPr>
            <a:spLocks noChangeShapeType="1"/>
          </p:cNvSpPr>
          <p:nvPr/>
        </p:nvSpPr>
        <p:spPr bwMode="auto">
          <a:xfrm>
            <a:off x="3746500" y="3101975"/>
            <a:ext cx="949325"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04493" name="Text Box 45"/>
          <p:cNvSpPr txBox="1">
            <a:spLocks noChangeArrowheads="1"/>
          </p:cNvSpPr>
          <p:nvPr/>
        </p:nvSpPr>
        <p:spPr bwMode="auto">
          <a:xfrm>
            <a:off x="5762625" y="2886075"/>
            <a:ext cx="3270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u-ES" sz="2000" b="1">
                <a:cs typeface="+mn-cs"/>
              </a:rPr>
              <a:t>+</a:t>
            </a:r>
          </a:p>
        </p:txBody>
      </p:sp>
      <p:sp>
        <p:nvSpPr>
          <p:cNvPr id="104494" name="Text Box 46"/>
          <p:cNvSpPr txBox="1">
            <a:spLocks noChangeArrowheads="1"/>
          </p:cNvSpPr>
          <p:nvPr/>
        </p:nvSpPr>
        <p:spPr bwMode="auto">
          <a:xfrm>
            <a:off x="2595563" y="2886075"/>
            <a:ext cx="9112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2000" b="1">
                <a:solidFill>
                  <a:srgbClr val="CC3300"/>
                </a:solidFill>
                <a:cs typeface="+mn-cs"/>
              </a:rPr>
              <a:t>KClO</a:t>
            </a:r>
            <a:r>
              <a:rPr lang="eu-ES" sz="2000" b="1" baseline="-25000">
                <a:solidFill>
                  <a:srgbClr val="CC3300"/>
                </a:solidFill>
                <a:cs typeface="+mn-cs"/>
              </a:rPr>
              <a:t>3</a:t>
            </a:r>
            <a:endParaRPr lang="eu-ES" sz="2000" b="1">
              <a:solidFill>
                <a:srgbClr val="CC3300"/>
              </a:solidFill>
              <a:cs typeface="+mn-cs"/>
            </a:endParaRPr>
          </a:p>
        </p:txBody>
      </p:sp>
      <p:sp>
        <p:nvSpPr>
          <p:cNvPr id="104495" name="Text Box 47"/>
          <p:cNvSpPr txBox="1">
            <a:spLocks noChangeArrowheads="1"/>
          </p:cNvSpPr>
          <p:nvPr/>
        </p:nvSpPr>
        <p:spPr bwMode="auto">
          <a:xfrm>
            <a:off x="2235200" y="2886075"/>
            <a:ext cx="325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2000" b="1">
                <a:solidFill>
                  <a:srgbClr val="CC3300"/>
                </a:solidFill>
                <a:cs typeface="+mn-cs"/>
              </a:rPr>
              <a:t>2</a:t>
            </a:r>
          </a:p>
        </p:txBody>
      </p:sp>
      <p:sp>
        <p:nvSpPr>
          <p:cNvPr id="104496" name="Text Box 48"/>
          <p:cNvSpPr txBox="1">
            <a:spLocks noChangeArrowheads="1"/>
          </p:cNvSpPr>
          <p:nvPr/>
        </p:nvSpPr>
        <p:spPr bwMode="auto">
          <a:xfrm>
            <a:off x="5114925" y="2886075"/>
            <a:ext cx="622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2000" b="1">
                <a:solidFill>
                  <a:srgbClr val="008000"/>
                </a:solidFill>
                <a:cs typeface="+mn-cs"/>
              </a:rPr>
              <a:t>KCl</a:t>
            </a:r>
          </a:p>
        </p:txBody>
      </p:sp>
      <p:sp>
        <p:nvSpPr>
          <p:cNvPr id="104497" name="Text Box 49"/>
          <p:cNvSpPr txBox="1">
            <a:spLocks noChangeArrowheads="1"/>
          </p:cNvSpPr>
          <p:nvPr/>
        </p:nvSpPr>
        <p:spPr bwMode="auto">
          <a:xfrm>
            <a:off x="4827588" y="2886075"/>
            <a:ext cx="3254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2000" b="1">
                <a:solidFill>
                  <a:srgbClr val="008000"/>
                </a:solidFill>
                <a:cs typeface="+mn-cs"/>
              </a:rPr>
              <a:t>2</a:t>
            </a:r>
          </a:p>
        </p:txBody>
      </p:sp>
      <p:sp>
        <p:nvSpPr>
          <p:cNvPr id="104498" name="Text Box 50"/>
          <p:cNvSpPr txBox="1">
            <a:spLocks noChangeArrowheads="1"/>
          </p:cNvSpPr>
          <p:nvPr/>
        </p:nvSpPr>
        <p:spPr bwMode="auto">
          <a:xfrm>
            <a:off x="6380163" y="2887663"/>
            <a:ext cx="4730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2000" b="1">
                <a:solidFill>
                  <a:srgbClr val="008000"/>
                </a:solidFill>
                <a:cs typeface="+mn-cs"/>
              </a:rPr>
              <a:t>O</a:t>
            </a:r>
            <a:r>
              <a:rPr lang="eu-ES" sz="2000" b="1" baseline="-25000">
                <a:solidFill>
                  <a:srgbClr val="008000"/>
                </a:solidFill>
                <a:cs typeface="+mn-cs"/>
              </a:rPr>
              <a:t>2</a:t>
            </a:r>
            <a:endParaRPr lang="eu-ES" sz="2000" b="1">
              <a:solidFill>
                <a:srgbClr val="008000"/>
              </a:solidFill>
              <a:cs typeface="+mn-cs"/>
            </a:endParaRPr>
          </a:p>
        </p:txBody>
      </p:sp>
      <p:sp>
        <p:nvSpPr>
          <p:cNvPr id="104499" name="Text Box 51"/>
          <p:cNvSpPr txBox="1">
            <a:spLocks noChangeArrowheads="1"/>
          </p:cNvSpPr>
          <p:nvPr/>
        </p:nvSpPr>
        <p:spPr bwMode="auto">
          <a:xfrm>
            <a:off x="6122988" y="2886075"/>
            <a:ext cx="3254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2000" b="1">
                <a:solidFill>
                  <a:srgbClr val="008000"/>
                </a:solidFill>
                <a:cs typeface="+mn-cs"/>
              </a:rPr>
              <a:t>3</a:t>
            </a:r>
          </a:p>
        </p:txBody>
      </p:sp>
      <p:sp>
        <p:nvSpPr>
          <p:cNvPr id="104500" name="Text Box 52"/>
          <p:cNvSpPr txBox="1">
            <a:spLocks noChangeArrowheads="1"/>
          </p:cNvSpPr>
          <p:nvPr/>
        </p:nvSpPr>
        <p:spPr bwMode="auto">
          <a:xfrm>
            <a:off x="539750" y="3152775"/>
            <a:ext cx="1774825" cy="346075"/>
          </a:xfrm>
          <a:prstGeom prst="rect">
            <a:avLst/>
          </a:prstGeom>
          <a:solidFill>
            <a:srgbClr val="FFFF99"/>
          </a:solidFill>
          <a:ln w="9525">
            <a:solidFill>
              <a:schemeClr val="tx1"/>
            </a:solidFill>
            <a:miter lim="800000"/>
            <a:headEnd/>
            <a:tailEnd/>
          </a:ln>
          <a:effectLst>
            <a:outerShdw blurRad="63500" dist="107763" dir="2700000" algn="ctr" rotWithShape="0">
              <a:schemeClr val="bg2">
                <a:alpha val="50000"/>
              </a:schemeClr>
            </a:outerShdw>
          </a:effectLst>
        </p:spPr>
        <p:txBody>
          <a:bodyPr wrap="none">
            <a:spAutoFit/>
          </a:bodyPr>
          <a:lstStyle/>
          <a:p>
            <a:pPr>
              <a:defRPr/>
            </a:pPr>
            <a:r>
              <a:rPr lang="eu-ES" sz="1600" b="1">
                <a:solidFill>
                  <a:srgbClr val="CC3300"/>
                </a:solidFill>
                <a:cs typeface="+mn-cs"/>
              </a:rPr>
              <a:t>Potasio kloratoa</a:t>
            </a:r>
          </a:p>
        </p:txBody>
      </p:sp>
      <p:sp>
        <p:nvSpPr>
          <p:cNvPr id="104501" name="Text Box 53"/>
          <p:cNvSpPr txBox="1">
            <a:spLocks noChangeArrowheads="1"/>
          </p:cNvSpPr>
          <p:nvPr/>
        </p:nvSpPr>
        <p:spPr bwMode="auto">
          <a:xfrm>
            <a:off x="5795963" y="3154363"/>
            <a:ext cx="3276600" cy="346075"/>
          </a:xfrm>
          <a:prstGeom prst="rect">
            <a:avLst/>
          </a:prstGeom>
          <a:solidFill>
            <a:srgbClr val="CCFFCC"/>
          </a:solidFill>
          <a:ln w="9525">
            <a:solidFill>
              <a:schemeClr val="tx1"/>
            </a:solidFill>
            <a:miter lim="800000"/>
            <a:headEnd/>
            <a:tailEnd/>
          </a:ln>
          <a:effectLst>
            <a:outerShdw blurRad="63500" dist="107763" dir="2700000" algn="ctr" rotWithShape="0">
              <a:schemeClr val="bg2">
                <a:alpha val="50000"/>
              </a:schemeClr>
            </a:outerShdw>
          </a:effectLst>
        </p:spPr>
        <p:txBody>
          <a:bodyPr wrap="none">
            <a:spAutoFit/>
          </a:bodyPr>
          <a:lstStyle/>
          <a:p>
            <a:pPr>
              <a:defRPr/>
            </a:pPr>
            <a:r>
              <a:rPr lang="eu-ES" sz="1600" b="1">
                <a:solidFill>
                  <a:srgbClr val="008000"/>
                </a:solidFill>
                <a:cs typeface="+mn-cs"/>
              </a:rPr>
              <a:t>Potasio kloruroa eta dioxigenoa</a:t>
            </a:r>
          </a:p>
        </p:txBody>
      </p:sp>
      <p:sp>
        <p:nvSpPr>
          <p:cNvPr id="56" name="CuadroTexto 55"/>
          <p:cNvSpPr txBox="1"/>
          <p:nvPr/>
        </p:nvSpPr>
        <p:spPr>
          <a:xfrm>
            <a:off x="7732713" y="5591175"/>
            <a:ext cx="1411287" cy="646331"/>
          </a:xfrm>
          <a:prstGeom prst="rect">
            <a:avLst/>
          </a:prstGeom>
          <a:noFill/>
        </p:spPr>
        <p:txBody>
          <a:bodyPr wrap="square" rtlCol="0">
            <a:spAutoFit/>
          </a:bodyPr>
          <a:lstStyle/>
          <a:p>
            <a:r>
              <a:rPr lang="es-ES" dirty="0" err="1" smtClean="0"/>
              <a:t>Egileen</a:t>
            </a:r>
            <a:r>
              <a:rPr lang="es-ES" dirty="0" smtClean="0"/>
              <a:t> </a:t>
            </a:r>
            <a:r>
              <a:rPr lang="es-ES" dirty="0" err="1" smtClean="0"/>
              <a:t>irudia</a:t>
            </a:r>
            <a:endParaRPr lang="es-ES" dirty="0"/>
          </a:p>
        </p:txBody>
      </p:sp>
    </p:spTree>
    <p:extLst>
      <p:ext uri="{BB962C8B-B14F-4D97-AF65-F5344CB8AC3E}">
        <p14:creationId xmlns:p14="http://schemas.microsoft.com/office/powerpoint/2010/main" val="310188904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04451"/>
                                        </p:tgtEl>
                                        <p:attrNameLst>
                                          <p:attrName>style.visibility</p:attrName>
                                        </p:attrNameLst>
                                      </p:cBhvr>
                                      <p:to>
                                        <p:strVal val="visible"/>
                                      </p:to>
                                    </p:set>
                                    <p:animEffect transition="in" filter="fade">
                                      <p:cBhvr>
                                        <p:cTn id="7" dur="2000"/>
                                        <p:tgtEl>
                                          <p:spTgt spid="104451"/>
                                        </p:tgtEl>
                                      </p:cBhvr>
                                    </p:animEffect>
                                  </p:childTnLst>
                                </p:cTn>
                              </p:par>
                            </p:childTnLst>
                          </p:cTn>
                        </p:par>
                        <p:par>
                          <p:cTn id="8" fill="hold" nodeType="afterGroup">
                            <p:stCondLst>
                              <p:cond delay="2000"/>
                            </p:stCondLst>
                            <p:childTnLst>
                              <p:par>
                                <p:cTn id="9" presetID="23" presetClass="entr" presetSubtype="16" fill="hold" grpId="0" nodeType="afterEffect">
                                  <p:stCondLst>
                                    <p:cond delay="0"/>
                                  </p:stCondLst>
                                  <p:childTnLst>
                                    <p:set>
                                      <p:cBhvr>
                                        <p:cTn id="10" dur="1" fill="hold">
                                          <p:stCondLst>
                                            <p:cond delay="0"/>
                                          </p:stCondLst>
                                        </p:cTn>
                                        <p:tgtEl>
                                          <p:spTgt spid="104459"/>
                                        </p:tgtEl>
                                        <p:attrNameLst>
                                          <p:attrName>style.visibility</p:attrName>
                                        </p:attrNameLst>
                                      </p:cBhvr>
                                      <p:to>
                                        <p:strVal val="visible"/>
                                      </p:to>
                                    </p:set>
                                    <p:anim calcmode="lin" valueType="num">
                                      <p:cBhvr>
                                        <p:cTn id="11" dur="500" fill="hold"/>
                                        <p:tgtEl>
                                          <p:spTgt spid="104459"/>
                                        </p:tgtEl>
                                        <p:attrNameLst>
                                          <p:attrName>ppt_w</p:attrName>
                                        </p:attrNameLst>
                                      </p:cBhvr>
                                      <p:tavLst>
                                        <p:tav tm="0">
                                          <p:val>
                                            <p:fltVal val="0"/>
                                          </p:val>
                                        </p:tav>
                                        <p:tav tm="100000">
                                          <p:val>
                                            <p:strVal val="#ppt_w"/>
                                          </p:val>
                                        </p:tav>
                                      </p:tavLst>
                                    </p:anim>
                                    <p:anim calcmode="lin" valueType="num">
                                      <p:cBhvr>
                                        <p:cTn id="12" dur="500" fill="hold"/>
                                        <p:tgtEl>
                                          <p:spTgt spid="104459"/>
                                        </p:tgtEl>
                                        <p:attrNameLst>
                                          <p:attrName>ppt_h</p:attrName>
                                        </p:attrNameLst>
                                      </p:cBhvr>
                                      <p:tavLst>
                                        <p:tav tm="0">
                                          <p:val>
                                            <p:fltVal val="0"/>
                                          </p:val>
                                        </p:tav>
                                        <p:tav tm="100000">
                                          <p:val>
                                            <p:strVal val="#ppt_h"/>
                                          </p:val>
                                        </p:tav>
                                      </p:tavLst>
                                    </p:anim>
                                  </p:childTnLst>
                                </p:cTn>
                              </p:par>
                            </p:childTnLst>
                          </p:cTn>
                        </p:par>
                        <p:par>
                          <p:cTn id="13" fill="hold" nodeType="afterGroup">
                            <p:stCondLst>
                              <p:cond delay="2500"/>
                            </p:stCondLst>
                            <p:childTnLst>
                              <p:par>
                                <p:cTn id="14" presetID="10" presetClass="entr" presetSubtype="0" fill="hold" nodeType="afterEffect">
                                  <p:stCondLst>
                                    <p:cond delay="0"/>
                                  </p:stCondLst>
                                  <p:childTnLst>
                                    <p:set>
                                      <p:cBhvr>
                                        <p:cTn id="15" dur="1" fill="hold">
                                          <p:stCondLst>
                                            <p:cond delay="0"/>
                                          </p:stCondLst>
                                        </p:cTn>
                                        <p:tgtEl>
                                          <p:spTgt spid="104462"/>
                                        </p:tgtEl>
                                        <p:attrNameLst>
                                          <p:attrName>style.visibility</p:attrName>
                                        </p:attrNameLst>
                                      </p:cBhvr>
                                      <p:to>
                                        <p:strVal val="visible"/>
                                      </p:to>
                                    </p:set>
                                    <p:animEffect transition="in" filter="fade">
                                      <p:cBhvr>
                                        <p:cTn id="16" dur="2000"/>
                                        <p:tgtEl>
                                          <p:spTgt spid="104462"/>
                                        </p:tgtEl>
                                      </p:cBhvr>
                                    </p:animEffect>
                                  </p:childTnLst>
                                </p:cTn>
                              </p:par>
                              <p:par>
                                <p:cTn id="17" presetID="10" presetClass="entr" presetSubtype="0" fill="hold" nodeType="withEffect">
                                  <p:stCondLst>
                                    <p:cond delay="0"/>
                                  </p:stCondLst>
                                  <p:childTnLst>
                                    <p:set>
                                      <p:cBhvr>
                                        <p:cTn id="18" dur="1" fill="hold">
                                          <p:stCondLst>
                                            <p:cond delay="0"/>
                                          </p:stCondLst>
                                        </p:cTn>
                                        <p:tgtEl>
                                          <p:spTgt spid="104468"/>
                                        </p:tgtEl>
                                        <p:attrNameLst>
                                          <p:attrName>style.visibility</p:attrName>
                                        </p:attrNameLst>
                                      </p:cBhvr>
                                      <p:to>
                                        <p:strVal val="visible"/>
                                      </p:to>
                                    </p:set>
                                    <p:animEffect transition="in" filter="fade">
                                      <p:cBhvr>
                                        <p:cTn id="19" dur="2000"/>
                                        <p:tgtEl>
                                          <p:spTgt spid="104468"/>
                                        </p:tgtEl>
                                      </p:cBhvr>
                                    </p:animEffect>
                                  </p:childTnLst>
                                </p:cTn>
                              </p:par>
                            </p:childTnLst>
                          </p:cTn>
                        </p:par>
                        <p:par>
                          <p:cTn id="20" fill="hold" nodeType="afterGroup">
                            <p:stCondLst>
                              <p:cond delay="4500"/>
                            </p:stCondLst>
                            <p:childTnLst>
                              <p:par>
                                <p:cTn id="21" presetID="23" presetClass="entr" presetSubtype="16" fill="hold" grpId="0" nodeType="afterEffect">
                                  <p:stCondLst>
                                    <p:cond delay="0"/>
                                  </p:stCondLst>
                                  <p:childTnLst>
                                    <p:set>
                                      <p:cBhvr>
                                        <p:cTn id="22" dur="1" fill="hold">
                                          <p:stCondLst>
                                            <p:cond delay="0"/>
                                          </p:stCondLst>
                                        </p:cTn>
                                        <p:tgtEl>
                                          <p:spTgt spid="104500"/>
                                        </p:tgtEl>
                                        <p:attrNameLst>
                                          <p:attrName>style.visibility</p:attrName>
                                        </p:attrNameLst>
                                      </p:cBhvr>
                                      <p:to>
                                        <p:strVal val="visible"/>
                                      </p:to>
                                    </p:set>
                                    <p:anim calcmode="lin" valueType="num">
                                      <p:cBhvr>
                                        <p:cTn id="23" dur="500" fill="hold"/>
                                        <p:tgtEl>
                                          <p:spTgt spid="104500"/>
                                        </p:tgtEl>
                                        <p:attrNameLst>
                                          <p:attrName>ppt_w</p:attrName>
                                        </p:attrNameLst>
                                      </p:cBhvr>
                                      <p:tavLst>
                                        <p:tav tm="0">
                                          <p:val>
                                            <p:fltVal val="0"/>
                                          </p:val>
                                        </p:tav>
                                        <p:tav tm="100000">
                                          <p:val>
                                            <p:strVal val="#ppt_w"/>
                                          </p:val>
                                        </p:tav>
                                      </p:tavLst>
                                    </p:anim>
                                    <p:anim calcmode="lin" valueType="num">
                                      <p:cBhvr>
                                        <p:cTn id="24" dur="500" fill="hold"/>
                                        <p:tgtEl>
                                          <p:spTgt spid="104500"/>
                                        </p:tgtEl>
                                        <p:attrNameLst>
                                          <p:attrName>ppt_h</p:attrName>
                                        </p:attrNameLst>
                                      </p:cBhvr>
                                      <p:tavLst>
                                        <p:tav tm="0">
                                          <p:val>
                                            <p:fltVal val="0"/>
                                          </p:val>
                                        </p:tav>
                                        <p:tav tm="100000">
                                          <p:val>
                                            <p:strVal val="#ppt_h"/>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04450"/>
                                        </p:tgtEl>
                                        <p:attrNameLst>
                                          <p:attrName>style.visibility</p:attrName>
                                        </p:attrNameLst>
                                      </p:cBhvr>
                                      <p:to>
                                        <p:strVal val="visible"/>
                                      </p:to>
                                    </p:set>
                                    <p:animEffect transition="in" filter="fade">
                                      <p:cBhvr>
                                        <p:cTn id="29" dur="2000"/>
                                        <p:tgtEl>
                                          <p:spTgt spid="104450"/>
                                        </p:tgtEl>
                                      </p:cBhvr>
                                    </p:animEffect>
                                  </p:childTnLst>
                                </p:cTn>
                              </p:par>
                            </p:childTnLst>
                          </p:cTn>
                        </p:par>
                        <p:par>
                          <p:cTn id="30" fill="hold" nodeType="afterGroup">
                            <p:stCondLst>
                              <p:cond delay="2000"/>
                            </p:stCondLst>
                            <p:childTnLst>
                              <p:par>
                                <p:cTn id="31" presetID="23" presetClass="entr" presetSubtype="16" fill="hold" grpId="0" nodeType="afterEffect">
                                  <p:stCondLst>
                                    <p:cond delay="0"/>
                                  </p:stCondLst>
                                  <p:childTnLst>
                                    <p:set>
                                      <p:cBhvr>
                                        <p:cTn id="32" dur="1" fill="hold">
                                          <p:stCondLst>
                                            <p:cond delay="0"/>
                                          </p:stCondLst>
                                        </p:cTn>
                                        <p:tgtEl>
                                          <p:spTgt spid="104460"/>
                                        </p:tgtEl>
                                        <p:attrNameLst>
                                          <p:attrName>style.visibility</p:attrName>
                                        </p:attrNameLst>
                                      </p:cBhvr>
                                      <p:to>
                                        <p:strVal val="visible"/>
                                      </p:to>
                                    </p:set>
                                    <p:anim calcmode="lin" valueType="num">
                                      <p:cBhvr>
                                        <p:cTn id="33" dur="500" fill="hold"/>
                                        <p:tgtEl>
                                          <p:spTgt spid="104460"/>
                                        </p:tgtEl>
                                        <p:attrNameLst>
                                          <p:attrName>ppt_w</p:attrName>
                                        </p:attrNameLst>
                                      </p:cBhvr>
                                      <p:tavLst>
                                        <p:tav tm="0">
                                          <p:val>
                                            <p:fltVal val="0"/>
                                          </p:val>
                                        </p:tav>
                                        <p:tav tm="100000">
                                          <p:val>
                                            <p:strVal val="#ppt_w"/>
                                          </p:val>
                                        </p:tav>
                                      </p:tavLst>
                                    </p:anim>
                                    <p:anim calcmode="lin" valueType="num">
                                      <p:cBhvr>
                                        <p:cTn id="34" dur="500" fill="hold"/>
                                        <p:tgtEl>
                                          <p:spTgt spid="104460"/>
                                        </p:tgtEl>
                                        <p:attrNameLst>
                                          <p:attrName>ppt_h</p:attrName>
                                        </p:attrNameLst>
                                      </p:cBhvr>
                                      <p:tavLst>
                                        <p:tav tm="0">
                                          <p:val>
                                            <p:fltVal val="0"/>
                                          </p:val>
                                        </p:tav>
                                        <p:tav tm="100000">
                                          <p:val>
                                            <p:strVal val="#ppt_h"/>
                                          </p:val>
                                        </p:tav>
                                      </p:tavLst>
                                    </p:anim>
                                  </p:childTnLst>
                                </p:cTn>
                              </p:par>
                            </p:childTnLst>
                          </p:cTn>
                        </p:par>
                        <p:par>
                          <p:cTn id="35" fill="hold" nodeType="afterGroup">
                            <p:stCondLst>
                              <p:cond delay="2500"/>
                            </p:stCondLst>
                            <p:childTnLst>
                              <p:par>
                                <p:cTn id="36" presetID="10" presetClass="entr" presetSubtype="0" fill="hold" nodeType="afterEffect">
                                  <p:stCondLst>
                                    <p:cond delay="0"/>
                                  </p:stCondLst>
                                  <p:childTnLst>
                                    <p:set>
                                      <p:cBhvr>
                                        <p:cTn id="37" dur="1" fill="hold">
                                          <p:stCondLst>
                                            <p:cond delay="0"/>
                                          </p:stCondLst>
                                        </p:cTn>
                                        <p:tgtEl>
                                          <p:spTgt spid="104477"/>
                                        </p:tgtEl>
                                        <p:attrNameLst>
                                          <p:attrName>style.visibility</p:attrName>
                                        </p:attrNameLst>
                                      </p:cBhvr>
                                      <p:to>
                                        <p:strVal val="visible"/>
                                      </p:to>
                                    </p:set>
                                    <p:animEffect transition="in" filter="fade">
                                      <p:cBhvr>
                                        <p:cTn id="38" dur="2000"/>
                                        <p:tgtEl>
                                          <p:spTgt spid="104477"/>
                                        </p:tgtEl>
                                      </p:cBhvr>
                                    </p:animEffect>
                                  </p:childTnLst>
                                </p:cTn>
                              </p:par>
                              <p:par>
                                <p:cTn id="39" presetID="10" presetClass="entr" presetSubtype="0" fill="hold" nodeType="withEffect">
                                  <p:stCondLst>
                                    <p:cond delay="0"/>
                                  </p:stCondLst>
                                  <p:childTnLst>
                                    <p:set>
                                      <p:cBhvr>
                                        <p:cTn id="40" dur="1" fill="hold">
                                          <p:stCondLst>
                                            <p:cond delay="0"/>
                                          </p:stCondLst>
                                        </p:cTn>
                                        <p:tgtEl>
                                          <p:spTgt spid="104480"/>
                                        </p:tgtEl>
                                        <p:attrNameLst>
                                          <p:attrName>style.visibility</p:attrName>
                                        </p:attrNameLst>
                                      </p:cBhvr>
                                      <p:to>
                                        <p:strVal val="visible"/>
                                      </p:to>
                                    </p:set>
                                    <p:animEffect transition="in" filter="fade">
                                      <p:cBhvr>
                                        <p:cTn id="41" dur="2000"/>
                                        <p:tgtEl>
                                          <p:spTgt spid="104480"/>
                                        </p:tgtEl>
                                      </p:cBhvr>
                                    </p:animEffect>
                                  </p:childTnLst>
                                </p:cTn>
                              </p:par>
                              <p:par>
                                <p:cTn id="42" presetID="10" presetClass="entr" presetSubtype="0" fill="hold" nodeType="withEffect">
                                  <p:stCondLst>
                                    <p:cond delay="0"/>
                                  </p:stCondLst>
                                  <p:childTnLst>
                                    <p:set>
                                      <p:cBhvr>
                                        <p:cTn id="43" dur="1" fill="hold">
                                          <p:stCondLst>
                                            <p:cond delay="0"/>
                                          </p:stCondLst>
                                        </p:cTn>
                                        <p:tgtEl>
                                          <p:spTgt spid="104483"/>
                                        </p:tgtEl>
                                        <p:attrNameLst>
                                          <p:attrName>style.visibility</p:attrName>
                                        </p:attrNameLst>
                                      </p:cBhvr>
                                      <p:to>
                                        <p:strVal val="visible"/>
                                      </p:to>
                                    </p:set>
                                    <p:animEffect transition="in" filter="fade">
                                      <p:cBhvr>
                                        <p:cTn id="44" dur="2000"/>
                                        <p:tgtEl>
                                          <p:spTgt spid="104483"/>
                                        </p:tgtEl>
                                      </p:cBhvr>
                                    </p:animEffect>
                                  </p:childTnLst>
                                </p:cTn>
                              </p:par>
                              <p:par>
                                <p:cTn id="45" presetID="10" presetClass="entr" presetSubtype="0" fill="hold" nodeType="withEffect">
                                  <p:stCondLst>
                                    <p:cond delay="0"/>
                                  </p:stCondLst>
                                  <p:childTnLst>
                                    <p:set>
                                      <p:cBhvr>
                                        <p:cTn id="46" dur="1" fill="hold">
                                          <p:stCondLst>
                                            <p:cond delay="0"/>
                                          </p:stCondLst>
                                        </p:cTn>
                                        <p:tgtEl>
                                          <p:spTgt spid="104486"/>
                                        </p:tgtEl>
                                        <p:attrNameLst>
                                          <p:attrName>style.visibility</p:attrName>
                                        </p:attrNameLst>
                                      </p:cBhvr>
                                      <p:to>
                                        <p:strVal val="visible"/>
                                      </p:to>
                                    </p:set>
                                    <p:animEffect transition="in" filter="fade">
                                      <p:cBhvr>
                                        <p:cTn id="47" dur="2000"/>
                                        <p:tgtEl>
                                          <p:spTgt spid="104486"/>
                                        </p:tgtEl>
                                      </p:cBhvr>
                                    </p:animEffect>
                                  </p:childTnLst>
                                </p:cTn>
                              </p:par>
                              <p:par>
                                <p:cTn id="48" presetID="10" presetClass="entr" presetSubtype="0" fill="hold" nodeType="withEffect">
                                  <p:stCondLst>
                                    <p:cond delay="0"/>
                                  </p:stCondLst>
                                  <p:childTnLst>
                                    <p:set>
                                      <p:cBhvr>
                                        <p:cTn id="49" dur="1" fill="hold">
                                          <p:stCondLst>
                                            <p:cond delay="0"/>
                                          </p:stCondLst>
                                        </p:cTn>
                                        <p:tgtEl>
                                          <p:spTgt spid="104474"/>
                                        </p:tgtEl>
                                        <p:attrNameLst>
                                          <p:attrName>style.visibility</p:attrName>
                                        </p:attrNameLst>
                                      </p:cBhvr>
                                      <p:to>
                                        <p:strVal val="visible"/>
                                      </p:to>
                                    </p:set>
                                    <p:animEffect transition="in" filter="fade">
                                      <p:cBhvr>
                                        <p:cTn id="50" dur="2000"/>
                                        <p:tgtEl>
                                          <p:spTgt spid="104474"/>
                                        </p:tgtEl>
                                      </p:cBhvr>
                                    </p:animEffect>
                                  </p:childTnLst>
                                </p:cTn>
                              </p:par>
                            </p:childTnLst>
                          </p:cTn>
                        </p:par>
                        <p:par>
                          <p:cTn id="51" fill="hold" nodeType="afterGroup">
                            <p:stCondLst>
                              <p:cond delay="4500"/>
                            </p:stCondLst>
                            <p:childTnLst>
                              <p:par>
                                <p:cTn id="52" presetID="23" presetClass="entr" presetSubtype="16" fill="hold" grpId="0" nodeType="afterEffect">
                                  <p:stCondLst>
                                    <p:cond delay="0"/>
                                  </p:stCondLst>
                                  <p:childTnLst>
                                    <p:set>
                                      <p:cBhvr>
                                        <p:cTn id="53" dur="1" fill="hold">
                                          <p:stCondLst>
                                            <p:cond delay="0"/>
                                          </p:stCondLst>
                                        </p:cTn>
                                        <p:tgtEl>
                                          <p:spTgt spid="104501"/>
                                        </p:tgtEl>
                                        <p:attrNameLst>
                                          <p:attrName>style.visibility</p:attrName>
                                        </p:attrNameLst>
                                      </p:cBhvr>
                                      <p:to>
                                        <p:strVal val="visible"/>
                                      </p:to>
                                    </p:set>
                                    <p:anim calcmode="lin" valueType="num">
                                      <p:cBhvr>
                                        <p:cTn id="54" dur="500" fill="hold"/>
                                        <p:tgtEl>
                                          <p:spTgt spid="104501"/>
                                        </p:tgtEl>
                                        <p:attrNameLst>
                                          <p:attrName>ppt_w</p:attrName>
                                        </p:attrNameLst>
                                      </p:cBhvr>
                                      <p:tavLst>
                                        <p:tav tm="0">
                                          <p:val>
                                            <p:fltVal val="0"/>
                                          </p:val>
                                        </p:tav>
                                        <p:tav tm="100000">
                                          <p:val>
                                            <p:strVal val="#ppt_w"/>
                                          </p:val>
                                        </p:tav>
                                      </p:tavLst>
                                    </p:anim>
                                    <p:anim calcmode="lin" valueType="num">
                                      <p:cBhvr>
                                        <p:cTn id="55" dur="500" fill="hold"/>
                                        <p:tgtEl>
                                          <p:spTgt spid="104501"/>
                                        </p:tgtEl>
                                        <p:attrNameLst>
                                          <p:attrName>ppt_h</p:attrName>
                                        </p:attrNameLst>
                                      </p:cBhvr>
                                      <p:tavLst>
                                        <p:tav tm="0">
                                          <p:val>
                                            <p:fltVal val="0"/>
                                          </p:val>
                                        </p:tav>
                                        <p:tav tm="100000">
                                          <p:val>
                                            <p:strVal val="#ppt_h"/>
                                          </p:val>
                                        </p:tav>
                                      </p:tavLst>
                                    </p:anim>
                                  </p:childTnLst>
                                </p:cTn>
                              </p:par>
                            </p:childTnLst>
                          </p:cTn>
                        </p:par>
                        <p:par>
                          <p:cTn id="56" fill="hold" nodeType="afterGroup">
                            <p:stCondLst>
                              <p:cond delay="5000"/>
                            </p:stCondLst>
                            <p:childTnLst>
                              <p:par>
                                <p:cTn id="57" presetID="22" presetClass="entr" presetSubtype="1" fill="hold" grpId="0" nodeType="afterEffect">
                                  <p:stCondLst>
                                    <p:cond delay="0"/>
                                  </p:stCondLst>
                                  <p:childTnLst>
                                    <p:set>
                                      <p:cBhvr>
                                        <p:cTn id="58" dur="1" fill="hold">
                                          <p:stCondLst>
                                            <p:cond delay="0"/>
                                          </p:stCondLst>
                                        </p:cTn>
                                        <p:tgtEl>
                                          <p:spTgt spid="104461"/>
                                        </p:tgtEl>
                                        <p:attrNameLst>
                                          <p:attrName>style.visibility</p:attrName>
                                        </p:attrNameLst>
                                      </p:cBhvr>
                                      <p:to>
                                        <p:strVal val="visible"/>
                                      </p:to>
                                    </p:set>
                                    <p:animEffect transition="in" filter="wipe(up)">
                                      <p:cBhvr>
                                        <p:cTn id="59" dur="2000"/>
                                        <p:tgtEl>
                                          <p:spTgt spid="104461"/>
                                        </p:tgtEl>
                                      </p:cBhvr>
                                    </p:animEffect>
                                  </p:childTnLst>
                                </p:cTn>
                              </p:par>
                              <p:par>
                                <p:cTn id="60" presetID="10" presetClass="entr" presetSubtype="0" fill="hold" grpId="0" nodeType="withEffect" nodePh="1">
                                  <p:stCondLst>
                                    <p:cond delay="0"/>
                                  </p:stCondLst>
                                  <p:endCondLst>
                                    <p:cond evt="begin" delay="0">
                                      <p:tn val="60"/>
                                    </p:cond>
                                  </p:endCondLst>
                                  <p:childTnLst>
                                    <p:set>
                                      <p:cBhvr>
                                        <p:cTn id="61" dur="1" fill="hold">
                                          <p:stCondLst>
                                            <p:cond delay="0"/>
                                          </p:stCondLst>
                                        </p:cTn>
                                        <p:tgtEl>
                                          <p:spTgt spid="104491"/>
                                        </p:tgtEl>
                                        <p:attrNameLst>
                                          <p:attrName>style.visibility</p:attrName>
                                        </p:attrNameLst>
                                      </p:cBhvr>
                                      <p:to>
                                        <p:strVal val="visible"/>
                                      </p:to>
                                    </p:set>
                                    <p:animEffect transition="in" filter="fade">
                                      <p:cBhvr>
                                        <p:cTn id="62" dur="2000"/>
                                        <p:tgtEl>
                                          <p:spTgt spid="104491"/>
                                        </p:tgtEl>
                                      </p:cBhvr>
                                    </p:animEffect>
                                  </p:childTnLst>
                                </p:cTn>
                              </p:par>
                              <p:par>
                                <p:cTn id="63" presetID="10" presetClass="entr" presetSubtype="0" fill="hold" grpId="0" nodeType="withEffect" nodePh="1">
                                  <p:stCondLst>
                                    <p:cond delay="0"/>
                                  </p:stCondLst>
                                  <p:endCondLst>
                                    <p:cond evt="begin" delay="0">
                                      <p:tn val="63"/>
                                    </p:cond>
                                  </p:endCondLst>
                                  <p:childTnLst>
                                    <p:set>
                                      <p:cBhvr>
                                        <p:cTn id="64" dur="1" fill="hold">
                                          <p:stCondLst>
                                            <p:cond delay="0"/>
                                          </p:stCondLst>
                                        </p:cTn>
                                        <p:tgtEl>
                                          <p:spTgt spid="104490"/>
                                        </p:tgtEl>
                                        <p:attrNameLst>
                                          <p:attrName>style.visibility</p:attrName>
                                        </p:attrNameLst>
                                      </p:cBhvr>
                                      <p:to>
                                        <p:strVal val="visible"/>
                                      </p:to>
                                    </p:set>
                                    <p:animEffect transition="in" filter="fade">
                                      <p:cBhvr>
                                        <p:cTn id="65" dur="2000"/>
                                        <p:tgtEl>
                                          <p:spTgt spid="104490"/>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53" presetClass="exit" presetSubtype="0" fill="hold" grpId="1" nodeType="clickEffect">
                                  <p:stCondLst>
                                    <p:cond delay="0"/>
                                  </p:stCondLst>
                                  <p:childTnLst>
                                    <p:anim calcmode="lin" valueType="num">
                                      <p:cBhvr>
                                        <p:cTn id="69" dur="500"/>
                                        <p:tgtEl>
                                          <p:spTgt spid="104500"/>
                                        </p:tgtEl>
                                        <p:attrNameLst>
                                          <p:attrName>ppt_w</p:attrName>
                                        </p:attrNameLst>
                                      </p:cBhvr>
                                      <p:tavLst>
                                        <p:tav tm="0">
                                          <p:val>
                                            <p:strVal val="ppt_w"/>
                                          </p:val>
                                        </p:tav>
                                        <p:tav tm="100000">
                                          <p:val>
                                            <p:fltVal val="0"/>
                                          </p:val>
                                        </p:tav>
                                      </p:tavLst>
                                    </p:anim>
                                    <p:anim calcmode="lin" valueType="num">
                                      <p:cBhvr>
                                        <p:cTn id="70" dur="500"/>
                                        <p:tgtEl>
                                          <p:spTgt spid="104500"/>
                                        </p:tgtEl>
                                        <p:attrNameLst>
                                          <p:attrName>ppt_h</p:attrName>
                                        </p:attrNameLst>
                                      </p:cBhvr>
                                      <p:tavLst>
                                        <p:tav tm="0">
                                          <p:val>
                                            <p:strVal val="ppt_h"/>
                                          </p:val>
                                        </p:tav>
                                        <p:tav tm="100000">
                                          <p:val>
                                            <p:fltVal val="0"/>
                                          </p:val>
                                        </p:tav>
                                      </p:tavLst>
                                    </p:anim>
                                    <p:animEffect transition="out" filter="fade">
                                      <p:cBhvr>
                                        <p:cTn id="71" dur="500"/>
                                        <p:tgtEl>
                                          <p:spTgt spid="104500"/>
                                        </p:tgtEl>
                                      </p:cBhvr>
                                    </p:animEffect>
                                    <p:set>
                                      <p:cBhvr>
                                        <p:cTn id="72" dur="1" fill="hold">
                                          <p:stCondLst>
                                            <p:cond delay="499"/>
                                          </p:stCondLst>
                                        </p:cTn>
                                        <p:tgtEl>
                                          <p:spTgt spid="104500"/>
                                        </p:tgtEl>
                                        <p:attrNameLst>
                                          <p:attrName>style.visibility</p:attrName>
                                        </p:attrNameLst>
                                      </p:cBhvr>
                                      <p:to>
                                        <p:strVal val="hidden"/>
                                      </p:to>
                                    </p:set>
                                  </p:childTnLst>
                                </p:cTn>
                              </p:par>
                              <p:par>
                                <p:cTn id="73" presetID="53" presetClass="exit" presetSubtype="0" fill="hold" grpId="1" nodeType="withEffect">
                                  <p:stCondLst>
                                    <p:cond delay="0"/>
                                  </p:stCondLst>
                                  <p:childTnLst>
                                    <p:anim calcmode="lin" valueType="num">
                                      <p:cBhvr>
                                        <p:cTn id="74" dur="500"/>
                                        <p:tgtEl>
                                          <p:spTgt spid="104501"/>
                                        </p:tgtEl>
                                        <p:attrNameLst>
                                          <p:attrName>ppt_w</p:attrName>
                                        </p:attrNameLst>
                                      </p:cBhvr>
                                      <p:tavLst>
                                        <p:tav tm="0">
                                          <p:val>
                                            <p:strVal val="ppt_w"/>
                                          </p:val>
                                        </p:tav>
                                        <p:tav tm="100000">
                                          <p:val>
                                            <p:fltVal val="0"/>
                                          </p:val>
                                        </p:tav>
                                      </p:tavLst>
                                    </p:anim>
                                    <p:anim calcmode="lin" valueType="num">
                                      <p:cBhvr>
                                        <p:cTn id="75" dur="500"/>
                                        <p:tgtEl>
                                          <p:spTgt spid="104501"/>
                                        </p:tgtEl>
                                        <p:attrNameLst>
                                          <p:attrName>ppt_h</p:attrName>
                                        </p:attrNameLst>
                                      </p:cBhvr>
                                      <p:tavLst>
                                        <p:tav tm="0">
                                          <p:val>
                                            <p:strVal val="ppt_h"/>
                                          </p:val>
                                        </p:tav>
                                        <p:tav tm="100000">
                                          <p:val>
                                            <p:fltVal val="0"/>
                                          </p:val>
                                        </p:tav>
                                      </p:tavLst>
                                    </p:anim>
                                    <p:animEffect transition="out" filter="fade">
                                      <p:cBhvr>
                                        <p:cTn id="76" dur="500"/>
                                        <p:tgtEl>
                                          <p:spTgt spid="104501"/>
                                        </p:tgtEl>
                                      </p:cBhvr>
                                    </p:animEffect>
                                    <p:set>
                                      <p:cBhvr>
                                        <p:cTn id="77" dur="1" fill="hold">
                                          <p:stCondLst>
                                            <p:cond delay="499"/>
                                          </p:stCondLst>
                                        </p:cTn>
                                        <p:tgtEl>
                                          <p:spTgt spid="104501"/>
                                        </p:tgtEl>
                                        <p:attrNameLst>
                                          <p:attrName>style.visibility</p:attrName>
                                        </p:attrNameLst>
                                      </p:cBhvr>
                                      <p:to>
                                        <p:strVal val="hidden"/>
                                      </p:to>
                                    </p:set>
                                  </p:childTnLst>
                                </p:cTn>
                              </p:par>
                            </p:childTnLst>
                          </p:cTn>
                        </p:par>
                        <p:par>
                          <p:cTn id="78" fill="hold" nodeType="afterGroup">
                            <p:stCondLst>
                              <p:cond delay="500"/>
                            </p:stCondLst>
                            <p:childTnLst>
                              <p:par>
                                <p:cTn id="79" presetID="23" presetClass="entr" presetSubtype="16" fill="hold" grpId="0" nodeType="afterEffect">
                                  <p:stCondLst>
                                    <p:cond delay="0"/>
                                  </p:stCondLst>
                                  <p:childTnLst>
                                    <p:set>
                                      <p:cBhvr>
                                        <p:cTn id="80" dur="1" fill="hold">
                                          <p:stCondLst>
                                            <p:cond delay="0"/>
                                          </p:stCondLst>
                                        </p:cTn>
                                        <p:tgtEl>
                                          <p:spTgt spid="104489"/>
                                        </p:tgtEl>
                                        <p:attrNameLst>
                                          <p:attrName>style.visibility</p:attrName>
                                        </p:attrNameLst>
                                      </p:cBhvr>
                                      <p:to>
                                        <p:strVal val="visible"/>
                                      </p:to>
                                    </p:set>
                                    <p:anim calcmode="lin" valueType="num">
                                      <p:cBhvr>
                                        <p:cTn id="81" dur="500" fill="hold"/>
                                        <p:tgtEl>
                                          <p:spTgt spid="104489"/>
                                        </p:tgtEl>
                                        <p:attrNameLst>
                                          <p:attrName>ppt_w</p:attrName>
                                        </p:attrNameLst>
                                      </p:cBhvr>
                                      <p:tavLst>
                                        <p:tav tm="0">
                                          <p:val>
                                            <p:fltVal val="0"/>
                                          </p:val>
                                        </p:tav>
                                        <p:tav tm="100000">
                                          <p:val>
                                            <p:strVal val="#ppt_w"/>
                                          </p:val>
                                        </p:tav>
                                      </p:tavLst>
                                    </p:anim>
                                    <p:anim calcmode="lin" valueType="num">
                                      <p:cBhvr>
                                        <p:cTn id="82" dur="500" fill="hold"/>
                                        <p:tgtEl>
                                          <p:spTgt spid="104489"/>
                                        </p:tgtEl>
                                        <p:attrNameLst>
                                          <p:attrName>ppt_h</p:attrName>
                                        </p:attrNameLst>
                                      </p:cBhvr>
                                      <p:tavLst>
                                        <p:tav tm="0">
                                          <p:val>
                                            <p:fltVal val="0"/>
                                          </p:val>
                                        </p:tav>
                                        <p:tav tm="100000">
                                          <p:val>
                                            <p:strVal val="#ppt_h"/>
                                          </p:val>
                                        </p:tav>
                                      </p:tavLst>
                                    </p:anim>
                                  </p:childTnLst>
                                </p:cTn>
                              </p:par>
                            </p:childTnLst>
                          </p:cTn>
                        </p:par>
                        <p:par>
                          <p:cTn id="83" fill="hold" nodeType="afterGroup">
                            <p:stCondLst>
                              <p:cond delay="1000"/>
                            </p:stCondLst>
                            <p:childTnLst>
                              <p:par>
                                <p:cTn id="84" presetID="22" presetClass="entr" presetSubtype="8" fill="hold" grpId="0" nodeType="afterEffect">
                                  <p:stCondLst>
                                    <p:cond delay="0"/>
                                  </p:stCondLst>
                                  <p:childTnLst>
                                    <p:set>
                                      <p:cBhvr>
                                        <p:cTn id="85" dur="1" fill="hold">
                                          <p:stCondLst>
                                            <p:cond delay="0"/>
                                          </p:stCondLst>
                                        </p:cTn>
                                        <p:tgtEl>
                                          <p:spTgt spid="104495"/>
                                        </p:tgtEl>
                                        <p:attrNameLst>
                                          <p:attrName>style.visibility</p:attrName>
                                        </p:attrNameLst>
                                      </p:cBhvr>
                                      <p:to>
                                        <p:strVal val="visible"/>
                                      </p:to>
                                    </p:set>
                                    <p:animEffect transition="in" filter="wipe(left)">
                                      <p:cBhvr>
                                        <p:cTn id="86" dur="500"/>
                                        <p:tgtEl>
                                          <p:spTgt spid="104495"/>
                                        </p:tgtEl>
                                      </p:cBhvr>
                                    </p:animEffect>
                                  </p:childTnLst>
                                </p:cTn>
                              </p:par>
                            </p:childTnLst>
                          </p:cTn>
                        </p:par>
                        <p:par>
                          <p:cTn id="87" fill="hold" nodeType="afterGroup">
                            <p:stCondLst>
                              <p:cond delay="1500"/>
                            </p:stCondLst>
                            <p:childTnLst>
                              <p:par>
                                <p:cTn id="88" presetID="22" presetClass="entr" presetSubtype="8" fill="hold" grpId="0" nodeType="afterEffect">
                                  <p:stCondLst>
                                    <p:cond delay="0"/>
                                  </p:stCondLst>
                                  <p:childTnLst>
                                    <p:set>
                                      <p:cBhvr>
                                        <p:cTn id="89" dur="1" fill="hold">
                                          <p:stCondLst>
                                            <p:cond delay="0"/>
                                          </p:stCondLst>
                                        </p:cTn>
                                        <p:tgtEl>
                                          <p:spTgt spid="104494"/>
                                        </p:tgtEl>
                                        <p:attrNameLst>
                                          <p:attrName>style.visibility</p:attrName>
                                        </p:attrNameLst>
                                      </p:cBhvr>
                                      <p:to>
                                        <p:strVal val="visible"/>
                                      </p:to>
                                    </p:set>
                                    <p:animEffect transition="in" filter="wipe(left)">
                                      <p:cBhvr>
                                        <p:cTn id="90" dur="500"/>
                                        <p:tgtEl>
                                          <p:spTgt spid="104494"/>
                                        </p:tgtEl>
                                      </p:cBhvr>
                                    </p:animEffect>
                                  </p:childTnLst>
                                </p:cTn>
                              </p:par>
                            </p:childTnLst>
                          </p:cTn>
                        </p:par>
                        <p:par>
                          <p:cTn id="91" fill="hold" nodeType="afterGroup">
                            <p:stCondLst>
                              <p:cond delay="2000"/>
                            </p:stCondLst>
                            <p:childTnLst>
                              <p:par>
                                <p:cTn id="92" presetID="22" presetClass="entr" presetSubtype="8" fill="hold" nodeType="afterEffect">
                                  <p:stCondLst>
                                    <p:cond delay="0"/>
                                  </p:stCondLst>
                                  <p:childTnLst>
                                    <p:set>
                                      <p:cBhvr>
                                        <p:cTn id="93" dur="1" fill="hold">
                                          <p:stCondLst>
                                            <p:cond delay="0"/>
                                          </p:stCondLst>
                                        </p:cTn>
                                        <p:tgtEl>
                                          <p:spTgt spid="104492"/>
                                        </p:tgtEl>
                                        <p:attrNameLst>
                                          <p:attrName>style.visibility</p:attrName>
                                        </p:attrNameLst>
                                      </p:cBhvr>
                                      <p:to>
                                        <p:strVal val="visible"/>
                                      </p:to>
                                    </p:set>
                                    <p:animEffect transition="in" filter="wipe(left)">
                                      <p:cBhvr>
                                        <p:cTn id="94" dur="500"/>
                                        <p:tgtEl>
                                          <p:spTgt spid="104492"/>
                                        </p:tgtEl>
                                      </p:cBhvr>
                                    </p:animEffect>
                                  </p:childTnLst>
                                </p:cTn>
                              </p:par>
                            </p:childTnLst>
                          </p:cTn>
                        </p:par>
                        <p:par>
                          <p:cTn id="95" fill="hold" nodeType="afterGroup">
                            <p:stCondLst>
                              <p:cond delay="2500"/>
                            </p:stCondLst>
                            <p:childTnLst>
                              <p:par>
                                <p:cTn id="96" presetID="22" presetClass="entr" presetSubtype="8" fill="hold" grpId="0" nodeType="afterEffect">
                                  <p:stCondLst>
                                    <p:cond delay="0"/>
                                  </p:stCondLst>
                                  <p:childTnLst>
                                    <p:set>
                                      <p:cBhvr>
                                        <p:cTn id="97" dur="1" fill="hold">
                                          <p:stCondLst>
                                            <p:cond delay="0"/>
                                          </p:stCondLst>
                                        </p:cTn>
                                        <p:tgtEl>
                                          <p:spTgt spid="104497"/>
                                        </p:tgtEl>
                                        <p:attrNameLst>
                                          <p:attrName>style.visibility</p:attrName>
                                        </p:attrNameLst>
                                      </p:cBhvr>
                                      <p:to>
                                        <p:strVal val="visible"/>
                                      </p:to>
                                    </p:set>
                                    <p:animEffect transition="in" filter="wipe(left)">
                                      <p:cBhvr>
                                        <p:cTn id="98" dur="500"/>
                                        <p:tgtEl>
                                          <p:spTgt spid="104497"/>
                                        </p:tgtEl>
                                      </p:cBhvr>
                                    </p:animEffect>
                                  </p:childTnLst>
                                </p:cTn>
                              </p:par>
                            </p:childTnLst>
                          </p:cTn>
                        </p:par>
                        <p:par>
                          <p:cTn id="99" fill="hold" nodeType="afterGroup">
                            <p:stCondLst>
                              <p:cond delay="3000"/>
                            </p:stCondLst>
                            <p:childTnLst>
                              <p:par>
                                <p:cTn id="100" presetID="22" presetClass="entr" presetSubtype="8" fill="hold" grpId="0" nodeType="afterEffect">
                                  <p:stCondLst>
                                    <p:cond delay="0"/>
                                  </p:stCondLst>
                                  <p:childTnLst>
                                    <p:set>
                                      <p:cBhvr>
                                        <p:cTn id="101" dur="1" fill="hold">
                                          <p:stCondLst>
                                            <p:cond delay="0"/>
                                          </p:stCondLst>
                                        </p:cTn>
                                        <p:tgtEl>
                                          <p:spTgt spid="104496"/>
                                        </p:tgtEl>
                                        <p:attrNameLst>
                                          <p:attrName>style.visibility</p:attrName>
                                        </p:attrNameLst>
                                      </p:cBhvr>
                                      <p:to>
                                        <p:strVal val="visible"/>
                                      </p:to>
                                    </p:set>
                                    <p:animEffect transition="in" filter="wipe(left)">
                                      <p:cBhvr>
                                        <p:cTn id="102" dur="500"/>
                                        <p:tgtEl>
                                          <p:spTgt spid="104496"/>
                                        </p:tgtEl>
                                      </p:cBhvr>
                                    </p:animEffect>
                                  </p:childTnLst>
                                </p:cTn>
                              </p:par>
                            </p:childTnLst>
                          </p:cTn>
                        </p:par>
                        <p:par>
                          <p:cTn id="103" fill="hold" nodeType="afterGroup">
                            <p:stCondLst>
                              <p:cond delay="3500"/>
                            </p:stCondLst>
                            <p:childTnLst>
                              <p:par>
                                <p:cTn id="104" presetID="22" presetClass="entr" presetSubtype="8" fill="hold" grpId="0" nodeType="afterEffect">
                                  <p:stCondLst>
                                    <p:cond delay="0"/>
                                  </p:stCondLst>
                                  <p:childTnLst>
                                    <p:set>
                                      <p:cBhvr>
                                        <p:cTn id="105" dur="1" fill="hold">
                                          <p:stCondLst>
                                            <p:cond delay="0"/>
                                          </p:stCondLst>
                                        </p:cTn>
                                        <p:tgtEl>
                                          <p:spTgt spid="104493"/>
                                        </p:tgtEl>
                                        <p:attrNameLst>
                                          <p:attrName>style.visibility</p:attrName>
                                        </p:attrNameLst>
                                      </p:cBhvr>
                                      <p:to>
                                        <p:strVal val="visible"/>
                                      </p:to>
                                    </p:set>
                                    <p:animEffect transition="in" filter="wipe(left)">
                                      <p:cBhvr>
                                        <p:cTn id="106" dur="500"/>
                                        <p:tgtEl>
                                          <p:spTgt spid="104493"/>
                                        </p:tgtEl>
                                      </p:cBhvr>
                                    </p:animEffect>
                                  </p:childTnLst>
                                </p:cTn>
                              </p:par>
                            </p:childTnLst>
                          </p:cTn>
                        </p:par>
                        <p:par>
                          <p:cTn id="107" fill="hold" nodeType="afterGroup">
                            <p:stCondLst>
                              <p:cond delay="4000"/>
                            </p:stCondLst>
                            <p:childTnLst>
                              <p:par>
                                <p:cTn id="108" presetID="22" presetClass="entr" presetSubtype="8" fill="hold" grpId="0" nodeType="afterEffect">
                                  <p:stCondLst>
                                    <p:cond delay="0"/>
                                  </p:stCondLst>
                                  <p:childTnLst>
                                    <p:set>
                                      <p:cBhvr>
                                        <p:cTn id="109" dur="1" fill="hold">
                                          <p:stCondLst>
                                            <p:cond delay="0"/>
                                          </p:stCondLst>
                                        </p:cTn>
                                        <p:tgtEl>
                                          <p:spTgt spid="104499"/>
                                        </p:tgtEl>
                                        <p:attrNameLst>
                                          <p:attrName>style.visibility</p:attrName>
                                        </p:attrNameLst>
                                      </p:cBhvr>
                                      <p:to>
                                        <p:strVal val="visible"/>
                                      </p:to>
                                    </p:set>
                                    <p:animEffect transition="in" filter="wipe(left)">
                                      <p:cBhvr>
                                        <p:cTn id="110" dur="500"/>
                                        <p:tgtEl>
                                          <p:spTgt spid="104499"/>
                                        </p:tgtEl>
                                      </p:cBhvr>
                                    </p:animEffect>
                                  </p:childTnLst>
                                </p:cTn>
                              </p:par>
                            </p:childTnLst>
                          </p:cTn>
                        </p:par>
                        <p:par>
                          <p:cTn id="111" fill="hold" nodeType="afterGroup">
                            <p:stCondLst>
                              <p:cond delay="4500"/>
                            </p:stCondLst>
                            <p:childTnLst>
                              <p:par>
                                <p:cTn id="112" presetID="22" presetClass="entr" presetSubtype="8" fill="hold" grpId="0" nodeType="afterEffect">
                                  <p:stCondLst>
                                    <p:cond delay="0"/>
                                  </p:stCondLst>
                                  <p:childTnLst>
                                    <p:set>
                                      <p:cBhvr>
                                        <p:cTn id="113" dur="1" fill="hold">
                                          <p:stCondLst>
                                            <p:cond delay="0"/>
                                          </p:stCondLst>
                                        </p:cTn>
                                        <p:tgtEl>
                                          <p:spTgt spid="104498"/>
                                        </p:tgtEl>
                                        <p:attrNameLst>
                                          <p:attrName>style.visibility</p:attrName>
                                        </p:attrNameLst>
                                      </p:cBhvr>
                                      <p:to>
                                        <p:strVal val="visible"/>
                                      </p:to>
                                    </p:set>
                                    <p:animEffect transition="in" filter="wipe(left)">
                                      <p:cBhvr>
                                        <p:cTn id="114" dur="500"/>
                                        <p:tgtEl>
                                          <p:spTgt spid="1044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animBg="1"/>
      <p:bldP spid="104459" grpId="0" animBg="1"/>
      <p:bldP spid="104460" grpId="0" animBg="1"/>
      <p:bldP spid="104461" grpId="0" animBg="1" autoUpdateAnimBg="0"/>
      <p:bldP spid="104489" grpId="0" animBg="1"/>
      <p:bldP spid="104490" grpId="0" animBg="1"/>
      <p:bldP spid="104491" grpId="0" animBg="1"/>
      <p:bldP spid="104493" grpId="0"/>
      <p:bldP spid="104494" grpId="0"/>
      <p:bldP spid="104495" grpId="0"/>
      <p:bldP spid="104496" grpId="0"/>
      <p:bldP spid="104497" grpId="0"/>
      <p:bldP spid="104498" grpId="0"/>
      <p:bldP spid="104499" grpId="0"/>
      <p:bldP spid="104500" grpId="0" animBg="1"/>
      <p:bldP spid="104500" grpId="1" animBg="1"/>
      <p:bldP spid="104501" grpId="0" animBg="1"/>
      <p:bldP spid="104501" grpId="1"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5474" name="Group 2"/>
          <p:cNvGrpSpPr>
            <a:grpSpLocks/>
          </p:cNvGrpSpPr>
          <p:nvPr/>
        </p:nvGrpSpPr>
        <p:grpSpPr bwMode="auto">
          <a:xfrm>
            <a:off x="825500" y="892615"/>
            <a:ext cx="5492750" cy="3168650"/>
            <a:chOff x="1201" y="164"/>
            <a:chExt cx="3460" cy="1996"/>
          </a:xfrm>
        </p:grpSpPr>
        <p:sp>
          <p:nvSpPr>
            <p:cNvPr id="105475" name="Oval 3"/>
            <p:cNvSpPr>
              <a:spLocks noChangeArrowheads="1"/>
            </p:cNvSpPr>
            <p:nvPr/>
          </p:nvSpPr>
          <p:spPr bwMode="auto">
            <a:xfrm>
              <a:off x="1201" y="164"/>
              <a:ext cx="3357" cy="1996"/>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5476" name="Oval 4"/>
            <p:cNvSpPr>
              <a:spLocks noChangeArrowheads="1"/>
            </p:cNvSpPr>
            <p:nvPr/>
          </p:nvSpPr>
          <p:spPr bwMode="auto">
            <a:xfrm>
              <a:off x="4426" y="1672"/>
              <a:ext cx="136" cy="91"/>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5477" name="Oval 5"/>
            <p:cNvSpPr>
              <a:spLocks noChangeArrowheads="1"/>
            </p:cNvSpPr>
            <p:nvPr/>
          </p:nvSpPr>
          <p:spPr bwMode="auto">
            <a:xfrm>
              <a:off x="4603" y="1765"/>
              <a:ext cx="58" cy="34"/>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05478" name="Group 6"/>
          <p:cNvGrpSpPr>
            <a:grpSpLocks/>
          </p:cNvGrpSpPr>
          <p:nvPr/>
        </p:nvGrpSpPr>
        <p:grpSpPr bwMode="auto">
          <a:xfrm>
            <a:off x="2693988" y="2011803"/>
            <a:ext cx="608012" cy="369887"/>
            <a:chOff x="1786" y="1067"/>
            <a:chExt cx="383" cy="233"/>
          </a:xfrm>
        </p:grpSpPr>
        <p:sp>
          <p:nvSpPr>
            <p:cNvPr id="105479" name="Oval 7"/>
            <p:cNvSpPr>
              <a:spLocks noChangeAspect="1" noChangeArrowheads="1"/>
            </p:cNvSpPr>
            <p:nvPr/>
          </p:nvSpPr>
          <p:spPr bwMode="auto">
            <a:xfrm>
              <a:off x="2036" y="1204"/>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5480" name="Oval 8"/>
            <p:cNvSpPr>
              <a:spLocks noChangeAspect="1" noChangeArrowheads="1"/>
            </p:cNvSpPr>
            <p:nvPr/>
          </p:nvSpPr>
          <p:spPr bwMode="auto">
            <a:xfrm>
              <a:off x="2031" y="1067"/>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5481" name="Oval 9"/>
            <p:cNvSpPr>
              <a:spLocks noChangeAspect="1" noChangeArrowheads="1"/>
            </p:cNvSpPr>
            <p:nvPr/>
          </p:nvSpPr>
          <p:spPr bwMode="auto">
            <a:xfrm>
              <a:off x="1963" y="1121"/>
              <a:ext cx="136" cy="131"/>
            </a:xfrm>
            <a:prstGeom prst="ellipse">
              <a:avLst/>
            </a:prstGeom>
            <a:gradFill rotWithShape="1">
              <a:gsLst>
                <a:gs pos="0">
                  <a:srgbClr val="FFFFFF"/>
                </a:gs>
                <a:gs pos="100000">
                  <a:srgbClr val="FFFF66"/>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5482" name="Oval 10"/>
            <p:cNvSpPr>
              <a:spLocks noChangeAspect="1" noChangeArrowheads="1"/>
            </p:cNvSpPr>
            <p:nvPr/>
          </p:nvSpPr>
          <p:spPr bwMode="auto">
            <a:xfrm>
              <a:off x="1786" y="1100"/>
              <a:ext cx="183" cy="176"/>
            </a:xfrm>
            <a:prstGeom prst="ellipse">
              <a:avLst/>
            </a:prstGeom>
            <a:gradFill rotWithShape="1">
              <a:gsLst>
                <a:gs pos="0">
                  <a:srgbClr val="FFFFFF"/>
                </a:gs>
                <a:gs pos="100000">
                  <a:srgbClr val="CC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5483" name="Oval 11"/>
            <p:cNvSpPr>
              <a:spLocks noChangeAspect="1" noChangeArrowheads="1"/>
            </p:cNvSpPr>
            <p:nvPr/>
          </p:nvSpPr>
          <p:spPr bwMode="auto">
            <a:xfrm>
              <a:off x="2073" y="1136"/>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05484" name="Group 12"/>
          <p:cNvGrpSpPr>
            <a:grpSpLocks/>
          </p:cNvGrpSpPr>
          <p:nvPr/>
        </p:nvGrpSpPr>
        <p:grpSpPr bwMode="auto">
          <a:xfrm>
            <a:off x="3802063" y="2011803"/>
            <a:ext cx="608012" cy="369887"/>
            <a:chOff x="1786" y="1067"/>
            <a:chExt cx="383" cy="233"/>
          </a:xfrm>
        </p:grpSpPr>
        <p:sp>
          <p:nvSpPr>
            <p:cNvPr id="105485" name="Oval 13"/>
            <p:cNvSpPr>
              <a:spLocks noChangeAspect="1" noChangeArrowheads="1"/>
            </p:cNvSpPr>
            <p:nvPr/>
          </p:nvSpPr>
          <p:spPr bwMode="auto">
            <a:xfrm>
              <a:off x="2036" y="1204"/>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5486" name="Oval 14"/>
            <p:cNvSpPr>
              <a:spLocks noChangeAspect="1" noChangeArrowheads="1"/>
            </p:cNvSpPr>
            <p:nvPr/>
          </p:nvSpPr>
          <p:spPr bwMode="auto">
            <a:xfrm>
              <a:off x="2031" y="1067"/>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5487" name="Oval 15"/>
            <p:cNvSpPr>
              <a:spLocks noChangeAspect="1" noChangeArrowheads="1"/>
            </p:cNvSpPr>
            <p:nvPr/>
          </p:nvSpPr>
          <p:spPr bwMode="auto">
            <a:xfrm>
              <a:off x="1963" y="1121"/>
              <a:ext cx="136" cy="131"/>
            </a:xfrm>
            <a:prstGeom prst="ellipse">
              <a:avLst/>
            </a:prstGeom>
            <a:gradFill rotWithShape="1">
              <a:gsLst>
                <a:gs pos="0">
                  <a:srgbClr val="FFFFFF"/>
                </a:gs>
                <a:gs pos="100000">
                  <a:srgbClr val="FFFF66"/>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5488" name="Oval 16"/>
            <p:cNvSpPr>
              <a:spLocks noChangeAspect="1" noChangeArrowheads="1"/>
            </p:cNvSpPr>
            <p:nvPr/>
          </p:nvSpPr>
          <p:spPr bwMode="auto">
            <a:xfrm>
              <a:off x="1786" y="1100"/>
              <a:ext cx="183" cy="176"/>
            </a:xfrm>
            <a:prstGeom prst="ellipse">
              <a:avLst/>
            </a:prstGeom>
            <a:gradFill rotWithShape="1">
              <a:gsLst>
                <a:gs pos="0">
                  <a:srgbClr val="FFFFFF"/>
                </a:gs>
                <a:gs pos="100000">
                  <a:srgbClr val="CC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5489" name="Oval 17"/>
            <p:cNvSpPr>
              <a:spLocks noChangeAspect="1" noChangeArrowheads="1"/>
            </p:cNvSpPr>
            <p:nvPr/>
          </p:nvSpPr>
          <p:spPr bwMode="auto">
            <a:xfrm>
              <a:off x="2073" y="1136"/>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105493" name="Rectangle 21"/>
          <p:cNvSpPr>
            <a:spLocks noChangeArrowheads="1"/>
          </p:cNvSpPr>
          <p:nvPr/>
        </p:nvSpPr>
        <p:spPr bwMode="auto">
          <a:xfrm>
            <a:off x="1236663" y="5084763"/>
            <a:ext cx="4475162" cy="59055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600">
                <a:cs typeface="+mn-cs"/>
              </a:rPr>
              <a:t>Sei dioxigeno molekula eta lau potasio kloruro molekula lortzen dira.</a:t>
            </a:r>
          </a:p>
        </p:txBody>
      </p:sp>
      <p:sp>
        <p:nvSpPr>
          <p:cNvPr id="105494" name="Rectangle 22"/>
          <p:cNvSpPr>
            <a:spLocks noChangeArrowheads="1"/>
          </p:cNvSpPr>
          <p:nvPr/>
        </p:nvSpPr>
        <p:spPr bwMode="auto">
          <a:xfrm>
            <a:off x="179388" y="5229225"/>
            <a:ext cx="360362"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5495" name="Oval 23"/>
          <p:cNvSpPr>
            <a:spLocks noChangeAspect="1" noChangeArrowheads="1"/>
          </p:cNvSpPr>
          <p:nvPr/>
        </p:nvSpPr>
        <p:spPr bwMode="auto">
          <a:xfrm>
            <a:off x="3930650" y="2229290"/>
            <a:ext cx="152400" cy="152400"/>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5496" name="Oval 24"/>
          <p:cNvSpPr>
            <a:spLocks noChangeAspect="1" noChangeArrowheads="1"/>
          </p:cNvSpPr>
          <p:nvPr/>
        </p:nvSpPr>
        <p:spPr bwMode="auto">
          <a:xfrm>
            <a:off x="3922713" y="2011803"/>
            <a:ext cx="152400" cy="152400"/>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5497" name="Oval 25"/>
          <p:cNvSpPr>
            <a:spLocks noChangeAspect="1" noChangeArrowheads="1"/>
          </p:cNvSpPr>
          <p:nvPr/>
        </p:nvSpPr>
        <p:spPr bwMode="auto">
          <a:xfrm>
            <a:off x="3814763" y="2097528"/>
            <a:ext cx="215900" cy="207962"/>
          </a:xfrm>
          <a:prstGeom prst="ellipse">
            <a:avLst/>
          </a:prstGeom>
          <a:gradFill rotWithShape="1">
            <a:gsLst>
              <a:gs pos="0">
                <a:srgbClr val="FFFFFF"/>
              </a:gs>
              <a:gs pos="100000">
                <a:srgbClr val="FFFF66"/>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5498" name="Oval 26"/>
          <p:cNvSpPr>
            <a:spLocks noChangeAspect="1" noChangeArrowheads="1"/>
          </p:cNvSpPr>
          <p:nvPr/>
        </p:nvSpPr>
        <p:spPr bwMode="auto">
          <a:xfrm>
            <a:off x="3533775" y="2064190"/>
            <a:ext cx="290513" cy="279400"/>
          </a:xfrm>
          <a:prstGeom prst="ellipse">
            <a:avLst/>
          </a:prstGeom>
          <a:gradFill rotWithShape="1">
            <a:gsLst>
              <a:gs pos="0">
                <a:srgbClr val="FFFFFF"/>
              </a:gs>
              <a:gs pos="100000">
                <a:srgbClr val="CC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5499" name="Oval 27"/>
          <p:cNvSpPr>
            <a:spLocks noChangeAspect="1" noChangeArrowheads="1"/>
          </p:cNvSpPr>
          <p:nvPr/>
        </p:nvSpPr>
        <p:spPr bwMode="auto">
          <a:xfrm>
            <a:off x="3989388" y="2121340"/>
            <a:ext cx="152400" cy="152400"/>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5500" name="Oval 28"/>
          <p:cNvSpPr>
            <a:spLocks noChangeAspect="1" noChangeArrowheads="1"/>
          </p:cNvSpPr>
          <p:nvPr/>
        </p:nvSpPr>
        <p:spPr bwMode="auto">
          <a:xfrm>
            <a:off x="3351213" y="2229290"/>
            <a:ext cx="152400" cy="152400"/>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5501" name="Oval 29"/>
          <p:cNvSpPr>
            <a:spLocks noChangeAspect="1" noChangeArrowheads="1"/>
          </p:cNvSpPr>
          <p:nvPr/>
        </p:nvSpPr>
        <p:spPr bwMode="auto">
          <a:xfrm>
            <a:off x="3343275" y="2011803"/>
            <a:ext cx="152400" cy="152400"/>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5502" name="Oval 30"/>
          <p:cNvSpPr>
            <a:spLocks noChangeAspect="1" noChangeArrowheads="1"/>
          </p:cNvSpPr>
          <p:nvPr/>
        </p:nvSpPr>
        <p:spPr bwMode="auto">
          <a:xfrm>
            <a:off x="3235325" y="2097528"/>
            <a:ext cx="215900" cy="207962"/>
          </a:xfrm>
          <a:prstGeom prst="ellipse">
            <a:avLst/>
          </a:prstGeom>
          <a:gradFill rotWithShape="1">
            <a:gsLst>
              <a:gs pos="0">
                <a:srgbClr val="FFFFFF"/>
              </a:gs>
              <a:gs pos="100000">
                <a:srgbClr val="FFFF66"/>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5503" name="Oval 31"/>
          <p:cNvSpPr>
            <a:spLocks noChangeAspect="1" noChangeArrowheads="1"/>
          </p:cNvSpPr>
          <p:nvPr/>
        </p:nvSpPr>
        <p:spPr bwMode="auto">
          <a:xfrm>
            <a:off x="2954338" y="2064190"/>
            <a:ext cx="290512" cy="279400"/>
          </a:xfrm>
          <a:prstGeom prst="ellipse">
            <a:avLst/>
          </a:prstGeom>
          <a:gradFill rotWithShape="1">
            <a:gsLst>
              <a:gs pos="0">
                <a:srgbClr val="FFFFFF"/>
              </a:gs>
              <a:gs pos="100000">
                <a:srgbClr val="CC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5504" name="Oval 32"/>
          <p:cNvSpPr>
            <a:spLocks noChangeAspect="1" noChangeArrowheads="1"/>
          </p:cNvSpPr>
          <p:nvPr/>
        </p:nvSpPr>
        <p:spPr bwMode="auto">
          <a:xfrm>
            <a:off x="3409950" y="2121340"/>
            <a:ext cx="152400" cy="152400"/>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5505" name="Rectangle 33"/>
          <p:cNvSpPr>
            <a:spLocks noChangeArrowheads="1"/>
          </p:cNvSpPr>
          <p:nvPr/>
        </p:nvSpPr>
        <p:spPr bwMode="auto">
          <a:xfrm>
            <a:off x="1195388" y="4271963"/>
            <a:ext cx="4559300" cy="59055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600">
                <a:cs typeface="+mn-cs"/>
              </a:rPr>
              <a:t>Lau molekulekin zenbat molekula oxigeno eta zenbat molekula potasio kloruro lortzen dira?</a:t>
            </a:r>
          </a:p>
        </p:txBody>
      </p:sp>
      <p:grpSp>
        <p:nvGrpSpPr>
          <p:cNvPr id="105506" name="Group 34"/>
          <p:cNvGrpSpPr>
            <a:grpSpLocks/>
          </p:cNvGrpSpPr>
          <p:nvPr/>
        </p:nvGrpSpPr>
        <p:grpSpPr bwMode="auto">
          <a:xfrm>
            <a:off x="2686050" y="2600765"/>
            <a:ext cx="608013" cy="369888"/>
            <a:chOff x="1786" y="1067"/>
            <a:chExt cx="383" cy="233"/>
          </a:xfrm>
        </p:grpSpPr>
        <p:sp>
          <p:nvSpPr>
            <p:cNvPr id="105507" name="Oval 35"/>
            <p:cNvSpPr>
              <a:spLocks noChangeAspect="1" noChangeArrowheads="1"/>
            </p:cNvSpPr>
            <p:nvPr/>
          </p:nvSpPr>
          <p:spPr bwMode="auto">
            <a:xfrm>
              <a:off x="2036" y="1204"/>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5508" name="Oval 36"/>
            <p:cNvSpPr>
              <a:spLocks noChangeAspect="1" noChangeArrowheads="1"/>
            </p:cNvSpPr>
            <p:nvPr/>
          </p:nvSpPr>
          <p:spPr bwMode="auto">
            <a:xfrm>
              <a:off x="2031" y="1067"/>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5509" name="Oval 37"/>
            <p:cNvSpPr>
              <a:spLocks noChangeAspect="1" noChangeArrowheads="1"/>
            </p:cNvSpPr>
            <p:nvPr/>
          </p:nvSpPr>
          <p:spPr bwMode="auto">
            <a:xfrm>
              <a:off x="1963" y="1121"/>
              <a:ext cx="136" cy="131"/>
            </a:xfrm>
            <a:prstGeom prst="ellipse">
              <a:avLst/>
            </a:prstGeom>
            <a:gradFill rotWithShape="1">
              <a:gsLst>
                <a:gs pos="0">
                  <a:srgbClr val="FFFFFF"/>
                </a:gs>
                <a:gs pos="100000">
                  <a:srgbClr val="FFFF66"/>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5510" name="Oval 38"/>
            <p:cNvSpPr>
              <a:spLocks noChangeAspect="1" noChangeArrowheads="1"/>
            </p:cNvSpPr>
            <p:nvPr/>
          </p:nvSpPr>
          <p:spPr bwMode="auto">
            <a:xfrm>
              <a:off x="1786" y="1100"/>
              <a:ext cx="183" cy="176"/>
            </a:xfrm>
            <a:prstGeom prst="ellipse">
              <a:avLst/>
            </a:prstGeom>
            <a:gradFill rotWithShape="1">
              <a:gsLst>
                <a:gs pos="0">
                  <a:srgbClr val="FFFFFF"/>
                </a:gs>
                <a:gs pos="100000">
                  <a:srgbClr val="CC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5511" name="Oval 39"/>
            <p:cNvSpPr>
              <a:spLocks noChangeAspect="1" noChangeArrowheads="1"/>
            </p:cNvSpPr>
            <p:nvPr/>
          </p:nvSpPr>
          <p:spPr bwMode="auto">
            <a:xfrm>
              <a:off x="2073" y="1136"/>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05512" name="Group 40"/>
          <p:cNvGrpSpPr>
            <a:grpSpLocks/>
          </p:cNvGrpSpPr>
          <p:nvPr/>
        </p:nvGrpSpPr>
        <p:grpSpPr bwMode="auto">
          <a:xfrm>
            <a:off x="3794125" y="2600765"/>
            <a:ext cx="608013" cy="369888"/>
            <a:chOff x="1786" y="1067"/>
            <a:chExt cx="383" cy="233"/>
          </a:xfrm>
        </p:grpSpPr>
        <p:sp>
          <p:nvSpPr>
            <p:cNvPr id="105513" name="Oval 41"/>
            <p:cNvSpPr>
              <a:spLocks noChangeAspect="1" noChangeArrowheads="1"/>
            </p:cNvSpPr>
            <p:nvPr/>
          </p:nvSpPr>
          <p:spPr bwMode="auto">
            <a:xfrm>
              <a:off x="2036" y="1204"/>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5514" name="Oval 42"/>
            <p:cNvSpPr>
              <a:spLocks noChangeAspect="1" noChangeArrowheads="1"/>
            </p:cNvSpPr>
            <p:nvPr/>
          </p:nvSpPr>
          <p:spPr bwMode="auto">
            <a:xfrm>
              <a:off x="2031" y="1067"/>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5515" name="Oval 43"/>
            <p:cNvSpPr>
              <a:spLocks noChangeAspect="1" noChangeArrowheads="1"/>
            </p:cNvSpPr>
            <p:nvPr/>
          </p:nvSpPr>
          <p:spPr bwMode="auto">
            <a:xfrm>
              <a:off x="1963" y="1121"/>
              <a:ext cx="136" cy="131"/>
            </a:xfrm>
            <a:prstGeom prst="ellipse">
              <a:avLst/>
            </a:prstGeom>
            <a:gradFill rotWithShape="1">
              <a:gsLst>
                <a:gs pos="0">
                  <a:srgbClr val="FFFFFF"/>
                </a:gs>
                <a:gs pos="100000">
                  <a:srgbClr val="FFFF66"/>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5516" name="Oval 44"/>
            <p:cNvSpPr>
              <a:spLocks noChangeAspect="1" noChangeArrowheads="1"/>
            </p:cNvSpPr>
            <p:nvPr/>
          </p:nvSpPr>
          <p:spPr bwMode="auto">
            <a:xfrm>
              <a:off x="1786" y="1100"/>
              <a:ext cx="183" cy="176"/>
            </a:xfrm>
            <a:prstGeom prst="ellipse">
              <a:avLst/>
            </a:prstGeom>
            <a:gradFill rotWithShape="1">
              <a:gsLst>
                <a:gs pos="0">
                  <a:srgbClr val="FFFFFF"/>
                </a:gs>
                <a:gs pos="100000">
                  <a:srgbClr val="CC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5517" name="Oval 45"/>
            <p:cNvSpPr>
              <a:spLocks noChangeAspect="1" noChangeArrowheads="1"/>
            </p:cNvSpPr>
            <p:nvPr/>
          </p:nvSpPr>
          <p:spPr bwMode="auto">
            <a:xfrm>
              <a:off x="2073" y="1136"/>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105518" name="Oval 46"/>
          <p:cNvSpPr>
            <a:spLocks noChangeAspect="1" noChangeArrowheads="1"/>
          </p:cNvSpPr>
          <p:nvPr/>
        </p:nvSpPr>
        <p:spPr bwMode="auto">
          <a:xfrm>
            <a:off x="3922713" y="2818253"/>
            <a:ext cx="152400" cy="152400"/>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5519" name="Oval 47"/>
          <p:cNvSpPr>
            <a:spLocks noChangeAspect="1" noChangeArrowheads="1"/>
          </p:cNvSpPr>
          <p:nvPr/>
        </p:nvSpPr>
        <p:spPr bwMode="auto">
          <a:xfrm>
            <a:off x="3914775" y="2600765"/>
            <a:ext cx="152400" cy="152400"/>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5520" name="Oval 48"/>
          <p:cNvSpPr>
            <a:spLocks noChangeAspect="1" noChangeArrowheads="1"/>
          </p:cNvSpPr>
          <p:nvPr/>
        </p:nvSpPr>
        <p:spPr bwMode="auto">
          <a:xfrm>
            <a:off x="3806825" y="2686490"/>
            <a:ext cx="215900" cy="207963"/>
          </a:xfrm>
          <a:prstGeom prst="ellipse">
            <a:avLst/>
          </a:prstGeom>
          <a:gradFill rotWithShape="1">
            <a:gsLst>
              <a:gs pos="0">
                <a:srgbClr val="FFFFFF"/>
              </a:gs>
              <a:gs pos="100000">
                <a:srgbClr val="FFFF66"/>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5521" name="Oval 49"/>
          <p:cNvSpPr>
            <a:spLocks noChangeAspect="1" noChangeArrowheads="1"/>
          </p:cNvSpPr>
          <p:nvPr/>
        </p:nvSpPr>
        <p:spPr bwMode="auto">
          <a:xfrm>
            <a:off x="3525838" y="2653153"/>
            <a:ext cx="290512" cy="279400"/>
          </a:xfrm>
          <a:prstGeom prst="ellipse">
            <a:avLst/>
          </a:prstGeom>
          <a:gradFill rotWithShape="1">
            <a:gsLst>
              <a:gs pos="0">
                <a:srgbClr val="FFFFFF"/>
              </a:gs>
              <a:gs pos="100000">
                <a:srgbClr val="CC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5522" name="Oval 50"/>
          <p:cNvSpPr>
            <a:spLocks noChangeAspect="1" noChangeArrowheads="1"/>
          </p:cNvSpPr>
          <p:nvPr/>
        </p:nvSpPr>
        <p:spPr bwMode="auto">
          <a:xfrm>
            <a:off x="3981450" y="2710303"/>
            <a:ext cx="152400" cy="152400"/>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5523" name="Oval 51"/>
          <p:cNvSpPr>
            <a:spLocks noChangeAspect="1" noChangeArrowheads="1"/>
          </p:cNvSpPr>
          <p:nvPr/>
        </p:nvSpPr>
        <p:spPr bwMode="auto">
          <a:xfrm>
            <a:off x="3343275" y="2818253"/>
            <a:ext cx="152400" cy="152400"/>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5524" name="Oval 52"/>
          <p:cNvSpPr>
            <a:spLocks noChangeAspect="1" noChangeArrowheads="1"/>
          </p:cNvSpPr>
          <p:nvPr/>
        </p:nvSpPr>
        <p:spPr bwMode="auto">
          <a:xfrm>
            <a:off x="3335338" y="2600765"/>
            <a:ext cx="152400" cy="152400"/>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5525" name="Oval 53"/>
          <p:cNvSpPr>
            <a:spLocks noChangeAspect="1" noChangeArrowheads="1"/>
          </p:cNvSpPr>
          <p:nvPr/>
        </p:nvSpPr>
        <p:spPr bwMode="auto">
          <a:xfrm>
            <a:off x="3227388" y="2686490"/>
            <a:ext cx="215900" cy="207963"/>
          </a:xfrm>
          <a:prstGeom prst="ellipse">
            <a:avLst/>
          </a:prstGeom>
          <a:gradFill rotWithShape="1">
            <a:gsLst>
              <a:gs pos="0">
                <a:srgbClr val="FFFFFF"/>
              </a:gs>
              <a:gs pos="100000">
                <a:srgbClr val="FFFF66"/>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5526" name="Oval 54"/>
          <p:cNvSpPr>
            <a:spLocks noChangeAspect="1" noChangeArrowheads="1"/>
          </p:cNvSpPr>
          <p:nvPr/>
        </p:nvSpPr>
        <p:spPr bwMode="auto">
          <a:xfrm>
            <a:off x="2946400" y="2653153"/>
            <a:ext cx="290513" cy="279400"/>
          </a:xfrm>
          <a:prstGeom prst="ellipse">
            <a:avLst/>
          </a:prstGeom>
          <a:gradFill rotWithShape="1">
            <a:gsLst>
              <a:gs pos="0">
                <a:srgbClr val="FFFFFF"/>
              </a:gs>
              <a:gs pos="100000">
                <a:srgbClr val="CC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5527" name="Oval 55"/>
          <p:cNvSpPr>
            <a:spLocks noChangeAspect="1" noChangeArrowheads="1"/>
          </p:cNvSpPr>
          <p:nvPr/>
        </p:nvSpPr>
        <p:spPr bwMode="auto">
          <a:xfrm>
            <a:off x="3402013" y="2710303"/>
            <a:ext cx="152400" cy="152400"/>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pic>
        <p:nvPicPr>
          <p:cNvPr id="58"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63707"/>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90682"/>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92282"/>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 name="CuadroTexto 61"/>
          <p:cNvSpPr txBox="1"/>
          <p:nvPr/>
        </p:nvSpPr>
        <p:spPr>
          <a:xfrm>
            <a:off x="7732713" y="5591175"/>
            <a:ext cx="1411287" cy="646331"/>
          </a:xfrm>
          <a:prstGeom prst="rect">
            <a:avLst/>
          </a:prstGeom>
          <a:noFill/>
        </p:spPr>
        <p:txBody>
          <a:bodyPr wrap="square" rtlCol="0">
            <a:spAutoFit/>
          </a:bodyPr>
          <a:lstStyle/>
          <a:p>
            <a:r>
              <a:rPr lang="es-ES" dirty="0" err="1" smtClean="0"/>
              <a:t>Egileen</a:t>
            </a:r>
            <a:r>
              <a:rPr lang="es-ES" dirty="0" smtClean="0"/>
              <a:t> </a:t>
            </a:r>
            <a:r>
              <a:rPr lang="es-ES" dirty="0" err="1" smtClean="0"/>
              <a:t>irudia</a:t>
            </a:r>
            <a:endParaRPr lang="es-ES" dirty="0"/>
          </a:p>
        </p:txBody>
      </p:sp>
    </p:spTree>
    <p:custDataLst>
      <p:tags r:id="rId1"/>
    </p:custDataLst>
    <p:extLst>
      <p:ext uri="{BB962C8B-B14F-4D97-AF65-F5344CB8AC3E}">
        <p14:creationId xmlns:p14="http://schemas.microsoft.com/office/powerpoint/2010/main" val="393495915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05505"/>
                                        </p:tgtEl>
                                        <p:attrNameLst>
                                          <p:attrName>style.visibility</p:attrName>
                                        </p:attrNameLst>
                                      </p:cBhvr>
                                      <p:to>
                                        <p:strVal val="visible"/>
                                      </p:to>
                                    </p:set>
                                    <p:animEffect transition="in" filter="dissolve">
                                      <p:cBhvr>
                                        <p:cTn id="7" dur="500"/>
                                        <p:tgtEl>
                                          <p:spTgt spid="105505"/>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105474"/>
                                        </p:tgtEl>
                                        <p:attrNameLst>
                                          <p:attrName>style.visibility</p:attrName>
                                        </p:attrNameLst>
                                      </p:cBhvr>
                                      <p:to>
                                        <p:strVal val="visible"/>
                                      </p:to>
                                    </p:set>
                                    <p:animEffect transition="in" filter="fade">
                                      <p:cBhvr>
                                        <p:cTn id="11" dur="2000"/>
                                        <p:tgtEl>
                                          <p:spTgt spid="105474"/>
                                        </p:tgtEl>
                                      </p:cBhvr>
                                    </p:animEffect>
                                  </p:childTnLst>
                                </p:cTn>
                              </p:par>
                            </p:childTnLst>
                          </p:cTn>
                        </p:par>
                        <p:par>
                          <p:cTn id="12" fill="hold" nodeType="afterGroup">
                            <p:stCondLst>
                              <p:cond delay="2500"/>
                            </p:stCondLst>
                            <p:childTnLst>
                              <p:par>
                                <p:cTn id="13" presetID="10" presetClass="entr" presetSubtype="0" fill="hold" nodeType="afterEffect">
                                  <p:stCondLst>
                                    <p:cond delay="0"/>
                                  </p:stCondLst>
                                  <p:childTnLst>
                                    <p:set>
                                      <p:cBhvr>
                                        <p:cTn id="14" dur="1" fill="hold">
                                          <p:stCondLst>
                                            <p:cond delay="0"/>
                                          </p:stCondLst>
                                        </p:cTn>
                                        <p:tgtEl>
                                          <p:spTgt spid="105484"/>
                                        </p:tgtEl>
                                        <p:attrNameLst>
                                          <p:attrName>style.visibility</p:attrName>
                                        </p:attrNameLst>
                                      </p:cBhvr>
                                      <p:to>
                                        <p:strVal val="visible"/>
                                      </p:to>
                                    </p:set>
                                    <p:animEffect transition="in" filter="fade">
                                      <p:cBhvr>
                                        <p:cTn id="15" dur="2000"/>
                                        <p:tgtEl>
                                          <p:spTgt spid="105484"/>
                                        </p:tgtEl>
                                      </p:cBhvr>
                                    </p:animEffect>
                                  </p:childTnLst>
                                </p:cTn>
                              </p:par>
                              <p:par>
                                <p:cTn id="16" presetID="10" presetClass="entr" presetSubtype="0" fill="hold" nodeType="withEffect">
                                  <p:stCondLst>
                                    <p:cond delay="0"/>
                                  </p:stCondLst>
                                  <p:childTnLst>
                                    <p:set>
                                      <p:cBhvr>
                                        <p:cTn id="17" dur="1" fill="hold">
                                          <p:stCondLst>
                                            <p:cond delay="0"/>
                                          </p:stCondLst>
                                        </p:cTn>
                                        <p:tgtEl>
                                          <p:spTgt spid="105478"/>
                                        </p:tgtEl>
                                        <p:attrNameLst>
                                          <p:attrName>style.visibility</p:attrName>
                                        </p:attrNameLst>
                                      </p:cBhvr>
                                      <p:to>
                                        <p:strVal val="visible"/>
                                      </p:to>
                                    </p:set>
                                    <p:animEffect transition="in" filter="fade">
                                      <p:cBhvr>
                                        <p:cTn id="18" dur="2000"/>
                                        <p:tgtEl>
                                          <p:spTgt spid="105478"/>
                                        </p:tgtEl>
                                      </p:cBhvr>
                                    </p:animEffect>
                                  </p:childTnLst>
                                </p:cTn>
                              </p:par>
                              <p:par>
                                <p:cTn id="19" presetID="10" presetClass="entr" presetSubtype="0" fill="hold" nodeType="withEffect">
                                  <p:stCondLst>
                                    <p:cond delay="0"/>
                                  </p:stCondLst>
                                  <p:childTnLst>
                                    <p:set>
                                      <p:cBhvr>
                                        <p:cTn id="20" dur="1" fill="hold">
                                          <p:stCondLst>
                                            <p:cond delay="0"/>
                                          </p:stCondLst>
                                        </p:cTn>
                                        <p:tgtEl>
                                          <p:spTgt spid="105512"/>
                                        </p:tgtEl>
                                        <p:attrNameLst>
                                          <p:attrName>style.visibility</p:attrName>
                                        </p:attrNameLst>
                                      </p:cBhvr>
                                      <p:to>
                                        <p:strVal val="visible"/>
                                      </p:to>
                                    </p:set>
                                    <p:animEffect transition="in" filter="fade">
                                      <p:cBhvr>
                                        <p:cTn id="21" dur="2000"/>
                                        <p:tgtEl>
                                          <p:spTgt spid="105512"/>
                                        </p:tgtEl>
                                      </p:cBhvr>
                                    </p:animEffect>
                                  </p:childTnLst>
                                </p:cTn>
                              </p:par>
                              <p:par>
                                <p:cTn id="22" presetID="10" presetClass="entr" presetSubtype="0" fill="hold" nodeType="withEffect">
                                  <p:stCondLst>
                                    <p:cond delay="0"/>
                                  </p:stCondLst>
                                  <p:childTnLst>
                                    <p:set>
                                      <p:cBhvr>
                                        <p:cTn id="23" dur="1" fill="hold">
                                          <p:stCondLst>
                                            <p:cond delay="0"/>
                                          </p:stCondLst>
                                        </p:cTn>
                                        <p:tgtEl>
                                          <p:spTgt spid="105506"/>
                                        </p:tgtEl>
                                        <p:attrNameLst>
                                          <p:attrName>style.visibility</p:attrName>
                                        </p:attrNameLst>
                                      </p:cBhvr>
                                      <p:to>
                                        <p:strVal val="visible"/>
                                      </p:to>
                                    </p:set>
                                    <p:animEffect transition="in" filter="fade">
                                      <p:cBhvr>
                                        <p:cTn id="24" dur="2000"/>
                                        <p:tgtEl>
                                          <p:spTgt spid="10550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5" presetClass="path" presetSubtype="0" accel="50000" fill="hold" nodeType="clickEffect">
                                  <p:stCondLst>
                                    <p:cond delay="0"/>
                                  </p:stCondLst>
                                  <p:childTnLst>
                                    <p:animMotion origin="layout" path="M -4.44444E-6 0.0 L -0.0276 0.00023 " pathEditMode="relative" rAng="0" ptsTypes="AA">
                                      <p:cBhvr>
                                        <p:cTn id="28" dur="200" fill="hold"/>
                                        <p:tgtEl>
                                          <p:spTgt spid="105512"/>
                                        </p:tgtEl>
                                        <p:attrNameLst>
                                          <p:attrName>ppt_x</p:attrName>
                                          <p:attrName>ppt_y</p:attrName>
                                        </p:attrNameLst>
                                      </p:cBhvr>
                                      <p:rCtr x="-1389" y="0"/>
                                    </p:animMotion>
                                  </p:childTnLst>
                                </p:cTn>
                              </p:par>
                              <p:par>
                                <p:cTn id="29" presetID="63" presetClass="path" presetSubtype="0" accel="50000" fill="hold" nodeType="withEffect">
                                  <p:stCondLst>
                                    <p:cond delay="0"/>
                                  </p:stCondLst>
                                  <p:childTnLst>
                                    <p:animMotion origin="layout" path="M -5.55556E-7 1.48148E-6 L 0.02986 0.00023 " pathEditMode="relative" rAng="0" ptsTypes="AA">
                                      <p:cBhvr>
                                        <p:cTn id="30" dur="200" fill="hold"/>
                                        <p:tgtEl>
                                          <p:spTgt spid="105506"/>
                                        </p:tgtEl>
                                        <p:attrNameLst>
                                          <p:attrName>ppt_x</p:attrName>
                                          <p:attrName>ppt_y</p:attrName>
                                        </p:attrNameLst>
                                      </p:cBhvr>
                                      <p:rCtr x="1493" y="0"/>
                                    </p:animMotion>
                                  </p:childTnLst>
                                </p:cTn>
                              </p:par>
                              <p:par>
                                <p:cTn id="31" presetID="35" presetClass="path" presetSubtype="0" accel="50000" fill="hold" nodeType="withEffect">
                                  <p:stCondLst>
                                    <p:cond delay="0"/>
                                  </p:stCondLst>
                                  <p:childTnLst>
                                    <p:animMotion origin="layout" path="M -4.44444E-6 0.0 L -0.0276 0.00023 " pathEditMode="relative" rAng="0" ptsTypes="AA">
                                      <p:cBhvr>
                                        <p:cTn id="32" dur="200" fill="hold"/>
                                        <p:tgtEl>
                                          <p:spTgt spid="105484"/>
                                        </p:tgtEl>
                                        <p:attrNameLst>
                                          <p:attrName>ppt_x</p:attrName>
                                          <p:attrName>ppt_y</p:attrName>
                                        </p:attrNameLst>
                                      </p:cBhvr>
                                      <p:rCtr x="-1389" y="0"/>
                                    </p:animMotion>
                                  </p:childTnLst>
                                </p:cTn>
                              </p:par>
                              <p:par>
                                <p:cTn id="33" presetID="63" presetClass="path" presetSubtype="0" accel="50000" fill="hold" nodeType="withEffect">
                                  <p:stCondLst>
                                    <p:cond delay="0"/>
                                  </p:stCondLst>
                                  <p:childTnLst>
                                    <p:animMotion origin="layout" path="M -5.55556E-7 1.48148E-6 L 0.02986 0.00023 " pathEditMode="relative" rAng="0" ptsTypes="AA">
                                      <p:cBhvr>
                                        <p:cTn id="34" dur="200" fill="hold"/>
                                        <p:tgtEl>
                                          <p:spTgt spid="105478"/>
                                        </p:tgtEl>
                                        <p:attrNameLst>
                                          <p:attrName>ppt_x</p:attrName>
                                          <p:attrName>ppt_y</p:attrName>
                                        </p:attrNameLst>
                                      </p:cBhvr>
                                      <p:rCtr x="1493" y="0"/>
                                    </p:animMotion>
                                  </p:childTnLst>
                                </p:cTn>
                              </p:par>
                            </p:childTnLst>
                          </p:cTn>
                        </p:par>
                        <p:par>
                          <p:cTn id="35" fill="hold" nodeType="afterGroup">
                            <p:stCondLst>
                              <p:cond delay="200"/>
                            </p:stCondLst>
                            <p:childTnLst>
                              <p:par>
                                <p:cTn id="36" presetID="1" presetClass="exit" presetSubtype="0" fill="hold" nodeType="afterEffect">
                                  <p:stCondLst>
                                    <p:cond delay="0"/>
                                  </p:stCondLst>
                                  <p:childTnLst>
                                    <p:set>
                                      <p:cBhvr>
                                        <p:cTn id="37" dur="1" fill="hold">
                                          <p:stCondLst>
                                            <p:cond delay="0"/>
                                          </p:stCondLst>
                                        </p:cTn>
                                        <p:tgtEl>
                                          <p:spTgt spid="105478"/>
                                        </p:tgtEl>
                                        <p:attrNameLst>
                                          <p:attrName>style.visibility</p:attrName>
                                        </p:attrNameLst>
                                      </p:cBhvr>
                                      <p:to>
                                        <p:strVal val="hidden"/>
                                      </p:to>
                                    </p:set>
                                  </p:childTnLst>
                                </p:cTn>
                              </p:par>
                              <p:par>
                                <p:cTn id="38" presetID="1" presetClass="exit" presetSubtype="0" fill="hold" nodeType="withEffect">
                                  <p:stCondLst>
                                    <p:cond delay="0"/>
                                  </p:stCondLst>
                                  <p:childTnLst>
                                    <p:set>
                                      <p:cBhvr>
                                        <p:cTn id="39" dur="1" fill="hold">
                                          <p:stCondLst>
                                            <p:cond delay="0"/>
                                          </p:stCondLst>
                                        </p:cTn>
                                        <p:tgtEl>
                                          <p:spTgt spid="105484"/>
                                        </p:tgtEl>
                                        <p:attrNameLst>
                                          <p:attrName>style.visibility</p:attrName>
                                        </p:attrNameLst>
                                      </p:cBhvr>
                                      <p:to>
                                        <p:strVal val="hidden"/>
                                      </p:to>
                                    </p:set>
                                  </p:childTnLst>
                                </p:cTn>
                              </p:par>
                              <p:par>
                                <p:cTn id="40" presetID="1" presetClass="exit" presetSubtype="0" fill="hold" nodeType="withEffect">
                                  <p:stCondLst>
                                    <p:cond delay="0"/>
                                  </p:stCondLst>
                                  <p:childTnLst>
                                    <p:set>
                                      <p:cBhvr>
                                        <p:cTn id="41" dur="1" fill="hold">
                                          <p:stCondLst>
                                            <p:cond delay="0"/>
                                          </p:stCondLst>
                                        </p:cTn>
                                        <p:tgtEl>
                                          <p:spTgt spid="105506"/>
                                        </p:tgtEl>
                                        <p:attrNameLst>
                                          <p:attrName>style.visibility</p:attrName>
                                        </p:attrNameLst>
                                      </p:cBhvr>
                                      <p:to>
                                        <p:strVal val="hidden"/>
                                      </p:to>
                                    </p:set>
                                  </p:childTnLst>
                                </p:cTn>
                              </p:par>
                              <p:par>
                                <p:cTn id="42" presetID="1" presetClass="exit" presetSubtype="0" fill="hold" nodeType="withEffect">
                                  <p:stCondLst>
                                    <p:cond delay="0"/>
                                  </p:stCondLst>
                                  <p:childTnLst>
                                    <p:set>
                                      <p:cBhvr>
                                        <p:cTn id="43" dur="1" fill="hold">
                                          <p:stCondLst>
                                            <p:cond delay="0"/>
                                          </p:stCondLst>
                                        </p:cTn>
                                        <p:tgtEl>
                                          <p:spTgt spid="105512"/>
                                        </p:tgtEl>
                                        <p:attrNameLst>
                                          <p:attrName>style.visibility</p:attrName>
                                        </p:attrNameLst>
                                      </p:cBhvr>
                                      <p:to>
                                        <p:strVal val="hidden"/>
                                      </p:to>
                                    </p:set>
                                  </p:childTnLst>
                                </p:cTn>
                              </p:par>
                              <p:par>
                                <p:cTn id="44" presetID="1" presetClass="entr" presetSubtype="0" fill="hold" grpId="0" nodeType="withEffect">
                                  <p:stCondLst>
                                    <p:cond delay="0"/>
                                  </p:stCondLst>
                                  <p:childTnLst>
                                    <p:set>
                                      <p:cBhvr>
                                        <p:cTn id="45" dur="1" fill="hold">
                                          <p:stCondLst>
                                            <p:cond delay="0"/>
                                          </p:stCondLst>
                                        </p:cTn>
                                        <p:tgtEl>
                                          <p:spTgt spid="105503"/>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05502"/>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105500"/>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105504"/>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105501"/>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105498"/>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105497"/>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105495"/>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105499"/>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105496"/>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105526"/>
                                        </p:tgtEl>
                                        <p:attrNameLst>
                                          <p:attrName>style.visibility</p:attrName>
                                        </p:attrNameLst>
                                      </p:cBhvr>
                                      <p:to>
                                        <p:strVal val="visible"/>
                                      </p:to>
                                    </p:set>
                                  </p:childTnLst>
                                </p:cTn>
                              </p:par>
                              <p:par>
                                <p:cTn id="66" presetID="1" presetClass="entr" presetSubtype="0" fill="hold" grpId="0" nodeType="withEffect">
                                  <p:stCondLst>
                                    <p:cond delay="0"/>
                                  </p:stCondLst>
                                  <p:childTnLst>
                                    <p:set>
                                      <p:cBhvr>
                                        <p:cTn id="67" dur="1" fill="hold">
                                          <p:stCondLst>
                                            <p:cond delay="0"/>
                                          </p:stCondLst>
                                        </p:cTn>
                                        <p:tgtEl>
                                          <p:spTgt spid="105525"/>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105523"/>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105527"/>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105524"/>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105521"/>
                                        </p:tgtEl>
                                        <p:attrNameLst>
                                          <p:attrName>style.visibility</p:attrName>
                                        </p:attrNameLst>
                                      </p:cBhvr>
                                      <p:to>
                                        <p:strVal val="visible"/>
                                      </p:to>
                                    </p:set>
                                  </p:childTnLst>
                                </p:cTn>
                              </p:par>
                              <p:par>
                                <p:cTn id="76" presetID="1" presetClass="entr" presetSubtype="0" fill="hold" grpId="0" nodeType="withEffect">
                                  <p:stCondLst>
                                    <p:cond delay="0"/>
                                  </p:stCondLst>
                                  <p:childTnLst>
                                    <p:set>
                                      <p:cBhvr>
                                        <p:cTn id="77" dur="1" fill="hold">
                                          <p:stCondLst>
                                            <p:cond delay="0"/>
                                          </p:stCondLst>
                                        </p:cTn>
                                        <p:tgtEl>
                                          <p:spTgt spid="105520"/>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105518"/>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105522"/>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105519"/>
                                        </p:tgtEl>
                                        <p:attrNameLst>
                                          <p:attrName>style.visibility</p:attrName>
                                        </p:attrNameLst>
                                      </p:cBhvr>
                                      <p:to>
                                        <p:strVal val="visible"/>
                                      </p:to>
                                    </p:set>
                                  </p:childTnLst>
                                </p:cTn>
                              </p:par>
                              <p:par>
                                <p:cTn id="84" presetID="0" presetClass="path" presetSubtype="0" decel="50000" fill="hold" grpId="1" nodeType="withEffect">
                                  <p:stCondLst>
                                    <p:cond delay="0"/>
                                  </p:stCondLst>
                                  <p:childTnLst>
                                    <p:animMotion origin="layout" path="M 3.61111E-6 0.0 C 0.01527 0.00231 0.03073 0.00486 0.03906 -0.00347 C 0.04739 -0.01181 0.05416 -0.03264 0.05 -0.05069 C 0.04583 -0.06875 0.01458 -0.1 0.01406 -0.1125 C 0.01354 -0.125 0.0401 -0.12338 0.04705 -0.12639 " pathEditMode="relative" rAng="0" ptsTypes="aaaaa">
                                      <p:cBhvr>
                                        <p:cTn id="85" dur="2000" fill="hold"/>
                                        <p:tgtEl>
                                          <p:spTgt spid="105496"/>
                                        </p:tgtEl>
                                        <p:attrNameLst>
                                          <p:attrName>ppt_x</p:attrName>
                                          <p:attrName>ppt_y</p:attrName>
                                        </p:attrNameLst>
                                      </p:cBhvr>
                                      <p:rCtr x="2708" y="-6088"/>
                                    </p:animMotion>
                                  </p:childTnLst>
                                </p:cTn>
                              </p:par>
                              <p:par>
                                <p:cTn id="86" presetID="0" presetClass="path" presetSubtype="0" decel="50000" fill="hold" grpId="1" nodeType="withEffect">
                                  <p:stCondLst>
                                    <p:cond delay="0"/>
                                  </p:stCondLst>
                                  <p:childTnLst>
                                    <p:animMotion origin="layout" path="M -4.44444E-6 -2.96296E-6 C 0.01146 0.01806 0.02292 0.03635 0.03907 0.03056 C 0.05521 0.02477 0.09237 -0.01597 0.09636 -0.03426 C 0.10035 -0.05231 0.06771 -0.0625 0.0625 -0.07986 C 0.0573 -0.09722 0.06667 -0.12477 0.06511 -0.13819 C 0.06355 -0.15162 0.05591 -0.15555 0.05348 -0.16018 " pathEditMode="relative" rAng="0" ptsTypes="aaaaaa">
                                      <p:cBhvr>
                                        <p:cTn id="87" dur="2000" fill="hold"/>
                                        <p:tgtEl>
                                          <p:spTgt spid="105495"/>
                                        </p:tgtEl>
                                        <p:attrNameLst>
                                          <p:attrName>ppt_x</p:attrName>
                                          <p:attrName>ppt_y</p:attrName>
                                        </p:attrNameLst>
                                      </p:cBhvr>
                                      <p:rCtr x="5017" y="-6204"/>
                                    </p:animMotion>
                                  </p:childTnLst>
                                </p:cTn>
                              </p:par>
                              <p:par>
                                <p:cTn id="88" presetID="0" presetClass="path" presetSubtype="0" decel="50000" fill="hold" grpId="1" nodeType="withEffect">
                                  <p:stCondLst>
                                    <p:cond delay="0"/>
                                  </p:stCondLst>
                                  <p:childTnLst>
                                    <p:animMotion origin="layout" path="M 3.61111E-6 -2.96296E-6 C 0.01527 -0.01435 0.03055 -0.02847 0.0177 -0.04652 C 0.00486 -0.06458 -0.06216 -0.08981 -0.07709 -0.10764 C -0.09202 -0.12546 -0.07327 -0.14375 -0.07223 -0.15324 " pathEditMode="relative" rAng="0" ptsTypes="aaaa">
                                      <p:cBhvr>
                                        <p:cTn id="89" dur="2000" fill="hold"/>
                                        <p:tgtEl>
                                          <p:spTgt spid="105500"/>
                                        </p:tgtEl>
                                        <p:attrNameLst>
                                          <p:attrName>ppt_x</p:attrName>
                                          <p:attrName>ppt_y</p:attrName>
                                        </p:attrNameLst>
                                      </p:cBhvr>
                                      <p:rCtr x="-3073" y="-7662"/>
                                    </p:animMotion>
                                  </p:childTnLst>
                                </p:cTn>
                              </p:par>
                              <p:par>
                                <p:cTn id="90" presetID="0" presetClass="path" presetSubtype="0" decel="50000" fill="hold" grpId="1" nodeType="withEffect">
                                  <p:stCondLst>
                                    <p:cond delay="0"/>
                                  </p:stCondLst>
                                  <p:childTnLst>
                                    <p:animMotion origin="layout" path="M 0.0 -2.22222E-6 C 0.00156 -0.01111 0.0033 -0.02199 -0.01771 -0.03541 C -0.03872 -0.04884 -0.11354 -0.06412 -0.12552 -0.08055 C -0.1375 -0.09699 -0.09705 -0.12338 -0.08958 -0.13472 " pathEditMode="relative" rAng="0" ptsTypes="aaaa">
                                      <p:cBhvr>
                                        <p:cTn id="91" dur="2000" fill="hold"/>
                                        <p:tgtEl>
                                          <p:spTgt spid="105504"/>
                                        </p:tgtEl>
                                        <p:attrNameLst>
                                          <p:attrName>ppt_x</p:attrName>
                                          <p:attrName>ppt_y</p:attrName>
                                        </p:attrNameLst>
                                      </p:cBhvr>
                                      <p:rCtr x="-6719" y="-6736"/>
                                    </p:animMotion>
                                  </p:childTnLst>
                                </p:cTn>
                              </p:par>
                              <p:par>
                                <p:cTn id="92" presetID="0" presetClass="path" presetSubtype="0" decel="50000" fill="hold" grpId="1" nodeType="withEffect">
                                  <p:stCondLst>
                                    <p:cond delay="0"/>
                                  </p:stCondLst>
                                  <p:childTnLst>
                                    <p:animMotion origin="layout" path="M 1.66667E-6 0.0 C 0.00764 -0.03704 0.01545 -0.07407 0.03437 -0.05347 C 0.0533 -0.03287 0.08524 0.08495 0.11354 0.12361 C 0.14184 0.16227 0.18576 0.16713 0.20469 0.17847 " pathEditMode="relative" rAng="0" ptsTypes="aaaa">
                                      <p:cBhvr>
                                        <p:cTn id="93" dur="2000" fill="hold"/>
                                        <p:tgtEl>
                                          <p:spTgt spid="105501"/>
                                        </p:tgtEl>
                                        <p:attrNameLst>
                                          <p:attrName>ppt_x</p:attrName>
                                          <p:attrName>ppt_y</p:attrName>
                                        </p:attrNameLst>
                                      </p:cBhvr>
                                      <p:rCtr x="10226" y="5208"/>
                                    </p:animMotion>
                                  </p:childTnLst>
                                </p:cTn>
                              </p:par>
                              <p:par>
                                <p:cTn id="94" presetID="0" presetClass="path" presetSubtype="0" decel="50000" fill="hold" grpId="1" nodeType="withEffect">
                                  <p:stCondLst>
                                    <p:cond delay="0"/>
                                  </p:stCondLst>
                                  <p:childTnLst>
                                    <p:animMotion origin="layout" path="M 1.94444E-6 -2.22222E-6 C 0.00191 -0.03657 0.00416 -0.07291 0.01232 -0.07569 C 0.02048 -0.07847 0.04375 -0.03958 0.04826 -0.01597 C 0.05278 0.00764 0.02726 0.03797 0.03958 0.06667 C 0.05191 0.09537 0.10538 0.13773 0.12257 0.15625 " pathEditMode="relative" rAng="0" ptsTypes="aaaaa">
                                      <p:cBhvr>
                                        <p:cTn id="95" dur="2000" fill="hold"/>
                                        <p:tgtEl>
                                          <p:spTgt spid="105499"/>
                                        </p:tgtEl>
                                        <p:attrNameLst>
                                          <p:attrName>ppt_x</p:attrName>
                                          <p:attrName>ppt_y</p:attrName>
                                        </p:attrNameLst>
                                      </p:cBhvr>
                                      <p:rCtr x="6128" y="3889"/>
                                    </p:animMotion>
                                  </p:childTnLst>
                                </p:cTn>
                              </p:par>
                              <p:par>
                                <p:cTn id="96" presetID="0" presetClass="path" presetSubtype="0" decel="50000" fill="hold" grpId="1" nodeType="withEffect">
                                  <p:stCondLst>
                                    <p:cond delay="0"/>
                                  </p:stCondLst>
                                  <p:childTnLst>
                                    <p:animMotion origin="layout" path="M 1.94444E-6 0.0 C 0.00278 -0.01667 0.00555 -0.0331 0.01302 -0.03819 C 0.02048 -0.04329 0.0375 -0.02917 0.04479 -0.03056 C 0.05208 -0.03194 0.05364 -0.05116 0.05729 -0.04653 C 0.06094 -0.0419 0.0651 -0.00949 0.06666 -0.00208 " pathEditMode="relative" rAng="0" ptsTypes="aaaaA">
                                      <p:cBhvr>
                                        <p:cTn id="97" dur="2000" fill="hold"/>
                                        <p:tgtEl>
                                          <p:spTgt spid="105503"/>
                                        </p:tgtEl>
                                        <p:attrNameLst>
                                          <p:attrName>ppt_x</p:attrName>
                                          <p:attrName>ppt_y</p:attrName>
                                        </p:attrNameLst>
                                      </p:cBhvr>
                                      <p:rCtr x="3333" y="-2569"/>
                                    </p:animMotion>
                                  </p:childTnLst>
                                </p:cTn>
                              </p:par>
                              <p:par>
                                <p:cTn id="98" presetID="0" presetClass="path" presetSubtype="0" decel="50000" fill="hold" grpId="1" nodeType="withEffect">
                                  <p:stCondLst>
                                    <p:cond delay="0"/>
                                  </p:stCondLst>
                                  <p:childTnLst>
                                    <p:animMotion origin="layout" path="M 0.00174 -0.00046 C 0.00469 -0.00463 0.01806 0.00278 0.02205 0.00695 C 0.02622 0.01111 0.02882 0.0206 0.0257 0.025 C 0.02275 0.0294 0.00782 0.03681 0.00382 0.03264 C -0.00017 0.02848 -0.00121 0.00371 0.00174 -0.00046 Z " pathEditMode="relative" rAng="0" ptsTypes="aaaaa">
                                      <p:cBhvr>
                                        <p:cTn id="99" dur="2000" fill="hold"/>
                                        <p:tgtEl>
                                          <p:spTgt spid="105497"/>
                                        </p:tgtEl>
                                        <p:attrNameLst>
                                          <p:attrName>ppt_x</p:attrName>
                                          <p:attrName>ppt_y</p:attrName>
                                        </p:attrNameLst>
                                      </p:cBhvr>
                                      <p:rCtr x="1198" y="1644"/>
                                    </p:animMotion>
                                  </p:childTnLst>
                                </p:cTn>
                              </p:par>
                              <p:par>
                                <p:cTn id="100" presetID="0" presetClass="path" presetSubtype="0" decel="50000" fill="hold" grpId="1" nodeType="withEffect">
                                  <p:stCondLst>
                                    <p:cond delay="0"/>
                                  </p:stCondLst>
                                  <p:childTnLst>
                                    <p:animMotion origin="layout" path="M 1.11111E-6 0.0 C 0.00208 0.01435 0.00434 0.02894 -0.00122 0.03403 C -0.0066 0.03889 -0.02361 0.0294 -0.03281 0.02986 C -0.04184 0.03032 -0.05035 0.04213 -0.05556 0.03704 C -0.06076 0.03218 -0.06267 0.00625 -0.06389 0.00023 " pathEditMode="relative" rAng="0" ptsTypes="aaaaA">
                                      <p:cBhvr>
                                        <p:cTn id="101" dur="2000" fill="hold"/>
                                        <p:tgtEl>
                                          <p:spTgt spid="105498"/>
                                        </p:tgtEl>
                                        <p:attrNameLst>
                                          <p:attrName>ppt_x</p:attrName>
                                          <p:attrName>ppt_y</p:attrName>
                                        </p:attrNameLst>
                                      </p:cBhvr>
                                      <p:rCtr x="-2986" y="2106"/>
                                    </p:animMotion>
                                  </p:childTnLst>
                                </p:cTn>
                              </p:par>
                              <p:par>
                                <p:cTn id="102" presetID="0" presetClass="path" presetSubtype="0" decel="50000" fill="hold" grpId="1" nodeType="withEffect">
                                  <p:stCondLst>
                                    <p:cond delay="0"/>
                                  </p:stCondLst>
                                  <p:childTnLst>
                                    <p:animMotion origin="layout" path="M -2.77778E-7 -4.44444E-6 C -0.00087 0.0051 -0.01146 -0.01365 -0.00781 -0.01713 C -0.00417 -0.0206 0.02101 -0.01643 0.02188 -0.02152 C 0.02274 -0.02662 0.00139 -0.05138 -0.00243 -0.04791 C -0.00625 -0.04444 0.00087 -0.00509 -2.77778E-7 -4.44444E-6 Z " pathEditMode="relative" rAng="0" ptsTypes="aaaaa">
                                      <p:cBhvr>
                                        <p:cTn id="103" dur="2000" fill="hold"/>
                                        <p:tgtEl>
                                          <p:spTgt spid="105502"/>
                                        </p:tgtEl>
                                        <p:attrNameLst>
                                          <p:attrName>ppt_x</p:attrName>
                                          <p:attrName>ppt_y</p:attrName>
                                        </p:attrNameLst>
                                      </p:cBhvr>
                                      <p:rCtr x="556" y="-2315"/>
                                    </p:animMotion>
                                  </p:childTnLst>
                                </p:cTn>
                              </p:par>
                              <p:par>
                                <p:cTn id="104" presetID="0" presetClass="path" presetSubtype="0" decel="50000" fill="hold" grpId="1" nodeType="withEffect">
                                  <p:stCondLst>
                                    <p:cond delay="0"/>
                                  </p:stCondLst>
                                  <p:childTnLst>
                                    <p:animMotion origin="layout" path="M -3.61111E-6 -6.66667E-6 C 0.01528 0.00231 0.03073 0.00486 0.03906 -0.00348 C 0.0474 -0.01181 0.05417 -0.03264 0.05 -0.0507 C 0.04583 -0.06876 0.01476 -0.09792 0.01406 -0.11251 C 0.01337 -0.12709 0.02951 -0.13264 0.04583 -0.1382 " pathEditMode="relative" ptsTypes="aaaaA">
                                      <p:cBhvr>
                                        <p:cTn id="105" dur="2000" fill="hold"/>
                                        <p:tgtEl>
                                          <p:spTgt spid="105519"/>
                                        </p:tgtEl>
                                        <p:attrNameLst>
                                          <p:attrName>ppt_x</p:attrName>
                                          <p:attrName>ppt_y</p:attrName>
                                        </p:attrNameLst>
                                      </p:cBhvr>
                                    </p:animMotion>
                                  </p:childTnLst>
                                </p:cTn>
                              </p:par>
                              <p:par>
                                <p:cTn id="106" presetID="0" presetClass="path" presetSubtype="0" decel="50000" fill="hold" grpId="1" nodeType="withEffect">
                                  <p:stCondLst>
                                    <p:cond delay="0"/>
                                  </p:stCondLst>
                                  <p:childTnLst>
                                    <p:animMotion origin="layout" path="M 1.11111E-6 -2.59259E-6 C 0.01146 0.01806 0.02292 0.03635 0.03907 0.03056 C 0.05521 0.02477 0.09236 -0.01574 0.09636 -0.03402 C 0.10035 -0.05231 0.06771 -0.0625 0.0625 -0.07986 C 0.0573 -0.09722 0.06632 -0.12222 0.06511 -0.13819 C 0.06389 -0.15416 0.0592 -0.16504 0.05469 -0.17569 " pathEditMode="relative" ptsTypes="aaaaaA">
                                      <p:cBhvr>
                                        <p:cTn id="107" dur="2000" fill="hold"/>
                                        <p:tgtEl>
                                          <p:spTgt spid="105518"/>
                                        </p:tgtEl>
                                        <p:attrNameLst>
                                          <p:attrName>ppt_x</p:attrName>
                                          <p:attrName>ppt_y</p:attrName>
                                        </p:attrNameLst>
                                      </p:cBhvr>
                                    </p:animMotion>
                                  </p:childTnLst>
                                </p:cTn>
                              </p:par>
                              <p:par>
                                <p:cTn id="108" presetID="0" presetClass="path" presetSubtype="0" decel="50000" fill="hold" grpId="1" nodeType="withEffect">
                                  <p:stCondLst>
                                    <p:cond delay="0"/>
                                  </p:stCondLst>
                                  <p:childTnLst>
                                    <p:animMotion origin="layout" path="M 1.66667E-6 -2.59259E-6 C 0.01528 -0.01435 0.0401 -0.03518 0.01771 -0.04653 C -0.00469 -0.05787 -0.09479 -0.0544 -0.13438 -0.06828 C -0.17396 -0.08217 -0.20243 -0.11713 -0.22031 -0.13009 " pathEditMode="relative" rAng="0" ptsTypes="aaaa">
                                      <p:cBhvr>
                                        <p:cTn id="109" dur="2000" fill="hold"/>
                                        <p:tgtEl>
                                          <p:spTgt spid="105523"/>
                                        </p:tgtEl>
                                        <p:attrNameLst>
                                          <p:attrName>ppt_x</p:attrName>
                                          <p:attrName>ppt_y</p:attrName>
                                        </p:attrNameLst>
                                      </p:cBhvr>
                                      <p:rCtr x="-9010" y="-6505"/>
                                    </p:animMotion>
                                  </p:childTnLst>
                                </p:cTn>
                              </p:par>
                              <p:par>
                                <p:cTn id="110" presetID="0" presetClass="path" presetSubtype="0" decel="50000" fill="hold" grpId="1" nodeType="withEffect">
                                  <p:stCondLst>
                                    <p:cond delay="0"/>
                                  </p:stCondLst>
                                  <p:childTnLst>
                                    <p:animMotion origin="layout" path="M -1.94444E-6 -1.85185E-6 C 0.00156 -0.01111 0.0125 -0.03171 -0.01771 -0.03541 C -0.04791 -0.03912 -0.14548 -0.00949 -0.18142 -0.02199 C -0.21736 -0.03449 -0.22222 -0.09236 -0.23298 -0.11088 " pathEditMode="relative" rAng="0" ptsTypes="aaaa">
                                      <p:cBhvr>
                                        <p:cTn id="111" dur="2000" fill="hold"/>
                                        <p:tgtEl>
                                          <p:spTgt spid="105527"/>
                                        </p:tgtEl>
                                        <p:attrNameLst>
                                          <p:attrName>ppt_x</p:attrName>
                                          <p:attrName>ppt_y</p:attrName>
                                        </p:attrNameLst>
                                      </p:cBhvr>
                                      <p:rCtr x="-11024" y="-5556"/>
                                    </p:animMotion>
                                  </p:childTnLst>
                                </p:cTn>
                              </p:par>
                              <p:par>
                                <p:cTn id="112" presetID="0" presetClass="path" presetSubtype="0" decel="50000" fill="hold" grpId="1" nodeType="withEffect">
                                  <p:stCondLst>
                                    <p:cond delay="0"/>
                                  </p:stCondLst>
                                  <p:childTnLst>
                                    <p:animMotion origin="layout" path="M -2.77778E-7 3.7037E-7 C 0.00764 -0.03704 0.01545 -0.07407 0.03438 -0.05347 C 0.0533 -0.03287 0.07483 0.12569 0.11354 0.12361 C 0.15226 0.12153 0.23507 -0.02639 0.26701 -0.06574 " pathEditMode="relative" rAng="0" ptsTypes="aaaa">
                                      <p:cBhvr>
                                        <p:cTn id="113" dur="2000" fill="hold"/>
                                        <p:tgtEl>
                                          <p:spTgt spid="105524"/>
                                        </p:tgtEl>
                                        <p:attrNameLst>
                                          <p:attrName>ppt_x</p:attrName>
                                          <p:attrName>ppt_y</p:attrName>
                                        </p:attrNameLst>
                                      </p:cBhvr>
                                      <p:rCtr x="13351" y="2569"/>
                                    </p:animMotion>
                                  </p:childTnLst>
                                </p:cTn>
                              </p:par>
                              <p:par>
                                <p:cTn id="114" presetID="0" presetClass="path" presetSubtype="0" decel="50000" fill="hold" grpId="1" nodeType="withEffect">
                                  <p:stCondLst>
                                    <p:cond delay="0"/>
                                  </p:stCondLst>
                                  <p:childTnLst>
                                    <p:animMotion origin="layout" path="M 0.0 -1.85185E-6 C 0.00191 -0.03657 0.00417 -0.07291 0.01233 -0.07569 C 0.02049 -0.07847 0.04375 -0.03958 0.04826 -0.01597 C 0.05278 0.00764 0.01701 0.07709 0.03958 0.06667 C 0.06215 0.05625 0.15382 -0.04861 0.18385 -0.07893 " pathEditMode="relative" rAng="0" ptsTypes="aaaaa">
                                      <p:cBhvr>
                                        <p:cTn id="115" dur="2000" fill="hold"/>
                                        <p:tgtEl>
                                          <p:spTgt spid="105522"/>
                                        </p:tgtEl>
                                        <p:attrNameLst>
                                          <p:attrName>ppt_x</p:attrName>
                                          <p:attrName>ppt_y</p:attrName>
                                        </p:attrNameLst>
                                      </p:cBhvr>
                                      <p:rCtr x="9184" y="-93"/>
                                    </p:animMotion>
                                  </p:childTnLst>
                                </p:cTn>
                              </p:par>
                              <p:par>
                                <p:cTn id="116" presetID="0" presetClass="path" presetSubtype="0" decel="50000" fill="hold" grpId="1" nodeType="withEffect">
                                  <p:stCondLst>
                                    <p:cond delay="0"/>
                                  </p:stCondLst>
                                  <p:childTnLst>
                                    <p:animMotion origin="layout" path="M 1.94444E-6 0.0 C 0.00278 -0.01667 0.00555 -0.0331 0.01302 -0.03819 C 0.02048 -0.04329 0.0375 -0.02917 0.04479 -0.03056 C 0.05208 -0.03194 0.05364 -0.05116 0.05729 -0.04653 C 0.06094 -0.0419 0.0651 -0.00949 0.06666 -0.00208 " pathEditMode="relative" rAng="0" ptsTypes="aaaaA">
                                      <p:cBhvr>
                                        <p:cTn id="117" dur="2000" fill="hold"/>
                                        <p:tgtEl>
                                          <p:spTgt spid="105526"/>
                                        </p:tgtEl>
                                        <p:attrNameLst>
                                          <p:attrName>ppt_x</p:attrName>
                                          <p:attrName>ppt_y</p:attrName>
                                        </p:attrNameLst>
                                      </p:cBhvr>
                                      <p:rCtr x="3333" y="-2569"/>
                                    </p:animMotion>
                                  </p:childTnLst>
                                </p:cTn>
                              </p:par>
                              <p:par>
                                <p:cTn id="118" presetID="0" presetClass="path" presetSubtype="0" decel="50000" fill="hold" grpId="1" nodeType="withEffect">
                                  <p:stCondLst>
                                    <p:cond delay="0"/>
                                  </p:stCondLst>
                                  <p:childTnLst>
                                    <p:animMotion origin="layout" path="M 0.00174 -0.00046 C 0.00469 -0.00463 0.01806 0.00278 0.02205 0.00695 C 0.02622 0.01111 0.02882 0.0206 0.0257 0.025 C 0.02275 0.0294 0.00782 0.03681 0.00382 0.03264 C -0.00017 0.02848 -0.00121 0.00371 0.00174 -0.00046 Z " pathEditMode="relative" rAng="0" ptsTypes="aaaaa">
                                      <p:cBhvr>
                                        <p:cTn id="119" dur="2000" fill="hold"/>
                                        <p:tgtEl>
                                          <p:spTgt spid="105520"/>
                                        </p:tgtEl>
                                        <p:attrNameLst>
                                          <p:attrName>ppt_x</p:attrName>
                                          <p:attrName>ppt_y</p:attrName>
                                        </p:attrNameLst>
                                      </p:cBhvr>
                                      <p:rCtr x="1198" y="1644"/>
                                    </p:animMotion>
                                  </p:childTnLst>
                                </p:cTn>
                              </p:par>
                              <p:par>
                                <p:cTn id="120" presetID="0" presetClass="path" presetSubtype="0" decel="50000" fill="hold" grpId="1" nodeType="withEffect">
                                  <p:stCondLst>
                                    <p:cond delay="0"/>
                                  </p:stCondLst>
                                  <p:childTnLst>
                                    <p:animMotion origin="layout" path="M 1.11111E-6 0.0 C 0.00208 0.01435 0.00434 0.02894 -0.00122 0.03403 C -0.0066 0.03889 -0.02361 0.0294 -0.03281 0.02986 C -0.04184 0.03032 -0.05035 0.04213 -0.05556 0.03704 C -0.06076 0.03218 -0.06267 0.00625 -0.06389 0.00023 " pathEditMode="relative" rAng="0" ptsTypes="aaaaA">
                                      <p:cBhvr>
                                        <p:cTn id="121" dur="2000" fill="hold"/>
                                        <p:tgtEl>
                                          <p:spTgt spid="105521"/>
                                        </p:tgtEl>
                                        <p:attrNameLst>
                                          <p:attrName>ppt_x</p:attrName>
                                          <p:attrName>ppt_y</p:attrName>
                                        </p:attrNameLst>
                                      </p:cBhvr>
                                      <p:rCtr x="-2986" y="2106"/>
                                    </p:animMotion>
                                  </p:childTnLst>
                                </p:cTn>
                              </p:par>
                              <p:par>
                                <p:cTn id="122" presetID="0" presetClass="path" presetSubtype="0" decel="50000" fill="hold" grpId="1" nodeType="withEffect">
                                  <p:stCondLst>
                                    <p:cond delay="0"/>
                                  </p:stCondLst>
                                  <p:childTnLst>
                                    <p:animMotion origin="layout" path="M -2.77778E-7 -4.44444E-6 C -0.00087 0.0051 -0.01146 -0.01365 -0.00781 -0.01713 C -0.00417 -0.0206 0.02101 -0.01643 0.02188 -0.02152 C 0.02274 -0.02662 0.00139 -0.05138 -0.00243 -0.04791 C -0.00625 -0.04444 0.00087 -0.00509 -2.77778E-7 -4.44444E-6 Z " pathEditMode="relative" rAng="0" ptsTypes="aaaaa">
                                      <p:cBhvr>
                                        <p:cTn id="123" dur="2000" fill="hold"/>
                                        <p:tgtEl>
                                          <p:spTgt spid="105525"/>
                                        </p:tgtEl>
                                        <p:attrNameLst>
                                          <p:attrName>ppt_x</p:attrName>
                                          <p:attrName>ppt_y</p:attrName>
                                        </p:attrNameLst>
                                      </p:cBhvr>
                                      <p:rCtr x="556" y="-2315"/>
                                    </p:animMotion>
                                  </p:childTnLst>
                                </p:cTn>
                              </p:par>
                            </p:childTnLst>
                          </p:cTn>
                        </p:par>
                        <p:par>
                          <p:cTn id="124" fill="hold" nodeType="afterGroup">
                            <p:stCondLst>
                              <p:cond delay="2200"/>
                            </p:stCondLst>
                            <p:childTnLst>
                              <p:par>
                                <p:cTn id="125" presetID="23" presetClass="entr" presetSubtype="16" fill="hold" grpId="0" nodeType="afterEffect">
                                  <p:stCondLst>
                                    <p:cond delay="0"/>
                                  </p:stCondLst>
                                  <p:childTnLst>
                                    <p:set>
                                      <p:cBhvr>
                                        <p:cTn id="126" dur="1" fill="hold">
                                          <p:stCondLst>
                                            <p:cond delay="0"/>
                                          </p:stCondLst>
                                        </p:cTn>
                                        <p:tgtEl>
                                          <p:spTgt spid="105493"/>
                                        </p:tgtEl>
                                        <p:attrNameLst>
                                          <p:attrName>style.visibility</p:attrName>
                                        </p:attrNameLst>
                                      </p:cBhvr>
                                      <p:to>
                                        <p:strVal val="visible"/>
                                      </p:to>
                                    </p:set>
                                    <p:anim calcmode="lin" valueType="num">
                                      <p:cBhvr>
                                        <p:cTn id="127" dur="500" fill="hold"/>
                                        <p:tgtEl>
                                          <p:spTgt spid="105493"/>
                                        </p:tgtEl>
                                        <p:attrNameLst>
                                          <p:attrName>ppt_w</p:attrName>
                                        </p:attrNameLst>
                                      </p:cBhvr>
                                      <p:tavLst>
                                        <p:tav tm="0">
                                          <p:val>
                                            <p:fltVal val="0"/>
                                          </p:val>
                                        </p:tav>
                                        <p:tav tm="100000">
                                          <p:val>
                                            <p:strVal val="#ppt_w"/>
                                          </p:val>
                                        </p:tav>
                                      </p:tavLst>
                                    </p:anim>
                                    <p:anim calcmode="lin" valueType="num">
                                      <p:cBhvr>
                                        <p:cTn id="128" dur="500" fill="hold"/>
                                        <p:tgtEl>
                                          <p:spTgt spid="10549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93" grpId="0" animBg="1"/>
      <p:bldP spid="105495" grpId="0" animBg="1"/>
      <p:bldP spid="105495" grpId="1" animBg="1"/>
      <p:bldP spid="105496" grpId="0" animBg="1"/>
      <p:bldP spid="105496" grpId="1" animBg="1"/>
      <p:bldP spid="105497" grpId="0" animBg="1"/>
      <p:bldP spid="105497" grpId="1" animBg="1"/>
      <p:bldP spid="105498" grpId="0" animBg="1"/>
      <p:bldP spid="105498" grpId="1" animBg="1"/>
      <p:bldP spid="105499" grpId="0" animBg="1"/>
      <p:bldP spid="105499" grpId="1" animBg="1"/>
      <p:bldP spid="105500" grpId="0" animBg="1"/>
      <p:bldP spid="105500" grpId="1" animBg="1"/>
      <p:bldP spid="105501" grpId="0" animBg="1"/>
      <p:bldP spid="105501" grpId="1" animBg="1"/>
      <p:bldP spid="105502" grpId="0" animBg="1"/>
      <p:bldP spid="105502" grpId="1" animBg="1"/>
      <p:bldP spid="105503" grpId="0" animBg="1"/>
      <p:bldP spid="105503" grpId="1" animBg="1"/>
      <p:bldP spid="105504" grpId="0" animBg="1"/>
      <p:bldP spid="105504" grpId="1" animBg="1"/>
      <p:bldP spid="105505" grpId="0" animBg="1"/>
      <p:bldP spid="105518" grpId="0" animBg="1"/>
      <p:bldP spid="105518" grpId="1" animBg="1"/>
      <p:bldP spid="105519" grpId="0" animBg="1"/>
      <p:bldP spid="105519" grpId="1" animBg="1"/>
      <p:bldP spid="105520" grpId="0" animBg="1"/>
      <p:bldP spid="105520" grpId="1" animBg="1"/>
      <p:bldP spid="105521" grpId="0" animBg="1"/>
      <p:bldP spid="105521" grpId="1" animBg="1"/>
      <p:bldP spid="105522" grpId="0" animBg="1"/>
      <p:bldP spid="105522" grpId="1" animBg="1"/>
      <p:bldP spid="105523" grpId="0" animBg="1"/>
      <p:bldP spid="105523" grpId="1" animBg="1"/>
      <p:bldP spid="105524" grpId="0" animBg="1"/>
      <p:bldP spid="105524" grpId="1" animBg="1"/>
      <p:bldP spid="105525" grpId="0" animBg="1"/>
      <p:bldP spid="105525" grpId="1" animBg="1"/>
      <p:bldP spid="105526" grpId="0" animBg="1"/>
      <p:bldP spid="105526" grpId="1" animBg="1"/>
      <p:bldP spid="105527" grpId="0" animBg="1"/>
      <p:bldP spid="105527" grpId="1"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6498" name="Group 2"/>
          <p:cNvGrpSpPr>
            <a:grpSpLocks/>
          </p:cNvGrpSpPr>
          <p:nvPr/>
        </p:nvGrpSpPr>
        <p:grpSpPr bwMode="auto">
          <a:xfrm>
            <a:off x="4121150" y="2852738"/>
            <a:ext cx="468313" cy="561975"/>
            <a:chOff x="2596" y="1797"/>
            <a:chExt cx="295" cy="354"/>
          </a:xfrm>
        </p:grpSpPr>
        <p:sp>
          <p:nvSpPr>
            <p:cNvPr id="106499" name="Oval 3"/>
            <p:cNvSpPr>
              <a:spLocks noChangeArrowheads="1"/>
            </p:cNvSpPr>
            <p:nvPr/>
          </p:nvSpPr>
          <p:spPr bwMode="auto">
            <a:xfrm>
              <a:off x="2596" y="1797"/>
              <a:ext cx="181" cy="140"/>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6500" name="Oval 4"/>
            <p:cNvSpPr>
              <a:spLocks noChangeArrowheads="1"/>
            </p:cNvSpPr>
            <p:nvPr/>
          </p:nvSpPr>
          <p:spPr bwMode="auto">
            <a:xfrm>
              <a:off x="2845" y="2115"/>
              <a:ext cx="46" cy="36"/>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6501" name="Oval 5"/>
            <p:cNvSpPr>
              <a:spLocks noChangeArrowheads="1"/>
            </p:cNvSpPr>
            <p:nvPr/>
          </p:nvSpPr>
          <p:spPr bwMode="auto">
            <a:xfrm>
              <a:off x="2732" y="1979"/>
              <a:ext cx="107" cy="95"/>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106502" name="Oval 6"/>
          <p:cNvSpPr>
            <a:spLocks noChangeArrowheads="1"/>
          </p:cNvSpPr>
          <p:nvPr/>
        </p:nvSpPr>
        <p:spPr bwMode="auto">
          <a:xfrm>
            <a:off x="231775" y="260350"/>
            <a:ext cx="4192588" cy="3313113"/>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6503" name="Oval 7"/>
          <p:cNvSpPr>
            <a:spLocks noChangeArrowheads="1"/>
          </p:cNvSpPr>
          <p:nvPr/>
        </p:nvSpPr>
        <p:spPr bwMode="auto">
          <a:xfrm flipH="1">
            <a:off x="4700588" y="260350"/>
            <a:ext cx="4192587" cy="3313113"/>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6507" name="Text Box 11"/>
          <p:cNvSpPr txBox="1">
            <a:spLocks noChangeArrowheads="1"/>
          </p:cNvSpPr>
          <p:nvPr/>
        </p:nvSpPr>
        <p:spPr bwMode="auto">
          <a:xfrm>
            <a:off x="1787525" y="706438"/>
            <a:ext cx="973138" cy="346075"/>
          </a:xfrm>
          <a:prstGeom prst="rect">
            <a:avLst/>
          </a:prstGeom>
          <a:solidFill>
            <a:srgbClr val="FFFF66"/>
          </a:solidFill>
          <a:ln w="9525">
            <a:solidFill>
              <a:schemeClr val="tx1"/>
            </a:solidFill>
            <a:miter lim="800000"/>
            <a:headEnd/>
            <a:tailEnd/>
          </a:ln>
          <a:effectLst>
            <a:outerShdw blurRad="63500" dist="107763" dir="2700000" algn="ctr" rotWithShape="0">
              <a:schemeClr val="bg2">
                <a:alpha val="50000"/>
              </a:schemeClr>
            </a:outerShdw>
          </a:effectLst>
        </p:spPr>
        <p:txBody>
          <a:bodyPr wrap="none">
            <a:spAutoFit/>
          </a:bodyPr>
          <a:lstStyle/>
          <a:p>
            <a:pPr algn="ctr">
              <a:defRPr/>
            </a:pPr>
            <a:r>
              <a:rPr lang="eu-ES" sz="1600" b="1">
                <a:solidFill>
                  <a:srgbClr val="CC3300"/>
                </a:solidFill>
                <a:cs typeface="+mn-cs"/>
              </a:rPr>
              <a:t>Aurretik</a:t>
            </a:r>
          </a:p>
        </p:txBody>
      </p:sp>
      <p:sp>
        <p:nvSpPr>
          <p:cNvPr id="106508" name="Text Box 12"/>
          <p:cNvSpPr txBox="1">
            <a:spLocks noChangeArrowheads="1"/>
          </p:cNvSpPr>
          <p:nvPr/>
        </p:nvSpPr>
        <p:spPr bwMode="auto">
          <a:xfrm>
            <a:off x="5508625" y="706438"/>
            <a:ext cx="2571750" cy="346075"/>
          </a:xfrm>
          <a:prstGeom prst="rect">
            <a:avLst/>
          </a:prstGeom>
          <a:solidFill>
            <a:srgbClr val="CCFFCC"/>
          </a:solidFill>
          <a:ln w="9525">
            <a:solidFill>
              <a:schemeClr val="tx1"/>
            </a:solidFill>
            <a:miter lim="800000"/>
            <a:headEnd/>
            <a:tailEnd/>
          </a:ln>
          <a:effectLst>
            <a:outerShdw blurRad="63500" dist="107763" dir="2700000" algn="ctr" rotWithShape="0">
              <a:schemeClr val="bg2">
                <a:alpha val="50000"/>
              </a:schemeClr>
            </a:outerShdw>
          </a:effectLst>
        </p:spPr>
        <p:txBody>
          <a:bodyPr>
            <a:spAutoFit/>
          </a:bodyPr>
          <a:lstStyle/>
          <a:p>
            <a:pPr algn="ctr">
              <a:defRPr/>
            </a:pPr>
            <a:r>
              <a:rPr lang="eu-ES" sz="1600" b="1">
                <a:solidFill>
                  <a:srgbClr val="336600"/>
                </a:solidFill>
                <a:cs typeface="+mn-cs"/>
              </a:rPr>
              <a:t>Erreakzioaren ondoren</a:t>
            </a:r>
          </a:p>
        </p:txBody>
      </p:sp>
      <p:sp>
        <p:nvSpPr>
          <p:cNvPr id="106509" name="Rectangle 13"/>
          <p:cNvSpPr>
            <a:spLocks noChangeArrowheads="1"/>
          </p:cNvSpPr>
          <p:nvPr/>
        </p:nvSpPr>
        <p:spPr bwMode="auto">
          <a:xfrm>
            <a:off x="268288" y="5778500"/>
            <a:ext cx="3163887" cy="59055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600">
                <a:cs typeface="+mn-cs"/>
              </a:rPr>
              <a:t>Zein izango da, beraz, ekuazio kimikoa?</a:t>
            </a:r>
          </a:p>
        </p:txBody>
      </p:sp>
      <p:grpSp>
        <p:nvGrpSpPr>
          <p:cNvPr id="106510" name="Group 14"/>
          <p:cNvGrpSpPr>
            <a:grpSpLocks/>
          </p:cNvGrpSpPr>
          <p:nvPr/>
        </p:nvGrpSpPr>
        <p:grpSpPr bwMode="auto">
          <a:xfrm>
            <a:off x="1476375" y="1773238"/>
            <a:ext cx="608013" cy="369887"/>
            <a:chOff x="1786" y="1067"/>
            <a:chExt cx="383" cy="233"/>
          </a:xfrm>
        </p:grpSpPr>
        <p:sp>
          <p:nvSpPr>
            <p:cNvPr id="106511" name="Oval 15"/>
            <p:cNvSpPr>
              <a:spLocks noChangeAspect="1" noChangeArrowheads="1"/>
            </p:cNvSpPr>
            <p:nvPr/>
          </p:nvSpPr>
          <p:spPr bwMode="auto">
            <a:xfrm>
              <a:off x="2036" y="1204"/>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6512" name="Oval 16"/>
            <p:cNvSpPr>
              <a:spLocks noChangeAspect="1" noChangeArrowheads="1"/>
            </p:cNvSpPr>
            <p:nvPr/>
          </p:nvSpPr>
          <p:spPr bwMode="auto">
            <a:xfrm>
              <a:off x="2031" y="1067"/>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6513" name="Oval 17"/>
            <p:cNvSpPr>
              <a:spLocks noChangeAspect="1" noChangeArrowheads="1"/>
            </p:cNvSpPr>
            <p:nvPr/>
          </p:nvSpPr>
          <p:spPr bwMode="auto">
            <a:xfrm>
              <a:off x="1963" y="1121"/>
              <a:ext cx="136" cy="131"/>
            </a:xfrm>
            <a:prstGeom prst="ellipse">
              <a:avLst/>
            </a:prstGeom>
            <a:gradFill rotWithShape="1">
              <a:gsLst>
                <a:gs pos="0">
                  <a:srgbClr val="FFFFFF"/>
                </a:gs>
                <a:gs pos="100000">
                  <a:srgbClr val="FFFF66"/>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6514" name="Oval 18"/>
            <p:cNvSpPr>
              <a:spLocks noChangeAspect="1" noChangeArrowheads="1"/>
            </p:cNvSpPr>
            <p:nvPr/>
          </p:nvSpPr>
          <p:spPr bwMode="auto">
            <a:xfrm>
              <a:off x="1786" y="1100"/>
              <a:ext cx="183" cy="176"/>
            </a:xfrm>
            <a:prstGeom prst="ellipse">
              <a:avLst/>
            </a:prstGeom>
            <a:gradFill rotWithShape="1">
              <a:gsLst>
                <a:gs pos="0">
                  <a:srgbClr val="FFFFFF"/>
                </a:gs>
                <a:gs pos="100000">
                  <a:srgbClr val="CC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6515" name="Oval 19"/>
            <p:cNvSpPr>
              <a:spLocks noChangeAspect="1" noChangeArrowheads="1"/>
            </p:cNvSpPr>
            <p:nvPr/>
          </p:nvSpPr>
          <p:spPr bwMode="auto">
            <a:xfrm>
              <a:off x="2073" y="1136"/>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06516" name="Group 20"/>
          <p:cNvGrpSpPr>
            <a:grpSpLocks/>
          </p:cNvGrpSpPr>
          <p:nvPr/>
        </p:nvGrpSpPr>
        <p:grpSpPr bwMode="auto">
          <a:xfrm>
            <a:off x="2484438" y="1773238"/>
            <a:ext cx="608012" cy="369887"/>
            <a:chOff x="1786" y="1067"/>
            <a:chExt cx="383" cy="233"/>
          </a:xfrm>
        </p:grpSpPr>
        <p:sp>
          <p:nvSpPr>
            <p:cNvPr id="106517" name="Oval 21"/>
            <p:cNvSpPr>
              <a:spLocks noChangeAspect="1" noChangeArrowheads="1"/>
            </p:cNvSpPr>
            <p:nvPr/>
          </p:nvSpPr>
          <p:spPr bwMode="auto">
            <a:xfrm>
              <a:off x="2036" y="1204"/>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6518" name="Oval 22"/>
            <p:cNvSpPr>
              <a:spLocks noChangeAspect="1" noChangeArrowheads="1"/>
            </p:cNvSpPr>
            <p:nvPr/>
          </p:nvSpPr>
          <p:spPr bwMode="auto">
            <a:xfrm>
              <a:off x="2031" y="1067"/>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6519" name="Oval 23"/>
            <p:cNvSpPr>
              <a:spLocks noChangeAspect="1" noChangeArrowheads="1"/>
            </p:cNvSpPr>
            <p:nvPr/>
          </p:nvSpPr>
          <p:spPr bwMode="auto">
            <a:xfrm>
              <a:off x="1963" y="1121"/>
              <a:ext cx="136" cy="131"/>
            </a:xfrm>
            <a:prstGeom prst="ellipse">
              <a:avLst/>
            </a:prstGeom>
            <a:gradFill rotWithShape="1">
              <a:gsLst>
                <a:gs pos="0">
                  <a:srgbClr val="FFFFFF"/>
                </a:gs>
                <a:gs pos="100000">
                  <a:srgbClr val="FFFF66"/>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6520" name="Oval 24"/>
            <p:cNvSpPr>
              <a:spLocks noChangeAspect="1" noChangeArrowheads="1"/>
            </p:cNvSpPr>
            <p:nvPr/>
          </p:nvSpPr>
          <p:spPr bwMode="auto">
            <a:xfrm>
              <a:off x="1786" y="1100"/>
              <a:ext cx="183" cy="176"/>
            </a:xfrm>
            <a:prstGeom prst="ellipse">
              <a:avLst/>
            </a:prstGeom>
            <a:gradFill rotWithShape="1">
              <a:gsLst>
                <a:gs pos="0">
                  <a:srgbClr val="FFFFFF"/>
                </a:gs>
                <a:gs pos="100000">
                  <a:srgbClr val="CC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6521" name="Oval 25"/>
            <p:cNvSpPr>
              <a:spLocks noChangeAspect="1" noChangeArrowheads="1"/>
            </p:cNvSpPr>
            <p:nvPr/>
          </p:nvSpPr>
          <p:spPr bwMode="auto">
            <a:xfrm>
              <a:off x="2073" y="1136"/>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06522" name="Group 26"/>
          <p:cNvGrpSpPr>
            <a:grpSpLocks/>
          </p:cNvGrpSpPr>
          <p:nvPr/>
        </p:nvGrpSpPr>
        <p:grpSpPr bwMode="auto">
          <a:xfrm>
            <a:off x="6227763" y="2335213"/>
            <a:ext cx="496887" cy="279400"/>
            <a:chOff x="3851" y="1359"/>
            <a:chExt cx="313" cy="176"/>
          </a:xfrm>
        </p:grpSpPr>
        <p:sp>
          <p:nvSpPr>
            <p:cNvPr id="106523" name="Oval 27"/>
            <p:cNvSpPr>
              <a:spLocks noChangeAspect="1" noChangeArrowheads="1"/>
            </p:cNvSpPr>
            <p:nvPr/>
          </p:nvSpPr>
          <p:spPr bwMode="auto">
            <a:xfrm>
              <a:off x="4028" y="1380"/>
              <a:ext cx="136" cy="131"/>
            </a:xfrm>
            <a:prstGeom prst="ellipse">
              <a:avLst/>
            </a:prstGeom>
            <a:gradFill rotWithShape="1">
              <a:gsLst>
                <a:gs pos="0">
                  <a:srgbClr val="FFFFFF"/>
                </a:gs>
                <a:gs pos="100000">
                  <a:srgbClr val="FFFF66"/>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6524" name="Oval 28"/>
            <p:cNvSpPr>
              <a:spLocks noChangeAspect="1" noChangeArrowheads="1"/>
            </p:cNvSpPr>
            <p:nvPr/>
          </p:nvSpPr>
          <p:spPr bwMode="auto">
            <a:xfrm>
              <a:off x="3851" y="1359"/>
              <a:ext cx="183" cy="176"/>
            </a:xfrm>
            <a:prstGeom prst="ellipse">
              <a:avLst/>
            </a:prstGeom>
            <a:gradFill rotWithShape="1">
              <a:gsLst>
                <a:gs pos="0">
                  <a:srgbClr val="FFFFFF"/>
                </a:gs>
                <a:gs pos="100000">
                  <a:srgbClr val="CC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06525" name="Group 29"/>
          <p:cNvGrpSpPr>
            <a:grpSpLocks/>
          </p:cNvGrpSpPr>
          <p:nvPr/>
        </p:nvGrpSpPr>
        <p:grpSpPr bwMode="auto">
          <a:xfrm>
            <a:off x="6388100" y="1338263"/>
            <a:ext cx="257175" cy="204787"/>
            <a:chOff x="4024" y="843"/>
            <a:chExt cx="162" cy="129"/>
          </a:xfrm>
        </p:grpSpPr>
        <p:sp>
          <p:nvSpPr>
            <p:cNvPr id="106526" name="Oval 30"/>
            <p:cNvSpPr>
              <a:spLocks noChangeAspect="1" noChangeArrowheads="1"/>
            </p:cNvSpPr>
            <p:nvPr/>
          </p:nvSpPr>
          <p:spPr bwMode="auto">
            <a:xfrm>
              <a:off x="4090" y="876"/>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6527" name="Oval 31"/>
            <p:cNvSpPr>
              <a:spLocks noChangeAspect="1" noChangeArrowheads="1"/>
            </p:cNvSpPr>
            <p:nvPr/>
          </p:nvSpPr>
          <p:spPr bwMode="auto">
            <a:xfrm>
              <a:off x="4024" y="843"/>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06528" name="Group 32"/>
          <p:cNvGrpSpPr>
            <a:grpSpLocks/>
          </p:cNvGrpSpPr>
          <p:nvPr/>
        </p:nvGrpSpPr>
        <p:grpSpPr bwMode="auto">
          <a:xfrm>
            <a:off x="8101013" y="1196975"/>
            <a:ext cx="249237" cy="215900"/>
            <a:chOff x="4932" y="1097"/>
            <a:chExt cx="157" cy="136"/>
          </a:xfrm>
        </p:grpSpPr>
        <p:sp>
          <p:nvSpPr>
            <p:cNvPr id="106529" name="Oval 33"/>
            <p:cNvSpPr>
              <a:spLocks noChangeAspect="1" noChangeArrowheads="1"/>
            </p:cNvSpPr>
            <p:nvPr/>
          </p:nvSpPr>
          <p:spPr bwMode="auto">
            <a:xfrm>
              <a:off x="4932" y="1097"/>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6530" name="Oval 34"/>
            <p:cNvSpPr>
              <a:spLocks noChangeAspect="1" noChangeArrowheads="1"/>
            </p:cNvSpPr>
            <p:nvPr/>
          </p:nvSpPr>
          <p:spPr bwMode="auto">
            <a:xfrm>
              <a:off x="4993" y="1137"/>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06531" name="Group 35"/>
          <p:cNvGrpSpPr>
            <a:grpSpLocks/>
          </p:cNvGrpSpPr>
          <p:nvPr/>
        </p:nvGrpSpPr>
        <p:grpSpPr bwMode="auto">
          <a:xfrm>
            <a:off x="7926388" y="2727325"/>
            <a:ext cx="274637" cy="161925"/>
            <a:chOff x="4993" y="1718"/>
            <a:chExt cx="173" cy="102"/>
          </a:xfrm>
        </p:grpSpPr>
        <p:sp>
          <p:nvSpPr>
            <p:cNvPr id="106532" name="Oval 36"/>
            <p:cNvSpPr>
              <a:spLocks noChangeAspect="1" noChangeArrowheads="1"/>
            </p:cNvSpPr>
            <p:nvPr/>
          </p:nvSpPr>
          <p:spPr bwMode="auto">
            <a:xfrm>
              <a:off x="4993" y="1718"/>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6533" name="Oval 37"/>
            <p:cNvSpPr>
              <a:spLocks noChangeAspect="1" noChangeArrowheads="1"/>
            </p:cNvSpPr>
            <p:nvPr/>
          </p:nvSpPr>
          <p:spPr bwMode="auto">
            <a:xfrm>
              <a:off x="5070" y="1724"/>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06534" name="Group 38"/>
          <p:cNvGrpSpPr>
            <a:grpSpLocks/>
          </p:cNvGrpSpPr>
          <p:nvPr/>
        </p:nvGrpSpPr>
        <p:grpSpPr bwMode="auto">
          <a:xfrm>
            <a:off x="6948488" y="2335213"/>
            <a:ext cx="496887" cy="279400"/>
            <a:chOff x="3851" y="1359"/>
            <a:chExt cx="313" cy="176"/>
          </a:xfrm>
        </p:grpSpPr>
        <p:sp>
          <p:nvSpPr>
            <p:cNvPr id="106535" name="Oval 39"/>
            <p:cNvSpPr>
              <a:spLocks noChangeAspect="1" noChangeArrowheads="1"/>
            </p:cNvSpPr>
            <p:nvPr/>
          </p:nvSpPr>
          <p:spPr bwMode="auto">
            <a:xfrm>
              <a:off x="4028" y="1380"/>
              <a:ext cx="136" cy="131"/>
            </a:xfrm>
            <a:prstGeom prst="ellipse">
              <a:avLst/>
            </a:prstGeom>
            <a:gradFill rotWithShape="1">
              <a:gsLst>
                <a:gs pos="0">
                  <a:srgbClr val="FFFFFF"/>
                </a:gs>
                <a:gs pos="100000">
                  <a:srgbClr val="FFFF66"/>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6536" name="Oval 40"/>
            <p:cNvSpPr>
              <a:spLocks noChangeAspect="1" noChangeArrowheads="1"/>
            </p:cNvSpPr>
            <p:nvPr/>
          </p:nvSpPr>
          <p:spPr bwMode="auto">
            <a:xfrm>
              <a:off x="3851" y="1359"/>
              <a:ext cx="183" cy="176"/>
            </a:xfrm>
            <a:prstGeom prst="ellipse">
              <a:avLst/>
            </a:prstGeom>
            <a:gradFill rotWithShape="1">
              <a:gsLst>
                <a:gs pos="0">
                  <a:srgbClr val="FFFFFF"/>
                </a:gs>
                <a:gs pos="100000">
                  <a:srgbClr val="CC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106537" name="Rectangle 41"/>
          <p:cNvSpPr>
            <a:spLocks noChangeArrowheads="1"/>
          </p:cNvSpPr>
          <p:nvPr/>
        </p:nvSpPr>
        <p:spPr bwMode="auto">
          <a:xfrm>
            <a:off x="2165350" y="2730500"/>
            <a:ext cx="4787900" cy="706438"/>
          </a:xfrm>
          <a:prstGeom prst="rect">
            <a:avLst/>
          </a:prstGeom>
          <a:solidFill>
            <a:srgbClr val="FFEAD5"/>
          </a:solidFill>
          <a:ln w="9525">
            <a:solidFill>
              <a:schemeClr val="tx1"/>
            </a:solidFill>
            <a:miter lim="800000"/>
            <a:headEnd/>
            <a:tailEnd/>
          </a:ln>
          <a:effectLst>
            <a:outerShdw blurRad="63500" dist="107763" dir="2700000" algn="ctr" rotWithShape="0">
              <a:schemeClr val="bg2">
                <a:alpha val="50000"/>
              </a:schemeClr>
            </a:outerShdw>
          </a:effectLst>
        </p:spPr>
        <p:txBody>
          <a:bodyPr wrap="none" anchor="ctr"/>
          <a:lstStyle/>
          <a:p>
            <a:pPr>
              <a:defRPr/>
            </a:pPr>
            <a:endParaRPr lang="es-ES">
              <a:cs typeface="+mn-cs"/>
            </a:endParaRPr>
          </a:p>
        </p:txBody>
      </p:sp>
      <p:sp>
        <p:nvSpPr>
          <p:cNvPr id="106538" name="Rectangle 42"/>
          <p:cNvSpPr>
            <a:spLocks noChangeArrowheads="1"/>
          </p:cNvSpPr>
          <p:nvPr/>
        </p:nvSpPr>
        <p:spPr bwMode="auto">
          <a:xfrm>
            <a:off x="4827588" y="2887663"/>
            <a:ext cx="2025650" cy="396875"/>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6539" name="Rectangle 43"/>
          <p:cNvSpPr>
            <a:spLocks noChangeArrowheads="1"/>
          </p:cNvSpPr>
          <p:nvPr/>
        </p:nvSpPr>
        <p:spPr bwMode="auto">
          <a:xfrm>
            <a:off x="2235200" y="2886075"/>
            <a:ext cx="1244600" cy="398463"/>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6540" name="Line 44"/>
          <p:cNvSpPr>
            <a:spLocks noChangeShapeType="1"/>
          </p:cNvSpPr>
          <p:nvPr/>
        </p:nvSpPr>
        <p:spPr bwMode="auto">
          <a:xfrm>
            <a:off x="3746500" y="3101975"/>
            <a:ext cx="949325"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06541" name="Text Box 45"/>
          <p:cNvSpPr txBox="1">
            <a:spLocks noChangeArrowheads="1"/>
          </p:cNvSpPr>
          <p:nvPr/>
        </p:nvSpPr>
        <p:spPr bwMode="auto">
          <a:xfrm>
            <a:off x="5762625" y="2886075"/>
            <a:ext cx="3270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u-ES" sz="2000" b="1">
                <a:cs typeface="+mn-cs"/>
              </a:rPr>
              <a:t>+</a:t>
            </a:r>
          </a:p>
        </p:txBody>
      </p:sp>
      <p:sp>
        <p:nvSpPr>
          <p:cNvPr id="106542" name="Text Box 46"/>
          <p:cNvSpPr txBox="1">
            <a:spLocks noChangeArrowheads="1"/>
          </p:cNvSpPr>
          <p:nvPr/>
        </p:nvSpPr>
        <p:spPr bwMode="auto">
          <a:xfrm>
            <a:off x="2595563" y="2886075"/>
            <a:ext cx="9112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2000" b="1">
                <a:solidFill>
                  <a:srgbClr val="CC3300"/>
                </a:solidFill>
                <a:cs typeface="+mn-cs"/>
              </a:rPr>
              <a:t>KClO</a:t>
            </a:r>
            <a:r>
              <a:rPr lang="eu-ES" sz="2000" b="1" baseline="-25000">
                <a:solidFill>
                  <a:srgbClr val="CC3300"/>
                </a:solidFill>
                <a:cs typeface="+mn-cs"/>
              </a:rPr>
              <a:t>3</a:t>
            </a:r>
            <a:endParaRPr lang="eu-ES" sz="2000" b="1">
              <a:solidFill>
                <a:srgbClr val="CC3300"/>
              </a:solidFill>
              <a:cs typeface="+mn-cs"/>
            </a:endParaRPr>
          </a:p>
        </p:txBody>
      </p:sp>
      <p:sp>
        <p:nvSpPr>
          <p:cNvPr id="106543" name="Text Box 47"/>
          <p:cNvSpPr txBox="1">
            <a:spLocks noChangeArrowheads="1"/>
          </p:cNvSpPr>
          <p:nvPr/>
        </p:nvSpPr>
        <p:spPr bwMode="auto">
          <a:xfrm>
            <a:off x="2235200" y="2886075"/>
            <a:ext cx="325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2000" b="1">
                <a:solidFill>
                  <a:srgbClr val="CC3300"/>
                </a:solidFill>
                <a:cs typeface="+mn-cs"/>
              </a:rPr>
              <a:t>4</a:t>
            </a:r>
          </a:p>
        </p:txBody>
      </p:sp>
      <p:sp>
        <p:nvSpPr>
          <p:cNvPr id="106544" name="Text Box 48"/>
          <p:cNvSpPr txBox="1">
            <a:spLocks noChangeArrowheads="1"/>
          </p:cNvSpPr>
          <p:nvPr/>
        </p:nvSpPr>
        <p:spPr bwMode="auto">
          <a:xfrm>
            <a:off x="5114925" y="2886075"/>
            <a:ext cx="622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2000" b="1">
                <a:solidFill>
                  <a:srgbClr val="008000"/>
                </a:solidFill>
                <a:cs typeface="+mn-cs"/>
              </a:rPr>
              <a:t>KCl</a:t>
            </a:r>
          </a:p>
        </p:txBody>
      </p:sp>
      <p:sp>
        <p:nvSpPr>
          <p:cNvPr id="106545" name="Text Box 49"/>
          <p:cNvSpPr txBox="1">
            <a:spLocks noChangeArrowheads="1"/>
          </p:cNvSpPr>
          <p:nvPr/>
        </p:nvSpPr>
        <p:spPr bwMode="auto">
          <a:xfrm>
            <a:off x="4827588" y="2886075"/>
            <a:ext cx="3254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2000" b="1">
                <a:solidFill>
                  <a:srgbClr val="008000"/>
                </a:solidFill>
                <a:cs typeface="+mn-cs"/>
              </a:rPr>
              <a:t>4</a:t>
            </a:r>
          </a:p>
        </p:txBody>
      </p:sp>
      <p:sp>
        <p:nvSpPr>
          <p:cNvPr id="106546" name="Text Box 50"/>
          <p:cNvSpPr txBox="1">
            <a:spLocks noChangeArrowheads="1"/>
          </p:cNvSpPr>
          <p:nvPr/>
        </p:nvSpPr>
        <p:spPr bwMode="auto">
          <a:xfrm>
            <a:off x="6380163" y="2887663"/>
            <a:ext cx="4730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2000" b="1">
                <a:solidFill>
                  <a:srgbClr val="008000"/>
                </a:solidFill>
                <a:cs typeface="+mn-cs"/>
              </a:rPr>
              <a:t>O</a:t>
            </a:r>
            <a:r>
              <a:rPr lang="eu-ES" sz="2000" b="1" baseline="-25000">
                <a:solidFill>
                  <a:srgbClr val="008000"/>
                </a:solidFill>
                <a:cs typeface="+mn-cs"/>
              </a:rPr>
              <a:t>2</a:t>
            </a:r>
            <a:endParaRPr lang="eu-ES" sz="2000" b="1">
              <a:solidFill>
                <a:srgbClr val="008000"/>
              </a:solidFill>
              <a:cs typeface="+mn-cs"/>
            </a:endParaRPr>
          </a:p>
        </p:txBody>
      </p:sp>
      <p:sp>
        <p:nvSpPr>
          <p:cNvPr id="106547" name="Text Box 51"/>
          <p:cNvSpPr txBox="1">
            <a:spLocks noChangeArrowheads="1"/>
          </p:cNvSpPr>
          <p:nvPr/>
        </p:nvSpPr>
        <p:spPr bwMode="auto">
          <a:xfrm>
            <a:off x="6122988" y="2886075"/>
            <a:ext cx="3254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2000" b="1">
                <a:solidFill>
                  <a:srgbClr val="008000"/>
                </a:solidFill>
                <a:cs typeface="+mn-cs"/>
              </a:rPr>
              <a:t>6</a:t>
            </a:r>
          </a:p>
        </p:txBody>
      </p:sp>
      <p:grpSp>
        <p:nvGrpSpPr>
          <p:cNvPr id="106548" name="Group 52"/>
          <p:cNvGrpSpPr>
            <a:grpSpLocks/>
          </p:cNvGrpSpPr>
          <p:nvPr/>
        </p:nvGrpSpPr>
        <p:grpSpPr bwMode="auto">
          <a:xfrm>
            <a:off x="1476375" y="2289175"/>
            <a:ext cx="608013" cy="369888"/>
            <a:chOff x="1786" y="1067"/>
            <a:chExt cx="383" cy="233"/>
          </a:xfrm>
        </p:grpSpPr>
        <p:sp>
          <p:nvSpPr>
            <p:cNvPr id="106549" name="Oval 53"/>
            <p:cNvSpPr>
              <a:spLocks noChangeAspect="1" noChangeArrowheads="1"/>
            </p:cNvSpPr>
            <p:nvPr/>
          </p:nvSpPr>
          <p:spPr bwMode="auto">
            <a:xfrm>
              <a:off x="2036" y="1204"/>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6550" name="Oval 54"/>
            <p:cNvSpPr>
              <a:spLocks noChangeAspect="1" noChangeArrowheads="1"/>
            </p:cNvSpPr>
            <p:nvPr/>
          </p:nvSpPr>
          <p:spPr bwMode="auto">
            <a:xfrm>
              <a:off x="2031" y="1067"/>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6551" name="Oval 55"/>
            <p:cNvSpPr>
              <a:spLocks noChangeAspect="1" noChangeArrowheads="1"/>
            </p:cNvSpPr>
            <p:nvPr/>
          </p:nvSpPr>
          <p:spPr bwMode="auto">
            <a:xfrm>
              <a:off x="1963" y="1121"/>
              <a:ext cx="136" cy="131"/>
            </a:xfrm>
            <a:prstGeom prst="ellipse">
              <a:avLst/>
            </a:prstGeom>
            <a:gradFill rotWithShape="1">
              <a:gsLst>
                <a:gs pos="0">
                  <a:srgbClr val="FFFFFF"/>
                </a:gs>
                <a:gs pos="100000">
                  <a:srgbClr val="FFFF66"/>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6552" name="Oval 56"/>
            <p:cNvSpPr>
              <a:spLocks noChangeAspect="1" noChangeArrowheads="1"/>
            </p:cNvSpPr>
            <p:nvPr/>
          </p:nvSpPr>
          <p:spPr bwMode="auto">
            <a:xfrm>
              <a:off x="1786" y="1100"/>
              <a:ext cx="183" cy="176"/>
            </a:xfrm>
            <a:prstGeom prst="ellipse">
              <a:avLst/>
            </a:prstGeom>
            <a:gradFill rotWithShape="1">
              <a:gsLst>
                <a:gs pos="0">
                  <a:srgbClr val="FFFFFF"/>
                </a:gs>
                <a:gs pos="100000">
                  <a:srgbClr val="CC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6553" name="Oval 57"/>
            <p:cNvSpPr>
              <a:spLocks noChangeAspect="1" noChangeArrowheads="1"/>
            </p:cNvSpPr>
            <p:nvPr/>
          </p:nvSpPr>
          <p:spPr bwMode="auto">
            <a:xfrm>
              <a:off x="2073" y="1136"/>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06554" name="Group 58"/>
          <p:cNvGrpSpPr>
            <a:grpSpLocks/>
          </p:cNvGrpSpPr>
          <p:nvPr/>
        </p:nvGrpSpPr>
        <p:grpSpPr bwMode="auto">
          <a:xfrm>
            <a:off x="2484438" y="2289175"/>
            <a:ext cx="608012" cy="369888"/>
            <a:chOff x="1786" y="1067"/>
            <a:chExt cx="383" cy="233"/>
          </a:xfrm>
        </p:grpSpPr>
        <p:sp>
          <p:nvSpPr>
            <p:cNvPr id="106555" name="Oval 59"/>
            <p:cNvSpPr>
              <a:spLocks noChangeAspect="1" noChangeArrowheads="1"/>
            </p:cNvSpPr>
            <p:nvPr/>
          </p:nvSpPr>
          <p:spPr bwMode="auto">
            <a:xfrm>
              <a:off x="2036" y="1204"/>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6556" name="Oval 60"/>
            <p:cNvSpPr>
              <a:spLocks noChangeAspect="1" noChangeArrowheads="1"/>
            </p:cNvSpPr>
            <p:nvPr/>
          </p:nvSpPr>
          <p:spPr bwMode="auto">
            <a:xfrm>
              <a:off x="2031" y="1067"/>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6557" name="Oval 61"/>
            <p:cNvSpPr>
              <a:spLocks noChangeAspect="1" noChangeArrowheads="1"/>
            </p:cNvSpPr>
            <p:nvPr/>
          </p:nvSpPr>
          <p:spPr bwMode="auto">
            <a:xfrm>
              <a:off x="1963" y="1121"/>
              <a:ext cx="136" cy="131"/>
            </a:xfrm>
            <a:prstGeom prst="ellipse">
              <a:avLst/>
            </a:prstGeom>
            <a:gradFill rotWithShape="1">
              <a:gsLst>
                <a:gs pos="0">
                  <a:srgbClr val="FFFFFF"/>
                </a:gs>
                <a:gs pos="100000">
                  <a:srgbClr val="FFFF66"/>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6558" name="Oval 62"/>
            <p:cNvSpPr>
              <a:spLocks noChangeAspect="1" noChangeArrowheads="1"/>
            </p:cNvSpPr>
            <p:nvPr/>
          </p:nvSpPr>
          <p:spPr bwMode="auto">
            <a:xfrm>
              <a:off x="1786" y="1100"/>
              <a:ext cx="183" cy="176"/>
            </a:xfrm>
            <a:prstGeom prst="ellipse">
              <a:avLst/>
            </a:prstGeom>
            <a:gradFill rotWithShape="1">
              <a:gsLst>
                <a:gs pos="0">
                  <a:srgbClr val="FFFFFF"/>
                </a:gs>
                <a:gs pos="100000">
                  <a:srgbClr val="CC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6559" name="Oval 63"/>
            <p:cNvSpPr>
              <a:spLocks noChangeAspect="1" noChangeArrowheads="1"/>
            </p:cNvSpPr>
            <p:nvPr/>
          </p:nvSpPr>
          <p:spPr bwMode="auto">
            <a:xfrm>
              <a:off x="2073" y="1136"/>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06560" name="Group 64"/>
          <p:cNvGrpSpPr>
            <a:grpSpLocks/>
          </p:cNvGrpSpPr>
          <p:nvPr/>
        </p:nvGrpSpPr>
        <p:grpSpPr bwMode="auto">
          <a:xfrm>
            <a:off x="6227763" y="1849438"/>
            <a:ext cx="496887" cy="279400"/>
            <a:chOff x="3851" y="1359"/>
            <a:chExt cx="313" cy="176"/>
          </a:xfrm>
        </p:grpSpPr>
        <p:sp>
          <p:nvSpPr>
            <p:cNvPr id="106561" name="Oval 65"/>
            <p:cNvSpPr>
              <a:spLocks noChangeAspect="1" noChangeArrowheads="1"/>
            </p:cNvSpPr>
            <p:nvPr/>
          </p:nvSpPr>
          <p:spPr bwMode="auto">
            <a:xfrm>
              <a:off x="4028" y="1380"/>
              <a:ext cx="136" cy="131"/>
            </a:xfrm>
            <a:prstGeom prst="ellipse">
              <a:avLst/>
            </a:prstGeom>
            <a:gradFill rotWithShape="1">
              <a:gsLst>
                <a:gs pos="0">
                  <a:srgbClr val="FFFFFF"/>
                </a:gs>
                <a:gs pos="100000">
                  <a:srgbClr val="FFFF66"/>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6562" name="Oval 66"/>
            <p:cNvSpPr>
              <a:spLocks noChangeAspect="1" noChangeArrowheads="1"/>
            </p:cNvSpPr>
            <p:nvPr/>
          </p:nvSpPr>
          <p:spPr bwMode="auto">
            <a:xfrm>
              <a:off x="3851" y="1359"/>
              <a:ext cx="183" cy="176"/>
            </a:xfrm>
            <a:prstGeom prst="ellipse">
              <a:avLst/>
            </a:prstGeom>
            <a:gradFill rotWithShape="1">
              <a:gsLst>
                <a:gs pos="0">
                  <a:srgbClr val="FFFFFF"/>
                </a:gs>
                <a:gs pos="100000">
                  <a:srgbClr val="CC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06563" name="Group 67"/>
          <p:cNvGrpSpPr>
            <a:grpSpLocks/>
          </p:cNvGrpSpPr>
          <p:nvPr/>
        </p:nvGrpSpPr>
        <p:grpSpPr bwMode="auto">
          <a:xfrm>
            <a:off x="6948488" y="1849438"/>
            <a:ext cx="496887" cy="279400"/>
            <a:chOff x="3851" y="1359"/>
            <a:chExt cx="313" cy="176"/>
          </a:xfrm>
        </p:grpSpPr>
        <p:sp>
          <p:nvSpPr>
            <p:cNvPr id="106564" name="Oval 68"/>
            <p:cNvSpPr>
              <a:spLocks noChangeAspect="1" noChangeArrowheads="1"/>
            </p:cNvSpPr>
            <p:nvPr/>
          </p:nvSpPr>
          <p:spPr bwMode="auto">
            <a:xfrm>
              <a:off x="4028" y="1380"/>
              <a:ext cx="136" cy="131"/>
            </a:xfrm>
            <a:prstGeom prst="ellipse">
              <a:avLst/>
            </a:prstGeom>
            <a:gradFill rotWithShape="1">
              <a:gsLst>
                <a:gs pos="0">
                  <a:srgbClr val="FFFFFF"/>
                </a:gs>
                <a:gs pos="100000">
                  <a:srgbClr val="FFFF66"/>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6565" name="Oval 69"/>
            <p:cNvSpPr>
              <a:spLocks noChangeAspect="1" noChangeArrowheads="1"/>
            </p:cNvSpPr>
            <p:nvPr/>
          </p:nvSpPr>
          <p:spPr bwMode="auto">
            <a:xfrm>
              <a:off x="3851" y="1359"/>
              <a:ext cx="183" cy="176"/>
            </a:xfrm>
            <a:prstGeom prst="ellipse">
              <a:avLst/>
            </a:prstGeom>
            <a:gradFill rotWithShape="1">
              <a:gsLst>
                <a:gs pos="0">
                  <a:srgbClr val="FFFFFF"/>
                </a:gs>
                <a:gs pos="100000">
                  <a:srgbClr val="CC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06566" name="Group 70"/>
          <p:cNvGrpSpPr>
            <a:grpSpLocks/>
          </p:cNvGrpSpPr>
          <p:nvPr/>
        </p:nvGrpSpPr>
        <p:grpSpPr bwMode="auto">
          <a:xfrm rot="1661301">
            <a:off x="5003800" y="2492375"/>
            <a:ext cx="274638" cy="161925"/>
            <a:chOff x="4993" y="1718"/>
            <a:chExt cx="173" cy="102"/>
          </a:xfrm>
        </p:grpSpPr>
        <p:sp>
          <p:nvSpPr>
            <p:cNvPr id="106567" name="Oval 71"/>
            <p:cNvSpPr>
              <a:spLocks noChangeAspect="1" noChangeArrowheads="1"/>
            </p:cNvSpPr>
            <p:nvPr/>
          </p:nvSpPr>
          <p:spPr bwMode="auto">
            <a:xfrm>
              <a:off x="4991" y="1718"/>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6568" name="Oval 72"/>
            <p:cNvSpPr>
              <a:spLocks noChangeAspect="1" noChangeArrowheads="1"/>
            </p:cNvSpPr>
            <p:nvPr/>
          </p:nvSpPr>
          <p:spPr bwMode="auto">
            <a:xfrm>
              <a:off x="5070" y="1724"/>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06569" name="Group 73"/>
          <p:cNvGrpSpPr>
            <a:grpSpLocks/>
          </p:cNvGrpSpPr>
          <p:nvPr/>
        </p:nvGrpSpPr>
        <p:grpSpPr bwMode="auto">
          <a:xfrm rot="-3440514">
            <a:off x="4947444" y="1181894"/>
            <a:ext cx="274637" cy="161925"/>
            <a:chOff x="4993" y="1718"/>
            <a:chExt cx="173" cy="102"/>
          </a:xfrm>
        </p:grpSpPr>
        <p:sp>
          <p:nvSpPr>
            <p:cNvPr id="106570" name="Oval 74"/>
            <p:cNvSpPr>
              <a:spLocks noChangeAspect="1" noChangeArrowheads="1"/>
            </p:cNvSpPr>
            <p:nvPr/>
          </p:nvSpPr>
          <p:spPr bwMode="auto">
            <a:xfrm>
              <a:off x="4991" y="1717"/>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6571" name="Oval 75"/>
            <p:cNvSpPr>
              <a:spLocks noChangeAspect="1" noChangeArrowheads="1"/>
            </p:cNvSpPr>
            <p:nvPr/>
          </p:nvSpPr>
          <p:spPr bwMode="auto">
            <a:xfrm>
              <a:off x="5070" y="1724"/>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06572" name="Group 76"/>
          <p:cNvGrpSpPr>
            <a:grpSpLocks/>
          </p:cNvGrpSpPr>
          <p:nvPr/>
        </p:nvGrpSpPr>
        <p:grpSpPr bwMode="auto">
          <a:xfrm rot="3539898">
            <a:off x="8533607" y="1907381"/>
            <a:ext cx="274638" cy="161925"/>
            <a:chOff x="4993" y="1718"/>
            <a:chExt cx="173" cy="102"/>
          </a:xfrm>
        </p:grpSpPr>
        <p:sp>
          <p:nvSpPr>
            <p:cNvPr id="106573" name="Oval 77"/>
            <p:cNvSpPr>
              <a:spLocks noChangeAspect="1" noChangeArrowheads="1"/>
            </p:cNvSpPr>
            <p:nvPr/>
          </p:nvSpPr>
          <p:spPr bwMode="auto">
            <a:xfrm>
              <a:off x="4992" y="1720"/>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6574" name="Oval 78"/>
            <p:cNvSpPr>
              <a:spLocks noChangeAspect="1" noChangeArrowheads="1"/>
            </p:cNvSpPr>
            <p:nvPr/>
          </p:nvSpPr>
          <p:spPr bwMode="auto">
            <a:xfrm>
              <a:off x="5070" y="1724"/>
              <a:ext cx="96" cy="96"/>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106575" name="Text Box 79"/>
          <p:cNvSpPr txBox="1">
            <a:spLocks noChangeArrowheads="1"/>
          </p:cNvSpPr>
          <p:nvPr/>
        </p:nvSpPr>
        <p:spPr bwMode="auto">
          <a:xfrm>
            <a:off x="2717800" y="3644900"/>
            <a:ext cx="3706813" cy="61912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a:cs typeface="+mn-cs"/>
              </a:rPr>
              <a:t>Zenbaki hauek </a:t>
            </a:r>
            <a:r>
              <a:rPr lang="eu-ES" sz="1700" b="1">
                <a:cs typeface="+mn-cs"/>
              </a:rPr>
              <a:t>koefiziente estekiometrikoak dira</a:t>
            </a:r>
          </a:p>
        </p:txBody>
      </p:sp>
      <p:sp>
        <p:nvSpPr>
          <p:cNvPr id="106576" name="Text Box 80"/>
          <p:cNvSpPr txBox="1">
            <a:spLocks noChangeArrowheads="1"/>
          </p:cNvSpPr>
          <p:nvPr/>
        </p:nvSpPr>
        <p:spPr bwMode="auto">
          <a:xfrm>
            <a:off x="179388" y="4394200"/>
            <a:ext cx="4248150" cy="83502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a:cs typeface="+mn-cs"/>
              </a:rPr>
              <a:t>Erreakzionatzen duten eta lortzen diren partikula kopuruaren proportzioa adierazten dute.</a:t>
            </a:r>
          </a:p>
        </p:txBody>
      </p:sp>
      <p:sp>
        <p:nvSpPr>
          <p:cNvPr id="106577" name="Text Box 81"/>
          <p:cNvSpPr txBox="1">
            <a:spLocks noChangeArrowheads="1"/>
          </p:cNvSpPr>
          <p:nvPr/>
        </p:nvSpPr>
        <p:spPr bwMode="auto">
          <a:xfrm>
            <a:off x="4932363" y="4394200"/>
            <a:ext cx="3529012" cy="59055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dirty="0">
                <a:cs typeface="+mn-cs"/>
              </a:rPr>
              <a:t>Sinplifikatzen dira eta zenbaki txikienak idazten dira.</a:t>
            </a:r>
          </a:p>
        </p:txBody>
      </p:sp>
      <p:sp>
        <p:nvSpPr>
          <p:cNvPr id="106578" name="Rectangle 82"/>
          <p:cNvSpPr>
            <a:spLocks noChangeArrowheads="1"/>
          </p:cNvSpPr>
          <p:nvPr/>
        </p:nvSpPr>
        <p:spPr bwMode="auto">
          <a:xfrm>
            <a:off x="2178050" y="5589588"/>
            <a:ext cx="4787900" cy="706437"/>
          </a:xfrm>
          <a:prstGeom prst="rect">
            <a:avLst/>
          </a:prstGeom>
          <a:solidFill>
            <a:srgbClr val="FFEAD5"/>
          </a:solidFill>
          <a:ln w="9525">
            <a:solidFill>
              <a:schemeClr val="tx1"/>
            </a:solidFill>
            <a:miter lim="800000"/>
            <a:headEnd/>
            <a:tailEnd/>
          </a:ln>
          <a:effectLst>
            <a:outerShdw blurRad="63500" dist="107763" dir="2700000" algn="ctr" rotWithShape="0">
              <a:schemeClr val="bg2">
                <a:alpha val="50000"/>
              </a:schemeClr>
            </a:outerShdw>
          </a:effectLst>
        </p:spPr>
        <p:txBody>
          <a:bodyPr wrap="none" anchor="ctr"/>
          <a:lstStyle/>
          <a:p>
            <a:pPr>
              <a:defRPr/>
            </a:pPr>
            <a:endParaRPr lang="es-ES">
              <a:cs typeface="+mn-cs"/>
            </a:endParaRPr>
          </a:p>
        </p:txBody>
      </p:sp>
      <p:sp>
        <p:nvSpPr>
          <p:cNvPr id="106579" name="Rectangle 83"/>
          <p:cNvSpPr>
            <a:spLocks noChangeArrowheads="1"/>
          </p:cNvSpPr>
          <p:nvPr/>
        </p:nvSpPr>
        <p:spPr bwMode="auto">
          <a:xfrm>
            <a:off x="4840288" y="5746750"/>
            <a:ext cx="2025650" cy="396875"/>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6580" name="Rectangle 84"/>
          <p:cNvSpPr>
            <a:spLocks noChangeArrowheads="1"/>
          </p:cNvSpPr>
          <p:nvPr/>
        </p:nvSpPr>
        <p:spPr bwMode="auto">
          <a:xfrm>
            <a:off x="2247900" y="5745163"/>
            <a:ext cx="1244600" cy="398462"/>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06581" name="Line 85"/>
          <p:cNvSpPr>
            <a:spLocks noChangeShapeType="1"/>
          </p:cNvSpPr>
          <p:nvPr/>
        </p:nvSpPr>
        <p:spPr bwMode="auto">
          <a:xfrm>
            <a:off x="3759200" y="5961063"/>
            <a:ext cx="949325"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06582" name="Text Box 86"/>
          <p:cNvSpPr txBox="1">
            <a:spLocks noChangeArrowheads="1"/>
          </p:cNvSpPr>
          <p:nvPr/>
        </p:nvSpPr>
        <p:spPr bwMode="auto">
          <a:xfrm>
            <a:off x="5775325" y="5745163"/>
            <a:ext cx="3270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u-ES" sz="2000" b="1">
                <a:cs typeface="+mn-cs"/>
              </a:rPr>
              <a:t>+</a:t>
            </a:r>
          </a:p>
        </p:txBody>
      </p:sp>
      <p:sp>
        <p:nvSpPr>
          <p:cNvPr id="106583" name="Text Box 87"/>
          <p:cNvSpPr txBox="1">
            <a:spLocks noChangeArrowheads="1"/>
          </p:cNvSpPr>
          <p:nvPr/>
        </p:nvSpPr>
        <p:spPr bwMode="auto">
          <a:xfrm>
            <a:off x="2608263" y="5745163"/>
            <a:ext cx="9112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2000" b="1">
                <a:solidFill>
                  <a:srgbClr val="CC3300"/>
                </a:solidFill>
                <a:cs typeface="+mn-cs"/>
              </a:rPr>
              <a:t>KClO</a:t>
            </a:r>
            <a:r>
              <a:rPr lang="eu-ES" sz="2000" b="1" baseline="-25000">
                <a:solidFill>
                  <a:srgbClr val="CC3300"/>
                </a:solidFill>
                <a:cs typeface="+mn-cs"/>
              </a:rPr>
              <a:t>3</a:t>
            </a:r>
            <a:endParaRPr lang="eu-ES" sz="2000" b="1">
              <a:solidFill>
                <a:srgbClr val="CC3300"/>
              </a:solidFill>
              <a:cs typeface="+mn-cs"/>
            </a:endParaRPr>
          </a:p>
        </p:txBody>
      </p:sp>
      <p:sp>
        <p:nvSpPr>
          <p:cNvPr id="106584" name="Text Box 88"/>
          <p:cNvSpPr txBox="1">
            <a:spLocks noChangeArrowheads="1"/>
          </p:cNvSpPr>
          <p:nvPr/>
        </p:nvSpPr>
        <p:spPr bwMode="auto">
          <a:xfrm>
            <a:off x="2247900" y="5745163"/>
            <a:ext cx="325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2000" b="1">
                <a:solidFill>
                  <a:srgbClr val="CC3300"/>
                </a:solidFill>
                <a:cs typeface="+mn-cs"/>
              </a:rPr>
              <a:t>2</a:t>
            </a:r>
          </a:p>
        </p:txBody>
      </p:sp>
      <p:sp>
        <p:nvSpPr>
          <p:cNvPr id="106585" name="Text Box 89"/>
          <p:cNvSpPr txBox="1">
            <a:spLocks noChangeArrowheads="1"/>
          </p:cNvSpPr>
          <p:nvPr/>
        </p:nvSpPr>
        <p:spPr bwMode="auto">
          <a:xfrm>
            <a:off x="5127625" y="5745163"/>
            <a:ext cx="622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2000" b="1">
                <a:solidFill>
                  <a:srgbClr val="008000"/>
                </a:solidFill>
                <a:cs typeface="+mn-cs"/>
              </a:rPr>
              <a:t>KCl</a:t>
            </a:r>
          </a:p>
        </p:txBody>
      </p:sp>
      <p:sp>
        <p:nvSpPr>
          <p:cNvPr id="106586" name="Text Box 90"/>
          <p:cNvSpPr txBox="1">
            <a:spLocks noChangeArrowheads="1"/>
          </p:cNvSpPr>
          <p:nvPr/>
        </p:nvSpPr>
        <p:spPr bwMode="auto">
          <a:xfrm>
            <a:off x="4840288" y="5745163"/>
            <a:ext cx="3254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2000" b="1">
                <a:solidFill>
                  <a:srgbClr val="008000"/>
                </a:solidFill>
                <a:cs typeface="+mn-cs"/>
              </a:rPr>
              <a:t>2</a:t>
            </a:r>
          </a:p>
        </p:txBody>
      </p:sp>
      <p:sp>
        <p:nvSpPr>
          <p:cNvPr id="106587" name="Text Box 91"/>
          <p:cNvSpPr txBox="1">
            <a:spLocks noChangeArrowheads="1"/>
          </p:cNvSpPr>
          <p:nvPr/>
        </p:nvSpPr>
        <p:spPr bwMode="auto">
          <a:xfrm>
            <a:off x="6392863" y="5746750"/>
            <a:ext cx="4730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2000" b="1">
                <a:solidFill>
                  <a:srgbClr val="008000"/>
                </a:solidFill>
                <a:cs typeface="+mn-cs"/>
              </a:rPr>
              <a:t>O</a:t>
            </a:r>
            <a:r>
              <a:rPr lang="eu-ES" sz="2000" b="1" baseline="-25000">
                <a:solidFill>
                  <a:srgbClr val="008000"/>
                </a:solidFill>
                <a:cs typeface="+mn-cs"/>
              </a:rPr>
              <a:t>2</a:t>
            </a:r>
            <a:endParaRPr lang="eu-ES" sz="2000" b="1">
              <a:solidFill>
                <a:srgbClr val="008000"/>
              </a:solidFill>
              <a:cs typeface="+mn-cs"/>
            </a:endParaRPr>
          </a:p>
        </p:txBody>
      </p:sp>
      <p:sp>
        <p:nvSpPr>
          <p:cNvPr id="106588" name="Text Box 92"/>
          <p:cNvSpPr txBox="1">
            <a:spLocks noChangeArrowheads="1"/>
          </p:cNvSpPr>
          <p:nvPr/>
        </p:nvSpPr>
        <p:spPr bwMode="auto">
          <a:xfrm>
            <a:off x="6135688" y="5745163"/>
            <a:ext cx="3254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2000" b="1">
                <a:solidFill>
                  <a:srgbClr val="008000"/>
                </a:solidFill>
                <a:cs typeface="+mn-cs"/>
              </a:rPr>
              <a:t>3</a:t>
            </a:r>
          </a:p>
        </p:txBody>
      </p:sp>
      <p:sp>
        <p:nvSpPr>
          <p:cNvPr id="95" name="CuadroTexto 94"/>
          <p:cNvSpPr txBox="1"/>
          <p:nvPr/>
        </p:nvSpPr>
        <p:spPr>
          <a:xfrm>
            <a:off x="7732713" y="5591175"/>
            <a:ext cx="1411287" cy="646331"/>
          </a:xfrm>
          <a:prstGeom prst="rect">
            <a:avLst/>
          </a:prstGeom>
          <a:noFill/>
        </p:spPr>
        <p:txBody>
          <a:bodyPr wrap="square" rtlCol="0">
            <a:spAutoFit/>
          </a:bodyPr>
          <a:lstStyle/>
          <a:p>
            <a:r>
              <a:rPr lang="es-ES" dirty="0" err="1" smtClean="0"/>
              <a:t>Egileen</a:t>
            </a:r>
            <a:r>
              <a:rPr lang="es-ES" dirty="0" smtClean="0"/>
              <a:t> </a:t>
            </a:r>
            <a:r>
              <a:rPr lang="es-ES" dirty="0" err="1" smtClean="0"/>
              <a:t>irudia</a:t>
            </a:r>
            <a:endParaRPr lang="es-ES" dirty="0"/>
          </a:p>
        </p:txBody>
      </p:sp>
    </p:spTree>
    <p:extLst>
      <p:ext uri="{BB962C8B-B14F-4D97-AF65-F5344CB8AC3E}">
        <p14:creationId xmlns:p14="http://schemas.microsoft.com/office/powerpoint/2010/main" val="177076471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06498"/>
                                        </p:tgtEl>
                                        <p:attrNameLst>
                                          <p:attrName>style.visibility</p:attrName>
                                        </p:attrNameLst>
                                      </p:cBhvr>
                                      <p:to>
                                        <p:strVal val="visible"/>
                                      </p:to>
                                    </p:set>
                                    <p:animEffect transition="in" filter="fade">
                                      <p:cBhvr>
                                        <p:cTn id="7" dur="2000"/>
                                        <p:tgtEl>
                                          <p:spTgt spid="10649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6502"/>
                                        </p:tgtEl>
                                        <p:attrNameLst>
                                          <p:attrName>style.visibility</p:attrName>
                                        </p:attrNameLst>
                                      </p:cBhvr>
                                      <p:to>
                                        <p:strVal val="visible"/>
                                      </p:to>
                                    </p:set>
                                    <p:animEffect transition="in" filter="fade">
                                      <p:cBhvr>
                                        <p:cTn id="10" dur="2000"/>
                                        <p:tgtEl>
                                          <p:spTgt spid="106502"/>
                                        </p:tgtEl>
                                      </p:cBhvr>
                                    </p:animEffect>
                                  </p:childTnLst>
                                </p:cTn>
                              </p:par>
                            </p:childTnLst>
                          </p:cTn>
                        </p:par>
                        <p:par>
                          <p:cTn id="11" fill="hold" nodeType="afterGroup">
                            <p:stCondLst>
                              <p:cond delay="2000"/>
                            </p:stCondLst>
                            <p:childTnLst>
                              <p:par>
                                <p:cTn id="12" presetID="23" presetClass="entr" presetSubtype="16" fill="hold" grpId="0" nodeType="afterEffect">
                                  <p:stCondLst>
                                    <p:cond delay="0"/>
                                  </p:stCondLst>
                                  <p:childTnLst>
                                    <p:set>
                                      <p:cBhvr>
                                        <p:cTn id="13" dur="1" fill="hold">
                                          <p:stCondLst>
                                            <p:cond delay="0"/>
                                          </p:stCondLst>
                                        </p:cTn>
                                        <p:tgtEl>
                                          <p:spTgt spid="106507"/>
                                        </p:tgtEl>
                                        <p:attrNameLst>
                                          <p:attrName>style.visibility</p:attrName>
                                        </p:attrNameLst>
                                      </p:cBhvr>
                                      <p:to>
                                        <p:strVal val="visible"/>
                                      </p:to>
                                    </p:set>
                                    <p:anim calcmode="lin" valueType="num">
                                      <p:cBhvr>
                                        <p:cTn id="14" dur="500" fill="hold"/>
                                        <p:tgtEl>
                                          <p:spTgt spid="106507"/>
                                        </p:tgtEl>
                                        <p:attrNameLst>
                                          <p:attrName>ppt_w</p:attrName>
                                        </p:attrNameLst>
                                      </p:cBhvr>
                                      <p:tavLst>
                                        <p:tav tm="0">
                                          <p:val>
                                            <p:fltVal val="0"/>
                                          </p:val>
                                        </p:tav>
                                        <p:tav tm="100000">
                                          <p:val>
                                            <p:strVal val="#ppt_w"/>
                                          </p:val>
                                        </p:tav>
                                      </p:tavLst>
                                    </p:anim>
                                    <p:anim calcmode="lin" valueType="num">
                                      <p:cBhvr>
                                        <p:cTn id="15" dur="500" fill="hold"/>
                                        <p:tgtEl>
                                          <p:spTgt spid="106507"/>
                                        </p:tgtEl>
                                        <p:attrNameLst>
                                          <p:attrName>ppt_h</p:attrName>
                                        </p:attrNameLst>
                                      </p:cBhvr>
                                      <p:tavLst>
                                        <p:tav tm="0">
                                          <p:val>
                                            <p:fltVal val="0"/>
                                          </p:val>
                                        </p:tav>
                                        <p:tav tm="100000">
                                          <p:val>
                                            <p:strVal val="#ppt_h"/>
                                          </p:val>
                                        </p:tav>
                                      </p:tavLst>
                                    </p:anim>
                                  </p:childTnLst>
                                </p:cTn>
                              </p:par>
                            </p:childTnLst>
                          </p:cTn>
                        </p:par>
                        <p:par>
                          <p:cTn id="16" fill="hold" nodeType="afterGroup">
                            <p:stCondLst>
                              <p:cond delay="2500"/>
                            </p:stCondLst>
                            <p:childTnLst>
                              <p:par>
                                <p:cTn id="17" presetID="10" presetClass="entr" presetSubtype="0" fill="hold" nodeType="afterEffect">
                                  <p:stCondLst>
                                    <p:cond delay="0"/>
                                  </p:stCondLst>
                                  <p:childTnLst>
                                    <p:set>
                                      <p:cBhvr>
                                        <p:cTn id="18" dur="1" fill="hold">
                                          <p:stCondLst>
                                            <p:cond delay="0"/>
                                          </p:stCondLst>
                                        </p:cTn>
                                        <p:tgtEl>
                                          <p:spTgt spid="106510"/>
                                        </p:tgtEl>
                                        <p:attrNameLst>
                                          <p:attrName>style.visibility</p:attrName>
                                        </p:attrNameLst>
                                      </p:cBhvr>
                                      <p:to>
                                        <p:strVal val="visible"/>
                                      </p:to>
                                    </p:set>
                                    <p:animEffect transition="in" filter="fade">
                                      <p:cBhvr>
                                        <p:cTn id="19" dur="2000"/>
                                        <p:tgtEl>
                                          <p:spTgt spid="106510"/>
                                        </p:tgtEl>
                                      </p:cBhvr>
                                    </p:animEffect>
                                  </p:childTnLst>
                                </p:cTn>
                              </p:par>
                              <p:par>
                                <p:cTn id="20" presetID="10" presetClass="entr" presetSubtype="0" fill="hold" nodeType="withEffect">
                                  <p:stCondLst>
                                    <p:cond delay="0"/>
                                  </p:stCondLst>
                                  <p:childTnLst>
                                    <p:set>
                                      <p:cBhvr>
                                        <p:cTn id="21" dur="1" fill="hold">
                                          <p:stCondLst>
                                            <p:cond delay="0"/>
                                          </p:stCondLst>
                                        </p:cTn>
                                        <p:tgtEl>
                                          <p:spTgt spid="106516"/>
                                        </p:tgtEl>
                                        <p:attrNameLst>
                                          <p:attrName>style.visibility</p:attrName>
                                        </p:attrNameLst>
                                      </p:cBhvr>
                                      <p:to>
                                        <p:strVal val="visible"/>
                                      </p:to>
                                    </p:set>
                                    <p:animEffect transition="in" filter="fade">
                                      <p:cBhvr>
                                        <p:cTn id="22" dur="2000"/>
                                        <p:tgtEl>
                                          <p:spTgt spid="106516"/>
                                        </p:tgtEl>
                                      </p:cBhvr>
                                    </p:animEffect>
                                  </p:childTnLst>
                                </p:cTn>
                              </p:par>
                              <p:par>
                                <p:cTn id="23" presetID="10" presetClass="entr" presetSubtype="0" fill="hold" nodeType="withEffect">
                                  <p:stCondLst>
                                    <p:cond delay="0"/>
                                  </p:stCondLst>
                                  <p:childTnLst>
                                    <p:set>
                                      <p:cBhvr>
                                        <p:cTn id="24" dur="1" fill="hold">
                                          <p:stCondLst>
                                            <p:cond delay="0"/>
                                          </p:stCondLst>
                                        </p:cTn>
                                        <p:tgtEl>
                                          <p:spTgt spid="106548"/>
                                        </p:tgtEl>
                                        <p:attrNameLst>
                                          <p:attrName>style.visibility</p:attrName>
                                        </p:attrNameLst>
                                      </p:cBhvr>
                                      <p:to>
                                        <p:strVal val="visible"/>
                                      </p:to>
                                    </p:set>
                                    <p:animEffect transition="in" filter="fade">
                                      <p:cBhvr>
                                        <p:cTn id="25" dur="2000"/>
                                        <p:tgtEl>
                                          <p:spTgt spid="106548"/>
                                        </p:tgtEl>
                                      </p:cBhvr>
                                    </p:animEffect>
                                  </p:childTnLst>
                                </p:cTn>
                              </p:par>
                              <p:par>
                                <p:cTn id="26" presetID="10" presetClass="entr" presetSubtype="0" fill="hold" nodeType="withEffect">
                                  <p:stCondLst>
                                    <p:cond delay="0"/>
                                  </p:stCondLst>
                                  <p:childTnLst>
                                    <p:set>
                                      <p:cBhvr>
                                        <p:cTn id="27" dur="1" fill="hold">
                                          <p:stCondLst>
                                            <p:cond delay="0"/>
                                          </p:stCondLst>
                                        </p:cTn>
                                        <p:tgtEl>
                                          <p:spTgt spid="106554"/>
                                        </p:tgtEl>
                                        <p:attrNameLst>
                                          <p:attrName>style.visibility</p:attrName>
                                        </p:attrNameLst>
                                      </p:cBhvr>
                                      <p:to>
                                        <p:strVal val="visible"/>
                                      </p:to>
                                    </p:set>
                                    <p:animEffect transition="in" filter="fade">
                                      <p:cBhvr>
                                        <p:cTn id="28" dur="2000"/>
                                        <p:tgtEl>
                                          <p:spTgt spid="106554"/>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06503"/>
                                        </p:tgtEl>
                                        <p:attrNameLst>
                                          <p:attrName>style.visibility</p:attrName>
                                        </p:attrNameLst>
                                      </p:cBhvr>
                                      <p:to>
                                        <p:strVal val="visible"/>
                                      </p:to>
                                    </p:set>
                                    <p:animEffect transition="in" filter="fade">
                                      <p:cBhvr>
                                        <p:cTn id="33" dur="2000"/>
                                        <p:tgtEl>
                                          <p:spTgt spid="106503"/>
                                        </p:tgtEl>
                                      </p:cBhvr>
                                    </p:animEffect>
                                  </p:childTnLst>
                                </p:cTn>
                              </p:par>
                            </p:childTnLst>
                          </p:cTn>
                        </p:par>
                        <p:par>
                          <p:cTn id="34" fill="hold" nodeType="afterGroup">
                            <p:stCondLst>
                              <p:cond delay="2000"/>
                            </p:stCondLst>
                            <p:childTnLst>
                              <p:par>
                                <p:cTn id="35" presetID="23" presetClass="entr" presetSubtype="16" fill="hold" grpId="0" nodeType="afterEffect">
                                  <p:stCondLst>
                                    <p:cond delay="0"/>
                                  </p:stCondLst>
                                  <p:childTnLst>
                                    <p:set>
                                      <p:cBhvr>
                                        <p:cTn id="36" dur="1" fill="hold">
                                          <p:stCondLst>
                                            <p:cond delay="0"/>
                                          </p:stCondLst>
                                        </p:cTn>
                                        <p:tgtEl>
                                          <p:spTgt spid="106508"/>
                                        </p:tgtEl>
                                        <p:attrNameLst>
                                          <p:attrName>style.visibility</p:attrName>
                                        </p:attrNameLst>
                                      </p:cBhvr>
                                      <p:to>
                                        <p:strVal val="visible"/>
                                      </p:to>
                                    </p:set>
                                    <p:anim calcmode="lin" valueType="num">
                                      <p:cBhvr>
                                        <p:cTn id="37" dur="500" fill="hold"/>
                                        <p:tgtEl>
                                          <p:spTgt spid="106508"/>
                                        </p:tgtEl>
                                        <p:attrNameLst>
                                          <p:attrName>ppt_w</p:attrName>
                                        </p:attrNameLst>
                                      </p:cBhvr>
                                      <p:tavLst>
                                        <p:tav tm="0">
                                          <p:val>
                                            <p:fltVal val="0"/>
                                          </p:val>
                                        </p:tav>
                                        <p:tav tm="100000">
                                          <p:val>
                                            <p:strVal val="#ppt_w"/>
                                          </p:val>
                                        </p:tav>
                                      </p:tavLst>
                                    </p:anim>
                                    <p:anim calcmode="lin" valueType="num">
                                      <p:cBhvr>
                                        <p:cTn id="38" dur="500" fill="hold"/>
                                        <p:tgtEl>
                                          <p:spTgt spid="106508"/>
                                        </p:tgtEl>
                                        <p:attrNameLst>
                                          <p:attrName>ppt_h</p:attrName>
                                        </p:attrNameLst>
                                      </p:cBhvr>
                                      <p:tavLst>
                                        <p:tav tm="0">
                                          <p:val>
                                            <p:fltVal val="0"/>
                                          </p:val>
                                        </p:tav>
                                        <p:tav tm="100000">
                                          <p:val>
                                            <p:strVal val="#ppt_h"/>
                                          </p:val>
                                        </p:tav>
                                      </p:tavLst>
                                    </p:anim>
                                  </p:childTnLst>
                                </p:cTn>
                              </p:par>
                            </p:childTnLst>
                          </p:cTn>
                        </p:par>
                        <p:par>
                          <p:cTn id="39" fill="hold" nodeType="afterGroup">
                            <p:stCondLst>
                              <p:cond delay="2500"/>
                            </p:stCondLst>
                            <p:childTnLst>
                              <p:par>
                                <p:cTn id="40" presetID="10" presetClass="entr" presetSubtype="0" fill="hold" nodeType="afterEffect">
                                  <p:stCondLst>
                                    <p:cond delay="0"/>
                                  </p:stCondLst>
                                  <p:childTnLst>
                                    <p:set>
                                      <p:cBhvr>
                                        <p:cTn id="41" dur="1" fill="hold">
                                          <p:stCondLst>
                                            <p:cond delay="0"/>
                                          </p:stCondLst>
                                        </p:cTn>
                                        <p:tgtEl>
                                          <p:spTgt spid="106525"/>
                                        </p:tgtEl>
                                        <p:attrNameLst>
                                          <p:attrName>style.visibility</p:attrName>
                                        </p:attrNameLst>
                                      </p:cBhvr>
                                      <p:to>
                                        <p:strVal val="visible"/>
                                      </p:to>
                                    </p:set>
                                    <p:animEffect transition="in" filter="fade">
                                      <p:cBhvr>
                                        <p:cTn id="42" dur="2000"/>
                                        <p:tgtEl>
                                          <p:spTgt spid="106525"/>
                                        </p:tgtEl>
                                      </p:cBhvr>
                                    </p:animEffect>
                                  </p:childTnLst>
                                </p:cTn>
                              </p:par>
                              <p:par>
                                <p:cTn id="43" presetID="10" presetClass="entr" presetSubtype="0" fill="hold" nodeType="withEffect">
                                  <p:stCondLst>
                                    <p:cond delay="0"/>
                                  </p:stCondLst>
                                  <p:childTnLst>
                                    <p:set>
                                      <p:cBhvr>
                                        <p:cTn id="44" dur="1" fill="hold">
                                          <p:stCondLst>
                                            <p:cond delay="0"/>
                                          </p:stCondLst>
                                        </p:cTn>
                                        <p:tgtEl>
                                          <p:spTgt spid="106528"/>
                                        </p:tgtEl>
                                        <p:attrNameLst>
                                          <p:attrName>style.visibility</p:attrName>
                                        </p:attrNameLst>
                                      </p:cBhvr>
                                      <p:to>
                                        <p:strVal val="visible"/>
                                      </p:to>
                                    </p:set>
                                    <p:animEffect transition="in" filter="fade">
                                      <p:cBhvr>
                                        <p:cTn id="45" dur="2000"/>
                                        <p:tgtEl>
                                          <p:spTgt spid="106528"/>
                                        </p:tgtEl>
                                      </p:cBhvr>
                                    </p:animEffect>
                                  </p:childTnLst>
                                </p:cTn>
                              </p:par>
                              <p:par>
                                <p:cTn id="46" presetID="10" presetClass="entr" presetSubtype="0" fill="hold" nodeType="withEffect">
                                  <p:stCondLst>
                                    <p:cond delay="0"/>
                                  </p:stCondLst>
                                  <p:childTnLst>
                                    <p:set>
                                      <p:cBhvr>
                                        <p:cTn id="47" dur="1" fill="hold">
                                          <p:stCondLst>
                                            <p:cond delay="0"/>
                                          </p:stCondLst>
                                        </p:cTn>
                                        <p:tgtEl>
                                          <p:spTgt spid="106531"/>
                                        </p:tgtEl>
                                        <p:attrNameLst>
                                          <p:attrName>style.visibility</p:attrName>
                                        </p:attrNameLst>
                                      </p:cBhvr>
                                      <p:to>
                                        <p:strVal val="visible"/>
                                      </p:to>
                                    </p:set>
                                    <p:animEffect transition="in" filter="fade">
                                      <p:cBhvr>
                                        <p:cTn id="48" dur="2000"/>
                                        <p:tgtEl>
                                          <p:spTgt spid="106531"/>
                                        </p:tgtEl>
                                      </p:cBhvr>
                                    </p:animEffect>
                                  </p:childTnLst>
                                </p:cTn>
                              </p:par>
                              <p:par>
                                <p:cTn id="49" presetID="10" presetClass="entr" presetSubtype="0" fill="hold" nodeType="withEffect">
                                  <p:stCondLst>
                                    <p:cond delay="0"/>
                                  </p:stCondLst>
                                  <p:childTnLst>
                                    <p:set>
                                      <p:cBhvr>
                                        <p:cTn id="50" dur="1" fill="hold">
                                          <p:stCondLst>
                                            <p:cond delay="0"/>
                                          </p:stCondLst>
                                        </p:cTn>
                                        <p:tgtEl>
                                          <p:spTgt spid="106534"/>
                                        </p:tgtEl>
                                        <p:attrNameLst>
                                          <p:attrName>style.visibility</p:attrName>
                                        </p:attrNameLst>
                                      </p:cBhvr>
                                      <p:to>
                                        <p:strVal val="visible"/>
                                      </p:to>
                                    </p:set>
                                    <p:animEffect transition="in" filter="fade">
                                      <p:cBhvr>
                                        <p:cTn id="51" dur="2000"/>
                                        <p:tgtEl>
                                          <p:spTgt spid="106534"/>
                                        </p:tgtEl>
                                      </p:cBhvr>
                                    </p:animEffect>
                                  </p:childTnLst>
                                </p:cTn>
                              </p:par>
                              <p:par>
                                <p:cTn id="52" presetID="10" presetClass="entr" presetSubtype="0" fill="hold" nodeType="withEffect">
                                  <p:stCondLst>
                                    <p:cond delay="0"/>
                                  </p:stCondLst>
                                  <p:childTnLst>
                                    <p:set>
                                      <p:cBhvr>
                                        <p:cTn id="53" dur="1" fill="hold">
                                          <p:stCondLst>
                                            <p:cond delay="0"/>
                                          </p:stCondLst>
                                        </p:cTn>
                                        <p:tgtEl>
                                          <p:spTgt spid="106522"/>
                                        </p:tgtEl>
                                        <p:attrNameLst>
                                          <p:attrName>style.visibility</p:attrName>
                                        </p:attrNameLst>
                                      </p:cBhvr>
                                      <p:to>
                                        <p:strVal val="visible"/>
                                      </p:to>
                                    </p:set>
                                    <p:animEffect transition="in" filter="fade">
                                      <p:cBhvr>
                                        <p:cTn id="54" dur="2000"/>
                                        <p:tgtEl>
                                          <p:spTgt spid="106522"/>
                                        </p:tgtEl>
                                      </p:cBhvr>
                                    </p:animEffect>
                                  </p:childTnLst>
                                </p:cTn>
                              </p:par>
                              <p:par>
                                <p:cTn id="55" presetID="10" presetClass="entr" presetSubtype="0" fill="hold" nodeType="withEffect">
                                  <p:stCondLst>
                                    <p:cond delay="0"/>
                                  </p:stCondLst>
                                  <p:childTnLst>
                                    <p:set>
                                      <p:cBhvr>
                                        <p:cTn id="56" dur="1" fill="hold">
                                          <p:stCondLst>
                                            <p:cond delay="0"/>
                                          </p:stCondLst>
                                        </p:cTn>
                                        <p:tgtEl>
                                          <p:spTgt spid="106560"/>
                                        </p:tgtEl>
                                        <p:attrNameLst>
                                          <p:attrName>style.visibility</p:attrName>
                                        </p:attrNameLst>
                                      </p:cBhvr>
                                      <p:to>
                                        <p:strVal val="visible"/>
                                      </p:to>
                                    </p:set>
                                    <p:animEffect transition="in" filter="fade">
                                      <p:cBhvr>
                                        <p:cTn id="57" dur="2000"/>
                                        <p:tgtEl>
                                          <p:spTgt spid="106560"/>
                                        </p:tgtEl>
                                      </p:cBhvr>
                                    </p:animEffect>
                                  </p:childTnLst>
                                </p:cTn>
                              </p:par>
                              <p:par>
                                <p:cTn id="58" presetID="10" presetClass="entr" presetSubtype="0" fill="hold" nodeType="withEffect">
                                  <p:stCondLst>
                                    <p:cond delay="0"/>
                                  </p:stCondLst>
                                  <p:childTnLst>
                                    <p:set>
                                      <p:cBhvr>
                                        <p:cTn id="59" dur="1" fill="hold">
                                          <p:stCondLst>
                                            <p:cond delay="0"/>
                                          </p:stCondLst>
                                        </p:cTn>
                                        <p:tgtEl>
                                          <p:spTgt spid="106563"/>
                                        </p:tgtEl>
                                        <p:attrNameLst>
                                          <p:attrName>style.visibility</p:attrName>
                                        </p:attrNameLst>
                                      </p:cBhvr>
                                      <p:to>
                                        <p:strVal val="visible"/>
                                      </p:to>
                                    </p:set>
                                    <p:animEffect transition="in" filter="fade">
                                      <p:cBhvr>
                                        <p:cTn id="60" dur="2000"/>
                                        <p:tgtEl>
                                          <p:spTgt spid="106563"/>
                                        </p:tgtEl>
                                      </p:cBhvr>
                                    </p:animEffect>
                                  </p:childTnLst>
                                </p:cTn>
                              </p:par>
                              <p:par>
                                <p:cTn id="61" presetID="10" presetClass="entr" presetSubtype="0" fill="hold" nodeType="withEffect">
                                  <p:stCondLst>
                                    <p:cond delay="0"/>
                                  </p:stCondLst>
                                  <p:childTnLst>
                                    <p:set>
                                      <p:cBhvr>
                                        <p:cTn id="62" dur="1" fill="hold">
                                          <p:stCondLst>
                                            <p:cond delay="0"/>
                                          </p:stCondLst>
                                        </p:cTn>
                                        <p:tgtEl>
                                          <p:spTgt spid="106566"/>
                                        </p:tgtEl>
                                        <p:attrNameLst>
                                          <p:attrName>style.visibility</p:attrName>
                                        </p:attrNameLst>
                                      </p:cBhvr>
                                      <p:to>
                                        <p:strVal val="visible"/>
                                      </p:to>
                                    </p:set>
                                    <p:animEffect transition="in" filter="fade">
                                      <p:cBhvr>
                                        <p:cTn id="63" dur="2000"/>
                                        <p:tgtEl>
                                          <p:spTgt spid="106566"/>
                                        </p:tgtEl>
                                      </p:cBhvr>
                                    </p:animEffect>
                                  </p:childTnLst>
                                </p:cTn>
                              </p:par>
                              <p:par>
                                <p:cTn id="64" presetID="10" presetClass="entr" presetSubtype="0" fill="hold" nodeType="withEffect">
                                  <p:stCondLst>
                                    <p:cond delay="0"/>
                                  </p:stCondLst>
                                  <p:childTnLst>
                                    <p:set>
                                      <p:cBhvr>
                                        <p:cTn id="65" dur="1" fill="hold">
                                          <p:stCondLst>
                                            <p:cond delay="0"/>
                                          </p:stCondLst>
                                        </p:cTn>
                                        <p:tgtEl>
                                          <p:spTgt spid="106569"/>
                                        </p:tgtEl>
                                        <p:attrNameLst>
                                          <p:attrName>style.visibility</p:attrName>
                                        </p:attrNameLst>
                                      </p:cBhvr>
                                      <p:to>
                                        <p:strVal val="visible"/>
                                      </p:to>
                                    </p:set>
                                    <p:animEffect transition="in" filter="fade">
                                      <p:cBhvr>
                                        <p:cTn id="66" dur="2000"/>
                                        <p:tgtEl>
                                          <p:spTgt spid="106569"/>
                                        </p:tgtEl>
                                      </p:cBhvr>
                                    </p:animEffect>
                                  </p:childTnLst>
                                </p:cTn>
                              </p:par>
                              <p:par>
                                <p:cTn id="67" presetID="10" presetClass="entr" presetSubtype="0" fill="hold" nodeType="withEffect">
                                  <p:stCondLst>
                                    <p:cond delay="0"/>
                                  </p:stCondLst>
                                  <p:childTnLst>
                                    <p:set>
                                      <p:cBhvr>
                                        <p:cTn id="68" dur="1" fill="hold">
                                          <p:stCondLst>
                                            <p:cond delay="0"/>
                                          </p:stCondLst>
                                        </p:cTn>
                                        <p:tgtEl>
                                          <p:spTgt spid="106572"/>
                                        </p:tgtEl>
                                        <p:attrNameLst>
                                          <p:attrName>style.visibility</p:attrName>
                                        </p:attrNameLst>
                                      </p:cBhvr>
                                      <p:to>
                                        <p:strVal val="visible"/>
                                      </p:to>
                                    </p:set>
                                    <p:animEffect transition="in" filter="fade">
                                      <p:cBhvr>
                                        <p:cTn id="69" dur="2000"/>
                                        <p:tgtEl>
                                          <p:spTgt spid="106572"/>
                                        </p:tgtEl>
                                      </p:cBhvr>
                                    </p:animEffect>
                                  </p:childTnLst>
                                </p:cTn>
                              </p:par>
                            </p:childTnLst>
                          </p:cTn>
                        </p:par>
                        <p:par>
                          <p:cTn id="70" fill="hold" nodeType="afterGroup">
                            <p:stCondLst>
                              <p:cond delay="4500"/>
                            </p:stCondLst>
                            <p:childTnLst>
                              <p:par>
                                <p:cTn id="71" presetID="22" presetClass="entr" presetSubtype="1" fill="hold" grpId="0" nodeType="afterEffect">
                                  <p:stCondLst>
                                    <p:cond delay="0"/>
                                  </p:stCondLst>
                                  <p:childTnLst>
                                    <p:set>
                                      <p:cBhvr>
                                        <p:cTn id="72" dur="1" fill="hold">
                                          <p:stCondLst>
                                            <p:cond delay="0"/>
                                          </p:stCondLst>
                                        </p:cTn>
                                        <p:tgtEl>
                                          <p:spTgt spid="106509"/>
                                        </p:tgtEl>
                                        <p:attrNameLst>
                                          <p:attrName>style.visibility</p:attrName>
                                        </p:attrNameLst>
                                      </p:cBhvr>
                                      <p:to>
                                        <p:strVal val="visible"/>
                                      </p:to>
                                    </p:set>
                                    <p:animEffect transition="in" filter="wipe(up)">
                                      <p:cBhvr>
                                        <p:cTn id="73" dur="2000"/>
                                        <p:tgtEl>
                                          <p:spTgt spid="106509"/>
                                        </p:tgtEl>
                                      </p:cBhvr>
                                    </p:animEffect>
                                  </p:childTnLst>
                                </p:cTn>
                              </p:par>
                              <p:par>
                                <p:cTn id="74" presetID="10" presetClass="entr" presetSubtype="0" fill="hold" grpId="0" nodeType="withEffect" nodePh="1">
                                  <p:stCondLst>
                                    <p:cond delay="0"/>
                                  </p:stCondLst>
                                  <p:endCondLst>
                                    <p:cond evt="begin" delay="0">
                                      <p:tn val="74"/>
                                    </p:cond>
                                  </p:endCondLst>
                                  <p:childTnLst>
                                    <p:set>
                                      <p:cBhvr>
                                        <p:cTn id="75" dur="1" fill="hold">
                                          <p:stCondLst>
                                            <p:cond delay="0"/>
                                          </p:stCondLst>
                                        </p:cTn>
                                        <p:tgtEl>
                                          <p:spTgt spid="106539"/>
                                        </p:tgtEl>
                                        <p:attrNameLst>
                                          <p:attrName>style.visibility</p:attrName>
                                        </p:attrNameLst>
                                      </p:cBhvr>
                                      <p:to>
                                        <p:strVal val="visible"/>
                                      </p:to>
                                    </p:set>
                                    <p:animEffect transition="in" filter="fade">
                                      <p:cBhvr>
                                        <p:cTn id="76" dur="2000"/>
                                        <p:tgtEl>
                                          <p:spTgt spid="106539"/>
                                        </p:tgtEl>
                                      </p:cBhvr>
                                    </p:animEffect>
                                  </p:childTnLst>
                                </p:cTn>
                              </p:par>
                              <p:par>
                                <p:cTn id="77" presetID="10" presetClass="entr" presetSubtype="0" fill="hold" grpId="0" nodeType="withEffect" nodePh="1">
                                  <p:stCondLst>
                                    <p:cond delay="0"/>
                                  </p:stCondLst>
                                  <p:endCondLst>
                                    <p:cond evt="begin" delay="0">
                                      <p:tn val="77"/>
                                    </p:cond>
                                  </p:endCondLst>
                                  <p:childTnLst>
                                    <p:set>
                                      <p:cBhvr>
                                        <p:cTn id="78" dur="1" fill="hold">
                                          <p:stCondLst>
                                            <p:cond delay="0"/>
                                          </p:stCondLst>
                                        </p:cTn>
                                        <p:tgtEl>
                                          <p:spTgt spid="106538"/>
                                        </p:tgtEl>
                                        <p:attrNameLst>
                                          <p:attrName>style.visibility</p:attrName>
                                        </p:attrNameLst>
                                      </p:cBhvr>
                                      <p:to>
                                        <p:strVal val="visible"/>
                                      </p:to>
                                    </p:set>
                                    <p:animEffect transition="in" filter="fade">
                                      <p:cBhvr>
                                        <p:cTn id="79" dur="2000"/>
                                        <p:tgtEl>
                                          <p:spTgt spid="106538"/>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23" presetClass="entr" presetSubtype="16" fill="hold" grpId="0" nodeType="clickEffect">
                                  <p:stCondLst>
                                    <p:cond delay="0"/>
                                  </p:stCondLst>
                                  <p:childTnLst>
                                    <p:set>
                                      <p:cBhvr>
                                        <p:cTn id="83" dur="1" fill="hold">
                                          <p:stCondLst>
                                            <p:cond delay="0"/>
                                          </p:stCondLst>
                                        </p:cTn>
                                        <p:tgtEl>
                                          <p:spTgt spid="106537"/>
                                        </p:tgtEl>
                                        <p:attrNameLst>
                                          <p:attrName>style.visibility</p:attrName>
                                        </p:attrNameLst>
                                      </p:cBhvr>
                                      <p:to>
                                        <p:strVal val="visible"/>
                                      </p:to>
                                    </p:set>
                                    <p:anim calcmode="lin" valueType="num">
                                      <p:cBhvr>
                                        <p:cTn id="84" dur="500" fill="hold"/>
                                        <p:tgtEl>
                                          <p:spTgt spid="106537"/>
                                        </p:tgtEl>
                                        <p:attrNameLst>
                                          <p:attrName>ppt_w</p:attrName>
                                        </p:attrNameLst>
                                      </p:cBhvr>
                                      <p:tavLst>
                                        <p:tav tm="0">
                                          <p:val>
                                            <p:fltVal val="0"/>
                                          </p:val>
                                        </p:tav>
                                        <p:tav tm="100000">
                                          <p:val>
                                            <p:strVal val="#ppt_w"/>
                                          </p:val>
                                        </p:tav>
                                      </p:tavLst>
                                    </p:anim>
                                    <p:anim calcmode="lin" valueType="num">
                                      <p:cBhvr>
                                        <p:cTn id="85" dur="500" fill="hold"/>
                                        <p:tgtEl>
                                          <p:spTgt spid="106537"/>
                                        </p:tgtEl>
                                        <p:attrNameLst>
                                          <p:attrName>ppt_h</p:attrName>
                                        </p:attrNameLst>
                                      </p:cBhvr>
                                      <p:tavLst>
                                        <p:tav tm="0">
                                          <p:val>
                                            <p:fltVal val="0"/>
                                          </p:val>
                                        </p:tav>
                                        <p:tav tm="100000">
                                          <p:val>
                                            <p:strVal val="#ppt_h"/>
                                          </p:val>
                                        </p:tav>
                                      </p:tavLst>
                                    </p:anim>
                                  </p:childTnLst>
                                </p:cTn>
                              </p:par>
                            </p:childTnLst>
                          </p:cTn>
                        </p:par>
                        <p:par>
                          <p:cTn id="86" fill="hold" nodeType="afterGroup">
                            <p:stCondLst>
                              <p:cond delay="500"/>
                            </p:stCondLst>
                            <p:childTnLst>
                              <p:par>
                                <p:cTn id="87" presetID="22" presetClass="entr" presetSubtype="8" fill="hold" grpId="0" nodeType="afterEffect">
                                  <p:stCondLst>
                                    <p:cond delay="0"/>
                                  </p:stCondLst>
                                  <p:childTnLst>
                                    <p:set>
                                      <p:cBhvr>
                                        <p:cTn id="88" dur="1" fill="hold">
                                          <p:stCondLst>
                                            <p:cond delay="0"/>
                                          </p:stCondLst>
                                        </p:cTn>
                                        <p:tgtEl>
                                          <p:spTgt spid="106543"/>
                                        </p:tgtEl>
                                        <p:attrNameLst>
                                          <p:attrName>style.visibility</p:attrName>
                                        </p:attrNameLst>
                                      </p:cBhvr>
                                      <p:to>
                                        <p:strVal val="visible"/>
                                      </p:to>
                                    </p:set>
                                    <p:animEffect transition="in" filter="wipe(left)">
                                      <p:cBhvr>
                                        <p:cTn id="89" dur="500"/>
                                        <p:tgtEl>
                                          <p:spTgt spid="106543"/>
                                        </p:tgtEl>
                                      </p:cBhvr>
                                    </p:animEffect>
                                  </p:childTnLst>
                                </p:cTn>
                              </p:par>
                            </p:childTnLst>
                          </p:cTn>
                        </p:par>
                        <p:par>
                          <p:cTn id="90" fill="hold" nodeType="afterGroup">
                            <p:stCondLst>
                              <p:cond delay="1000"/>
                            </p:stCondLst>
                            <p:childTnLst>
                              <p:par>
                                <p:cTn id="91" presetID="22" presetClass="entr" presetSubtype="8" fill="hold" grpId="0" nodeType="afterEffect">
                                  <p:stCondLst>
                                    <p:cond delay="0"/>
                                  </p:stCondLst>
                                  <p:childTnLst>
                                    <p:set>
                                      <p:cBhvr>
                                        <p:cTn id="92" dur="1" fill="hold">
                                          <p:stCondLst>
                                            <p:cond delay="0"/>
                                          </p:stCondLst>
                                        </p:cTn>
                                        <p:tgtEl>
                                          <p:spTgt spid="106542"/>
                                        </p:tgtEl>
                                        <p:attrNameLst>
                                          <p:attrName>style.visibility</p:attrName>
                                        </p:attrNameLst>
                                      </p:cBhvr>
                                      <p:to>
                                        <p:strVal val="visible"/>
                                      </p:to>
                                    </p:set>
                                    <p:animEffect transition="in" filter="wipe(left)">
                                      <p:cBhvr>
                                        <p:cTn id="93" dur="500"/>
                                        <p:tgtEl>
                                          <p:spTgt spid="106542"/>
                                        </p:tgtEl>
                                      </p:cBhvr>
                                    </p:animEffect>
                                  </p:childTnLst>
                                </p:cTn>
                              </p:par>
                            </p:childTnLst>
                          </p:cTn>
                        </p:par>
                        <p:par>
                          <p:cTn id="94" fill="hold" nodeType="afterGroup">
                            <p:stCondLst>
                              <p:cond delay="1500"/>
                            </p:stCondLst>
                            <p:childTnLst>
                              <p:par>
                                <p:cTn id="95" presetID="22" presetClass="entr" presetSubtype="8" fill="hold" nodeType="afterEffect">
                                  <p:stCondLst>
                                    <p:cond delay="0"/>
                                  </p:stCondLst>
                                  <p:childTnLst>
                                    <p:set>
                                      <p:cBhvr>
                                        <p:cTn id="96" dur="1" fill="hold">
                                          <p:stCondLst>
                                            <p:cond delay="0"/>
                                          </p:stCondLst>
                                        </p:cTn>
                                        <p:tgtEl>
                                          <p:spTgt spid="106540"/>
                                        </p:tgtEl>
                                        <p:attrNameLst>
                                          <p:attrName>style.visibility</p:attrName>
                                        </p:attrNameLst>
                                      </p:cBhvr>
                                      <p:to>
                                        <p:strVal val="visible"/>
                                      </p:to>
                                    </p:set>
                                    <p:animEffect transition="in" filter="wipe(left)">
                                      <p:cBhvr>
                                        <p:cTn id="97" dur="500"/>
                                        <p:tgtEl>
                                          <p:spTgt spid="106540"/>
                                        </p:tgtEl>
                                      </p:cBhvr>
                                    </p:animEffect>
                                  </p:childTnLst>
                                </p:cTn>
                              </p:par>
                            </p:childTnLst>
                          </p:cTn>
                        </p:par>
                        <p:par>
                          <p:cTn id="98" fill="hold" nodeType="afterGroup">
                            <p:stCondLst>
                              <p:cond delay="2000"/>
                            </p:stCondLst>
                            <p:childTnLst>
                              <p:par>
                                <p:cTn id="99" presetID="22" presetClass="entr" presetSubtype="8" fill="hold" grpId="0" nodeType="afterEffect">
                                  <p:stCondLst>
                                    <p:cond delay="0"/>
                                  </p:stCondLst>
                                  <p:childTnLst>
                                    <p:set>
                                      <p:cBhvr>
                                        <p:cTn id="100" dur="1" fill="hold">
                                          <p:stCondLst>
                                            <p:cond delay="0"/>
                                          </p:stCondLst>
                                        </p:cTn>
                                        <p:tgtEl>
                                          <p:spTgt spid="106545"/>
                                        </p:tgtEl>
                                        <p:attrNameLst>
                                          <p:attrName>style.visibility</p:attrName>
                                        </p:attrNameLst>
                                      </p:cBhvr>
                                      <p:to>
                                        <p:strVal val="visible"/>
                                      </p:to>
                                    </p:set>
                                    <p:animEffect transition="in" filter="wipe(left)">
                                      <p:cBhvr>
                                        <p:cTn id="101" dur="500"/>
                                        <p:tgtEl>
                                          <p:spTgt spid="106545"/>
                                        </p:tgtEl>
                                      </p:cBhvr>
                                    </p:animEffect>
                                  </p:childTnLst>
                                </p:cTn>
                              </p:par>
                            </p:childTnLst>
                          </p:cTn>
                        </p:par>
                        <p:par>
                          <p:cTn id="102" fill="hold" nodeType="afterGroup">
                            <p:stCondLst>
                              <p:cond delay="2500"/>
                            </p:stCondLst>
                            <p:childTnLst>
                              <p:par>
                                <p:cTn id="103" presetID="22" presetClass="entr" presetSubtype="8" fill="hold" grpId="0" nodeType="afterEffect">
                                  <p:stCondLst>
                                    <p:cond delay="0"/>
                                  </p:stCondLst>
                                  <p:childTnLst>
                                    <p:set>
                                      <p:cBhvr>
                                        <p:cTn id="104" dur="1" fill="hold">
                                          <p:stCondLst>
                                            <p:cond delay="0"/>
                                          </p:stCondLst>
                                        </p:cTn>
                                        <p:tgtEl>
                                          <p:spTgt spid="106544"/>
                                        </p:tgtEl>
                                        <p:attrNameLst>
                                          <p:attrName>style.visibility</p:attrName>
                                        </p:attrNameLst>
                                      </p:cBhvr>
                                      <p:to>
                                        <p:strVal val="visible"/>
                                      </p:to>
                                    </p:set>
                                    <p:animEffect transition="in" filter="wipe(left)">
                                      <p:cBhvr>
                                        <p:cTn id="105" dur="500"/>
                                        <p:tgtEl>
                                          <p:spTgt spid="106544"/>
                                        </p:tgtEl>
                                      </p:cBhvr>
                                    </p:animEffect>
                                  </p:childTnLst>
                                </p:cTn>
                              </p:par>
                            </p:childTnLst>
                          </p:cTn>
                        </p:par>
                        <p:par>
                          <p:cTn id="106" fill="hold" nodeType="afterGroup">
                            <p:stCondLst>
                              <p:cond delay="3000"/>
                            </p:stCondLst>
                            <p:childTnLst>
                              <p:par>
                                <p:cTn id="107" presetID="22" presetClass="entr" presetSubtype="8" fill="hold" grpId="0" nodeType="afterEffect">
                                  <p:stCondLst>
                                    <p:cond delay="0"/>
                                  </p:stCondLst>
                                  <p:childTnLst>
                                    <p:set>
                                      <p:cBhvr>
                                        <p:cTn id="108" dur="1" fill="hold">
                                          <p:stCondLst>
                                            <p:cond delay="0"/>
                                          </p:stCondLst>
                                        </p:cTn>
                                        <p:tgtEl>
                                          <p:spTgt spid="106541"/>
                                        </p:tgtEl>
                                        <p:attrNameLst>
                                          <p:attrName>style.visibility</p:attrName>
                                        </p:attrNameLst>
                                      </p:cBhvr>
                                      <p:to>
                                        <p:strVal val="visible"/>
                                      </p:to>
                                    </p:set>
                                    <p:animEffect transition="in" filter="wipe(left)">
                                      <p:cBhvr>
                                        <p:cTn id="109" dur="500"/>
                                        <p:tgtEl>
                                          <p:spTgt spid="106541"/>
                                        </p:tgtEl>
                                      </p:cBhvr>
                                    </p:animEffect>
                                  </p:childTnLst>
                                </p:cTn>
                              </p:par>
                            </p:childTnLst>
                          </p:cTn>
                        </p:par>
                        <p:par>
                          <p:cTn id="110" fill="hold" nodeType="afterGroup">
                            <p:stCondLst>
                              <p:cond delay="3500"/>
                            </p:stCondLst>
                            <p:childTnLst>
                              <p:par>
                                <p:cTn id="111" presetID="22" presetClass="entr" presetSubtype="8" fill="hold" grpId="0" nodeType="afterEffect">
                                  <p:stCondLst>
                                    <p:cond delay="0"/>
                                  </p:stCondLst>
                                  <p:childTnLst>
                                    <p:set>
                                      <p:cBhvr>
                                        <p:cTn id="112" dur="1" fill="hold">
                                          <p:stCondLst>
                                            <p:cond delay="0"/>
                                          </p:stCondLst>
                                        </p:cTn>
                                        <p:tgtEl>
                                          <p:spTgt spid="106547"/>
                                        </p:tgtEl>
                                        <p:attrNameLst>
                                          <p:attrName>style.visibility</p:attrName>
                                        </p:attrNameLst>
                                      </p:cBhvr>
                                      <p:to>
                                        <p:strVal val="visible"/>
                                      </p:to>
                                    </p:set>
                                    <p:animEffect transition="in" filter="wipe(left)">
                                      <p:cBhvr>
                                        <p:cTn id="113" dur="500"/>
                                        <p:tgtEl>
                                          <p:spTgt spid="106547"/>
                                        </p:tgtEl>
                                      </p:cBhvr>
                                    </p:animEffect>
                                  </p:childTnLst>
                                </p:cTn>
                              </p:par>
                            </p:childTnLst>
                          </p:cTn>
                        </p:par>
                        <p:par>
                          <p:cTn id="114" fill="hold" nodeType="afterGroup">
                            <p:stCondLst>
                              <p:cond delay="4000"/>
                            </p:stCondLst>
                            <p:childTnLst>
                              <p:par>
                                <p:cTn id="115" presetID="22" presetClass="entr" presetSubtype="8" fill="hold" grpId="0" nodeType="afterEffect">
                                  <p:stCondLst>
                                    <p:cond delay="0"/>
                                  </p:stCondLst>
                                  <p:childTnLst>
                                    <p:set>
                                      <p:cBhvr>
                                        <p:cTn id="116" dur="1" fill="hold">
                                          <p:stCondLst>
                                            <p:cond delay="0"/>
                                          </p:stCondLst>
                                        </p:cTn>
                                        <p:tgtEl>
                                          <p:spTgt spid="106546"/>
                                        </p:tgtEl>
                                        <p:attrNameLst>
                                          <p:attrName>style.visibility</p:attrName>
                                        </p:attrNameLst>
                                      </p:cBhvr>
                                      <p:to>
                                        <p:strVal val="visible"/>
                                      </p:to>
                                    </p:set>
                                    <p:animEffect transition="in" filter="wipe(left)">
                                      <p:cBhvr>
                                        <p:cTn id="117" dur="500"/>
                                        <p:tgtEl>
                                          <p:spTgt spid="106546"/>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53" presetClass="exit" presetSubtype="0" fill="hold" grpId="1" nodeType="clickEffect">
                                  <p:stCondLst>
                                    <p:cond delay="0"/>
                                  </p:stCondLst>
                                  <p:childTnLst>
                                    <p:anim calcmode="lin" valueType="num">
                                      <p:cBhvr>
                                        <p:cTn id="121" dur="500"/>
                                        <p:tgtEl>
                                          <p:spTgt spid="106509"/>
                                        </p:tgtEl>
                                        <p:attrNameLst>
                                          <p:attrName>ppt_w</p:attrName>
                                        </p:attrNameLst>
                                      </p:cBhvr>
                                      <p:tavLst>
                                        <p:tav tm="0">
                                          <p:val>
                                            <p:strVal val="ppt_w"/>
                                          </p:val>
                                        </p:tav>
                                        <p:tav tm="100000">
                                          <p:val>
                                            <p:fltVal val="0"/>
                                          </p:val>
                                        </p:tav>
                                      </p:tavLst>
                                    </p:anim>
                                    <p:anim calcmode="lin" valueType="num">
                                      <p:cBhvr>
                                        <p:cTn id="122" dur="500"/>
                                        <p:tgtEl>
                                          <p:spTgt spid="106509"/>
                                        </p:tgtEl>
                                        <p:attrNameLst>
                                          <p:attrName>ppt_h</p:attrName>
                                        </p:attrNameLst>
                                      </p:cBhvr>
                                      <p:tavLst>
                                        <p:tav tm="0">
                                          <p:val>
                                            <p:strVal val="ppt_h"/>
                                          </p:val>
                                        </p:tav>
                                        <p:tav tm="100000">
                                          <p:val>
                                            <p:fltVal val="0"/>
                                          </p:val>
                                        </p:tav>
                                      </p:tavLst>
                                    </p:anim>
                                    <p:animEffect transition="out" filter="fade">
                                      <p:cBhvr>
                                        <p:cTn id="123" dur="500"/>
                                        <p:tgtEl>
                                          <p:spTgt spid="106509"/>
                                        </p:tgtEl>
                                      </p:cBhvr>
                                    </p:animEffect>
                                    <p:set>
                                      <p:cBhvr>
                                        <p:cTn id="124" dur="1" fill="hold">
                                          <p:stCondLst>
                                            <p:cond delay="499"/>
                                          </p:stCondLst>
                                        </p:cTn>
                                        <p:tgtEl>
                                          <p:spTgt spid="106509"/>
                                        </p:tgtEl>
                                        <p:attrNameLst>
                                          <p:attrName>style.visibility</p:attrName>
                                        </p:attrNameLst>
                                      </p:cBhvr>
                                      <p:to>
                                        <p:strVal val="hidden"/>
                                      </p:to>
                                    </p:set>
                                  </p:childTnLst>
                                </p:cTn>
                              </p:par>
                              <p:par>
                                <p:cTn id="125" presetID="1" presetClass="exit" presetSubtype="0" fill="hold" nodeType="withEffect">
                                  <p:stCondLst>
                                    <p:cond delay="0"/>
                                  </p:stCondLst>
                                  <p:childTnLst>
                                    <p:set>
                                      <p:cBhvr>
                                        <p:cTn id="126" dur="1" fill="hold">
                                          <p:stCondLst>
                                            <p:cond delay="0"/>
                                          </p:stCondLst>
                                        </p:cTn>
                                        <p:tgtEl>
                                          <p:spTgt spid="106498"/>
                                        </p:tgtEl>
                                        <p:attrNameLst>
                                          <p:attrName>style.visibility</p:attrName>
                                        </p:attrNameLst>
                                      </p:cBhvr>
                                      <p:to>
                                        <p:strVal val="hidden"/>
                                      </p:to>
                                    </p:set>
                                  </p:childTnLst>
                                </p:cTn>
                              </p:par>
                            </p:childTnLst>
                          </p:cTn>
                        </p:par>
                        <p:par>
                          <p:cTn id="127" fill="hold" nodeType="afterGroup">
                            <p:stCondLst>
                              <p:cond delay="500"/>
                            </p:stCondLst>
                            <p:childTnLst>
                              <p:par>
                                <p:cTn id="128" presetID="23" presetClass="entr" presetSubtype="16" fill="hold" grpId="0" nodeType="afterEffect">
                                  <p:stCondLst>
                                    <p:cond delay="0"/>
                                  </p:stCondLst>
                                  <p:childTnLst>
                                    <p:set>
                                      <p:cBhvr>
                                        <p:cTn id="129" dur="1" fill="hold">
                                          <p:stCondLst>
                                            <p:cond delay="0"/>
                                          </p:stCondLst>
                                        </p:cTn>
                                        <p:tgtEl>
                                          <p:spTgt spid="106575"/>
                                        </p:tgtEl>
                                        <p:attrNameLst>
                                          <p:attrName>style.visibility</p:attrName>
                                        </p:attrNameLst>
                                      </p:cBhvr>
                                      <p:to>
                                        <p:strVal val="visible"/>
                                      </p:to>
                                    </p:set>
                                    <p:anim calcmode="lin" valueType="num">
                                      <p:cBhvr>
                                        <p:cTn id="130" dur="500" fill="hold"/>
                                        <p:tgtEl>
                                          <p:spTgt spid="106575"/>
                                        </p:tgtEl>
                                        <p:attrNameLst>
                                          <p:attrName>ppt_w</p:attrName>
                                        </p:attrNameLst>
                                      </p:cBhvr>
                                      <p:tavLst>
                                        <p:tav tm="0">
                                          <p:val>
                                            <p:fltVal val="0"/>
                                          </p:val>
                                        </p:tav>
                                        <p:tav tm="100000">
                                          <p:val>
                                            <p:strVal val="#ppt_w"/>
                                          </p:val>
                                        </p:tav>
                                      </p:tavLst>
                                    </p:anim>
                                    <p:anim calcmode="lin" valueType="num">
                                      <p:cBhvr>
                                        <p:cTn id="131" dur="500" fill="hold"/>
                                        <p:tgtEl>
                                          <p:spTgt spid="106575"/>
                                        </p:tgtEl>
                                        <p:attrNameLst>
                                          <p:attrName>ppt_h</p:attrName>
                                        </p:attrNameLst>
                                      </p:cBhvr>
                                      <p:tavLst>
                                        <p:tav tm="0">
                                          <p:val>
                                            <p:fltVal val="0"/>
                                          </p:val>
                                        </p:tav>
                                        <p:tav tm="100000">
                                          <p:val>
                                            <p:strVal val="#ppt_h"/>
                                          </p:val>
                                        </p:tav>
                                      </p:tavLst>
                                    </p:anim>
                                  </p:childTnLst>
                                </p:cTn>
                              </p:par>
                              <p:par>
                                <p:cTn id="132" presetID="35" presetClass="emph" presetSubtype="0" repeatCount="5000" fill="hold" grpId="1" nodeType="withEffect">
                                  <p:stCondLst>
                                    <p:cond delay="0"/>
                                  </p:stCondLst>
                                  <p:childTnLst>
                                    <p:anim calcmode="discrete" valueType="str">
                                      <p:cBhvr>
                                        <p:cTn id="133" dur="1000" fill="hold"/>
                                        <p:tgtEl>
                                          <p:spTgt spid="106543"/>
                                        </p:tgtEl>
                                        <p:attrNameLst>
                                          <p:attrName>style.visibility</p:attrName>
                                        </p:attrNameLst>
                                      </p:cBhvr>
                                      <p:tavLst>
                                        <p:tav tm="0">
                                          <p:val>
                                            <p:strVal val="hidden"/>
                                          </p:val>
                                        </p:tav>
                                        <p:tav tm="50000">
                                          <p:val>
                                            <p:strVal val="visible"/>
                                          </p:val>
                                        </p:tav>
                                      </p:tavLst>
                                    </p:anim>
                                  </p:childTnLst>
                                </p:cTn>
                              </p:par>
                              <p:par>
                                <p:cTn id="134" presetID="35" presetClass="emph" presetSubtype="0" repeatCount="5000" fill="hold" grpId="1" nodeType="withEffect">
                                  <p:stCondLst>
                                    <p:cond delay="0"/>
                                  </p:stCondLst>
                                  <p:childTnLst>
                                    <p:anim calcmode="discrete" valueType="str">
                                      <p:cBhvr>
                                        <p:cTn id="135" dur="1000" fill="hold"/>
                                        <p:tgtEl>
                                          <p:spTgt spid="106545"/>
                                        </p:tgtEl>
                                        <p:attrNameLst>
                                          <p:attrName>style.visibility</p:attrName>
                                        </p:attrNameLst>
                                      </p:cBhvr>
                                      <p:tavLst>
                                        <p:tav tm="0">
                                          <p:val>
                                            <p:strVal val="hidden"/>
                                          </p:val>
                                        </p:tav>
                                        <p:tav tm="50000">
                                          <p:val>
                                            <p:strVal val="visible"/>
                                          </p:val>
                                        </p:tav>
                                      </p:tavLst>
                                    </p:anim>
                                  </p:childTnLst>
                                </p:cTn>
                              </p:par>
                              <p:par>
                                <p:cTn id="136" presetID="35" presetClass="emph" presetSubtype="0" repeatCount="5000" fill="hold" grpId="1" nodeType="withEffect">
                                  <p:stCondLst>
                                    <p:cond delay="0"/>
                                  </p:stCondLst>
                                  <p:childTnLst>
                                    <p:anim calcmode="discrete" valueType="str">
                                      <p:cBhvr>
                                        <p:cTn id="137" dur="1000" fill="hold"/>
                                        <p:tgtEl>
                                          <p:spTgt spid="106547"/>
                                        </p:tgtEl>
                                        <p:attrNameLst>
                                          <p:attrName>style.visibility</p:attrName>
                                        </p:attrNameLst>
                                      </p:cBhvr>
                                      <p:tavLst>
                                        <p:tav tm="0">
                                          <p:val>
                                            <p:strVal val="hidden"/>
                                          </p:val>
                                        </p:tav>
                                        <p:tav tm="50000">
                                          <p:val>
                                            <p:strVal val="visible"/>
                                          </p:val>
                                        </p:tav>
                                      </p:tavLst>
                                    </p:anim>
                                  </p:childTnLst>
                                </p:cTn>
                              </p:par>
                            </p:childTnLst>
                          </p:cTn>
                        </p:par>
                      </p:childTnLst>
                    </p:cTn>
                  </p:par>
                  <p:par>
                    <p:cTn id="138" fill="hold" nodeType="clickPar">
                      <p:stCondLst>
                        <p:cond delay="indefinite"/>
                      </p:stCondLst>
                      <p:childTnLst>
                        <p:par>
                          <p:cTn id="139" fill="hold" nodeType="withGroup">
                            <p:stCondLst>
                              <p:cond delay="0"/>
                            </p:stCondLst>
                            <p:childTnLst>
                              <p:par>
                                <p:cTn id="140" presetID="9" presetClass="entr" presetSubtype="0" fill="hold" grpId="0" nodeType="clickEffect">
                                  <p:stCondLst>
                                    <p:cond delay="0"/>
                                  </p:stCondLst>
                                  <p:childTnLst>
                                    <p:set>
                                      <p:cBhvr>
                                        <p:cTn id="141" dur="1" fill="hold">
                                          <p:stCondLst>
                                            <p:cond delay="0"/>
                                          </p:stCondLst>
                                        </p:cTn>
                                        <p:tgtEl>
                                          <p:spTgt spid="106576"/>
                                        </p:tgtEl>
                                        <p:attrNameLst>
                                          <p:attrName>style.visibility</p:attrName>
                                        </p:attrNameLst>
                                      </p:cBhvr>
                                      <p:to>
                                        <p:strVal val="visible"/>
                                      </p:to>
                                    </p:set>
                                    <p:animEffect transition="in" filter="dissolve">
                                      <p:cBhvr>
                                        <p:cTn id="142" dur="500"/>
                                        <p:tgtEl>
                                          <p:spTgt spid="106576"/>
                                        </p:tgtEl>
                                      </p:cBhvr>
                                    </p:animEffec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9" presetClass="entr" presetSubtype="0" fill="hold" grpId="0" nodeType="clickEffect">
                                  <p:stCondLst>
                                    <p:cond delay="0"/>
                                  </p:stCondLst>
                                  <p:childTnLst>
                                    <p:set>
                                      <p:cBhvr>
                                        <p:cTn id="146" dur="1" fill="hold">
                                          <p:stCondLst>
                                            <p:cond delay="0"/>
                                          </p:stCondLst>
                                        </p:cTn>
                                        <p:tgtEl>
                                          <p:spTgt spid="106577"/>
                                        </p:tgtEl>
                                        <p:attrNameLst>
                                          <p:attrName>style.visibility</p:attrName>
                                        </p:attrNameLst>
                                      </p:cBhvr>
                                      <p:to>
                                        <p:strVal val="visible"/>
                                      </p:to>
                                    </p:set>
                                    <p:animEffect transition="in" filter="dissolve">
                                      <p:cBhvr>
                                        <p:cTn id="147" dur="500"/>
                                        <p:tgtEl>
                                          <p:spTgt spid="106577"/>
                                        </p:tgtEl>
                                      </p:cBhvr>
                                    </p:animEffect>
                                  </p:childTnLst>
                                </p:cTn>
                              </p:par>
                            </p:childTnLst>
                          </p:cTn>
                        </p:par>
                      </p:childTnLst>
                    </p:cTn>
                  </p:par>
                  <p:par>
                    <p:cTn id="148" fill="hold" nodeType="clickPar">
                      <p:stCondLst>
                        <p:cond delay="indefinite"/>
                      </p:stCondLst>
                      <p:childTnLst>
                        <p:par>
                          <p:cTn id="149" fill="hold" nodeType="withGroup">
                            <p:stCondLst>
                              <p:cond delay="0"/>
                            </p:stCondLst>
                            <p:childTnLst>
                              <p:par>
                                <p:cTn id="150" presetID="10" presetClass="exit" presetSubtype="0" fill="hold" nodeType="clickEffect">
                                  <p:stCondLst>
                                    <p:cond delay="0"/>
                                  </p:stCondLst>
                                  <p:childTnLst>
                                    <p:animEffect transition="out" filter="fade">
                                      <p:cBhvr>
                                        <p:cTn id="151" dur="2000"/>
                                        <p:tgtEl>
                                          <p:spTgt spid="106498"/>
                                        </p:tgtEl>
                                      </p:cBhvr>
                                    </p:animEffect>
                                    <p:set>
                                      <p:cBhvr>
                                        <p:cTn id="152" dur="1" fill="hold">
                                          <p:stCondLst>
                                            <p:cond delay="1999"/>
                                          </p:stCondLst>
                                        </p:cTn>
                                        <p:tgtEl>
                                          <p:spTgt spid="106498"/>
                                        </p:tgtEl>
                                        <p:attrNameLst>
                                          <p:attrName>style.visibility</p:attrName>
                                        </p:attrNameLst>
                                      </p:cBhvr>
                                      <p:to>
                                        <p:strVal val="hidden"/>
                                      </p:to>
                                    </p:set>
                                  </p:childTnLst>
                                </p:cTn>
                              </p:par>
                              <p:par>
                                <p:cTn id="153" presetID="10" presetClass="exit" presetSubtype="0" fill="hold" grpId="1" nodeType="withEffect">
                                  <p:stCondLst>
                                    <p:cond delay="0"/>
                                  </p:stCondLst>
                                  <p:childTnLst>
                                    <p:animEffect transition="out" filter="fade">
                                      <p:cBhvr>
                                        <p:cTn id="154" dur="2000"/>
                                        <p:tgtEl>
                                          <p:spTgt spid="106537"/>
                                        </p:tgtEl>
                                      </p:cBhvr>
                                    </p:animEffect>
                                    <p:set>
                                      <p:cBhvr>
                                        <p:cTn id="155" dur="1" fill="hold">
                                          <p:stCondLst>
                                            <p:cond delay="1999"/>
                                          </p:stCondLst>
                                        </p:cTn>
                                        <p:tgtEl>
                                          <p:spTgt spid="106537"/>
                                        </p:tgtEl>
                                        <p:attrNameLst>
                                          <p:attrName>style.visibility</p:attrName>
                                        </p:attrNameLst>
                                      </p:cBhvr>
                                      <p:to>
                                        <p:strVal val="hidden"/>
                                      </p:to>
                                    </p:set>
                                  </p:childTnLst>
                                </p:cTn>
                              </p:par>
                              <p:par>
                                <p:cTn id="156" presetID="10" presetClass="exit" presetSubtype="0" fill="hold" grpId="1" nodeType="withEffect" nodePh="1">
                                  <p:stCondLst>
                                    <p:cond delay="0"/>
                                  </p:stCondLst>
                                  <p:endCondLst>
                                    <p:cond evt="begin" delay="0">
                                      <p:tn val="156"/>
                                    </p:cond>
                                  </p:endCondLst>
                                  <p:childTnLst>
                                    <p:animEffect transition="out" filter="fade">
                                      <p:cBhvr>
                                        <p:cTn id="157" dur="2000"/>
                                        <p:tgtEl>
                                          <p:spTgt spid="106538"/>
                                        </p:tgtEl>
                                      </p:cBhvr>
                                    </p:animEffect>
                                    <p:set>
                                      <p:cBhvr>
                                        <p:cTn id="158" dur="1" fill="hold">
                                          <p:stCondLst>
                                            <p:cond delay="1999"/>
                                          </p:stCondLst>
                                        </p:cTn>
                                        <p:tgtEl>
                                          <p:spTgt spid="106538"/>
                                        </p:tgtEl>
                                        <p:attrNameLst>
                                          <p:attrName>style.visibility</p:attrName>
                                        </p:attrNameLst>
                                      </p:cBhvr>
                                      <p:to>
                                        <p:strVal val="hidden"/>
                                      </p:to>
                                    </p:set>
                                  </p:childTnLst>
                                </p:cTn>
                              </p:par>
                              <p:par>
                                <p:cTn id="159" presetID="10" presetClass="exit" presetSubtype="0" fill="hold" grpId="1" nodeType="withEffect" nodePh="1">
                                  <p:stCondLst>
                                    <p:cond delay="0"/>
                                  </p:stCondLst>
                                  <p:endCondLst>
                                    <p:cond evt="begin" delay="0">
                                      <p:tn val="159"/>
                                    </p:cond>
                                  </p:endCondLst>
                                  <p:childTnLst>
                                    <p:animEffect transition="out" filter="fade">
                                      <p:cBhvr>
                                        <p:cTn id="160" dur="2000"/>
                                        <p:tgtEl>
                                          <p:spTgt spid="106539"/>
                                        </p:tgtEl>
                                      </p:cBhvr>
                                    </p:animEffect>
                                    <p:set>
                                      <p:cBhvr>
                                        <p:cTn id="161" dur="1" fill="hold">
                                          <p:stCondLst>
                                            <p:cond delay="1999"/>
                                          </p:stCondLst>
                                        </p:cTn>
                                        <p:tgtEl>
                                          <p:spTgt spid="106539"/>
                                        </p:tgtEl>
                                        <p:attrNameLst>
                                          <p:attrName>style.visibility</p:attrName>
                                        </p:attrNameLst>
                                      </p:cBhvr>
                                      <p:to>
                                        <p:strVal val="hidden"/>
                                      </p:to>
                                    </p:set>
                                  </p:childTnLst>
                                </p:cTn>
                              </p:par>
                              <p:par>
                                <p:cTn id="162" presetID="10" presetClass="exit" presetSubtype="0" fill="hold" nodeType="withEffect">
                                  <p:stCondLst>
                                    <p:cond delay="0"/>
                                  </p:stCondLst>
                                  <p:childTnLst>
                                    <p:animEffect transition="out" filter="fade">
                                      <p:cBhvr>
                                        <p:cTn id="163" dur="2000"/>
                                        <p:tgtEl>
                                          <p:spTgt spid="106540"/>
                                        </p:tgtEl>
                                      </p:cBhvr>
                                    </p:animEffect>
                                    <p:set>
                                      <p:cBhvr>
                                        <p:cTn id="164" dur="1" fill="hold">
                                          <p:stCondLst>
                                            <p:cond delay="1999"/>
                                          </p:stCondLst>
                                        </p:cTn>
                                        <p:tgtEl>
                                          <p:spTgt spid="106540"/>
                                        </p:tgtEl>
                                        <p:attrNameLst>
                                          <p:attrName>style.visibility</p:attrName>
                                        </p:attrNameLst>
                                      </p:cBhvr>
                                      <p:to>
                                        <p:strVal val="hidden"/>
                                      </p:to>
                                    </p:set>
                                  </p:childTnLst>
                                </p:cTn>
                              </p:par>
                              <p:par>
                                <p:cTn id="165" presetID="10" presetClass="exit" presetSubtype="0" fill="hold" grpId="1" nodeType="withEffect">
                                  <p:stCondLst>
                                    <p:cond delay="0"/>
                                  </p:stCondLst>
                                  <p:childTnLst>
                                    <p:animEffect transition="out" filter="fade">
                                      <p:cBhvr>
                                        <p:cTn id="166" dur="2000"/>
                                        <p:tgtEl>
                                          <p:spTgt spid="106541"/>
                                        </p:tgtEl>
                                      </p:cBhvr>
                                    </p:animEffect>
                                    <p:set>
                                      <p:cBhvr>
                                        <p:cTn id="167" dur="1" fill="hold">
                                          <p:stCondLst>
                                            <p:cond delay="1999"/>
                                          </p:stCondLst>
                                        </p:cTn>
                                        <p:tgtEl>
                                          <p:spTgt spid="106541"/>
                                        </p:tgtEl>
                                        <p:attrNameLst>
                                          <p:attrName>style.visibility</p:attrName>
                                        </p:attrNameLst>
                                      </p:cBhvr>
                                      <p:to>
                                        <p:strVal val="hidden"/>
                                      </p:to>
                                    </p:set>
                                  </p:childTnLst>
                                </p:cTn>
                              </p:par>
                              <p:par>
                                <p:cTn id="168" presetID="10" presetClass="exit" presetSubtype="0" fill="hold" grpId="1" nodeType="withEffect">
                                  <p:stCondLst>
                                    <p:cond delay="0"/>
                                  </p:stCondLst>
                                  <p:childTnLst>
                                    <p:animEffect transition="out" filter="fade">
                                      <p:cBhvr>
                                        <p:cTn id="169" dur="2000"/>
                                        <p:tgtEl>
                                          <p:spTgt spid="106542"/>
                                        </p:tgtEl>
                                      </p:cBhvr>
                                    </p:animEffect>
                                    <p:set>
                                      <p:cBhvr>
                                        <p:cTn id="170" dur="1" fill="hold">
                                          <p:stCondLst>
                                            <p:cond delay="1999"/>
                                          </p:stCondLst>
                                        </p:cTn>
                                        <p:tgtEl>
                                          <p:spTgt spid="106542"/>
                                        </p:tgtEl>
                                        <p:attrNameLst>
                                          <p:attrName>style.visibility</p:attrName>
                                        </p:attrNameLst>
                                      </p:cBhvr>
                                      <p:to>
                                        <p:strVal val="hidden"/>
                                      </p:to>
                                    </p:set>
                                  </p:childTnLst>
                                </p:cTn>
                              </p:par>
                              <p:par>
                                <p:cTn id="171" presetID="10" presetClass="exit" presetSubtype="0" fill="hold" grpId="2" nodeType="withEffect">
                                  <p:stCondLst>
                                    <p:cond delay="0"/>
                                  </p:stCondLst>
                                  <p:childTnLst>
                                    <p:animEffect transition="out" filter="fade">
                                      <p:cBhvr>
                                        <p:cTn id="172" dur="2000"/>
                                        <p:tgtEl>
                                          <p:spTgt spid="106543"/>
                                        </p:tgtEl>
                                      </p:cBhvr>
                                    </p:animEffect>
                                    <p:set>
                                      <p:cBhvr>
                                        <p:cTn id="173" dur="1" fill="hold">
                                          <p:stCondLst>
                                            <p:cond delay="1999"/>
                                          </p:stCondLst>
                                        </p:cTn>
                                        <p:tgtEl>
                                          <p:spTgt spid="106543"/>
                                        </p:tgtEl>
                                        <p:attrNameLst>
                                          <p:attrName>style.visibility</p:attrName>
                                        </p:attrNameLst>
                                      </p:cBhvr>
                                      <p:to>
                                        <p:strVal val="hidden"/>
                                      </p:to>
                                    </p:set>
                                  </p:childTnLst>
                                </p:cTn>
                              </p:par>
                              <p:par>
                                <p:cTn id="174" presetID="10" presetClass="exit" presetSubtype="0" fill="hold" grpId="1" nodeType="withEffect">
                                  <p:stCondLst>
                                    <p:cond delay="0"/>
                                  </p:stCondLst>
                                  <p:childTnLst>
                                    <p:animEffect transition="out" filter="fade">
                                      <p:cBhvr>
                                        <p:cTn id="175" dur="2000"/>
                                        <p:tgtEl>
                                          <p:spTgt spid="106544"/>
                                        </p:tgtEl>
                                      </p:cBhvr>
                                    </p:animEffect>
                                    <p:set>
                                      <p:cBhvr>
                                        <p:cTn id="176" dur="1" fill="hold">
                                          <p:stCondLst>
                                            <p:cond delay="1999"/>
                                          </p:stCondLst>
                                        </p:cTn>
                                        <p:tgtEl>
                                          <p:spTgt spid="106544"/>
                                        </p:tgtEl>
                                        <p:attrNameLst>
                                          <p:attrName>style.visibility</p:attrName>
                                        </p:attrNameLst>
                                      </p:cBhvr>
                                      <p:to>
                                        <p:strVal val="hidden"/>
                                      </p:to>
                                    </p:set>
                                  </p:childTnLst>
                                </p:cTn>
                              </p:par>
                              <p:par>
                                <p:cTn id="177" presetID="10" presetClass="exit" presetSubtype="0" fill="hold" grpId="2" nodeType="withEffect">
                                  <p:stCondLst>
                                    <p:cond delay="0"/>
                                  </p:stCondLst>
                                  <p:childTnLst>
                                    <p:animEffect transition="out" filter="fade">
                                      <p:cBhvr>
                                        <p:cTn id="178" dur="2000"/>
                                        <p:tgtEl>
                                          <p:spTgt spid="106545"/>
                                        </p:tgtEl>
                                      </p:cBhvr>
                                    </p:animEffect>
                                    <p:set>
                                      <p:cBhvr>
                                        <p:cTn id="179" dur="1" fill="hold">
                                          <p:stCondLst>
                                            <p:cond delay="1999"/>
                                          </p:stCondLst>
                                        </p:cTn>
                                        <p:tgtEl>
                                          <p:spTgt spid="106545"/>
                                        </p:tgtEl>
                                        <p:attrNameLst>
                                          <p:attrName>style.visibility</p:attrName>
                                        </p:attrNameLst>
                                      </p:cBhvr>
                                      <p:to>
                                        <p:strVal val="hidden"/>
                                      </p:to>
                                    </p:set>
                                  </p:childTnLst>
                                </p:cTn>
                              </p:par>
                              <p:par>
                                <p:cTn id="180" presetID="10" presetClass="exit" presetSubtype="0" fill="hold" grpId="1" nodeType="withEffect">
                                  <p:stCondLst>
                                    <p:cond delay="0"/>
                                  </p:stCondLst>
                                  <p:childTnLst>
                                    <p:animEffect transition="out" filter="fade">
                                      <p:cBhvr>
                                        <p:cTn id="181" dur="2000"/>
                                        <p:tgtEl>
                                          <p:spTgt spid="106546"/>
                                        </p:tgtEl>
                                      </p:cBhvr>
                                    </p:animEffect>
                                    <p:set>
                                      <p:cBhvr>
                                        <p:cTn id="182" dur="1" fill="hold">
                                          <p:stCondLst>
                                            <p:cond delay="1999"/>
                                          </p:stCondLst>
                                        </p:cTn>
                                        <p:tgtEl>
                                          <p:spTgt spid="106546"/>
                                        </p:tgtEl>
                                        <p:attrNameLst>
                                          <p:attrName>style.visibility</p:attrName>
                                        </p:attrNameLst>
                                      </p:cBhvr>
                                      <p:to>
                                        <p:strVal val="hidden"/>
                                      </p:to>
                                    </p:set>
                                  </p:childTnLst>
                                </p:cTn>
                              </p:par>
                              <p:par>
                                <p:cTn id="183" presetID="10" presetClass="exit" presetSubtype="0" fill="hold" grpId="2" nodeType="withEffect">
                                  <p:stCondLst>
                                    <p:cond delay="0"/>
                                  </p:stCondLst>
                                  <p:childTnLst>
                                    <p:animEffect transition="out" filter="fade">
                                      <p:cBhvr>
                                        <p:cTn id="184" dur="2000"/>
                                        <p:tgtEl>
                                          <p:spTgt spid="106547"/>
                                        </p:tgtEl>
                                      </p:cBhvr>
                                    </p:animEffect>
                                    <p:set>
                                      <p:cBhvr>
                                        <p:cTn id="185" dur="1" fill="hold">
                                          <p:stCondLst>
                                            <p:cond delay="1999"/>
                                          </p:stCondLst>
                                        </p:cTn>
                                        <p:tgtEl>
                                          <p:spTgt spid="106547"/>
                                        </p:tgtEl>
                                        <p:attrNameLst>
                                          <p:attrName>style.visibility</p:attrName>
                                        </p:attrNameLst>
                                      </p:cBhvr>
                                      <p:to>
                                        <p:strVal val="hidden"/>
                                      </p:to>
                                    </p:set>
                                  </p:childTnLst>
                                </p:cTn>
                              </p:par>
                            </p:childTnLst>
                          </p:cTn>
                        </p:par>
                        <p:par>
                          <p:cTn id="186" fill="hold" nodeType="afterGroup">
                            <p:stCondLst>
                              <p:cond delay="2000"/>
                            </p:stCondLst>
                            <p:childTnLst>
                              <p:par>
                                <p:cTn id="187" presetID="23" presetClass="entr" presetSubtype="16" fill="hold" grpId="0" nodeType="afterEffect">
                                  <p:stCondLst>
                                    <p:cond delay="0"/>
                                  </p:stCondLst>
                                  <p:childTnLst>
                                    <p:set>
                                      <p:cBhvr>
                                        <p:cTn id="188" dur="1" fill="hold">
                                          <p:stCondLst>
                                            <p:cond delay="0"/>
                                          </p:stCondLst>
                                        </p:cTn>
                                        <p:tgtEl>
                                          <p:spTgt spid="106578"/>
                                        </p:tgtEl>
                                        <p:attrNameLst>
                                          <p:attrName>style.visibility</p:attrName>
                                        </p:attrNameLst>
                                      </p:cBhvr>
                                      <p:to>
                                        <p:strVal val="visible"/>
                                      </p:to>
                                    </p:set>
                                    <p:anim calcmode="lin" valueType="num">
                                      <p:cBhvr>
                                        <p:cTn id="189" dur="500" fill="hold"/>
                                        <p:tgtEl>
                                          <p:spTgt spid="106578"/>
                                        </p:tgtEl>
                                        <p:attrNameLst>
                                          <p:attrName>ppt_w</p:attrName>
                                        </p:attrNameLst>
                                      </p:cBhvr>
                                      <p:tavLst>
                                        <p:tav tm="0">
                                          <p:val>
                                            <p:fltVal val="0"/>
                                          </p:val>
                                        </p:tav>
                                        <p:tav tm="100000">
                                          <p:val>
                                            <p:strVal val="#ppt_w"/>
                                          </p:val>
                                        </p:tav>
                                      </p:tavLst>
                                    </p:anim>
                                    <p:anim calcmode="lin" valueType="num">
                                      <p:cBhvr>
                                        <p:cTn id="190" dur="500" fill="hold"/>
                                        <p:tgtEl>
                                          <p:spTgt spid="106578"/>
                                        </p:tgtEl>
                                        <p:attrNameLst>
                                          <p:attrName>ppt_h</p:attrName>
                                        </p:attrNameLst>
                                      </p:cBhvr>
                                      <p:tavLst>
                                        <p:tav tm="0">
                                          <p:val>
                                            <p:fltVal val="0"/>
                                          </p:val>
                                        </p:tav>
                                        <p:tav tm="100000">
                                          <p:val>
                                            <p:strVal val="#ppt_h"/>
                                          </p:val>
                                        </p:tav>
                                      </p:tavLst>
                                    </p:anim>
                                  </p:childTnLst>
                                </p:cTn>
                              </p:par>
                            </p:childTnLst>
                          </p:cTn>
                        </p:par>
                        <p:par>
                          <p:cTn id="191" fill="hold" nodeType="afterGroup">
                            <p:stCondLst>
                              <p:cond delay="2500"/>
                            </p:stCondLst>
                            <p:childTnLst>
                              <p:par>
                                <p:cTn id="192" presetID="22" presetClass="entr" presetSubtype="8" fill="hold" grpId="0" nodeType="afterEffect">
                                  <p:stCondLst>
                                    <p:cond delay="0"/>
                                  </p:stCondLst>
                                  <p:childTnLst>
                                    <p:set>
                                      <p:cBhvr>
                                        <p:cTn id="193" dur="1" fill="hold">
                                          <p:stCondLst>
                                            <p:cond delay="0"/>
                                          </p:stCondLst>
                                        </p:cTn>
                                        <p:tgtEl>
                                          <p:spTgt spid="106584"/>
                                        </p:tgtEl>
                                        <p:attrNameLst>
                                          <p:attrName>style.visibility</p:attrName>
                                        </p:attrNameLst>
                                      </p:cBhvr>
                                      <p:to>
                                        <p:strVal val="visible"/>
                                      </p:to>
                                    </p:set>
                                    <p:animEffect transition="in" filter="wipe(left)">
                                      <p:cBhvr>
                                        <p:cTn id="194" dur="500"/>
                                        <p:tgtEl>
                                          <p:spTgt spid="106584"/>
                                        </p:tgtEl>
                                      </p:cBhvr>
                                    </p:animEffect>
                                  </p:childTnLst>
                                </p:cTn>
                              </p:par>
                            </p:childTnLst>
                          </p:cTn>
                        </p:par>
                        <p:par>
                          <p:cTn id="195" fill="hold" nodeType="afterGroup">
                            <p:stCondLst>
                              <p:cond delay="3000"/>
                            </p:stCondLst>
                            <p:childTnLst>
                              <p:par>
                                <p:cTn id="196" presetID="22" presetClass="entr" presetSubtype="8" fill="hold" grpId="0" nodeType="afterEffect">
                                  <p:stCondLst>
                                    <p:cond delay="0"/>
                                  </p:stCondLst>
                                  <p:childTnLst>
                                    <p:set>
                                      <p:cBhvr>
                                        <p:cTn id="197" dur="1" fill="hold">
                                          <p:stCondLst>
                                            <p:cond delay="0"/>
                                          </p:stCondLst>
                                        </p:cTn>
                                        <p:tgtEl>
                                          <p:spTgt spid="106583"/>
                                        </p:tgtEl>
                                        <p:attrNameLst>
                                          <p:attrName>style.visibility</p:attrName>
                                        </p:attrNameLst>
                                      </p:cBhvr>
                                      <p:to>
                                        <p:strVal val="visible"/>
                                      </p:to>
                                    </p:set>
                                    <p:animEffect transition="in" filter="wipe(left)">
                                      <p:cBhvr>
                                        <p:cTn id="198" dur="500"/>
                                        <p:tgtEl>
                                          <p:spTgt spid="106583"/>
                                        </p:tgtEl>
                                      </p:cBhvr>
                                    </p:animEffect>
                                  </p:childTnLst>
                                </p:cTn>
                              </p:par>
                            </p:childTnLst>
                          </p:cTn>
                        </p:par>
                        <p:par>
                          <p:cTn id="199" fill="hold" nodeType="afterGroup">
                            <p:stCondLst>
                              <p:cond delay="3500"/>
                            </p:stCondLst>
                            <p:childTnLst>
                              <p:par>
                                <p:cTn id="200" presetID="22" presetClass="entr" presetSubtype="8" fill="hold" nodeType="afterEffect">
                                  <p:stCondLst>
                                    <p:cond delay="0"/>
                                  </p:stCondLst>
                                  <p:childTnLst>
                                    <p:set>
                                      <p:cBhvr>
                                        <p:cTn id="201" dur="1" fill="hold">
                                          <p:stCondLst>
                                            <p:cond delay="0"/>
                                          </p:stCondLst>
                                        </p:cTn>
                                        <p:tgtEl>
                                          <p:spTgt spid="106581"/>
                                        </p:tgtEl>
                                        <p:attrNameLst>
                                          <p:attrName>style.visibility</p:attrName>
                                        </p:attrNameLst>
                                      </p:cBhvr>
                                      <p:to>
                                        <p:strVal val="visible"/>
                                      </p:to>
                                    </p:set>
                                    <p:animEffect transition="in" filter="wipe(left)">
                                      <p:cBhvr>
                                        <p:cTn id="202" dur="500"/>
                                        <p:tgtEl>
                                          <p:spTgt spid="106581"/>
                                        </p:tgtEl>
                                      </p:cBhvr>
                                    </p:animEffect>
                                  </p:childTnLst>
                                </p:cTn>
                              </p:par>
                            </p:childTnLst>
                          </p:cTn>
                        </p:par>
                        <p:par>
                          <p:cTn id="203" fill="hold" nodeType="afterGroup">
                            <p:stCondLst>
                              <p:cond delay="4000"/>
                            </p:stCondLst>
                            <p:childTnLst>
                              <p:par>
                                <p:cTn id="204" presetID="22" presetClass="entr" presetSubtype="8" fill="hold" grpId="0" nodeType="afterEffect">
                                  <p:stCondLst>
                                    <p:cond delay="0"/>
                                  </p:stCondLst>
                                  <p:childTnLst>
                                    <p:set>
                                      <p:cBhvr>
                                        <p:cTn id="205" dur="1" fill="hold">
                                          <p:stCondLst>
                                            <p:cond delay="0"/>
                                          </p:stCondLst>
                                        </p:cTn>
                                        <p:tgtEl>
                                          <p:spTgt spid="106586"/>
                                        </p:tgtEl>
                                        <p:attrNameLst>
                                          <p:attrName>style.visibility</p:attrName>
                                        </p:attrNameLst>
                                      </p:cBhvr>
                                      <p:to>
                                        <p:strVal val="visible"/>
                                      </p:to>
                                    </p:set>
                                    <p:animEffect transition="in" filter="wipe(left)">
                                      <p:cBhvr>
                                        <p:cTn id="206" dur="500"/>
                                        <p:tgtEl>
                                          <p:spTgt spid="106586"/>
                                        </p:tgtEl>
                                      </p:cBhvr>
                                    </p:animEffect>
                                  </p:childTnLst>
                                </p:cTn>
                              </p:par>
                            </p:childTnLst>
                          </p:cTn>
                        </p:par>
                        <p:par>
                          <p:cTn id="207" fill="hold" nodeType="afterGroup">
                            <p:stCondLst>
                              <p:cond delay="4500"/>
                            </p:stCondLst>
                            <p:childTnLst>
                              <p:par>
                                <p:cTn id="208" presetID="22" presetClass="entr" presetSubtype="8" fill="hold" grpId="0" nodeType="afterEffect">
                                  <p:stCondLst>
                                    <p:cond delay="0"/>
                                  </p:stCondLst>
                                  <p:childTnLst>
                                    <p:set>
                                      <p:cBhvr>
                                        <p:cTn id="209" dur="1" fill="hold">
                                          <p:stCondLst>
                                            <p:cond delay="0"/>
                                          </p:stCondLst>
                                        </p:cTn>
                                        <p:tgtEl>
                                          <p:spTgt spid="106585"/>
                                        </p:tgtEl>
                                        <p:attrNameLst>
                                          <p:attrName>style.visibility</p:attrName>
                                        </p:attrNameLst>
                                      </p:cBhvr>
                                      <p:to>
                                        <p:strVal val="visible"/>
                                      </p:to>
                                    </p:set>
                                    <p:animEffect transition="in" filter="wipe(left)">
                                      <p:cBhvr>
                                        <p:cTn id="210" dur="500"/>
                                        <p:tgtEl>
                                          <p:spTgt spid="106585"/>
                                        </p:tgtEl>
                                      </p:cBhvr>
                                    </p:animEffect>
                                  </p:childTnLst>
                                </p:cTn>
                              </p:par>
                            </p:childTnLst>
                          </p:cTn>
                        </p:par>
                        <p:par>
                          <p:cTn id="211" fill="hold" nodeType="afterGroup">
                            <p:stCondLst>
                              <p:cond delay="5000"/>
                            </p:stCondLst>
                            <p:childTnLst>
                              <p:par>
                                <p:cTn id="212" presetID="22" presetClass="entr" presetSubtype="8" fill="hold" grpId="0" nodeType="afterEffect">
                                  <p:stCondLst>
                                    <p:cond delay="0"/>
                                  </p:stCondLst>
                                  <p:childTnLst>
                                    <p:set>
                                      <p:cBhvr>
                                        <p:cTn id="213" dur="1" fill="hold">
                                          <p:stCondLst>
                                            <p:cond delay="0"/>
                                          </p:stCondLst>
                                        </p:cTn>
                                        <p:tgtEl>
                                          <p:spTgt spid="106582"/>
                                        </p:tgtEl>
                                        <p:attrNameLst>
                                          <p:attrName>style.visibility</p:attrName>
                                        </p:attrNameLst>
                                      </p:cBhvr>
                                      <p:to>
                                        <p:strVal val="visible"/>
                                      </p:to>
                                    </p:set>
                                    <p:animEffect transition="in" filter="wipe(left)">
                                      <p:cBhvr>
                                        <p:cTn id="214" dur="500"/>
                                        <p:tgtEl>
                                          <p:spTgt spid="106582"/>
                                        </p:tgtEl>
                                      </p:cBhvr>
                                    </p:animEffect>
                                  </p:childTnLst>
                                </p:cTn>
                              </p:par>
                            </p:childTnLst>
                          </p:cTn>
                        </p:par>
                        <p:par>
                          <p:cTn id="215" fill="hold" nodeType="afterGroup">
                            <p:stCondLst>
                              <p:cond delay="5500"/>
                            </p:stCondLst>
                            <p:childTnLst>
                              <p:par>
                                <p:cTn id="216" presetID="22" presetClass="entr" presetSubtype="8" fill="hold" grpId="0" nodeType="afterEffect">
                                  <p:stCondLst>
                                    <p:cond delay="0"/>
                                  </p:stCondLst>
                                  <p:childTnLst>
                                    <p:set>
                                      <p:cBhvr>
                                        <p:cTn id="217" dur="1" fill="hold">
                                          <p:stCondLst>
                                            <p:cond delay="0"/>
                                          </p:stCondLst>
                                        </p:cTn>
                                        <p:tgtEl>
                                          <p:spTgt spid="106588"/>
                                        </p:tgtEl>
                                        <p:attrNameLst>
                                          <p:attrName>style.visibility</p:attrName>
                                        </p:attrNameLst>
                                      </p:cBhvr>
                                      <p:to>
                                        <p:strVal val="visible"/>
                                      </p:to>
                                    </p:set>
                                    <p:animEffect transition="in" filter="wipe(left)">
                                      <p:cBhvr>
                                        <p:cTn id="218" dur="500"/>
                                        <p:tgtEl>
                                          <p:spTgt spid="106588"/>
                                        </p:tgtEl>
                                      </p:cBhvr>
                                    </p:animEffect>
                                  </p:childTnLst>
                                </p:cTn>
                              </p:par>
                            </p:childTnLst>
                          </p:cTn>
                        </p:par>
                        <p:par>
                          <p:cTn id="219" fill="hold" nodeType="afterGroup">
                            <p:stCondLst>
                              <p:cond delay="6000"/>
                            </p:stCondLst>
                            <p:childTnLst>
                              <p:par>
                                <p:cTn id="220" presetID="22" presetClass="entr" presetSubtype="8" fill="hold" grpId="0" nodeType="afterEffect">
                                  <p:stCondLst>
                                    <p:cond delay="0"/>
                                  </p:stCondLst>
                                  <p:childTnLst>
                                    <p:set>
                                      <p:cBhvr>
                                        <p:cTn id="221" dur="1" fill="hold">
                                          <p:stCondLst>
                                            <p:cond delay="0"/>
                                          </p:stCondLst>
                                        </p:cTn>
                                        <p:tgtEl>
                                          <p:spTgt spid="106587"/>
                                        </p:tgtEl>
                                        <p:attrNameLst>
                                          <p:attrName>style.visibility</p:attrName>
                                        </p:attrNameLst>
                                      </p:cBhvr>
                                      <p:to>
                                        <p:strVal val="visible"/>
                                      </p:to>
                                    </p:set>
                                    <p:animEffect transition="in" filter="wipe(left)">
                                      <p:cBhvr>
                                        <p:cTn id="222" dur="500"/>
                                        <p:tgtEl>
                                          <p:spTgt spid="1065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2" grpId="0" animBg="1"/>
      <p:bldP spid="106503" grpId="0" animBg="1"/>
      <p:bldP spid="106507" grpId="0" animBg="1"/>
      <p:bldP spid="106508" grpId="0" animBg="1"/>
      <p:bldP spid="106509" grpId="0" animBg="1" autoUpdateAnimBg="0"/>
      <p:bldP spid="106509" grpId="1" animBg="1"/>
      <p:bldP spid="106537" grpId="0" animBg="1"/>
      <p:bldP spid="106537" grpId="1" animBg="1"/>
      <p:bldP spid="106538" grpId="0" animBg="1"/>
      <p:bldP spid="106538" grpId="1" animBg="1"/>
      <p:bldP spid="106539" grpId="0" animBg="1"/>
      <p:bldP spid="106539" grpId="1" animBg="1"/>
      <p:bldP spid="106541" grpId="0"/>
      <p:bldP spid="106541" grpId="1"/>
      <p:bldP spid="106542" grpId="0"/>
      <p:bldP spid="106542" grpId="1"/>
      <p:bldP spid="106543" grpId="0"/>
      <p:bldP spid="106543" grpId="1"/>
      <p:bldP spid="106543" grpId="2"/>
      <p:bldP spid="106544" grpId="0"/>
      <p:bldP spid="106544" grpId="1"/>
      <p:bldP spid="106545" grpId="0"/>
      <p:bldP spid="106545" grpId="1"/>
      <p:bldP spid="106545" grpId="2"/>
      <p:bldP spid="106546" grpId="0"/>
      <p:bldP spid="106546" grpId="1"/>
      <p:bldP spid="106547" grpId="0"/>
      <p:bldP spid="106547" grpId="1"/>
      <p:bldP spid="106547" grpId="2"/>
      <p:bldP spid="106575" grpId="0" animBg="1"/>
      <p:bldP spid="106576" grpId="0" animBg="1"/>
      <p:bldP spid="106577" grpId="0" animBg="1"/>
      <p:bldP spid="106578" grpId="0" animBg="1"/>
      <p:bldP spid="106582" grpId="0"/>
      <p:bldP spid="106583" grpId="0"/>
      <p:bldP spid="106584" grpId="0"/>
      <p:bldP spid="106585" grpId="0"/>
      <p:bldP spid="106586" grpId="0"/>
      <p:bldP spid="106587" grpId="0"/>
      <p:bldP spid="10658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3" name="Text Box 5"/>
          <p:cNvSpPr txBox="1">
            <a:spLocks noChangeArrowheads="1"/>
          </p:cNvSpPr>
          <p:nvPr/>
        </p:nvSpPr>
        <p:spPr bwMode="auto">
          <a:xfrm>
            <a:off x="682625" y="3000429"/>
            <a:ext cx="2881313" cy="113665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700" b="1" dirty="0">
                <a:solidFill>
                  <a:srgbClr val="CC3300"/>
                </a:solidFill>
                <a:cs typeface="+mn-cs"/>
              </a:rPr>
              <a:t>Elektrolisiaren aurretik eta ondoren, nola imajinatzen ditugu sustantziak</a:t>
            </a:r>
            <a:r>
              <a:rPr lang="eu-ES" sz="1600" b="1" dirty="0">
                <a:solidFill>
                  <a:srgbClr val="FF0000"/>
                </a:solidFill>
                <a:cs typeface="+mn-cs"/>
              </a:rPr>
              <a:t>?</a:t>
            </a:r>
          </a:p>
        </p:txBody>
      </p:sp>
      <p:sp>
        <p:nvSpPr>
          <p:cNvPr id="109574" name="Rectangle 6"/>
          <p:cNvSpPr>
            <a:spLocks noChangeArrowheads="1"/>
          </p:cNvSpPr>
          <p:nvPr/>
        </p:nvSpPr>
        <p:spPr bwMode="auto">
          <a:xfrm>
            <a:off x="2209800" y="1974207"/>
            <a:ext cx="5311775" cy="61912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600" dirty="0">
                <a:cs typeface="+mn-cs"/>
              </a:rPr>
              <a:t>Uretatik korronte elektrikoa pasatzen denean </a:t>
            </a:r>
            <a:r>
              <a:rPr lang="eu-ES" sz="1700" b="1" dirty="0">
                <a:solidFill>
                  <a:srgbClr val="CC3300"/>
                </a:solidFill>
                <a:cs typeface="+mn-cs"/>
              </a:rPr>
              <a:t>ura(H</a:t>
            </a:r>
            <a:r>
              <a:rPr lang="eu-ES" sz="1700" b="1" baseline="-25000" dirty="0">
                <a:solidFill>
                  <a:srgbClr val="CC3300"/>
                </a:solidFill>
                <a:cs typeface="+mn-cs"/>
              </a:rPr>
              <a:t>2</a:t>
            </a:r>
            <a:r>
              <a:rPr lang="eu-ES" sz="1700" b="1" dirty="0">
                <a:solidFill>
                  <a:srgbClr val="CC3300"/>
                </a:solidFill>
                <a:cs typeface="+mn-cs"/>
              </a:rPr>
              <a:t>O)</a:t>
            </a:r>
            <a:r>
              <a:rPr lang="eu-ES" sz="1600" dirty="0">
                <a:cs typeface="+mn-cs"/>
              </a:rPr>
              <a:t>, </a:t>
            </a:r>
            <a:r>
              <a:rPr lang="eu-ES" sz="1700" b="1" dirty="0">
                <a:solidFill>
                  <a:srgbClr val="3333CC"/>
                </a:solidFill>
                <a:cs typeface="+mn-cs"/>
              </a:rPr>
              <a:t>dihidrogeno (H</a:t>
            </a:r>
            <a:r>
              <a:rPr lang="eu-ES" sz="1700" b="1" baseline="-25000" dirty="0">
                <a:solidFill>
                  <a:srgbClr val="3333CC"/>
                </a:solidFill>
                <a:cs typeface="+mn-cs"/>
              </a:rPr>
              <a:t>2</a:t>
            </a:r>
            <a:r>
              <a:rPr lang="eu-ES" sz="1700" b="1" dirty="0">
                <a:solidFill>
                  <a:srgbClr val="3333CC"/>
                </a:solidFill>
                <a:cs typeface="+mn-cs"/>
              </a:rPr>
              <a:t>) eta dioxigeno (O</a:t>
            </a:r>
            <a:r>
              <a:rPr lang="eu-ES" sz="1700" b="1" baseline="-25000" dirty="0">
                <a:solidFill>
                  <a:srgbClr val="3333CC"/>
                </a:solidFill>
                <a:cs typeface="+mn-cs"/>
              </a:rPr>
              <a:t>2</a:t>
            </a:r>
            <a:r>
              <a:rPr lang="eu-ES" sz="1700" b="1" dirty="0">
                <a:solidFill>
                  <a:srgbClr val="3333CC"/>
                </a:solidFill>
                <a:cs typeface="+mn-cs"/>
              </a:rPr>
              <a:t>)</a:t>
            </a:r>
            <a:r>
              <a:rPr lang="eu-ES" sz="1700" dirty="0">
                <a:cs typeface="+mn-cs"/>
              </a:rPr>
              <a:t> sortzen da.</a:t>
            </a:r>
          </a:p>
        </p:txBody>
      </p:sp>
      <p:pic>
        <p:nvPicPr>
          <p:cNvPr id="9"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486875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09573"/>
                                        </p:tgtEl>
                                        <p:attrNameLst>
                                          <p:attrName>style.visibility</p:attrName>
                                        </p:attrNameLst>
                                      </p:cBhvr>
                                      <p:to>
                                        <p:strVal val="visible"/>
                                      </p:to>
                                    </p:set>
                                    <p:anim calcmode="lin" valueType="num">
                                      <p:cBhvr>
                                        <p:cTn id="7" dur="500" fill="hold"/>
                                        <p:tgtEl>
                                          <p:spTgt spid="109573"/>
                                        </p:tgtEl>
                                        <p:attrNameLst>
                                          <p:attrName>ppt_w</p:attrName>
                                        </p:attrNameLst>
                                      </p:cBhvr>
                                      <p:tavLst>
                                        <p:tav tm="0">
                                          <p:val>
                                            <p:fltVal val="0"/>
                                          </p:val>
                                        </p:tav>
                                        <p:tav tm="100000">
                                          <p:val>
                                            <p:strVal val="#ppt_w"/>
                                          </p:val>
                                        </p:tav>
                                      </p:tavLst>
                                    </p:anim>
                                    <p:anim calcmode="lin" valueType="num">
                                      <p:cBhvr>
                                        <p:cTn id="8" dur="500" fill="hold"/>
                                        <p:tgtEl>
                                          <p:spTgt spid="10957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Oval 2"/>
          <p:cNvSpPr>
            <a:spLocks noChangeArrowheads="1"/>
          </p:cNvSpPr>
          <p:nvPr/>
        </p:nvSpPr>
        <p:spPr bwMode="auto">
          <a:xfrm flipH="1">
            <a:off x="4700588" y="260350"/>
            <a:ext cx="4192587" cy="3313113"/>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nvGrpSpPr>
          <p:cNvPr id="110595" name="Group 3"/>
          <p:cNvGrpSpPr>
            <a:grpSpLocks/>
          </p:cNvGrpSpPr>
          <p:nvPr/>
        </p:nvGrpSpPr>
        <p:grpSpPr bwMode="auto">
          <a:xfrm>
            <a:off x="231775" y="260350"/>
            <a:ext cx="4357688" cy="3313113"/>
            <a:chOff x="158" y="164"/>
            <a:chExt cx="2745" cy="2087"/>
          </a:xfrm>
        </p:grpSpPr>
        <p:sp>
          <p:nvSpPr>
            <p:cNvPr id="110596" name="Oval 4"/>
            <p:cNvSpPr>
              <a:spLocks noChangeArrowheads="1"/>
            </p:cNvSpPr>
            <p:nvPr/>
          </p:nvSpPr>
          <p:spPr bwMode="auto">
            <a:xfrm>
              <a:off x="158" y="164"/>
              <a:ext cx="2641" cy="2087"/>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0597" name="Oval 5"/>
            <p:cNvSpPr>
              <a:spLocks noChangeArrowheads="1"/>
            </p:cNvSpPr>
            <p:nvPr/>
          </p:nvSpPr>
          <p:spPr bwMode="auto">
            <a:xfrm>
              <a:off x="2608" y="1797"/>
              <a:ext cx="181" cy="140"/>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0598" name="Oval 6"/>
            <p:cNvSpPr>
              <a:spLocks noChangeArrowheads="1"/>
            </p:cNvSpPr>
            <p:nvPr/>
          </p:nvSpPr>
          <p:spPr bwMode="auto">
            <a:xfrm>
              <a:off x="2857" y="2115"/>
              <a:ext cx="46" cy="36"/>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0599" name="Oval 7"/>
            <p:cNvSpPr>
              <a:spLocks noChangeArrowheads="1"/>
            </p:cNvSpPr>
            <p:nvPr/>
          </p:nvSpPr>
          <p:spPr bwMode="auto">
            <a:xfrm>
              <a:off x="2744" y="1979"/>
              <a:ext cx="107" cy="95"/>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10603" name="Group 11"/>
          <p:cNvGrpSpPr>
            <a:grpSpLocks/>
          </p:cNvGrpSpPr>
          <p:nvPr/>
        </p:nvGrpSpPr>
        <p:grpSpPr bwMode="auto">
          <a:xfrm rot="8730449">
            <a:off x="2576513" y="1901825"/>
            <a:ext cx="284162" cy="249238"/>
            <a:chOff x="3189" y="3150"/>
            <a:chExt cx="179" cy="157"/>
          </a:xfrm>
        </p:grpSpPr>
        <p:sp>
          <p:nvSpPr>
            <p:cNvPr id="110604" name="Oval 12"/>
            <p:cNvSpPr>
              <a:spLocks noChangeArrowheads="1"/>
            </p:cNvSpPr>
            <p:nvPr/>
          </p:nvSpPr>
          <p:spPr bwMode="auto">
            <a:xfrm rot="16200000">
              <a:off x="3192" y="3151"/>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0605" name="Oval 13"/>
            <p:cNvSpPr>
              <a:spLocks noChangeArrowheads="1"/>
            </p:cNvSpPr>
            <p:nvPr/>
          </p:nvSpPr>
          <p:spPr bwMode="auto">
            <a:xfrm rot="16200000">
              <a:off x="3285" y="3167"/>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0606" name="Oval 14"/>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10607" name="Group 15"/>
          <p:cNvGrpSpPr>
            <a:grpSpLocks/>
          </p:cNvGrpSpPr>
          <p:nvPr/>
        </p:nvGrpSpPr>
        <p:grpSpPr bwMode="auto">
          <a:xfrm rot="-5965456">
            <a:off x="1604962" y="1630363"/>
            <a:ext cx="284163" cy="249238"/>
            <a:chOff x="3189" y="3150"/>
            <a:chExt cx="179" cy="157"/>
          </a:xfrm>
        </p:grpSpPr>
        <p:sp>
          <p:nvSpPr>
            <p:cNvPr id="110608" name="Oval 16"/>
            <p:cNvSpPr>
              <a:spLocks noChangeArrowheads="1"/>
            </p:cNvSpPr>
            <p:nvPr/>
          </p:nvSpPr>
          <p:spPr bwMode="auto">
            <a:xfrm rot="16200000">
              <a:off x="3192" y="3150"/>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0609" name="Oval 17"/>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0610" name="Oval 18"/>
            <p:cNvSpPr>
              <a:spLocks noChangeArrowheads="1"/>
            </p:cNvSpPr>
            <p:nvPr/>
          </p:nvSpPr>
          <p:spPr bwMode="auto">
            <a:xfrm rot="16200000">
              <a:off x="3187" y="3224"/>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10611" name="Group 19"/>
          <p:cNvGrpSpPr>
            <a:grpSpLocks/>
          </p:cNvGrpSpPr>
          <p:nvPr/>
        </p:nvGrpSpPr>
        <p:grpSpPr bwMode="auto">
          <a:xfrm rot="-1870869">
            <a:off x="1908175" y="1844675"/>
            <a:ext cx="284163" cy="249238"/>
            <a:chOff x="3189" y="3150"/>
            <a:chExt cx="179" cy="157"/>
          </a:xfrm>
        </p:grpSpPr>
        <p:sp>
          <p:nvSpPr>
            <p:cNvPr id="110612" name="Oval 20"/>
            <p:cNvSpPr>
              <a:spLocks noChangeArrowheads="1"/>
            </p:cNvSpPr>
            <p:nvPr/>
          </p:nvSpPr>
          <p:spPr bwMode="auto">
            <a:xfrm rot="16200000">
              <a:off x="3192" y="3150"/>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0613" name="Oval 21"/>
            <p:cNvSpPr>
              <a:spLocks noChangeArrowheads="1"/>
            </p:cNvSpPr>
            <p:nvPr/>
          </p:nvSpPr>
          <p:spPr bwMode="auto">
            <a:xfrm rot="16200000">
              <a:off x="3287" y="316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0614" name="Oval 22"/>
            <p:cNvSpPr>
              <a:spLocks noChangeArrowheads="1"/>
            </p:cNvSpPr>
            <p:nvPr/>
          </p:nvSpPr>
          <p:spPr bwMode="auto">
            <a:xfrm rot="16200000">
              <a:off x="3187" y="3224"/>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10615" name="Group 23"/>
          <p:cNvGrpSpPr>
            <a:grpSpLocks/>
          </p:cNvGrpSpPr>
          <p:nvPr/>
        </p:nvGrpSpPr>
        <p:grpSpPr bwMode="auto">
          <a:xfrm rot="-5965456">
            <a:off x="2568576" y="1533525"/>
            <a:ext cx="284162" cy="249237"/>
            <a:chOff x="3189" y="3150"/>
            <a:chExt cx="179" cy="157"/>
          </a:xfrm>
        </p:grpSpPr>
        <p:sp>
          <p:nvSpPr>
            <p:cNvPr id="110616" name="Oval 24"/>
            <p:cNvSpPr>
              <a:spLocks noChangeArrowheads="1"/>
            </p:cNvSpPr>
            <p:nvPr/>
          </p:nvSpPr>
          <p:spPr bwMode="auto">
            <a:xfrm rot="16200000">
              <a:off x="3192" y="3150"/>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0617" name="Oval 25"/>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0618" name="Oval 26"/>
            <p:cNvSpPr>
              <a:spLocks noChangeArrowheads="1"/>
            </p:cNvSpPr>
            <p:nvPr/>
          </p:nvSpPr>
          <p:spPr bwMode="auto">
            <a:xfrm rot="16200000">
              <a:off x="3187" y="3224"/>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10619" name="Group 27"/>
          <p:cNvGrpSpPr>
            <a:grpSpLocks/>
          </p:cNvGrpSpPr>
          <p:nvPr/>
        </p:nvGrpSpPr>
        <p:grpSpPr bwMode="auto">
          <a:xfrm rot="4462623">
            <a:off x="2243137" y="1868488"/>
            <a:ext cx="284163" cy="249238"/>
            <a:chOff x="3189" y="3150"/>
            <a:chExt cx="179" cy="157"/>
          </a:xfrm>
        </p:grpSpPr>
        <p:sp>
          <p:nvSpPr>
            <p:cNvPr id="110620" name="Oval 28"/>
            <p:cNvSpPr>
              <a:spLocks noChangeArrowheads="1"/>
            </p:cNvSpPr>
            <p:nvPr/>
          </p:nvSpPr>
          <p:spPr bwMode="auto">
            <a:xfrm rot="16200000">
              <a:off x="3191" y="3150"/>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0621" name="Oval 29"/>
            <p:cNvSpPr>
              <a:spLocks noChangeArrowheads="1"/>
            </p:cNvSpPr>
            <p:nvPr/>
          </p:nvSpPr>
          <p:spPr bwMode="auto">
            <a:xfrm rot="16200000">
              <a:off x="3286" y="3167"/>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0622" name="Oval 30"/>
            <p:cNvSpPr>
              <a:spLocks noChangeArrowheads="1"/>
            </p:cNvSpPr>
            <p:nvPr/>
          </p:nvSpPr>
          <p:spPr bwMode="auto">
            <a:xfrm rot="16200000">
              <a:off x="3185" y="32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10623" name="Group 31"/>
          <p:cNvGrpSpPr>
            <a:grpSpLocks/>
          </p:cNvGrpSpPr>
          <p:nvPr/>
        </p:nvGrpSpPr>
        <p:grpSpPr bwMode="auto">
          <a:xfrm rot="8730449">
            <a:off x="2027238" y="1522413"/>
            <a:ext cx="284162" cy="249237"/>
            <a:chOff x="3189" y="3150"/>
            <a:chExt cx="179" cy="157"/>
          </a:xfrm>
        </p:grpSpPr>
        <p:sp>
          <p:nvSpPr>
            <p:cNvPr id="110624" name="Oval 32"/>
            <p:cNvSpPr>
              <a:spLocks noChangeArrowheads="1"/>
            </p:cNvSpPr>
            <p:nvPr/>
          </p:nvSpPr>
          <p:spPr bwMode="auto">
            <a:xfrm rot="16200000">
              <a:off x="3192" y="3151"/>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0625" name="Oval 33"/>
            <p:cNvSpPr>
              <a:spLocks noChangeArrowheads="1"/>
            </p:cNvSpPr>
            <p:nvPr/>
          </p:nvSpPr>
          <p:spPr bwMode="auto">
            <a:xfrm rot="16200000">
              <a:off x="3285" y="3167"/>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0626" name="Oval 34"/>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10627" name="Group 35"/>
          <p:cNvGrpSpPr>
            <a:grpSpLocks/>
          </p:cNvGrpSpPr>
          <p:nvPr/>
        </p:nvGrpSpPr>
        <p:grpSpPr bwMode="auto">
          <a:xfrm rot="-2021404">
            <a:off x="5481638" y="911225"/>
            <a:ext cx="257175" cy="131763"/>
            <a:chOff x="4241" y="1026"/>
            <a:chExt cx="162" cy="83"/>
          </a:xfrm>
        </p:grpSpPr>
        <p:sp>
          <p:nvSpPr>
            <p:cNvPr id="110628" name="Oval 36"/>
            <p:cNvSpPr>
              <a:spLocks noChangeArrowheads="1"/>
            </p:cNvSpPr>
            <p:nvPr/>
          </p:nvSpPr>
          <p:spPr bwMode="auto">
            <a:xfrm rot="24930449">
              <a:off x="4238" y="10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0629" name="Oval 37"/>
            <p:cNvSpPr>
              <a:spLocks noChangeArrowheads="1"/>
            </p:cNvSpPr>
            <p:nvPr/>
          </p:nvSpPr>
          <p:spPr bwMode="auto">
            <a:xfrm rot="24930449">
              <a:off x="4321" y="10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10630" name="Group 38"/>
          <p:cNvGrpSpPr>
            <a:grpSpLocks/>
          </p:cNvGrpSpPr>
          <p:nvPr/>
        </p:nvGrpSpPr>
        <p:grpSpPr bwMode="auto">
          <a:xfrm>
            <a:off x="6464300" y="860425"/>
            <a:ext cx="290513" cy="328613"/>
            <a:chOff x="4308" y="1274"/>
            <a:chExt cx="183" cy="207"/>
          </a:xfrm>
        </p:grpSpPr>
        <p:sp>
          <p:nvSpPr>
            <p:cNvPr id="110631" name="Oval 39"/>
            <p:cNvSpPr>
              <a:spLocks noChangeArrowheads="1"/>
            </p:cNvSpPr>
            <p:nvPr/>
          </p:nvSpPr>
          <p:spPr bwMode="auto">
            <a:xfrm rot="24930449">
              <a:off x="4308" y="1274"/>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0632" name="Oval 40"/>
            <p:cNvSpPr>
              <a:spLocks noChangeArrowheads="1"/>
            </p:cNvSpPr>
            <p:nvPr/>
          </p:nvSpPr>
          <p:spPr bwMode="auto">
            <a:xfrm rot="24930449">
              <a:off x="4376" y="1366"/>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10633" name="Group 41"/>
          <p:cNvGrpSpPr>
            <a:grpSpLocks/>
          </p:cNvGrpSpPr>
          <p:nvPr/>
        </p:nvGrpSpPr>
        <p:grpSpPr bwMode="auto">
          <a:xfrm rot="-4572514">
            <a:off x="5172075" y="1863725"/>
            <a:ext cx="290513" cy="328613"/>
            <a:chOff x="4308" y="1274"/>
            <a:chExt cx="183" cy="207"/>
          </a:xfrm>
        </p:grpSpPr>
        <p:sp>
          <p:nvSpPr>
            <p:cNvPr id="110634" name="Oval 42"/>
            <p:cNvSpPr>
              <a:spLocks noChangeArrowheads="1"/>
            </p:cNvSpPr>
            <p:nvPr/>
          </p:nvSpPr>
          <p:spPr bwMode="auto">
            <a:xfrm rot="24930449">
              <a:off x="4308" y="1274"/>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0635" name="Oval 43"/>
            <p:cNvSpPr>
              <a:spLocks noChangeArrowheads="1"/>
            </p:cNvSpPr>
            <p:nvPr/>
          </p:nvSpPr>
          <p:spPr bwMode="auto">
            <a:xfrm rot="24930449">
              <a:off x="4378" y="1365"/>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10636" name="Group 44"/>
          <p:cNvGrpSpPr>
            <a:grpSpLocks/>
          </p:cNvGrpSpPr>
          <p:nvPr/>
        </p:nvGrpSpPr>
        <p:grpSpPr bwMode="auto">
          <a:xfrm rot="-5400000">
            <a:off x="7794625" y="2025650"/>
            <a:ext cx="290513" cy="328613"/>
            <a:chOff x="4308" y="1274"/>
            <a:chExt cx="183" cy="207"/>
          </a:xfrm>
        </p:grpSpPr>
        <p:sp>
          <p:nvSpPr>
            <p:cNvPr id="110637" name="Oval 45"/>
            <p:cNvSpPr>
              <a:spLocks noChangeArrowheads="1"/>
            </p:cNvSpPr>
            <p:nvPr/>
          </p:nvSpPr>
          <p:spPr bwMode="auto">
            <a:xfrm rot="24930449">
              <a:off x="4308" y="1272"/>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0638" name="Oval 46"/>
            <p:cNvSpPr>
              <a:spLocks noChangeArrowheads="1"/>
            </p:cNvSpPr>
            <p:nvPr/>
          </p:nvSpPr>
          <p:spPr bwMode="auto">
            <a:xfrm rot="24930449">
              <a:off x="4378" y="1366"/>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10639" name="Group 47"/>
          <p:cNvGrpSpPr>
            <a:grpSpLocks/>
          </p:cNvGrpSpPr>
          <p:nvPr/>
        </p:nvGrpSpPr>
        <p:grpSpPr bwMode="auto">
          <a:xfrm rot="3355368">
            <a:off x="7823994" y="1185069"/>
            <a:ext cx="257175" cy="131763"/>
            <a:chOff x="4241" y="1026"/>
            <a:chExt cx="162" cy="83"/>
          </a:xfrm>
        </p:grpSpPr>
        <p:sp>
          <p:nvSpPr>
            <p:cNvPr id="110640" name="Oval 48"/>
            <p:cNvSpPr>
              <a:spLocks noChangeArrowheads="1"/>
            </p:cNvSpPr>
            <p:nvPr/>
          </p:nvSpPr>
          <p:spPr bwMode="auto">
            <a:xfrm rot="24930449">
              <a:off x="4238" y="10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0641" name="Oval 49"/>
            <p:cNvSpPr>
              <a:spLocks noChangeArrowheads="1"/>
            </p:cNvSpPr>
            <p:nvPr/>
          </p:nvSpPr>
          <p:spPr bwMode="auto">
            <a:xfrm rot="24930449">
              <a:off x="4320" y="10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10642" name="Group 50"/>
          <p:cNvGrpSpPr>
            <a:grpSpLocks/>
          </p:cNvGrpSpPr>
          <p:nvPr/>
        </p:nvGrpSpPr>
        <p:grpSpPr bwMode="auto">
          <a:xfrm rot="-2244321">
            <a:off x="7123113" y="639763"/>
            <a:ext cx="257175" cy="131762"/>
            <a:chOff x="4241" y="1026"/>
            <a:chExt cx="162" cy="83"/>
          </a:xfrm>
        </p:grpSpPr>
        <p:sp>
          <p:nvSpPr>
            <p:cNvPr id="110643" name="Oval 51"/>
            <p:cNvSpPr>
              <a:spLocks noChangeArrowheads="1"/>
            </p:cNvSpPr>
            <p:nvPr/>
          </p:nvSpPr>
          <p:spPr bwMode="auto">
            <a:xfrm rot="24930449">
              <a:off x="4238" y="10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0644" name="Oval 52"/>
            <p:cNvSpPr>
              <a:spLocks noChangeArrowheads="1"/>
            </p:cNvSpPr>
            <p:nvPr/>
          </p:nvSpPr>
          <p:spPr bwMode="auto">
            <a:xfrm rot="24930449">
              <a:off x="4320" y="10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10645" name="Group 53"/>
          <p:cNvGrpSpPr>
            <a:grpSpLocks/>
          </p:cNvGrpSpPr>
          <p:nvPr/>
        </p:nvGrpSpPr>
        <p:grpSpPr bwMode="auto">
          <a:xfrm rot="2758261">
            <a:off x="6688931" y="3031332"/>
            <a:ext cx="257175" cy="131762"/>
            <a:chOff x="4241" y="1026"/>
            <a:chExt cx="162" cy="83"/>
          </a:xfrm>
        </p:grpSpPr>
        <p:sp>
          <p:nvSpPr>
            <p:cNvPr id="110646" name="Oval 54"/>
            <p:cNvSpPr>
              <a:spLocks noChangeArrowheads="1"/>
            </p:cNvSpPr>
            <p:nvPr/>
          </p:nvSpPr>
          <p:spPr bwMode="auto">
            <a:xfrm rot="24930449">
              <a:off x="4239" y="102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0647" name="Oval 55"/>
            <p:cNvSpPr>
              <a:spLocks noChangeArrowheads="1"/>
            </p:cNvSpPr>
            <p:nvPr/>
          </p:nvSpPr>
          <p:spPr bwMode="auto">
            <a:xfrm rot="24930449">
              <a:off x="4321" y="102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10648" name="Group 56"/>
          <p:cNvGrpSpPr>
            <a:grpSpLocks/>
          </p:cNvGrpSpPr>
          <p:nvPr/>
        </p:nvGrpSpPr>
        <p:grpSpPr bwMode="auto">
          <a:xfrm rot="-2531067">
            <a:off x="5641975" y="2816225"/>
            <a:ext cx="257175" cy="131763"/>
            <a:chOff x="4241" y="1026"/>
            <a:chExt cx="162" cy="83"/>
          </a:xfrm>
        </p:grpSpPr>
        <p:sp>
          <p:nvSpPr>
            <p:cNvPr id="110649" name="Oval 57"/>
            <p:cNvSpPr>
              <a:spLocks noChangeArrowheads="1"/>
            </p:cNvSpPr>
            <p:nvPr/>
          </p:nvSpPr>
          <p:spPr bwMode="auto">
            <a:xfrm rot="24930449">
              <a:off x="4239" y="102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0650" name="Oval 58"/>
            <p:cNvSpPr>
              <a:spLocks noChangeArrowheads="1"/>
            </p:cNvSpPr>
            <p:nvPr/>
          </p:nvSpPr>
          <p:spPr bwMode="auto">
            <a:xfrm rot="24930449">
              <a:off x="4321" y="10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10651" name="Group 59"/>
          <p:cNvGrpSpPr>
            <a:grpSpLocks/>
          </p:cNvGrpSpPr>
          <p:nvPr/>
        </p:nvGrpSpPr>
        <p:grpSpPr bwMode="auto">
          <a:xfrm>
            <a:off x="7812088" y="2708275"/>
            <a:ext cx="257175" cy="131763"/>
            <a:chOff x="4241" y="1026"/>
            <a:chExt cx="162" cy="83"/>
          </a:xfrm>
        </p:grpSpPr>
        <p:sp>
          <p:nvSpPr>
            <p:cNvPr id="110652" name="Oval 60"/>
            <p:cNvSpPr>
              <a:spLocks noChangeArrowheads="1"/>
            </p:cNvSpPr>
            <p:nvPr/>
          </p:nvSpPr>
          <p:spPr bwMode="auto">
            <a:xfrm rot="24930449">
              <a:off x="4239" y="1028"/>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0653" name="Oval 61"/>
            <p:cNvSpPr>
              <a:spLocks noChangeArrowheads="1"/>
            </p:cNvSpPr>
            <p:nvPr/>
          </p:nvSpPr>
          <p:spPr bwMode="auto">
            <a:xfrm rot="24930449">
              <a:off x="4321" y="1028"/>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110654" name="Text Box 62"/>
          <p:cNvSpPr txBox="1">
            <a:spLocks noChangeArrowheads="1"/>
          </p:cNvSpPr>
          <p:nvPr/>
        </p:nvSpPr>
        <p:spPr bwMode="auto">
          <a:xfrm>
            <a:off x="812800" y="3789363"/>
            <a:ext cx="2479675" cy="619125"/>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u-ES" sz="1700" b="1">
                <a:solidFill>
                  <a:srgbClr val="CC3300"/>
                </a:solidFill>
                <a:cs typeface="+mn-cs"/>
              </a:rPr>
              <a:t>Erreakzioaren aurretik</a:t>
            </a:r>
          </a:p>
          <a:p>
            <a:pPr algn="ctr">
              <a:defRPr/>
            </a:pPr>
            <a:r>
              <a:rPr lang="eu-ES" sz="1700" b="1">
                <a:solidFill>
                  <a:srgbClr val="333399"/>
                </a:solidFill>
                <a:cs typeface="+mn-cs"/>
              </a:rPr>
              <a:t>Ura da erreaktiboa</a:t>
            </a:r>
          </a:p>
        </p:txBody>
      </p:sp>
      <p:sp>
        <p:nvSpPr>
          <p:cNvPr id="110655" name="Text Box 63"/>
          <p:cNvSpPr txBox="1">
            <a:spLocks noChangeArrowheads="1"/>
          </p:cNvSpPr>
          <p:nvPr/>
        </p:nvSpPr>
        <p:spPr bwMode="auto">
          <a:xfrm>
            <a:off x="5878513" y="3789363"/>
            <a:ext cx="3014662" cy="877887"/>
          </a:xfrm>
          <a:prstGeom prst="rect">
            <a:avLst/>
          </a:prstGeom>
          <a:solidFill>
            <a:srgbClr val="DDFF7D"/>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700" b="1">
                <a:solidFill>
                  <a:srgbClr val="336600"/>
                </a:solidFill>
                <a:cs typeface="+mn-cs"/>
              </a:rPr>
              <a:t>Erreakzioaren ondoren</a:t>
            </a:r>
          </a:p>
          <a:p>
            <a:pPr algn="ctr">
              <a:defRPr/>
            </a:pPr>
            <a:r>
              <a:rPr lang="eu-ES" sz="1700" b="1">
                <a:solidFill>
                  <a:srgbClr val="333399"/>
                </a:solidFill>
                <a:cs typeface="+mn-cs"/>
              </a:rPr>
              <a:t>Produktuak dihidrogeno eta dioxigeno dira</a:t>
            </a:r>
          </a:p>
        </p:txBody>
      </p:sp>
      <p:sp>
        <p:nvSpPr>
          <p:cNvPr id="110656" name="AutoShape 64">
            <a:hlinkClick r:id="" action="ppaction://noaction" highlightClick="1"/>
          </p:cNvPr>
          <p:cNvSpPr>
            <a:spLocks noChangeArrowheads="1"/>
          </p:cNvSpPr>
          <p:nvPr/>
        </p:nvSpPr>
        <p:spPr bwMode="auto">
          <a:xfrm>
            <a:off x="3729038" y="2562225"/>
            <a:ext cx="1624012" cy="295275"/>
          </a:xfrm>
          <a:prstGeom prst="actionButtonBlank">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000" b="1">
                <a:solidFill>
                  <a:srgbClr val="CC3300"/>
                </a:solidFill>
                <a:cs typeface="+mn-cs"/>
              </a:rPr>
              <a:t>Elektrolisia</a:t>
            </a:r>
            <a:endParaRPr lang="eu-ES" sz="1400" b="1">
              <a:solidFill>
                <a:srgbClr val="CC3300"/>
              </a:solidFill>
              <a:cs typeface="+mn-cs"/>
            </a:endParaRPr>
          </a:p>
        </p:txBody>
      </p:sp>
      <p:sp>
        <p:nvSpPr>
          <p:cNvPr id="110658" name="Text Box 66"/>
          <p:cNvSpPr txBox="1">
            <a:spLocks noChangeArrowheads="1"/>
          </p:cNvSpPr>
          <p:nvPr/>
        </p:nvSpPr>
        <p:spPr bwMode="auto">
          <a:xfrm>
            <a:off x="716644" y="4723381"/>
            <a:ext cx="2881313" cy="113665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700" b="1" dirty="0">
                <a:solidFill>
                  <a:srgbClr val="CC3300"/>
                </a:solidFill>
                <a:cs typeface="+mn-cs"/>
              </a:rPr>
              <a:t>Elektrolisiaren aurretik eta ondoren nola imajinatzen ditugu sustantzia hauek</a:t>
            </a:r>
            <a:r>
              <a:rPr lang="eu-ES" sz="1600" b="1" dirty="0">
                <a:solidFill>
                  <a:srgbClr val="FF0000"/>
                </a:solidFill>
                <a:cs typeface="+mn-cs"/>
              </a:rPr>
              <a:t>?</a:t>
            </a:r>
          </a:p>
        </p:txBody>
      </p:sp>
      <p:sp>
        <p:nvSpPr>
          <p:cNvPr id="69" name="CuadroTexto 68"/>
          <p:cNvSpPr txBox="1"/>
          <p:nvPr/>
        </p:nvSpPr>
        <p:spPr>
          <a:xfrm>
            <a:off x="7732713" y="5591175"/>
            <a:ext cx="1411287" cy="646331"/>
          </a:xfrm>
          <a:prstGeom prst="rect">
            <a:avLst/>
          </a:prstGeom>
          <a:noFill/>
        </p:spPr>
        <p:txBody>
          <a:bodyPr wrap="square" rtlCol="0">
            <a:spAutoFit/>
          </a:bodyPr>
          <a:lstStyle/>
          <a:p>
            <a:r>
              <a:rPr lang="es-ES" dirty="0" err="1" smtClean="0"/>
              <a:t>Egileen</a:t>
            </a:r>
            <a:r>
              <a:rPr lang="es-ES" dirty="0" smtClean="0"/>
              <a:t> </a:t>
            </a:r>
            <a:r>
              <a:rPr lang="es-ES" dirty="0" err="1" smtClean="0"/>
              <a:t>irudia</a:t>
            </a:r>
            <a:endParaRPr lang="es-ES" dirty="0"/>
          </a:p>
        </p:txBody>
      </p:sp>
    </p:spTree>
    <p:extLst>
      <p:ext uri="{BB962C8B-B14F-4D97-AF65-F5344CB8AC3E}">
        <p14:creationId xmlns:p14="http://schemas.microsoft.com/office/powerpoint/2010/main" val="3584921340"/>
      </p:ext>
    </p:extLst>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10595"/>
                                        </p:tgtEl>
                                        <p:attrNameLst>
                                          <p:attrName>style.visibility</p:attrName>
                                        </p:attrNameLst>
                                      </p:cBhvr>
                                      <p:to>
                                        <p:strVal val="visible"/>
                                      </p:to>
                                    </p:set>
                                    <p:animEffect transition="in" filter="fade">
                                      <p:cBhvr>
                                        <p:cTn id="7" dur="2000"/>
                                        <p:tgtEl>
                                          <p:spTgt spid="11059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0594"/>
                                        </p:tgtEl>
                                        <p:attrNameLst>
                                          <p:attrName>style.visibility</p:attrName>
                                        </p:attrNameLst>
                                      </p:cBhvr>
                                      <p:to>
                                        <p:strVal val="visible"/>
                                      </p:to>
                                    </p:set>
                                    <p:animEffect transition="in" filter="fade">
                                      <p:cBhvr>
                                        <p:cTn id="10" dur="2000"/>
                                        <p:tgtEl>
                                          <p:spTgt spid="11059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0656"/>
                                        </p:tgtEl>
                                        <p:attrNameLst>
                                          <p:attrName>style.visibility</p:attrName>
                                        </p:attrNameLst>
                                      </p:cBhvr>
                                      <p:to>
                                        <p:strVal val="visible"/>
                                      </p:to>
                                    </p:set>
                                    <p:animEffect transition="in" filter="fade">
                                      <p:cBhvr>
                                        <p:cTn id="13" dur="2000"/>
                                        <p:tgtEl>
                                          <p:spTgt spid="110656"/>
                                        </p:tgtEl>
                                      </p:cBhvr>
                                    </p:animEffect>
                                  </p:child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110603"/>
                                        </p:tgtEl>
                                        <p:attrNameLst>
                                          <p:attrName>style.visibility</p:attrName>
                                        </p:attrNameLst>
                                      </p:cBhvr>
                                      <p:to>
                                        <p:strVal val="visible"/>
                                      </p:to>
                                    </p:set>
                                    <p:animEffect transition="in" filter="box(in)">
                                      <p:cBhvr>
                                        <p:cTn id="17" dur="500"/>
                                        <p:tgtEl>
                                          <p:spTgt spid="110603"/>
                                        </p:tgtEl>
                                      </p:cBhvr>
                                    </p:animEffect>
                                  </p:childTnLst>
                                </p:cTn>
                              </p:par>
                              <p:par>
                                <p:cTn id="18" presetID="4" presetClass="entr" presetSubtype="16" fill="hold" nodeType="withEffect">
                                  <p:stCondLst>
                                    <p:cond delay="0"/>
                                  </p:stCondLst>
                                  <p:childTnLst>
                                    <p:set>
                                      <p:cBhvr>
                                        <p:cTn id="19" dur="1" fill="hold">
                                          <p:stCondLst>
                                            <p:cond delay="0"/>
                                          </p:stCondLst>
                                        </p:cTn>
                                        <p:tgtEl>
                                          <p:spTgt spid="110607"/>
                                        </p:tgtEl>
                                        <p:attrNameLst>
                                          <p:attrName>style.visibility</p:attrName>
                                        </p:attrNameLst>
                                      </p:cBhvr>
                                      <p:to>
                                        <p:strVal val="visible"/>
                                      </p:to>
                                    </p:set>
                                    <p:animEffect transition="in" filter="box(in)">
                                      <p:cBhvr>
                                        <p:cTn id="20" dur="500"/>
                                        <p:tgtEl>
                                          <p:spTgt spid="110607"/>
                                        </p:tgtEl>
                                      </p:cBhvr>
                                    </p:animEffect>
                                  </p:childTnLst>
                                </p:cTn>
                              </p:par>
                              <p:par>
                                <p:cTn id="21" presetID="4" presetClass="entr" presetSubtype="16" fill="hold" nodeType="withEffect">
                                  <p:stCondLst>
                                    <p:cond delay="0"/>
                                  </p:stCondLst>
                                  <p:childTnLst>
                                    <p:set>
                                      <p:cBhvr>
                                        <p:cTn id="22" dur="1" fill="hold">
                                          <p:stCondLst>
                                            <p:cond delay="0"/>
                                          </p:stCondLst>
                                        </p:cTn>
                                        <p:tgtEl>
                                          <p:spTgt spid="110611"/>
                                        </p:tgtEl>
                                        <p:attrNameLst>
                                          <p:attrName>style.visibility</p:attrName>
                                        </p:attrNameLst>
                                      </p:cBhvr>
                                      <p:to>
                                        <p:strVal val="visible"/>
                                      </p:to>
                                    </p:set>
                                    <p:animEffect transition="in" filter="box(in)">
                                      <p:cBhvr>
                                        <p:cTn id="23" dur="500"/>
                                        <p:tgtEl>
                                          <p:spTgt spid="110611"/>
                                        </p:tgtEl>
                                      </p:cBhvr>
                                    </p:animEffect>
                                  </p:childTnLst>
                                </p:cTn>
                              </p:par>
                              <p:par>
                                <p:cTn id="24" presetID="4" presetClass="entr" presetSubtype="16" fill="hold" nodeType="withEffect">
                                  <p:stCondLst>
                                    <p:cond delay="0"/>
                                  </p:stCondLst>
                                  <p:childTnLst>
                                    <p:set>
                                      <p:cBhvr>
                                        <p:cTn id="25" dur="1" fill="hold">
                                          <p:stCondLst>
                                            <p:cond delay="0"/>
                                          </p:stCondLst>
                                        </p:cTn>
                                        <p:tgtEl>
                                          <p:spTgt spid="110615"/>
                                        </p:tgtEl>
                                        <p:attrNameLst>
                                          <p:attrName>style.visibility</p:attrName>
                                        </p:attrNameLst>
                                      </p:cBhvr>
                                      <p:to>
                                        <p:strVal val="visible"/>
                                      </p:to>
                                    </p:set>
                                    <p:animEffect transition="in" filter="box(in)">
                                      <p:cBhvr>
                                        <p:cTn id="26" dur="500"/>
                                        <p:tgtEl>
                                          <p:spTgt spid="110615"/>
                                        </p:tgtEl>
                                      </p:cBhvr>
                                    </p:animEffect>
                                  </p:childTnLst>
                                </p:cTn>
                              </p:par>
                              <p:par>
                                <p:cTn id="27" presetID="4" presetClass="entr" presetSubtype="16" fill="hold" nodeType="withEffect">
                                  <p:stCondLst>
                                    <p:cond delay="0"/>
                                  </p:stCondLst>
                                  <p:childTnLst>
                                    <p:set>
                                      <p:cBhvr>
                                        <p:cTn id="28" dur="1" fill="hold">
                                          <p:stCondLst>
                                            <p:cond delay="0"/>
                                          </p:stCondLst>
                                        </p:cTn>
                                        <p:tgtEl>
                                          <p:spTgt spid="110619"/>
                                        </p:tgtEl>
                                        <p:attrNameLst>
                                          <p:attrName>style.visibility</p:attrName>
                                        </p:attrNameLst>
                                      </p:cBhvr>
                                      <p:to>
                                        <p:strVal val="visible"/>
                                      </p:to>
                                    </p:set>
                                    <p:animEffect transition="in" filter="box(in)">
                                      <p:cBhvr>
                                        <p:cTn id="29" dur="500"/>
                                        <p:tgtEl>
                                          <p:spTgt spid="110619"/>
                                        </p:tgtEl>
                                      </p:cBhvr>
                                    </p:animEffect>
                                  </p:childTnLst>
                                </p:cTn>
                              </p:par>
                              <p:par>
                                <p:cTn id="30" presetID="4" presetClass="entr" presetSubtype="16" fill="hold" nodeType="withEffect">
                                  <p:stCondLst>
                                    <p:cond delay="0"/>
                                  </p:stCondLst>
                                  <p:childTnLst>
                                    <p:set>
                                      <p:cBhvr>
                                        <p:cTn id="31" dur="1" fill="hold">
                                          <p:stCondLst>
                                            <p:cond delay="0"/>
                                          </p:stCondLst>
                                        </p:cTn>
                                        <p:tgtEl>
                                          <p:spTgt spid="110623"/>
                                        </p:tgtEl>
                                        <p:attrNameLst>
                                          <p:attrName>style.visibility</p:attrName>
                                        </p:attrNameLst>
                                      </p:cBhvr>
                                      <p:to>
                                        <p:strVal val="visible"/>
                                      </p:to>
                                    </p:set>
                                    <p:animEffect transition="in" filter="box(in)">
                                      <p:cBhvr>
                                        <p:cTn id="32" dur="500"/>
                                        <p:tgtEl>
                                          <p:spTgt spid="110623"/>
                                        </p:tgtEl>
                                      </p:cBhvr>
                                    </p:animEffect>
                                  </p:childTnLst>
                                </p:cTn>
                              </p:par>
                              <p:par>
                                <p:cTn id="33" presetID="0" presetClass="path" presetSubtype="0" repeatCount="indefinite" fill="hold" nodeType="withEffect">
                                  <p:stCondLst>
                                    <p:cond delay="0"/>
                                  </p:stCondLst>
                                  <p:childTnLst>
                                    <p:animMotion origin="layout" path="M 2.22222E-6 3.7037E-7 C -0.00191 0.01829 -0.03247 0.01157 -0.03906 0.01806 C -0.04566 0.02454 -0.0342 0.03681 -0.0401 0.03889 C -0.04601 0.04097 -0.0651 0.04514 -0.07448 0.02986 C -0.08385 0.01458 -0.09792 -0.03241 -0.09687 -0.05278 C -0.09583 -0.07315 -0.07587 -0.08935 -0.06771 -0.09236 C -0.05955 -0.09537 -0.05451 -0.07083 -0.04792 -0.07083 C -0.04132 -0.07083 -0.03542 -0.10347 -0.0276 -0.09167 C -0.01979 -0.07986 0.00191 -0.01829 2.22222E-6 3.7037E-7 Z " pathEditMode="relative" ptsTypes="aaaaaaaaa">
                                      <p:cBhvr>
                                        <p:cTn id="34" dur="3000" fill="hold"/>
                                        <p:tgtEl>
                                          <p:spTgt spid="110603"/>
                                        </p:tgtEl>
                                        <p:attrNameLst>
                                          <p:attrName>ppt_x</p:attrName>
                                          <p:attrName>ppt_y</p:attrName>
                                        </p:attrNameLst>
                                      </p:cBhvr>
                                    </p:animMotion>
                                  </p:childTnLst>
                                </p:cTn>
                              </p:par>
                              <p:par>
                                <p:cTn id="35" presetID="0" presetClass="path" presetSubtype="0" repeatCount="indefinite" fill="hold" nodeType="withEffect">
                                  <p:stCondLst>
                                    <p:cond delay="0"/>
                                  </p:stCondLst>
                                  <p:childTnLst>
                                    <p:animMotion origin="layout" path="M 2.5E-6 -3.33333E-6 C 0.00122 0.00509 0.01354 0.01412 0.01094 0.02014 C 0.00834 0.02616 -0.01163 0.02894 -0.01614 0.03611 C -0.02066 0.04329 -0.00972 0.05625 -0.01614 0.0625 C -0.02257 0.06875 -0.04913 0.08056 -0.05416 0.07292 C -0.0592 0.06528 -0.04618 0.02894 -0.04583 0.01667 C -0.04548 0.0044 -0.05382 0.00486 -0.05156 -0.00139 C -0.0493 -0.00764 -0.03611 -0.01319 -0.03229 -0.02083 C -0.02847 -0.02847 -0.03455 -0.04954 -0.02864 -0.04792 C -0.02274 -0.0463 -0.00139 -0.01829 0.00365 -0.01042 C 0.00868 -0.00255 -0.00121 -0.00509 2.5E-6 -3.33333E-6 Z " pathEditMode="relative" ptsTypes="aaaaaaaaaaa">
                                      <p:cBhvr>
                                        <p:cTn id="36" dur="3000" fill="hold"/>
                                        <p:tgtEl>
                                          <p:spTgt spid="110615"/>
                                        </p:tgtEl>
                                        <p:attrNameLst>
                                          <p:attrName>ppt_x</p:attrName>
                                          <p:attrName>ppt_y</p:attrName>
                                        </p:attrNameLst>
                                      </p:cBhvr>
                                    </p:animMotion>
                                  </p:childTnLst>
                                </p:cTn>
                              </p:par>
                              <p:par>
                                <p:cTn id="37" presetID="0" presetClass="path" presetSubtype="0" repeatCount="indefinite" fill="hold" nodeType="withEffect">
                                  <p:stCondLst>
                                    <p:cond delay="0"/>
                                  </p:stCondLst>
                                  <p:childTnLst>
                                    <p:animMotion origin="layout" path="M 8.88889E-6 3.7037E-6 C -0.00763 0.00393 -0.01059 0.02152 -0.0151 0.025 C -0.01961 0.02847 -0.02378 0.02939 -0.0276 0.02083 C -0.03142 0.01226 -0.03559 -0.01459 -0.03802 -0.0257 C -0.04045 -0.03681 -0.04618 -0.03727 -0.0427 -0.04584 C -0.03923 -0.0544 -0.02447 -0.07454 -0.0177 -0.07778 C -0.01093 -0.08102 -0.00624 -0.07315 -0.00156 -0.06598 C 0.00313 -0.0588 0.00521 -0.04075 0.0099 -0.03473 C 0.01459 -0.02871 0.02362 -0.03588 0.02709 -0.02987 C 0.03056 -0.02385 0.03525 -0.00325 0.03073 0.00208 C 0.02622 0.0074 0.00764 -0.00394 8.88889E-6 3.7037E-6 Z " pathEditMode="relative" ptsTypes="aaaaaaaaaaa">
                                      <p:cBhvr>
                                        <p:cTn id="38" dur="3000" fill="hold"/>
                                        <p:tgtEl>
                                          <p:spTgt spid="110619"/>
                                        </p:tgtEl>
                                        <p:attrNameLst>
                                          <p:attrName>ppt_x</p:attrName>
                                          <p:attrName>ppt_y</p:attrName>
                                        </p:attrNameLst>
                                      </p:cBhvr>
                                    </p:animMotion>
                                  </p:childTnLst>
                                </p:cTn>
                              </p:par>
                              <p:par>
                                <p:cTn id="39" presetID="0" presetClass="path" presetSubtype="0" repeatCount="indefinite" fill="hold" nodeType="withEffect">
                                  <p:stCondLst>
                                    <p:cond delay="0"/>
                                  </p:stCondLst>
                                  <p:childTnLst>
                                    <p:animMotion origin="layout" path="M 4.44444E-6 -7.40741E-6 C 0.00208 0.01296 0.00208 0.02731 0.00625 0.03402 C 0.01041 0.04074 0.02239 0.04791 0.02552 0.04097 C 0.02864 0.03402 0.02187 0.00208 0.02552 -0.00834 C 0.02916 -0.01876 0.04097 -0.0176 0.04739 -0.02223 C 0.05382 -0.02686 0.06684 -0.02871 0.06458 -0.03681 C 0.06232 -0.04491 0.04566 -0.06922 0.03385 -0.07014 C 0.02205 -0.07107 -0.00087 -0.0551 -0.00625 -0.04306 C -0.01163 -0.03102 -0.00209 -0.01297 4.44444E-6 -7.40741E-6 Z " pathEditMode="relative" ptsTypes="aaaaaaaaa">
                                      <p:cBhvr>
                                        <p:cTn id="40" dur="3000" fill="hold"/>
                                        <p:tgtEl>
                                          <p:spTgt spid="110611"/>
                                        </p:tgtEl>
                                        <p:attrNameLst>
                                          <p:attrName>ppt_x</p:attrName>
                                          <p:attrName>ppt_y</p:attrName>
                                        </p:attrNameLst>
                                      </p:cBhvr>
                                    </p:animMotion>
                                  </p:childTnLst>
                                </p:cTn>
                              </p:par>
                              <p:par>
                                <p:cTn id="41" presetID="0" presetClass="path" presetSubtype="0" repeatCount="indefinite" fill="hold" nodeType="withEffect">
                                  <p:stCondLst>
                                    <p:cond delay="0"/>
                                  </p:stCondLst>
                                  <p:childTnLst>
                                    <p:animMotion origin="layout" path="M 5.55556E-7 -1.85185E-6 C -0.00087 -0.01204 0.01528 -0.01111 0.02084 -0.01875 C 0.02639 -0.02639 0.02535 -0.04213 0.03334 -0.04653 C 0.04132 -0.05093 0.06146 -0.05255 0.06875 -0.04583 C 0.07604 -0.03912 0.07952 -0.01412 0.07709 -0.00625 C 0.07465 0.00162 0.06268 -0.0088 0.05417 0.00139 C 0.04566 0.01157 0.03472 0.0544 0.02604 0.05417 C 0.01736 0.05393 0.00087 0.01204 5.55556E-7 -1.85185E-6 Z " pathEditMode="relative" ptsTypes="aaaaaaaa">
                                      <p:cBhvr>
                                        <p:cTn id="42" dur="3000" fill="hold"/>
                                        <p:tgtEl>
                                          <p:spTgt spid="110607"/>
                                        </p:tgtEl>
                                        <p:attrNameLst>
                                          <p:attrName>ppt_x</p:attrName>
                                          <p:attrName>ppt_y</p:attrName>
                                        </p:attrNameLst>
                                      </p:cBhvr>
                                    </p:animMotion>
                                  </p:childTnLst>
                                </p:cTn>
                              </p:par>
                              <p:par>
                                <p:cTn id="43" presetID="0" presetClass="path" presetSubtype="0" repeatCount="indefinite" fill="hold" nodeType="withEffect">
                                  <p:stCondLst>
                                    <p:cond delay="0"/>
                                  </p:stCondLst>
                                  <p:childTnLst>
                                    <p:animMotion origin="layout" path="M 6.11111E-6 -8.14815E-6 C 0.00087 -0.00672 0.00192 -0.0132 0.00782 -0.01459 C 0.01372 -0.01598 0.03056 -0.01343 0.03594 -0.00834 C 0.04133 -0.00325 0.03716 0.01041 0.03959 0.01597 C 0.04202 0.02152 0.05035 0.01643 0.05053 0.02499 C 0.0507 0.03356 0.04758 0.05925 0.04115 0.06805 C 0.03473 0.07685 0.02206 0.07824 0.01199 0.07777 C 0.00192 0.07731 -0.0177 0.07384 -0.01926 0.06527 C -0.02083 0.05671 -0.00051 0.0368 0.00261 0.02569 C 0.00574 0.01458 -0.00086 0.00671 6.11111E-6 -8.14815E-6 Z " pathEditMode="relative" ptsTypes="aaaaaaaaaa">
                                      <p:cBhvr>
                                        <p:cTn id="44" dur="3000" fill="hold"/>
                                        <p:tgtEl>
                                          <p:spTgt spid="110623"/>
                                        </p:tgtEl>
                                        <p:attrNameLst>
                                          <p:attrName>ppt_x</p:attrName>
                                          <p:attrName>ppt_y</p:attrName>
                                        </p:attrNameLst>
                                      </p:cBhvr>
                                    </p:animMotion>
                                  </p:childTnLst>
                                </p:cTn>
                              </p:par>
                              <p:par>
                                <p:cTn id="45" presetID="8" presetClass="emph" presetSubtype="0" repeatCount="indefinite" fill="hold" nodeType="withEffect">
                                  <p:stCondLst>
                                    <p:cond delay="0"/>
                                  </p:stCondLst>
                                  <p:childTnLst>
                                    <p:animRot by="21600000">
                                      <p:cBhvr>
                                        <p:cTn id="46" dur="3000" fill="hold"/>
                                        <p:tgtEl>
                                          <p:spTgt spid="110603"/>
                                        </p:tgtEl>
                                        <p:attrNameLst>
                                          <p:attrName>r</p:attrName>
                                        </p:attrNameLst>
                                      </p:cBhvr>
                                    </p:animRot>
                                  </p:childTnLst>
                                </p:cTn>
                              </p:par>
                              <p:par>
                                <p:cTn id="47" presetID="8" presetClass="emph" presetSubtype="0" repeatCount="indefinite" fill="hold" nodeType="withEffect">
                                  <p:stCondLst>
                                    <p:cond delay="0"/>
                                  </p:stCondLst>
                                  <p:childTnLst>
                                    <p:animRot by="-21600000">
                                      <p:cBhvr>
                                        <p:cTn id="48" dur="3000" fill="hold"/>
                                        <p:tgtEl>
                                          <p:spTgt spid="110623"/>
                                        </p:tgtEl>
                                        <p:attrNameLst>
                                          <p:attrName>r</p:attrName>
                                        </p:attrNameLst>
                                      </p:cBhvr>
                                    </p:animRot>
                                  </p:childTnLst>
                                </p:cTn>
                              </p:par>
                              <p:par>
                                <p:cTn id="49" presetID="8" presetClass="emph" presetSubtype="0" repeatCount="indefinite" fill="hold" nodeType="withEffect">
                                  <p:stCondLst>
                                    <p:cond delay="0"/>
                                  </p:stCondLst>
                                  <p:childTnLst>
                                    <p:animRot by="21600000">
                                      <p:cBhvr>
                                        <p:cTn id="50" dur="3000" fill="hold"/>
                                        <p:tgtEl>
                                          <p:spTgt spid="110607"/>
                                        </p:tgtEl>
                                        <p:attrNameLst>
                                          <p:attrName>r</p:attrName>
                                        </p:attrNameLst>
                                      </p:cBhvr>
                                    </p:animRot>
                                  </p:childTnLst>
                                </p:cTn>
                              </p:par>
                              <p:par>
                                <p:cTn id="51" presetID="23" presetClass="entr" presetSubtype="16" fill="hold" grpId="0" nodeType="withEffect">
                                  <p:stCondLst>
                                    <p:cond delay="0"/>
                                  </p:stCondLst>
                                  <p:childTnLst>
                                    <p:set>
                                      <p:cBhvr>
                                        <p:cTn id="52" dur="1" fill="hold">
                                          <p:stCondLst>
                                            <p:cond delay="0"/>
                                          </p:stCondLst>
                                        </p:cTn>
                                        <p:tgtEl>
                                          <p:spTgt spid="110654"/>
                                        </p:tgtEl>
                                        <p:attrNameLst>
                                          <p:attrName>style.visibility</p:attrName>
                                        </p:attrNameLst>
                                      </p:cBhvr>
                                      <p:to>
                                        <p:strVal val="visible"/>
                                      </p:to>
                                    </p:set>
                                    <p:anim calcmode="lin" valueType="num">
                                      <p:cBhvr>
                                        <p:cTn id="53" dur="500" fill="hold"/>
                                        <p:tgtEl>
                                          <p:spTgt spid="110654"/>
                                        </p:tgtEl>
                                        <p:attrNameLst>
                                          <p:attrName>ppt_w</p:attrName>
                                        </p:attrNameLst>
                                      </p:cBhvr>
                                      <p:tavLst>
                                        <p:tav tm="0">
                                          <p:val>
                                            <p:fltVal val="0"/>
                                          </p:val>
                                        </p:tav>
                                        <p:tav tm="100000">
                                          <p:val>
                                            <p:strVal val="#ppt_w"/>
                                          </p:val>
                                        </p:tav>
                                      </p:tavLst>
                                    </p:anim>
                                    <p:anim calcmode="lin" valueType="num">
                                      <p:cBhvr>
                                        <p:cTn id="54" dur="500" fill="hold"/>
                                        <p:tgtEl>
                                          <p:spTgt spid="11065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55" restart="whenNotActive" fill="hold" evtFilter="cancelBubble" nodeType="interactiveSeq">
                <p:stCondLst>
                  <p:cond evt="onClick" delay="0">
                    <p:tgtEl>
                      <p:spTgt spid="110656"/>
                    </p:tgtEl>
                  </p:cond>
                </p:stCondLst>
                <p:endSync evt="end" delay="0">
                  <p:rtn val="all"/>
                </p:endSync>
                <p:childTnLst>
                  <p:par>
                    <p:cTn id="56" fill="hold" nodeType="clickPar">
                      <p:stCondLst>
                        <p:cond delay="0"/>
                      </p:stCondLst>
                      <p:childTnLst>
                        <p:par>
                          <p:cTn id="57" fill="hold" nodeType="withGroup">
                            <p:stCondLst>
                              <p:cond delay="0"/>
                            </p:stCondLst>
                            <p:childTnLst>
                              <p:par>
                                <p:cTn id="58" presetID="10" presetClass="exit" presetSubtype="0" fill="hold" nodeType="clickEffect">
                                  <p:stCondLst>
                                    <p:cond delay="0"/>
                                  </p:stCondLst>
                                  <p:childTnLst>
                                    <p:animEffect transition="out" filter="fade">
                                      <p:cBhvr>
                                        <p:cTn id="59" dur="2000"/>
                                        <p:tgtEl>
                                          <p:spTgt spid="110603"/>
                                        </p:tgtEl>
                                      </p:cBhvr>
                                    </p:animEffect>
                                    <p:set>
                                      <p:cBhvr>
                                        <p:cTn id="60" dur="1" fill="hold">
                                          <p:stCondLst>
                                            <p:cond delay="1999"/>
                                          </p:stCondLst>
                                        </p:cTn>
                                        <p:tgtEl>
                                          <p:spTgt spid="110603"/>
                                        </p:tgtEl>
                                        <p:attrNameLst>
                                          <p:attrName>style.visibility</p:attrName>
                                        </p:attrNameLst>
                                      </p:cBhvr>
                                      <p:to>
                                        <p:strVal val="hidden"/>
                                      </p:to>
                                    </p:set>
                                  </p:childTnLst>
                                </p:cTn>
                              </p:par>
                              <p:par>
                                <p:cTn id="61" presetID="10" presetClass="exit" presetSubtype="0" fill="hold" nodeType="withEffect">
                                  <p:stCondLst>
                                    <p:cond delay="0"/>
                                  </p:stCondLst>
                                  <p:childTnLst>
                                    <p:animEffect transition="out" filter="fade">
                                      <p:cBhvr>
                                        <p:cTn id="62" dur="2000"/>
                                        <p:tgtEl>
                                          <p:spTgt spid="110615"/>
                                        </p:tgtEl>
                                      </p:cBhvr>
                                    </p:animEffect>
                                    <p:set>
                                      <p:cBhvr>
                                        <p:cTn id="63" dur="1" fill="hold">
                                          <p:stCondLst>
                                            <p:cond delay="1999"/>
                                          </p:stCondLst>
                                        </p:cTn>
                                        <p:tgtEl>
                                          <p:spTgt spid="110615"/>
                                        </p:tgtEl>
                                        <p:attrNameLst>
                                          <p:attrName>style.visibility</p:attrName>
                                        </p:attrNameLst>
                                      </p:cBhvr>
                                      <p:to>
                                        <p:strVal val="hidden"/>
                                      </p:to>
                                    </p:set>
                                  </p:childTnLst>
                                </p:cTn>
                              </p:par>
                              <p:par>
                                <p:cTn id="64" presetID="10" presetClass="entr" presetSubtype="0" fill="hold" nodeType="withEffect">
                                  <p:stCondLst>
                                    <p:cond delay="0"/>
                                  </p:stCondLst>
                                  <p:childTnLst>
                                    <p:set>
                                      <p:cBhvr>
                                        <p:cTn id="65" dur="1" fill="hold">
                                          <p:stCondLst>
                                            <p:cond delay="0"/>
                                          </p:stCondLst>
                                        </p:cTn>
                                        <p:tgtEl>
                                          <p:spTgt spid="110630"/>
                                        </p:tgtEl>
                                        <p:attrNameLst>
                                          <p:attrName>style.visibility</p:attrName>
                                        </p:attrNameLst>
                                      </p:cBhvr>
                                      <p:to>
                                        <p:strVal val="visible"/>
                                      </p:to>
                                    </p:set>
                                    <p:animEffect transition="in" filter="fade">
                                      <p:cBhvr>
                                        <p:cTn id="66" dur="2000"/>
                                        <p:tgtEl>
                                          <p:spTgt spid="110630"/>
                                        </p:tgtEl>
                                      </p:cBhvr>
                                    </p:animEffect>
                                  </p:childTnLst>
                                </p:cTn>
                              </p:par>
                              <p:par>
                                <p:cTn id="67" presetID="10" presetClass="entr" presetSubtype="0" fill="hold" nodeType="withEffect">
                                  <p:stCondLst>
                                    <p:cond delay="0"/>
                                  </p:stCondLst>
                                  <p:childTnLst>
                                    <p:set>
                                      <p:cBhvr>
                                        <p:cTn id="68" dur="1" fill="hold">
                                          <p:stCondLst>
                                            <p:cond delay="0"/>
                                          </p:stCondLst>
                                        </p:cTn>
                                        <p:tgtEl>
                                          <p:spTgt spid="110627"/>
                                        </p:tgtEl>
                                        <p:attrNameLst>
                                          <p:attrName>style.visibility</p:attrName>
                                        </p:attrNameLst>
                                      </p:cBhvr>
                                      <p:to>
                                        <p:strVal val="visible"/>
                                      </p:to>
                                    </p:set>
                                    <p:animEffect transition="in" filter="fade">
                                      <p:cBhvr>
                                        <p:cTn id="69" dur="2000"/>
                                        <p:tgtEl>
                                          <p:spTgt spid="110627"/>
                                        </p:tgtEl>
                                      </p:cBhvr>
                                    </p:animEffect>
                                  </p:childTnLst>
                                </p:cTn>
                              </p:par>
                              <p:par>
                                <p:cTn id="70" presetID="10" presetClass="entr" presetSubtype="0" fill="hold" nodeType="withEffect">
                                  <p:stCondLst>
                                    <p:cond delay="0"/>
                                  </p:stCondLst>
                                  <p:childTnLst>
                                    <p:set>
                                      <p:cBhvr>
                                        <p:cTn id="71" dur="1" fill="hold">
                                          <p:stCondLst>
                                            <p:cond delay="0"/>
                                          </p:stCondLst>
                                        </p:cTn>
                                        <p:tgtEl>
                                          <p:spTgt spid="110642"/>
                                        </p:tgtEl>
                                        <p:attrNameLst>
                                          <p:attrName>style.visibility</p:attrName>
                                        </p:attrNameLst>
                                      </p:cBhvr>
                                      <p:to>
                                        <p:strVal val="visible"/>
                                      </p:to>
                                    </p:set>
                                    <p:animEffect transition="in" filter="fade">
                                      <p:cBhvr>
                                        <p:cTn id="72" dur="2000"/>
                                        <p:tgtEl>
                                          <p:spTgt spid="110642"/>
                                        </p:tgtEl>
                                      </p:cBhvr>
                                    </p:animEffect>
                                  </p:childTnLst>
                                </p:cTn>
                              </p:par>
                              <p:par>
                                <p:cTn id="73" presetID="0" presetClass="path" presetSubtype="0" repeatCount="indefinite" fill="hold" nodeType="withEffect">
                                  <p:stCondLst>
                                    <p:cond delay="0"/>
                                  </p:stCondLst>
                                  <p:childTnLst>
                                    <p:animMotion origin="layout" path="M -3.05556E-6 4.44444E-6 L 0.12101 0.31527 L 0.22292 0.16111 L 0.14948 0.04791 L 0.07153 -0.08241 L -0.15208 0.0287 L -0.17274 0.14606 L -0.12291 0.29398 L 0.04532 0.34884 L 0.20643 0.22013 L 0.16268 0.0081 L -0.11788 -0.01968 L -3.05556E-6 4.44444E-6 Z " pathEditMode="relative" rAng="0" ptsTypes="AAAAAAAAAAAAA">
                                      <p:cBhvr>
                                        <p:cTn id="74" dur="5000" fill="hold"/>
                                        <p:tgtEl>
                                          <p:spTgt spid="110630"/>
                                        </p:tgtEl>
                                        <p:attrNameLst>
                                          <p:attrName>ppt_x</p:attrName>
                                          <p:attrName>ppt_y</p:attrName>
                                        </p:attrNameLst>
                                      </p:cBhvr>
                                      <p:rCtr x="2500" y="13310"/>
                                    </p:animMotion>
                                  </p:childTnLst>
                                </p:cTn>
                              </p:par>
                              <p:par>
                                <p:cTn id="75" presetID="8" presetClass="emph" presetSubtype="0" repeatCount="indefinite" fill="hold" nodeType="withEffect">
                                  <p:stCondLst>
                                    <p:cond delay="0"/>
                                  </p:stCondLst>
                                  <p:childTnLst>
                                    <p:animRot by="21600000">
                                      <p:cBhvr>
                                        <p:cTn id="76" dur="5000" fill="hold"/>
                                        <p:tgtEl>
                                          <p:spTgt spid="110630"/>
                                        </p:tgtEl>
                                        <p:attrNameLst>
                                          <p:attrName>r</p:attrName>
                                        </p:attrNameLst>
                                      </p:cBhvr>
                                    </p:animRot>
                                  </p:childTnLst>
                                </p:cTn>
                              </p:par>
                              <p:par>
                                <p:cTn id="77" presetID="0" presetClass="path" presetSubtype="0" repeatCount="indefinite" fill="hold" nodeType="withEffect">
                                  <p:stCondLst>
                                    <p:cond delay="0"/>
                                  </p:stCondLst>
                                  <p:childTnLst>
                                    <p:animMotion origin="layout" path="M -1.66667E-6 -1.11111E-6 L -0.01944 0.29514 L 0.18854 0.17153 L 0.31424 0.07431 L 0.16979 -0.05069 L 0.04618 -0.02106 L -1.66667E-6 -1.11111E-6 Z " pathEditMode="relative" rAng="0" ptsTypes="AAAAAAA">
                                      <p:cBhvr>
                                        <p:cTn id="78" dur="3000" fill="hold"/>
                                        <p:tgtEl>
                                          <p:spTgt spid="110627"/>
                                        </p:tgtEl>
                                        <p:attrNameLst>
                                          <p:attrName>ppt_x</p:attrName>
                                          <p:attrName>ppt_y</p:attrName>
                                        </p:attrNameLst>
                                      </p:cBhvr>
                                      <p:rCtr x="14740" y="12222"/>
                                    </p:animMotion>
                                  </p:childTnLst>
                                </p:cTn>
                              </p:par>
                              <p:par>
                                <p:cTn id="79" presetID="8" presetClass="emph" presetSubtype="0" repeatCount="indefinite" fill="hold" nodeType="withEffect">
                                  <p:stCondLst>
                                    <p:cond delay="0"/>
                                  </p:stCondLst>
                                  <p:childTnLst>
                                    <p:animRot by="-21600000">
                                      <p:cBhvr>
                                        <p:cTn id="80" dur="3000" fill="hold"/>
                                        <p:tgtEl>
                                          <p:spTgt spid="110627"/>
                                        </p:tgtEl>
                                        <p:attrNameLst>
                                          <p:attrName>r</p:attrName>
                                        </p:attrNameLst>
                                      </p:cBhvr>
                                    </p:animRot>
                                  </p:childTnLst>
                                </p:cTn>
                              </p:par>
                              <p:par>
                                <p:cTn id="81" presetID="0" presetClass="path" presetSubtype="0" repeatCount="indefinite" fill="hold" nodeType="withEffect">
                                  <p:stCondLst>
                                    <p:cond delay="0"/>
                                  </p:stCondLst>
                                  <p:childTnLst>
                                    <p:animMotion origin="layout" path="M 4.44444E-6 2.22222E-6 L -0.04931 -0.05185 L -0.25556 0.11551 L 0.08472 0.34629 L 0.16388 0.19051 L -0.0007 2.22222E-6 " pathEditMode="relative" rAng="0" ptsTypes="AAAAAA">
                                      <p:cBhvr>
                                        <p:cTn id="82" dur="3000" fill="hold"/>
                                        <p:tgtEl>
                                          <p:spTgt spid="110642"/>
                                        </p:tgtEl>
                                        <p:attrNameLst>
                                          <p:attrName>ppt_x</p:attrName>
                                          <p:attrName>ppt_y</p:attrName>
                                        </p:attrNameLst>
                                      </p:cBhvr>
                                      <p:rCtr x="-4583" y="14722"/>
                                    </p:animMotion>
                                  </p:childTnLst>
                                </p:cTn>
                              </p:par>
                            </p:childTnLst>
                          </p:cTn>
                        </p:par>
                      </p:childTnLst>
                    </p:cTn>
                  </p:par>
                  <p:par>
                    <p:cTn id="83" fill="hold" nodeType="clickPar">
                      <p:stCondLst>
                        <p:cond delay="indefinite"/>
                      </p:stCondLst>
                      <p:childTnLst>
                        <p:par>
                          <p:cTn id="84" fill="hold" nodeType="withGroup">
                            <p:stCondLst>
                              <p:cond delay="0"/>
                            </p:stCondLst>
                            <p:childTnLst>
                              <p:par>
                                <p:cTn id="85" presetID="10" presetClass="exit" presetSubtype="0" fill="hold" nodeType="clickEffect">
                                  <p:stCondLst>
                                    <p:cond delay="0"/>
                                  </p:stCondLst>
                                  <p:childTnLst>
                                    <p:animEffect transition="out" filter="fade">
                                      <p:cBhvr>
                                        <p:cTn id="86" dur="2000"/>
                                        <p:tgtEl>
                                          <p:spTgt spid="110623"/>
                                        </p:tgtEl>
                                      </p:cBhvr>
                                    </p:animEffect>
                                    <p:set>
                                      <p:cBhvr>
                                        <p:cTn id="87" dur="1" fill="hold">
                                          <p:stCondLst>
                                            <p:cond delay="1999"/>
                                          </p:stCondLst>
                                        </p:cTn>
                                        <p:tgtEl>
                                          <p:spTgt spid="110623"/>
                                        </p:tgtEl>
                                        <p:attrNameLst>
                                          <p:attrName>style.visibility</p:attrName>
                                        </p:attrNameLst>
                                      </p:cBhvr>
                                      <p:to>
                                        <p:strVal val="hidden"/>
                                      </p:to>
                                    </p:set>
                                  </p:childTnLst>
                                </p:cTn>
                              </p:par>
                              <p:par>
                                <p:cTn id="88" presetID="10" presetClass="exit" presetSubtype="0" fill="hold" nodeType="withEffect">
                                  <p:stCondLst>
                                    <p:cond delay="0"/>
                                  </p:stCondLst>
                                  <p:childTnLst>
                                    <p:animEffect transition="out" filter="fade">
                                      <p:cBhvr>
                                        <p:cTn id="89" dur="2000"/>
                                        <p:tgtEl>
                                          <p:spTgt spid="110619"/>
                                        </p:tgtEl>
                                      </p:cBhvr>
                                    </p:animEffect>
                                    <p:set>
                                      <p:cBhvr>
                                        <p:cTn id="90" dur="1" fill="hold">
                                          <p:stCondLst>
                                            <p:cond delay="1999"/>
                                          </p:stCondLst>
                                        </p:cTn>
                                        <p:tgtEl>
                                          <p:spTgt spid="110619"/>
                                        </p:tgtEl>
                                        <p:attrNameLst>
                                          <p:attrName>style.visibility</p:attrName>
                                        </p:attrNameLst>
                                      </p:cBhvr>
                                      <p:to>
                                        <p:strVal val="hidden"/>
                                      </p:to>
                                    </p:set>
                                  </p:childTnLst>
                                </p:cTn>
                              </p:par>
                              <p:par>
                                <p:cTn id="91" presetID="10" presetClass="entr" presetSubtype="0" fill="hold" nodeType="withEffect">
                                  <p:stCondLst>
                                    <p:cond delay="0"/>
                                  </p:stCondLst>
                                  <p:childTnLst>
                                    <p:set>
                                      <p:cBhvr>
                                        <p:cTn id="92" dur="1" fill="hold">
                                          <p:stCondLst>
                                            <p:cond delay="0"/>
                                          </p:stCondLst>
                                        </p:cTn>
                                        <p:tgtEl>
                                          <p:spTgt spid="110639"/>
                                        </p:tgtEl>
                                        <p:attrNameLst>
                                          <p:attrName>style.visibility</p:attrName>
                                        </p:attrNameLst>
                                      </p:cBhvr>
                                      <p:to>
                                        <p:strVal val="visible"/>
                                      </p:to>
                                    </p:set>
                                    <p:animEffect transition="in" filter="fade">
                                      <p:cBhvr>
                                        <p:cTn id="93" dur="2000"/>
                                        <p:tgtEl>
                                          <p:spTgt spid="110639"/>
                                        </p:tgtEl>
                                      </p:cBhvr>
                                    </p:animEffect>
                                  </p:childTnLst>
                                </p:cTn>
                              </p:par>
                              <p:par>
                                <p:cTn id="94" presetID="10" presetClass="entr" presetSubtype="0" fill="hold" nodeType="withEffect">
                                  <p:stCondLst>
                                    <p:cond delay="0"/>
                                  </p:stCondLst>
                                  <p:childTnLst>
                                    <p:set>
                                      <p:cBhvr>
                                        <p:cTn id="95" dur="1" fill="hold">
                                          <p:stCondLst>
                                            <p:cond delay="0"/>
                                          </p:stCondLst>
                                        </p:cTn>
                                        <p:tgtEl>
                                          <p:spTgt spid="110636"/>
                                        </p:tgtEl>
                                        <p:attrNameLst>
                                          <p:attrName>style.visibility</p:attrName>
                                        </p:attrNameLst>
                                      </p:cBhvr>
                                      <p:to>
                                        <p:strVal val="visible"/>
                                      </p:to>
                                    </p:set>
                                    <p:animEffect transition="in" filter="fade">
                                      <p:cBhvr>
                                        <p:cTn id="96" dur="2000"/>
                                        <p:tgtEl>
                                          <p:spTgt spid="110636"/>
                                        </p:tgtEl>
                                      </p:cBhvr>
                                    </p:animEffect>
                                  </p:childTnLst>
                                </p:cTn>
                              </p:par>
                              <p:par>
                                <p:cTn id="97" presetID="10" presetClass="entr" presetSubtype="0" fill="hold" nodeType="withEffect">
                                  <p:stCondLst>
                                    <p:cond delay="0"/>
                                  </p:stCondLst>
                                  <p:childTnLst>
                                    <p:set>
                                      <p:cBhvr>
                                        <p:cTn id="98" dur="1" fill="hold">
                                          <p:stCondLst>
                                            <p:cond delay="0"/>
                                          </p:stCondLst>
                                        </p:cTn>
                                        <p:tgtEl>
                                          <p:spTgt spid="110651"/>
                                        </p:tgtEl>
                                        <p:attrNameLst>
                                          <p:attrName>style.visibility</p:attrName>
                                        </p:attrNameLst>
                                      </p:cBhvr>
                                      <p:to>
                                        <p:strVal val="visible"/>
                                      </p:to>
                                    </p:set>
                                    <p:animEffect transition="in" filter="fade">
                                      <p:cBhvr>
                                        <p:cTn id="99" dur="2000"/>
                                        <p:tgtEl>
                                          <p:spTgt spid="110651"/>
                                        </p:tgtEl>
                                      </p:cBhvr>
                                    </p:animEffect>
                                  </p:childTnLst>
                                </p:cTn>
                              </p:par>
                              <p:par>
                                <p:cTn id="100" presetID="0" presetClass="path" presetSubtype="0" repeatCount="indefinite" fill="hold" nodeType="withEffect">
                                  <p:stCondLst>
                                    <p:cond delay="0"/>
                                  </p:stCondLst>
                                  <p:childTnLst>
                                    <p:animMotion origin="layout" path="M -0.00018 2.59259E-6 L -0.02934 -0.10185 L -0.23629 -0.08611 L -0.32934 0.16736 L -0.15365 0.31759 L 0.08038 0.08426 L -0.31406 0.00463 L -0.00018 2.59259E-6 Z " pathEditMode="relative" rAng="0" ptsTypes="AAAAAAAA">
                                      <p:cBhvr>
                                        <p:cTn id="101" dur="5000" fill="hold"/>
                                        <p:tgtEl>
                                          <p:spTgt spid="110639"/>
                                        </p:tgtEl>
                                        <p:attrNameLst>
                                          <p:attrName>ppt_x</p:attrName>
                                          <p:attrName>ppt_y</p:attrName>
                                        </p:attrNameLst>
                                      </p:cBhvr>
                                      <p:rCtr x="-12431" y="10787"/>
                                    </p:animMotion>
                                  </p:childTnLst>
                                </p:cTn>
                              </p:par>
                              <p:par>
                                <p:cTn id="102" presetID="0" presetClass="path" presetSubtype="0" repeatCount="indefinite" fill="hold" nodeType="withEffect">
                                  <p:stCondLst>
                                    <p:cond delay="0"/>
                                  </p:stCondLst>
                                  <p:childTnLst>
                                    <p:animMotion origin="layout" path="M 0.00052 0.00023 L 0.04358 -0.17199 L -0.18281 -0.24977 L -0.33559 -0.07199 L -0.0099 0.14468 L 0.05955 0.06598 L -0.2467 -0.16365 L 0.00052 0.00023 Z " pathEditMode="relative" rAng="0" ptsTypes="AAAAAAAA">
                                      <p:cBhvr>
                                        <p:cTn id="103" dur="5000" fill="hold"/>
                                        <p:tgtEl>
                                          <p:spTgt spid="110636"/>
                                        </p:tgtEl>
                                        <p:attrNameLst>
                                          <p:attrName>ppt_x</p:attrName>
                                          <p:attrName>ppt_y</p:attrName>
                                        </p:attrNameLst>
                                      </p:cBhvr>
                                      <p:rCtr x="-13854" y="-5278"/>
                                    </p:animMotion>
                                  </p:childTnLst>
                                </p:cTn>
                              </p:par>
                              <p:par>
                                <p:cTn id="104" presetID="8" presetClass="emph" presetSubtype="0" repeatCount="indefinite" fill="hold" nodeType="withEffect">
                                  <p:stCondLst>
                                    <p:cond delay="0"/>
                                  </p:stCondLst>
                                  <p:childTnLst>
                                    <p:animRot by="-21600000">
                                      <p:cBhvr>
                                        <p:cTn id="105" dur="5000" fill="hold"/>
                                        <p:tgtEl>
                                          <p:spTgt spid="110636"/>
                                        </p:tgtEl>
                                        <p:attrNameLst>
                                          <p:attrName>r</p:attrName>
                                        </p:attrNameLst>
                                      </p:cBhvr>
                                    </p:animRot>
                                  </p:childTnLst>
                                </p:cTn>
                              </p:par>
                              <p:par>
                                <p:cTn id="106" presetID="0" presetClass="path" presetSubtype="0" repeatCount="indefinite" fill="hold" nodeType="withEffect">
                                  <p:stCondLst>
                                    <p:cond delay="0"/>
                                  </p:stCondLst>
                                  <p:childTnLst>
                                    <p:animMotion origin="layout" path="M -2.77778E-6 1.85185E-6 L 0.02223 -0.29167 L -0.2993 -0.26296 L -0.08159 0.0919 L 0.0007 -0.00556 " pathEditMode="relative" rAng="0" ptsTypes="AAAAA">
                                      <p:cBhvr>
                                        <p:cTn id="107" dur="3000" fill="hold"/>
                                        <p:tgtEl>
                                          <p:spTgt spid="110651"/>
                                        </p:tgtEl>
                                        <p:attrNameLst>
                                          <p:attrName>ppt_x</p:attrName>
                                          <p:attrName>ppt_y</p:attrName>
                                        </p:attrNameLst>
                                      </p:cBhvr>
                                      <p:rCtr x="-13854" y="-10000"/>
                                    </p:animMotion>
                                  </p:childTnLst>
                                </p:cTn>
                              </p:par>
                            </p:childTnLst>
                          </p:cTn>
                        </p:par>
                      </p:childTnLst>
                    </p:cTn>
                  </p:par>
                  <p:par>
                    <p:cTn id="108" fill="hold" nodeType="clickPar">
                      <p:stCondLst>
                        <p:cond delay="indefinite"/>
                      </p:stCondLst>
                      <p:childTnLst>
                        <p:par>
                          <p:cTn id="109" fill="hold" nodeType="withGroup">
                            <p:stCondLst>
                              <p:cond delay="0"/>
                            </p:stCondLst>
                            <p:childTnLst>
                              <p:par>
                                <p:cTn id="110" presetID="10" presetClass="exit" presetSubtype="0" fill="hold" nodeType="clickEffect">
                                  <p:stCondLst>
                                    <p:cond delay="0"/>
                                  </p:stCondLst>
                                  <p:childTnLst>
                                    <p:animEffect transition="out" filter="fade">
                                      <p:cBhvr>
                                        <p:cTn id="111" dur="2000"/>
                                        <p:tgtEl>
                                          <p:spTgt spid="110611"/>
                                        </p:tgtEl>
                                      </p:cBhvr>
                                    </p:animEffect>
                                    <p:set>
                                      <p:cBhvr>
                                        <p:cTn id="112" dur="1" fill="hold">
                                          <p:stCondLst>
                                            <p:cond delay="1999"/>
                                          </p:stCondLst>
                                        </p:cTn>
                                        <p:tgtEl>
                                          <p:spTgt spid="110611"/>
                                        </p:tgtEl>
                                        <p:attrNameLst>
                                          <p:attrName>style.visibility</p:attrName>
                                        </p:attrNameLst>
                                      </p:cBhvr>
                                      <p:to>
                                        <p:strVal val="hidden"/>
                                      </p:to>
                                    </p:set>
                                  </p:childTnLst>
                                </p:cTn>
                              </p:par>
                              <p:par>
                                <p:cTn id="113" presetID="10" presetClass="exit" presetSubtype="0" fill="hold" nodeType="withEffect">
                                  <p:stCondLst>
                                    <p:cond delay="0"/>
                                  </p:stCondLst>
                                  <p:childTnLst>
                                    <p:animEffect transition="out" filter="fade">
                                      <p:cBhvr>
                                        <p:cTn id="114" dur="2000"/>
                                        <p:tgtEl>
                                          <p:spTgt spid="110607"/>
                                        </p:tgtEl>
                                      </p:cBhvr>
                                    </p:animEffect>
                                    <p:set>
                                      <p:cBhvr>
                                        <p:cTn id="115" dur="1" fill="hold">
                                          <p:stCondLst>
                                            <p:cond delay="1999"/>
                                          </p:stCondLst>
                                        </p:cTn>
                                        <p:tgtEl>
                                          <p:spTgt spid="110607"/>
                                        </p:tgtEl>
                                        <p:attrNameLst>
                                          <p:attrName>style.visibility</p:attrName>
                                        </p:attrNameLst>
                                      </p:cBhvr>
                                      <p:to>
                                        <p:strVal val="hidden"/>
                                      </p:to>
                                    </p:set>
                                  </p:childTnLst>
                                </p:cTn>
                              </p:par>
                              <p:par>
                                <p:cTn id="116" presetID="10" presetClass="entr" presetSubtype="0" fill="hold" nodeType="withEffect">
                                  <p:stCondLst>
                                    <p:cond delay="0"/>
                                  </p:stCondLst>
                                  <p:childTnLst>
                                    <p:set>
                                      <p:cBhvr>
                                        <p:cTn id="117" dur="1" fill="hold">
                                          <p:stCondLst>
                                            <p:cond delay="0"/>
                                          </p:stCondLst>
                                        </p:cTn>
                                        <p:tgtEl>
                                          <p:spTgt spid="110633"/>
                                        </p:tgtEl>
                                        <p:attrNameLst>
                                          <p:attrName>style.visibility</p:attrName>
                                        </p:attrNameLst>
                                      </p:cBhvr>
                                      <p:to>
                                        <p:strVal val="visible"/>
                                      </p:to>
                                    </p:set>
                                    <p:animEffect transition="in" filter="fade">
                                      <p:cBhvr>
                                        <p:cTn id="118" dur="2000"/>
                                        <p:tgtEl>
                                          <p:spTgt spid="110633"/>
                                        </p:tgtEl>
                                      </p:cBhvr>
                                    </p:animEffect>
                                  </p:childTnLst>
                                </p:cTn>
                              </p:par>
                              <p:par>
                                <p:cTn id="119" presetID="10" presetClass="entr" presetSubtype="0" fill="hold" nodeType="withEffect">
                                  <p:stCondLst>
                                    <p:cond delay="0"/>
                                  </p:stCondLst>
                                  <p:childTnLst>
                                    <p:set>
                                      <p:cBhvr>
                                        <p:cTn id="120" dur="1" fill="hold">
                                          <p:stCondLst>
                                            <p:cond delay="0"/>
                                          </p:stCondLst>
                                        </p:cTn>
                                        <p:tgtEl>
                                          <p:spTgt spid="110648"/>
                                        </p:tgtEl>
                                        <p:attrNameLst>
                                          <p:attrName>style.visibility</p:attrName>
                                        </p:attrNameLst>
                                      </p:cBhvr>
                                      <p:to>
                                        <p:strVal val="visible"/>
                                      </p:to>
                                    </p:set>
                                    <p:animEffect transition="in" filter="fade">
                                      <p:cBhvr>
                                        <p:cTn id="121" dur="2000"/>
                                        <p:tgtEl>
                                          <p:spTgt spid="110648"/>
                                        </p:tgtEl>
                                      </p:cBhvr>
                                    </p:animEffect>
                                  </p:childTnLst>
                                </p:cTn>
                              </p:par>
                              <p:par>
                                <p:cTn id="122" presetID="10" presetClass="entr" presetSubtype="0" fill="hold" nodeType="withEffect">
                                  <p:stCondLst>
                                    <p:cond delay="0"/>
                                  </p:stCondLst>
                                  <p:childTnLst>
                                    <p:set>
                                      <p:cBhvr>
                                        <p:cTn id="123" dur="1" fill="hold">
                                          <p:stCondLst>
                                            <p:cond delay="0"/>
                                          </p:stCondLst>
                                        </p:cTn>
                                        <p:tgtEl>
                                          <p:spTgt spid="110645"/>
                                        </p:tgtEl>
                                        <p:attrNameLst>
                                          <p:attrName>style.visibility</p:attrName>
                                        </p:attrNameLst>
                                      </p:cBhvr>
                                      <p:to>
                                        <p:strVal val="visible"/>
                                      </p:to>
                                    </p:set>
                                    <p:animEffect transition="in" filter="fade">
                                      <p:cBhvr>
                                        <p:cTn id="124" dur="2000"/>
                                        <p:tgtEl>
                                          <p:spTgt spid="110645"/>
                                        </p:tgtEl>
                                      </p:cBhvr>
                                    </p:animEffect>
                                  </p:childTnLst>
                                </p:cTn>
                              </p:par>
                              <p:par>
                                <p:cTn id="125" presetID="0" presetClass="path" presetSubtype="0" repeatCount="indefinite" fill="hold" nodeType="withEffect">
                                  <p:stCondLst>
                                    <p:cond delay="0"/>
                                  </p:stCondLst>
                                  <p:childTnLst>
                                    <p:animMotion origin="layout" path="M -8.33333E-7 -3.7037E-7 L 0.33889 0.10926 L 0.36042 -0.09166 L 0.06667 -0.22315 L 0.1507 0.1963 L -8.33333E-7 -3.7037E-7 Z " pathEditMode="relative" ptsTypes="AAAAAA">
                                      <p:cBhvr>
                                        <p:cTn id="126" dur="5000" fill="hold"/>
                                        <p:tgtEl>
                                          <p:spTgt spid="110633"/>
                                        </p:tgtEl>
                                        <p:attrNameLst>
                                          <p:attrName>ppt_x</p:attrName>
                                          <p:attrName>ppt_y</p:attrName>
                                        </p:attrNameLst>
                                      </p:cBhvr>
                                    </p:animMotion>
                                  </p:childTnLst>
                                </p:cTn>
                              </p:par>
                              <p:par>
                                <p:cTn id="127" presetID="0" presetClass="path" presetSubtype="0" repeatCount="indefinite" fill="hold" nodeType="withEffect">
                                  <p:stCondLst>
                                    <p:cond delay="0"/>
                                  </p:stCondLst>
                                  <p:childTnLst>
                                    <p:animMotion origin="layout" path="M -4.72222E-6 -1.48148E-6 L 0.16181 0.07315 L 0.31945 -0.07407 L 0.17361 -0.33889 L -0.07153 -0.06574 L -4.72222E-6 -1.48148E-6 Z " pathEditMode="relative" ptsTypes="AAAAAA">
                                      <p:cBhvr>
                                        <p:cTn id="128" dur="3000" fill="hold"/>
                                        <p:tgtEl>
                                          <p:spTgt spid="110648"/>
                                        </p:tgtEl>
                                        <p:attrNameLst>
                                          <p:attrName>ppt_x</p:attrName>
                                          <p:attrName>ppt_y</p:attrName>
                                        </p:attrNameLst>
                                      </p:cBhvr>
                                    </p:animMotion>
                                  </p:childTnLst>
                                </p:cTn>
                              </p:par>
                              <p:par>
                                <p:cTn id="129" presetID="0" presetClass="path" presetSubtype="0" repeatCount="indefinite" fill="hold" nodeType="withEffect">
                                  <p:stCondLst>
                                    <p:cond delay="0"/>
                                  </p:stCondLst>
                                  <p:childTnLst>
                                    <p:animMotion origin="layout" path="M 3.88889E-6 -3.7037E-7 L 0.16979 -0.05069 L 0.18645 -0.27014 L -0.10556 -0.36759 L -0.21528 -0.15556 L 0.00416 -3.7037E-7 " pathEditMode="relative" rAng="0" ptsTypes="AAAAAA">
                                      <p:cBhvr>
                                        <p:cTn id="130" dur="3000" fill="hold"/>
                                        <p:tgtEl>
                                          <p:spTgt spid="110645"/>
                                        </p:tgtEl>
                                        <p:attrNameLst>
                                          <p:attrName>ppt_x</p:attrName>
                                          <p:attrName>ppt_y</p:attrName>
                                        </p:attrNameLst>
                                      </p:cBhvr>
                                      <p:rCtr x="-1441" y="-18380"/>
                                    </p:animMotion>
                                  </p:childTnLst>
                                </p:cTn>
                              </p:par>
                              <p:par>
                                <p:cTn id="131" presetID="8" presetClass="emph" presetSubtype="0" repeatCount="indefinite" fill="hold" nodeType="withEffect">
                                  <p:stCondLst>
                                    <p:cond delay="0"/>
                                  </p:stCondLst>
                                  <p:childTnLst>
                                    <p:animRot by="21600000">
                                      <p:cBhvr>
                                        <p:cTn id="132" dur="3000" fill="hold"/>
                                        <p:tgtEl>
                                          <p:spTgt spid="110645"/>
                                        </p:tgtEl>
                                        <p:attrNameLst>
                                          <p:attrName>r</p:attrName>
                                        </p:attrNameLst>
                                      </p:cBhvr>
                                    </p:animRot>
                                  </p:childTnLst>
                                </p:cTn>
                              </p:par>
                              <p:par>
                                <p:cTn id="133" presetID="23" presetClass="entr" presetSubtype="16" fill="hold" grpId="0" nodeType="withEffect">
                                  <p:stCondLst>
                                    <p:cond delay="0"/>
                                  </p:stCondLst>
                                  <p:childTnLst>
                                    <p:set>
                                      <p:cBhvr>
                                        <p:cTn id="134" dur="1" fill="hold">
                                          <p:stCondLst>
                                            <p:cond delay="0"/>
                                          </p:stCondLst>
                                        </p:cTn>
                                        <p:tgtEl>
                                          <p:spTgt spid="110655"/>
                                        </p:tgtEl>
                                        <p:attrNameLst>
                                          <p:attrName>style.visibility</p:attrName>
                                        </p:attrNameLst>
                                      </p:cBhvr>
                                      <p:to>
                                        <p:strVal val="visible"/>
                                      </p:to>
                                    </p:set>
                                    <p:anim calcmode="lin" valueType="num">
                                      <p:cBhvr>
                                        <p:cTn id="135" dur="500" fill="hold"/>
                                        <p:tgtEl>
                                          <p:spTgt spid="110655"/>
                                        </p:tgtEl>
                                        <p:attrNameLst>
                                          <p:attrName>ppt_w</p:attrName>
                                        </p:attrNameLst>
                                      </p:cBhvr>
                                      <p:tavLst>
                                        <p:tav tm="0">
                                          <p:val>
                                            <p:fltVal val="0"/>
                                          </p:val>
                                        </p:tav>
                                        <p:tav tm="100000">
                                          <p:val>
                                            <p:strVal val="#ppt_w"/>
                                          </p:val>
                                        </p:tav>
                                      </p:tavLst>
                                    </p:anim>
                                    <p:anim calcmode="lin" valueType="num">
                                      <p:cBhvr>
                                        <p:cTn id="136" dur="500" fill="hold"/>
                                        <p:tgtEl>
                                          <p:spTgt spid="110655"/>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110656"/>
                  </p:tgtEl>
                </p:cond>
              </p:nextCondLst>
            </p:seq>
          </p:childTnLst>
        </p:cTn>
      </p:par>
    </p:tnLst>
    <p:bldLst>
      <p:bldP spid="110594" grpId="0" animBg="1"/>
      <p:bldP spid="110654" grpId="0" animBg="1"/>
      <p:bldP spid="110655" grpId="0" animBg="1"/>
      <p:bldP spid="11065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ChangeArrowheads="1"/>
          </p:cNvSpPr>
          <p:nvPr/>
        </p:nvSpPr>
        <p:spPr bwMode="auto">
          <a:xfrm>
            <a:off x="1728788" y="2708275"/>
            <a:ext cx="5686425" cy="1441450"/>
          </a:xfrm>
          <a:prstGeom prst="rect">
            <a:avLst/>
          </a:prstGeom>
          <a:solidFill>
            <a:srgbClr val="FFEAD5"/>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nvGrpSpPr>
          <p:cNvPr id="111619" name="Group 3"/>
          <p:cNvGrpSpPr>
            <a:grpSpLocks/>
          </p:cNvGrpSpPr>
          <p:nvPr/>
        </p:nvGrpSpPr>
        <p:grpSpPr bwMode="auto">
          <a:xfrm>
            <a:off x="6376988" y="3581400"/>
            <a:ext cx="322262" cy="249238"/>
            <a:chOff x="2429" y="2230"/>
            <a:chExt cx="203" cy="157"/>
          </a:xfrm>
        </p:grpSpPr>
        <p:sp>
          <p:nvSpPr>
            <p:cNvPr id="111620" name="Oval 4"/>
            <p:cNvSpPr>
              <a:spLocks noChangeArrowheads="1"/>
            </p:cNvSpPr>
            <p:nvPr/>
          </p:nvSpPr>
          <p:spPr bwMode="auto">
            <a:xfrm rot="16200000">
              <a:off x="2429" y="223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1621" name="Oval 5"/>
            <p:cNvSpPr>
              <a:spLocks noChangeArrowheads="1"/>
            </p:cNvSpPr>
            <p:nvPr/>
          </p:nvSpPr>
          <p:spPr bwMode="auto">
            <a:xfrm rot="16200000">
              <a:off x="2517" y="2272"/>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111622" name="Rectangle 6"/>
          <p:cNvSpPr>
            <a:spLocks noChangeArrowheads="1"/>
          </p:cNvSpPr>
          <p:nvPr/>
        </p:nvSpPr>
        <p:spPr bwMode="auto">
          <a:xfrm>
            <a:off x="5292725" y="4941888"/>
            <a:ext cx="1943100" cy="72072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1623" name="Text Box 7"/>
          <p:cNvSpPr txBox="1">
            <a:spLocks noChangeArrowheads="1"/>
          </p:cNvSpPr>
          <p:nvPr/>
        </p:nvSpPr>
        <p:spPr bwMode="auto">
          <a:xfrm>
            <a:off x="3492500" y="5949950"/>
            <a:ext cx="2232025" cy="346075"/>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b="1">
                <a:solidFill>
                  <a:srgbClr val="FF3300"/>
                </a:solidFill>
                <a:cs typeface="+mn-cs"/>
              </a:rPr>
              <a:t>Ez dago doituta!</a:t>
            </a:r>
          </a:p>
        </p:txBody>
      </p:sp>
      <p:grpSp>
        <p:nvGrpSpPr>
          <p:cNvPr id="111624" name="Group 8"/>
          <p:cNvGrpSpPr>
            <a:grpSpLocks/>
          </p:cNvGrpSpPr>
          <p:nvPr/>
        </p:nvGrpSpPr>
        <p:grpSpPr bwMode="auto">
          <a:xfrm>
            <a:off x="4932363" y="3614738"/>
            <a:ext cx="198437" cy="215900"/>
            <a:chOff x="1565" y="2251"/>
            <a:chExt cx="125" cy="136"/>
          </a:xfrm>
        </p:grpSpPr>
        <p:sp>
          <p:nvSpPr>
            <p:cNvPr id="111625" name="Oval 9"/>
            <p:cNvSpPr>
              <a:spLocks noChangeArrowheads="1"/>
            </p:cNvSpPr>
            <p:nvPr/>
          </p:nvSpPr>
          <p:spPr bwMode="auto">
            <a:xfrm rot="16200000">
              <a:off x="1608" y="230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1626" name="Oval 10"/>
            <p:cNvSpPr>
              <a:spLocks noChangeArrowheads="1"/>
            </p:cNvSpPr>
            <p:nvPr/>
          </p:nvSpPr>
          <p:spPr bwMode="auto">
            <a:xfrm rot="16200000">
              <a:off x="1564" y="2252"/>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111627" name="Rectangle 11"/>
          <p:cNvSpPr>
            <a:spLocks noChangeArrowheads="1"/>
          </p:cNvSpPr>
          <p:nvPr/>
        </p:nvSpPr>
        <p:spPr bwMode="auto">
          <a:xfrm>
            <a:off x="1908175" y="4940300"/>
            <a:ext cx="1943100" cy="720725"/>
          </a:xfrm>
          <a:prstGeom prst="rect">
            <a:avLst/>
          </a:prstGeom>
          <a:solidFill>
            <a:srgbClr val="FFD7CD"/>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nvGrpSpPr>
          <p:cNvPr id="111628" name="Group 12"/>
          <p:cNvGrpSpPr>
            <a:grpSpLocks/>
          </p:cNvGrpSpPr>
          <p:nvPr/>
        </p:nvGrpSpPr>
        <p:grpSpPr bwMode="auto">
          <a:xfrm>
            <a:off x="5221288" y="3614738"/>
            <a:ext cx="198437" cy="215900"/>
            <a:chOff x="1701" y="2251"/>
            <a:chExt cx="125" cy="136"/>
          </a:xfrm>
        </p:grpSpPr>
        <p:sp>
          <p:nvSpPr>
            <p:cNvPr id="111629" name="Oval 13"/>
            <p:cNvSpPr>
              <a:spLocks noChangeArrowheads="1"/>
            </p:cNvSpPr>
            <p:nvPr/>
          </p:nvSpPr>
          <p:spPr bwMode="auto">
            <a:xfrm rot="16200000">
              <a:off x="1744" y="230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1630" name="Oval 14"/>
            <p:cNvSpPr>
              <a:spLocks noChangeArrowheads="1"/>
            </p:cNvSpPr>
            <p:nvPr/>
          </p:nvSpPr>
          <p:spPr bwMode="auto">
            <a:xfrm rot="16200000">
              <a:off x="1700" y="2252"/>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111631" name="Oval 15"/>
          <p:cNvSpPr>
            <a:spLocks noChangeArrowheads="1"/>
          </p:cNvSpPr>
          <p:nvPr/>
        </p:nvSpPr>
        <p:spPr bwMode="auto">
          <a:xfrm rot="16200000">
            <a:off x="5218907" y="3617119"/>
            <a:ext cx="131762" cy="12700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1632" name="Oval 16"/>
          <p:cNvSpPr>
            <a:spLocks noChangeArrowheads="1"/>
          </p:cNvSpPr>
          <p:nvPr/>
        </p:nvSpPr>
        <p:spPr bwMode="auto">
          <a:xfrm rot="16200000">
            <a:off x="5290343" y="3701257"/>
            <a:ext cx="131763" cy="12700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1633" name="Oval 17"/>
          <p:cNvSpPr>
            <a:spLocks noChangeArrowheads="1"/>
          </p:cNvSpPr>
          <p:nvPr/>
        </p:nvSpPr>
        <p:spPr bwMode="auto">
          <a:xfrm rot="16200000">
            <a:off x="6516687" y="3648076"/>
            <a:ext cx="182563" cy="182562"/>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1634" name="Oval 18"/>
          <p:cNvSpPr>
            <a:spLocks noChangeArrowheads="1"/>
          </p:cNvSpPr>
          <p:nvPr/>
        </p:nvSpPr>
        <p:spPr bwMode="auto">
          <a:xfrm rot="16200000">
            <a:off x="6376987" y="3581401"/>
            <a:ext cx="182563" cy="182562"/>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nvGrpSpPr>
          <p:cNvPr id="111635" name="Group 19"/>
          <p:cNvGrpSpPr>
            <a:grpSpLocks/>
          </p:cNvGrpSpPr>
          <p:nvPr/>
        </p:nvGrpSpPr>
        <p:grpSpPr bwMode="auto">
          <a:xfrm>
            <a:off x="2052638" y="3581400"/>
            <a:ext cx="284162" cy="249238"/>
            <a:chOff x="3189" y="3150"/>
            <a:chExt cx="179" cy="157"/>
          </a:xfrm>
        </p:grpSpPr>
        <p:sp>
          <p:nvSpPr>
            <p:cNvPr id="111636" name="Oval 20"/>
            <p:cNvSpPr>
              <a:spLocks noChangeArrowheads="1"/>
            </p:cNvSpPr>
            <p:nvPr/>
          </p:nvSpPr>
          <p:spPr bwMode="auto">
            <a:xfrm rot="16200000">
              <a:off x="3192" y="315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1637" name="Oval 21"/>
            <p:cNvSpPr>
              <a:spLocks noChangeArrowheads="1"/>
            </p:cNvSpPr>
            <p:nvPr/>
          </p:nvSpPr>
          <p:spPr bwMode="auto">
            <a:xfrm rot="16200000">
              <a:off x="3287" y="316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1638" name="Oval 22"/>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11639" name="Group 23"/>
          <p:cNvGrpSpPr>
            <a:grpSpLocks/>
          </p:cNvGrpSpPr>
          <p:nvPr/>
        </p:nvGrpSpPr>
        <p:grpSpPr bwMode="auto">
          <a:xfrm>
            <a:off x="2413000" y="3581400"/>
            <a:ext cx="284163" cy="249238"/>
            <a:chOff x="3189" y="3150"/>
            <a:chExt cx="179" cy="157"/>
          </a:xfrm>
        </p:grpSpPr>
        <p:sp>
          <p:nvSpPr>
            <p:cNvPr id="111640" name="Oval 24"/>
            <p:cNvSpPr>
              <a:spLocks noChangeArrowheads="1"/>
            </p:cNvSpPr>
            <p:nvPr/>
          </p:nvSpPr>
          <p:spPr bwMode="auto">
            <a:xfrm rot="16200000">
              <a:off x="3192" y="315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1641" name="Oval 25"/>
            <p:cNvSpPr>
              <a:spLocks noChangeArrowheads="1"/>
            </p:cNvSpPr>
            <p:nvPr/>
          </p:nvSpPr>
          <p:spPr bwMode="auto">
            <a:xfrm rot="16200000">
              <a:off x="3287" y="3167"/>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1642" name="Oval 26"/>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111643" name="Oval 27"/>
          <p:cNvSpPr>
            <a:spLocks noChangeArrowheads="1"/>
          </p:cNvSpPr>
          <p:nvPr/>
        </p:nvSpPr>
        <p:spPr bwMode="auto">
          <a:xfrm rot="16200000">
            <a:off x="5001418" y="3701257"/>
            <a:ext cx="131763" cy="12700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1644" name="Oval 28"/>
          <p:cNvSpPr>
            <a:spLocks noChangeArrowheads="1"/>
          </p:cNvSpPr>
          <p:nvPr/>
        </p:nvSpPr>
        <p:spPr bwMode="auto">
          <a:xfrm rot="16200000">
            <a:off x="4929982" y="3617119"/>
            <a:ext cx="131762" cy="12700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1645" name="Oval 29"/>
          <p:cNvSpPr>
            <a:spLocks noChangeArrowheads="1"/>
          </p:cNvSpPr>
          <p:nvPr/>
        </p:nvSpPr>
        <p:spPr bwMode="auto">
          <a:xfrm rot="16200000">
            <a:off x="2057400" y="3581400"/>
            <a:ext cx="182563" cy="182563"/>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1646" name="Oval 30"/>
          <p:cNvSpPr>
            <a:spLocks noChangeArrowheads="1"/>
          </p:cNvSpPr>
          <p:nvPr/>
        </p:nvSpPr>
        <p:spPr bwMode="auto">
          <a:xfrm rot="16200000">
            <a:off x="2207419" y="3607594"/>
            <a:ext cx="131762" cy="12700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1647" name="Oval 31"/>
          <p:cNvSpPr>
            <a:spLocks noChangeArrowheads="1"/>
          </p:cNvSpPr>
          <p:nvPr/>
        </p:nvSpPr>
        <p:spPr bwMode="auto">
          <a:xfrm rot="16200000">
            <a:off x="2050256" y="3701257"/>
            <a:ext cx="131763" cy="12700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1648" name="Oval 32"/>
          <p:cNvSpPr>
            <a:spLocks noChangeArrowheads="1"/>
          </p:cNvSpPr>
          <p:nvPr/>
        </p:nvSpPr>
        <p:spPr bwMode="auto">
          <a:xfrm rot="16200000">
            <a:off x="2417762" y="3581401"/>
            <a:ext cx="182563" cy="182562"/>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1649" name="Oval 33"/>
          <p:cNvSpPr>
            <a:spLocks noChangeArrowheads="1"/>
          </p:cNvSpPr>
          <p:nvPr/>
        </p:nvSpPr>
        <p:spPr bwMode="auto">
          <a:xfrm rot="16200000">
            <a:off x="2567782" y="3607594"/>
            <a:ext cx="131762" cy="12700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1650" name="Oval 34"/>
          <p:cNvSpPr>
            <a:spLocks noChangeArrowheads="1"/>
          </p:cNvSpPr>
          <p:nvPr/>
        </p:nvSpPr>
        <p:spPr bwMode="auto">
          <a:xfrm rot="16200000">
            <a:off x="2410618" y="3701257"/>
            <a:ext cx="131763" cy="12700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1651" name="Line 35"/>
          <p:cNvSpPr>
            <a:spLocks noChangeShapeType="1"/>
          </p:cNvSpPr>
          <p:nvPr/>
        </p:nvSpPr>
        <p:spPr bwMode="auto">
          <a:xfrm>
            <a:off x="2843213" y="3141663"/>
            <a:ext cx="1433512" cy="0"/>
          </a:xfrm>
          <a:prstGeom prst="line">
            <a:avLst/>
          </a:prstGeom>
          <a:noFill/>
          <a:ln w="28575">
            <a:solidFill>
              <a:srgbClr val="CC00CC"/>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11652" name="Text Box 36"/>
          <p:cNvSpPr txBox="1">
            <a:spLocks noChangeArrowheads="1"/>
          </p:cNvSpPr>
          <p:nvPr/>
        </p:nvSpPr>
        <p:spPr bwMode="auto">
          <a:xfrm>
            <a:off x="5076825" y="2917825"/>
            <a:ext cx="4333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008000"/>
                </a:solidFill>
                <a:cs typeface="+mn-cs"/>
              </a:rPr>
              <a:t>H</a:t>
            </a:r>
            <a:r>
              <a:rPr lang="eu-ES" b="1" baseline="-25000">
                <a:solidFill>
                  <a:srgbClr val="008000"/>
                </a:solidFill>
                <a:cs typeface="+mn-cs"/>
              </a:rPr>
              <a:t>2</a:t>
            </a:r>
            <a:endParaRPr lang="eu-ES" b="1">
              <a:solidFill>
                <a:srgbClr val="008000"/>
              </a:solidFill>
              <a:cs typeface="+mn-cs"/>
            </a:endParaRPr>
          </a:p>
        </p:txBody>
      </p:sp>
      <p:sp>
        <p:nvSpPr>
          <p:cNvPr id="111653" name="Text Box 37"/>
          <p:cNvSpPr txBox="1">
            <a:spLocks noChangeArrowheads="1"/>
          </p:cNvSpPr>
          <p:nvPr/>
        </p:nvSpPr>
        <p:spPr bwMode="auto">
          <a:xfrm>
            <a:off x="6300788" y="2917825"/>
            <a:ext cx="4460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008000"/>
                </a:solidFill>
                <a:cs typeface="+mn-cs"/>
              </a:rPr>
              <a:t>O</a:t>
            </a:r>
            <a:r>
              <a:rPr lang="eu-ES" b="1" baseline="-25000">
                <a:solidFill>
                  <a:srgbClr val="008000"/>
                </a:solidFill>
                <a:cs typeface="+mn-cs"/>
              </a:rPr>
              <a:t>2</a:t>
            </a:r>
            <a:endParaRPr lang="eu-ES" b="1">
              <a:solidFill>
                <a:srgbClr val="008000"/>
              </a:solidFill>
              <a:cs typeface="+mn-cs"/>
            </a:endParaRPr>
          </a:p>
        </p:txBody>
      </p:sp>
      <p:sp>
        <p:nvSpPr>
          <p:cNvPr id="111654" name="Text Box 38"/>
          <p:cNvSpPr txBox="1">
            <a:spLocks noChangeArrowheads="1"/>
          </p:cNvSpPr>
          <p:nvPr/>
        </p:nvSpPr>
        <p:spPr bwMode="auto">
          <a:xfrm>
            <a:off x="2195513" y="2917825"/>
            <a:ext cx="6111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CC3300"/>
                </a:solidFill>
                <a:cs typeface="+mn-cs"/>
              </a:rPr>
              <a:t>H</a:t>
            </a:r>
            <a:r>
              <a:rPr lang="eu-ES" b="1" baseline="-25000">
                <a:solidFill>
                  <a:srgbClr val="CC3300"/>
                </a:solidFill>
                <a:cs typeface="+mn-cs"/>
              </a:rPr>
              <a:t>2</a:t>
            </a:r>
            <a:r>
              <a:rPr lang="eu-ES" b="1">
                <a:solidFill>
                  <a:srgbClr val="CC3300"/>
                </a:solidFill>
                <a:cs typeface="+mn-cs"/>
              </a:rPr>
              <a:t>O</a:t>
            </a:r>
          </a:p>
        </p:txBody>
      </p:sp>
      <p:sp>
        <p:nvSpPr>
          <p:cNvPr id="111655" name="Text Box 39"/>
          <p:cNvSpPr txBox="1">
            <a:spLocks noChangeArrowheads="1"/>
          </p:cNvSpPr>
          <p:nvPr/>
        </p:nvSpPr>
        <p:spPr bwMode="auto">
          <a:xfrm>
            <a:off x="1979613" y="29257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CC3300"/>
                </a:solidFill>
                <a:cs typeface="+mn-cs"/>
              </a:rPr>
              <a:t>2</a:t>
            </a:r>
          </a:p>
        </p:txBody>
      </p:sp>
      <p:sp>
        <p:nvSpPr>
          <p:cNvPr id="111656" name="Text Box 40"/>
          <p:cNvSpPr txBox="1">
            <a:spLocks noChangeArrowheads="1"/>
          </p:cNvSpPr>
          <p:nvPr/>
        </p:nvSpPr>
        <p:spPr bwMode="auto">
          <a:xfrm>
            <a:off x="4860925" y="291782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008000"/>
                </a:solidFill>
                <a:cs typeface="+mn-cs"/>
              </a:rPr>
              <a:t>2</a:t>
            </a:r>
          </a:p>
        </p:txBody>
      </p:sp>
      <p:grpSp>
        <p:nvGrpSpPr>
          <p:cNvPr id="111657" name="Group 41"/>
          <p:cNvGrpSpPr>
            <a:grpSpLocks/>
          </p:cNvGrpSpPr>
          <p:nvPr/>
        </p:nvGrpSpPr>
        <p:grpSpPr bwMode="auto">
          <a:xfrm>
            <a:off x="1728788" y="1412875"/>
            <a:ext cx="5686425" cy="754063"/>
            <a:chOff x="1089" y="890"/>
            <a:chExt cx="3582" cy="475"/>
          </a:xfrm>
        </p:grpSpPr>
        <p:sp>
          <p:nvSpPr>
            <p:cNvPr id="111658" name="Rectangle 42"/>
            <p:cNvSpPr>
              <a:spLocks noChangeArrowheads="1"/>
            </p:cNvSpPr>
            <p:nvPr/>
          </p:nvSpPr>
          <p:spPr bwMode="auto">
            <a:xfrm>
              <a:off x="1089" y="890"/>
              <a:ext cx="3582" cy="475"/>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1659" name="Text Box 43"/>
            <p:cNvSpPr txBox="1">
              <a:spLocks noChangeArrowheads="1"/>
            </p:cNvSpPr>
            <p:nvPr/>
          </p:nvSpPr>
          <p:spPr bwMode="auto">
            <a:xfrm>
              <a:off x="2789" y="1041"/>
              <a:ext cx="92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600" b="1">
                  <a:solidFill>
                    <a:srgbClr val="008000"/>
                  </a:solidFill>
                  <a:cs typeface="+mn-cs"/>
                </a:rPr>
                <a:t>dihidrogenoa</a:t>
              </a:r>
            </a:p>
          </p:txBody>
        </p:sp>
        <p:sp>
          <p:nvSpPr>
            <p:cNvPr id="111660" name="Text Box 44"/>
            <p:cNvSpPr txBox="1">
              <a:spLocks noChangeArrowheads="1"/>
            </p:cNvSpPr>
            <p:nvPr/>
          </p:nvSpPr>
          <p:spPr bwMode="auto">
            <a:xfrm>
              <a:off x="3878" y="1041"/>
              <a:ext cx="79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600" b="1">
                  <a:solidFill>
                    <a:srgbClr val="008000"/>
                  </a:solidFill>
                  <a:cs typeface="+mn-cs"/>
                </a:rPr>
                <a:t>dioxigenoa</a:t>
              </a:r>
            </a:p>
          </p:txBody>
        </p:sp>
        <p:sp>
          <p:nvSpPr>
            <p:cNvPr id="111661" name="Line 45"/>
            <p:cNvSpPr>
              <a:spLocks noChangeShapeType="1"/>
            </p:cNvSpPr>
            <p:nvPr/>
          </p:nvSpPr>
          <p:spPr bwMode="auto">
            <a:xfrm>
              <a:off x="1791" y="1162"/>
              <a:ext cx="903" cy="0"/>
            </a:xfrm>
            <a:prstGeom prst="line">
              <a:avLst/>
            </a:prstGeom>
            <a:noFill/>
            <a:ln w="28575">
              <a:solidFill>
                <a:srgbClr val="CC00CC"/>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11662" name="Text Box 46"/>
            <p:cNvSpPr txBox="1">
              <a:spLocks noChangeArrowheads="1"/>
            </p:cNvSpPr>
            <p:nvPr/>
          </p:nvSpPr>
          <p:spPr bwMode="auto">
            <a:xfrm>
              <a:off x="1247" y="1041"/>
              <a:ext cx="31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600" b="1">
                  <a:solidFill>
                    <a:srgbClr val="CC3300"/>
                  </a:solidFill>
                  <a:cs typeface="+mn-cs"/>
                </a:rPr>
                <a:t>ura</a:t>
              </a:r>
            </a:p>
          </p:txBody>
        </p:sp>
        <p:sp>
          <p:nvSpPr>
            <p:cNvPr id="111663" name="Text Box 47"/>
            <p:cNvSpPr txBox="1">
              <a:spLocks noChangeArrowheads="1"/>
            </p:cNvSpPr>
            <p:nvPr/>
          </p:nvSpPr>
          <p:spPr bwMode="auto">
            <a:xfrm>
              <a:off x="3651" y="1041"/>
              <a:ext cx="19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600" b="1">
                  <a:solidFill>
                    <a:srgbClr val="008000"/>
                  </a:solidFill>
                  <a:cs typeface="+mn-cs"/>
                </a:rPr>
                <a:t>+</a:t>
              </a:r>
            </a:p>
          </p:txBody>
        </p:sp>
      </p:grpSp>
      <p:sp>
        <p:nvSpPr>
          <p:cNvPr id="111664" name="Text Box 48"/>
          <p:cNvSpPr txBox="1">
            <a:spLocks noChangeArrowheads="1"/>
          </p:cNvSpPr>
          <p:nvPr/>
        </p:nvSpPr>
        <p:spPr bwMode="auto">
          <a:xfrm>
            <a:off x="5724525" y="2924175"/>
            <a:ext cx="31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008000"/>
                </a:solidFill>
                <a:cs typeface="+mn-cs"/>
              </a:rPr>
              <a:t>+</a:t>
            </a:r>
          </a:p>
        </p:txBody>
      </p:sp>
      <p:sp>
        <p:nvSpPr>
          <p:cNvPr id="111665" name="Text Box 49"/>
          <p:cNvSpPr txBox="1">
            <a:spLocks noChangeArrowheads="1"/>
          </p:cNvSpPr>
          <p:nvPr/>
        </p:nvSpPr>
        <p:spPr bwMode="auto">
          <a:xfrm>
            <a:off x="3708400" y="5949950"/>
            <a:ext cx="1655763" cy="346075"/>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b="1">
                <a:solidFill>
                  <a:srgbClr val="333399"/>
                </a:solidFill>
                <a:cs typeface="+mn-cs"/>
              </a:rPr>
              <a:t>Doituta!</a:t>
            </a:r>
          </a:p>
        </p:txBody>
      </p:sp>
      <p:sp>
        <p:nvSpPr>
          <p:cNvPr id="111666" name="Rectangle 50"/>
          <p:cNvSpPr>
            <a:spLocks noChangeArrowheads="1"/>
          </p:cNvSpPr>
          <p:nvPr/>
        </p:nvSpPr>
        <p:spPr bwMode="auto">
          <a:xfrm>
            <a:off x="2060575" y="549275"/>
            <a:ext cx="5021263" cy="34607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600">
                <a:cs typeface="+mn-cs"/>
              </a:rPr>
              <a:t>Ekuazio kimikoa idatzi eta doituko dugu.</a:t>
            </a:r>
          </a:p>
        </p:txBody>
      </p:sp>
      <p:sp>
        <p:nvSpPr>
          <p:cNvPr id="111667" name="Rectangle 51"/>
          <p:cNvSpPr>
            <a:spLocks noChangeArrowheads="1"/>
          </p:cNvSpPr>
          <p:nvPr/>
        </p:nvSpPr>
        <p:spPr bwMode="auto">
          <a:xfrm>
            <a:off x="1468438" y="4581525"/>
            <a:ext cx="6207125" cy="619125"/>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600">
                <a:cs typeface="+mn-cs"/>
              </a:rPr>
              <a:t>Bi molekula ur baditu eta</a:t>
            </a:r>
            <a:r>
              <a:rPr lang="eu-ES" sz="1600" b="1">
                <a:solidFill>
                  <a:srgbClr val="CC3300"/>
                </a:solidFill>
                <a:cs typeface="+mn-cs"/>
              </a:rPr>
              <a:t> </a:t>
            </a:r>
            <a:r>
              <a:rPr lang="eu-ES" sz="1600">
                <a:cs typeface="+mn-cs"/>
              </a:rPr>
              <a:t>desagertzen badira, </a:t>
            </a:r>
            <a:r>
              <a:rPr lang="eu-ES" sz="1700" b="1">
                <a:solidFill>
                  <a:srgbClr val="006600"/>
                </a:solidFill>
                <a:cs typeface="+mn-cs"/>
              </a:rPr>
              <a:t>bi molekula dihidrogeno  eta bat dioxigeno</a:t>
            </a:r>
            <a:r>
              <a:rPr lang="eu-ES" sz="1700">
                <a:cs typeface="+mn-cs"/>
              </a:rPr>
              <a:t> eratzen dira.</a:t>
            </a:r>
          </a:p>
        </p:txBody>
      </p:sp>
      <p:sp>
        <p:nvSpPr>
          <p:cNvPr id="111668" name="Text Box 52"/>
          <p:cNvSpPr txBox="1">
            <a:spLocks noChangeArrowheads="1"/>
          </p:cNvSpPr>
          <p:nvPr/>
        </p:nvSpPr>
        <p:spPr bwMode="auto">
          <a:xfrm>
            <a:off x="4478338" y="5805488"/>
            <a:ext cx="4125912" cy="6048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700" b="1">
                <a:solidFill>
                  <a:srgbClr val="990099"/>
                </a:solidFill>
                <a:cs typeface="+mn-cs"/>
              </a:rPr>
              <a:t>Hidrogeno atomo gutxiago daude</a:t>
            </a:r>
            <a:r>
              <a:rPr lang="eu-ES" sz="1600">
                <a:cs typeface="+mn-cs"/>
              </a:rPr>
              <a:t>, bi dihidrogeno molekula ipiniko ditugu.</a:t>
            </a:r>
          </a:p>
        </p:txBody>
      </p:sp>
      <p:sp>
        <p:nvSpPr>
          <p:cNvPr id="111669" name="Text Box 53"/>
          <p:cNvSpPr txBox="1">
            <a:spLocks noChangeArrowheads="1"/>
          </p:cNvSpPr>
          <p:nvPr/>
        </p:nvSpPr>
        <p:spPr bwMode="auto">
          <a:xfrm>
            <a:off x="971550" y="5805488"/>
            <a:ext cx="3683000" cy="6048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700" b="1">
                <a:solidFill>
                  <a:srgbClr val="333399"/>
                </a:solidFill>
                <a:cs typeface="+mn-cs"/>
              </a:rPr>
              <a:t>Oxigeno atomo gutxiago daude</a:t>
            </a:r>
            <a:r>
              <a:rPr lang="eu-ES" sz="1600">
                <a:cs typeface="+mn-cs"/>
              </a:rPr>
              <a:t>, bi ur molekula ipiniko ditugu.</a:t>
            </a:r>
          </a:p>
        </p:txBody>
      </p:sp>
    </p:spTree>
    <p:extLst>
      <p:ext uri="{BB962C8B-B14F-4D97-AF65-F5344CB8AC3E}">
        <p14:creationId xmlns:p14="http://schemas.microsoft.com/office/powerpoint/2010/main" val="3044619791"/>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1666"/>
                                        </p:tgtEl>
                                        <p:attrNameLst>
                                          <p:attrName>style.visibility</p:attrName>
                                        </p:attrNameLst>
                                      </p:cBhvr>
                                      <p:to>
                                        <p:strVal val="visible"/>
                                      </p:to>
                                    </p:set>
                                    <p:animEffect transition="in" filter="fade">
                                      <p:cBhvr>
                                        <p:cTn id="7" dur="2000"/>
                                        <p:tgtEl>
                                          <p:spTgt spid="1116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528" fill="hold" nodeType="clickEffect">
                                  <p:stCondLst>
                                    <p:cond delay="0"/>
                                  </p:stCondLst>
                                  <p:childTnLst>
                                    <p:set>
                                      <p:cBhvr>
                                        <p:cTn id="11" dur="1" fill="hold">
                                          <p:stCondLst>
                                            <p:cond delay="0"/>
                                          </p:stCondLst>
                                        </p:cTn>
                                        <p:tgtEl>
                                          <p:spTgt spid="111657"/>
                                        </p:tgtEl>
                                        <p:attrNameLst>
                                          <p:attrName>style.visibility</p:attrName>
                                        </p:attrNameLst>
                                      </p:cBhvr>
                                      <p:to>
                                        <p:strVal val="visible"/>
                                      </p:to>
                                    </p:set>
                                    <p:anim calcmode="lin" valueType="num">
                                      <p:cBhvr>
                                        <p:cTn id="12" dur="500" fill="hold"/>
                                        <p:tgtEl>
                                          <p:spTgt spid="111657"/>
                                        </p:tgtEl>
                                        <p:attrNameLst>
                                          <p:attrName>ppt_w</p:attrName>
                                        </p:attrNameLst>
                                      </p:cBhvr>
                                      <p:tavLst>
                                        <p:tav tm="0">
                                          <p:val>
                                            <p:fltVal val="0"/>
                                          </p:val>
                                        </p:tav>
                                        <p:tav tm="100000">
                                          <p:val>
                                            <p:strVal val="#ppt_w"/>
                                          </p:val>
                                        </p:tav>
                                      </p:tavLst>
                                    </p:anim>
                                    <p:anim calcmode="lin" valueType="num">
                                      <p:cBhvr>
                                        <p:cTn id="13" dur="500" fill="hold"/>
                                        <p:tgtEl>
                                          <p:spTgt spid="111657"/>
                                        </p:tgtEl>
                                        <p:attrNameLst>
                                          <p:attrName>ppt_h</p:attrName>
                                        </p:attrNameLst>
                                      </p:cBhvr>
                                      <p:tavLst>
                                        <p:tav tm="0">
                                          <p:val>
                                            <p:fltVal val="0"/>
                                          </p:val>
                                        </p:tav>
                                        <p:tav tm="100000">
                                          <p:val>
                                            <p:strVal val="#ppt_h"/>
                                          </p:val>
                                        </p:tav>
                                      </p:tavLst>
                                    </p:anim>
                                    <p:anim calcmode="lin" valueType="num">
                                      <p:cBhvr>
                                        <p:cTn id="14" dur="500" fill="hold"/>
                                        <p:tgtEl>
                                          <p:spTgt spid="111657"/>
                                        </p:tgtEl>
                                        <p:attrNameLst>
                                          <p:attrName>ppt_x</p:attrName>
                                        </p:attrNameLst>
                                      </p:cBhvr>
                                      <p:tavLst>
                                        <p:tav tm="0">
                                          <p:val>
                                            <p:fltVal val="0.5"/>
                                          </p:val>
                                        </p:tav>
                                        <p:tav tm="100000">
                                          <p:val>
                                            <p:strVal val="#ppt_x"/>
                                          </p:val>
                                        </p:tav>
                                      </p:tavLst>
                                    </p:anim>
                                    <p:anim calcmode="lin" valueType="num">
                                      <p:cBhvr>
                                        <p:cTn id="15" dur="500" fill="hold"/>
                                        <p:tgtEl>
                                          <p:spTgt spid="111657"/>
                                        </p:tgtEl>
                                        <p:attrNameLst>
                                          <p:attrName>ppt_y</p:attrName>
                                        </p:attrNameLst>
                                      </p:cBhvr>
                                      <p:tavLst>
                                        <p:tav tm="0">
                                          <p:val>
                                            <p:fltVal val="0.5"/>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1618"/>
                                        </p:tgtEl>
                                        <p:attrNameLst>
                                          <p:attrName>style.visibility</p:attrName>
                                        </p:attrNameLst>
                                      </p:cBhvr>
                                      <p:to>
                                        <p:strVal val="visible"/>
                                      </p:to>
                                    </p:set>
                                    <p:animEffect transition="in" filter="fade">
                                      <p:cBhvr>
                                        <p:cTn id="20" dur="2000"/>
                                        <p:tgtEl>
                                          <p:spTgt spid="111618"/>
                                        </p:tgtEl>
                                      </p:cBhvr>
                                    </p:animEffect>
                                  </p:childTnLst>
                                </p:cTn>
                              </p:par>
                            </p:childTnLst>
                          </p:cTn>
                        </p:par>
                        <p:par>
                          <p:cTn id="21" fill="hold" nodeType="afterGroup">
                            <p:stCondLst>
                              <p:cond delay="2000"/>
                            </p:stCondLst>
                            <p:childTnLst>
                              <p:par>
                                <p:cTn id="22" presetID="2" presetClass="entr" presetSubtype="4" fill="hold" grpId="0" nodeType="afterEffect">
                                  <p:stCondLst>
                                    <p:cond delay="0"/>
                                  </p:stCondLst>
                                  <p:childTnLst>
                                    <p:set>
                                      <p:cBhvr>
                                        <p:cTn id="23" dur="1" fill="hold">
                                          <p:stCondLst>
                                            <p:cond delay="0"/>
                                          </p:stCondLst>
                                        </p:cTn>
                                        <p:tgtEl>
                                          <p:spTgt spid="111654"/>
                                        </p:tgtEl>
                                        <p:attrNameLst>
                                          <p:attrName>style.visibility</p:attrName>
                                        </p:attrNameLst>
                                      </p:cBhvr>
                                      <p:to>
                                        <p:strVal val="visible"/>
                                      </p:to>
                                    </p:set>
                                    <p:anim calcmode="lin" valueType="num">
                                      <p:cBhvr additive="base">
                                        <p:cTn id="24" dur="500" fill="hold"/>
                                        <p:tgtEl>
                                          <p:spTgt spid="111654"/>
                                        </p:tgtEl>
                                        <p:attrNameLst>
                                          <p:attrName>ppt_x</p:attrName>
                                        </p:attrNameLst>
                                      </p:cBhvr>
                                      <p:tavLst>
                                        <p:tav tm="0">
                                          <p:val>
                                            <p:strVal val="#ppt_x"/>
                                          </p:val>
                                        </p:tav>
                                        <p:tav tm="100000">
                                          <p:val>
                                            <p:strVal val="#ppt_x"/>
                                          </p:val>
                                        </p:tav>
                                      </p:tavLst>
                                    </p:anim>
                                    <p:anim calcmode="lin" valueType="num">
                                      <p:cBhvr additive="base">
                                        <p:cTn id="25" dur="500" fill="hold"/>
                                        <p:tgtEl>
                                          <p:spTgt spid="111654"/>
                                        </p:tgtEl>
                                        <p:attrNameLst>
                                          <p:attrName>ppt_y</p:attrName>
                                        </p:attrNameLst>
                                      </p:cBhvr>
                                      <p:tavLst>
                                        <p:tav tm="0">
                                          <p:val>
                                            <p:strVal val="1+#ppt_h/2"/>
                                          </p:val>
                                        </p:tav>
                                        <p:tav tm="100000">
                                          <p:val>
                                            <p:strVal val="#ppt_y"/>
                                          </p:val>
                                        </p:tav>
                                      </p:tavLst>
                                    </p:anim>
                                  </p:childTnLst>
                                </p:cTn>
                              </p:par>
                            </p:childTnLst>
                          </p:cTn>
                        </p:par>
                        <p:par>
                          <p:cTn id="26" fill="hold" nodeType="afterGroup">
                            <p:stCondLst>
                              <p:cond delay="2500"/>
                            </p:stCondLst>
                            <p:childTnLst>
                              <p:par>
                                <p:cTn id="27" presetID="22" presetClass="entr" presetSubtype="8" fill="hold" nodeType="afterEffect">
                                  <p:stCondLst>
                                    <p:cond delay="0"/>
                                  </p:stCondLst>
                                  <p:childTnLst>
                                    <p:set>
                                      <p:cBhvr>
                                        <p:cTn id="28" dur="1" fill="hold">
                                          <p:stCondLst>
                                            <p:cond delay="0"/>
                                          </p:stCondLst>
                                        </p:cTn>
                                        <p:tgtEl>
                                          <p:spTgt spid="111651"/>
                                        </p:tgtEl>
                                        <p:attrNameLst>
                                          <p:attrName>style.visibility</p:attrName>
                                        </p:attrNameLst>
                                      </p:cBhvr>
                                      <p:to>
                                        <p:strVal val="visible"/>
                                      </p:to>
                                    </p:set>
                                    <p:animEffect transition="in" filter="wipe(left)">
                                      <p:cBhvr>
                                        <p:cTn id="29" dur="500"/>
                                        <p:tgtEl>
                                          <p:spTgt spid="111651"/>
                                        </p:tgtEl>
                                      </p:cBhvr>
                                    </p:animEffect>
                                  </p:childTnLst>
                                </p:cTn>
                              </p:par>
                            </p:childTnLst>
                          </p:cTn>
                        </p:par>
                        <p:par>
                          <p:cTn id="30" fill="hold" nodeType="afterGroup">
                            <p:stCondLst>
                              <p:cond delay="3000"/>
                            </p:stCondLst>
                            <p:childTnLst>
                              <p:par>
                                <p:cTn id="31" presetID="2" presetClass="entr" presetSubtype="4" fill="hold" grpId="0" nodeType="afterEffect">
                                  <p:stCondLst>
                                    <p:cond delay="0"/>
                                  </p:stCondLst>
                                  <p:childTnLst>
                                    <p:set>
                                      <p:cBhvr>
                                        <p:cTn id="32" dur="1" fill="hold">
                                          <p:stCondLst>
                                            <p:cond delay="0"/>
                                          </p:stCondLst>
                                        </p:cTn>
                                        <p:tgtEl>
                                          <p:spTgt spid="111652"/>
                                        </p:tgtEl>
                                        <p:attrNameLst>
                                          <p:attrName>style.visibility</p:attrName>
                                        </p:attrNameLst>
                                      </p:cBhvr>
                                      <p:to>
                                        <p:strVal val="visible"/>
                                      </p:to>
                                    </p:set>
                                    <p:anim calcmode="lin" valueType="num">
                                      <p:cBhvr additive="base">
                                        <p:cTn id="33" dur="500" fill="hold"/>
                                        <p:tgtEl>
                                          <p:spTgt spid="111652"/>
                                        </p:tgtEl>
                                        <p:attrNameLst>
                                          <p:attrName>ppt_x</p:attrName>
                                        </p:attrNameLst>
                                      </p:cBhvr>
                                      <p:tavLst>
                                        <p:tav tm="0">
                                          <p:val>
                                            <p:strVal val="#ppt_x"/>
                                          </p:val>
                                        </p:tav>
                                        <p:tav tm="100000">
                                          <p:val>
                                            <p:strVal val="#ppt_x"/>
                                          </p:val>
                                        </p:tav>
                                      </p:tavLst>
                                    </p:anim>
                                    <p:anim calcmode="lin" valueType="num">
                                      <p:cBhvr additive="base">
                                        <p:cTn id="34" dur="500" fill="hold"/>
                                        <p:tgtEl>
                                          <p:spTgt spid="111652"/>
                                        </p:tgtEl>
                                        <p:attrNameLst>
                                          <p:attrName>ppt_y</p:attrName>
                                        </p:attrNameLst>
                                      </p:cBhvr>
                                      <p:tavLst>
                                        <p:tav tm="0">
                                          <p:val>
                                            <p:strVal val="1+#ppt_h/2"/>
                                          </p:val>
                                        </p:tav>
                                        <p:tav tm="100000">
                                          <p:val>
                                            <p:strVal val="#ppt_y"/>
                                          </p:val>
                                        </p:tav>
                                      </p:tavLst>
                                    </p:anim>
                                  </p:childTnLst>
                                </p:cTn>
                              </p:par>
                            </p:childTnLst>
                          </p:cTn>
                        </p:par>
                        <p:par>
                          <p:cTn id="35" fill="hold" nodeType="afterGroup">
                            <p:stCondLst>
                              <p:cond delay="3500"/>
                            </p:stCondLst>
                            <p:childTnLst>
                              <p:par>
                                <p:cTn id="36" presetID="23" presetClass="entr" presetSubtype="16" fill="hold" grpId="0" nodeType="afterEffect">
                                  <p:stCondLst>
                                    <p:cond delay="0"/>
                                  </p:stCondLst>
                                  <p:childTnLst>
                                    <p:set>
                                      <p:cBhvr>
                                        <p:cTn id="37" dur="1" fill="hold">
                                          <p:stCondLst>
                                            <p:cond delay="0"/>
                                          </p:stCondLst>
                                        </p:cTn>
                                        <p:tgtEl>
                                          <p:spTgt spid="111664"/>
                                        </p:tgtEl>
                                        <p:attrNameLst>
                                          <p:attrName>style.visibility</p:attrName>
                                        </p:attrNameLst>
                                      </p:cBhvr>
                                      <p:to>
                                        <p:strVal val="visible"/>
                                      </p:to>
                                    </p:set>
                                    <p:anim calcmode="lin" valueType="num">
                                      <p:cBhvr>
                                        <p:cTn id="38" dur="500" fill="hold"/>
                                        <p:tgtEl>
                                          <p:spTgt spid="111664"/>
                                        </p:tgtEl>
                                        <p:attrNameLst>
                                          <p:attrName>ppt_w</p:attrName>
                                        </p:attrNameLst>
                                      </p:cBhvr>
                                      <p:tavLst>
                                        <p:tav tm="0">
                                          <p:val>
                                            <p:fltVal val="0"/>
                                          </p:val>
                                        </p:tav>
                                        <p:tav tm="100000">
                                          <p:val>
                                            <p:strVal val="#ppt_w"/>
                                          </p:val>
                                        </p:tav>
                                      </p:tavLst>
                                    </p:anim>
                                    <p:anim calcmode="lin" valueType="num">
                                      <p:cBhvr>
                                        <p:cTn id="39" dur="500" fill="hold"/>
                                        <p:tgtEl>
                                          <p:spTgt spid="111664"/>
                                        </p:tgtEl>
                                        <p:attrNameLst>
                                          <p:attrName>ppt_h</p:attrName>
                                        </p:attrNameLst>
                                      </p:cBhvr>
                                      <p:tavLst>
                                        <p:tav tm="0">
                                          <p:val>
                                            <p:fltVal val="0"/>
                                          </p:val>
                                        </p:tav>
                                        <p:tav tm="100000">
                                          <p:val>
                                            <p:strVal val="#ppt_h"/>
                                          </p:val>
                                        </p:tav>
                                      </p:tavLst>
                                    </p:anim>
                                  </p:childTnLst>
                                </p:cTn>
                              </p:par>
                            </p:childTnLst>
                          </p:cTn>
                        </p:par>
                        <p:par>
                          <p:cTn id="40" fill="hold" nodeType="afterGroup">
                            <p:stCondLst>
                              <p:cond delay="4000"/>
                            </p:stCondLst>
                            <p:childTnLst>
                              <p:par>
                                <p:cTn id="41" presetID="2" presetClass="entr" presetSubtype="4" fill="hold" grpId="0" nodeType="afterEffect">
                                  <p:stCondLst>
                                    <p:cond delay="0"/>
                                  </p:stCondLst>
                                  <p:childTnLst>
                                    <p:set>
                                      <p:cBhvr>
                                        <p:cTn id="42" dur="1" fill="hold">
                                          <p:stCondLst>
                                            <p:cond delay="0"/>
                                          </p:stCondLst>
                                        </p:cTn>
                                        <p:tgtEl>
                                          <p:spTgt spid="111653"/>
                                        </p:tgtEl>
                                        <p:attrNameLst>
                                          <p:attrName>style.visibility</p:attrName>
                                        </p:attrNameLst>
                                      </p:cBhvr>
                                      <p:to>
                                        <p:strVal val="visible"/>
                                      </p:to>
                                    </p:set>
                                    <p:anim calcmode="lin" valueType="num">
                                      <p:cBhvr additive="base">
                                        <p:cTn id="43" dur="500" fill="hold"/>
                                        <p:tgtEl>
                                          <p:spTgt spid="111653"/>
                                        </p:tgtEl>
                                        <p:attrNameLst>
                                          <p:attrName>ppt_x</p:attrName>
                                        </p:attrNameLst>
                                      </p:cBhvr>
                                      <p:tavLst>
                                        <p:tav tm="0">
                                          <p:val>
                                            <p:strVal val="#ppt_x"/>
                                          </p:val>
                                        </p:tav>
                                        <p:tav tm="100000">
                                          <p:val>
                                            <p:strVal val="#ppt_x"/>
                                          </p:val>
                                        </p:tav>
                                      </p:tavLst>
                                    </p:anim>
                                    <p:anim calcmode="lin" valueType="num">
                                      <p:cBhvr additive="base">
                                        <p:cTn id="44" dur="500" fill="hold"/>
                                        <p:tgtEl>
                                          <p:spTgt spid="111653"/>
                                        </p:tgtEl>
                                        <p:attrNameLst>
                                          <p:attrName>ppt_y</p:attrName>
                                        </p:attrNameLst>
                                      </p:cBhvr>
                                      <p:tavLst>
                                        <p:tav tm="0">
                                          <p:val>
                                            <p:strVal val="1+#ppt_h/2"/>
                                          </p:val>
                                        </p:tav>
                                        <p:tav tm="100000">
                                          <p:val>
                                            <p:strVal val="#ppt_y"/>
                                          </p:val>
                                        </p:tav>
                                      </p:tavLst>
                                    </p:anim>
                                  </p:childTnLst>
                                </p:cTn>
                              </p:par>
                            </p:childTnLst>
                          </p:cTn>
                        </p:par>
                        <p:par>
                          <p:cTn id="45" fill="hold" nodeType="afterGroup">
                            <p:stCondLst>
                              <p:cond delay="4500"/>
                            </p:stCondLst>
                            <p:childTnLst>
                              <p:par>
                                <p:cTn id="46" presetID="10" presetClass="entr" presetSubtype="0" fill="hold" nodeType="afterEffect">
                                  <p:stCondLst>
                                    <p:cond delay="0"/>
                                  </p:stCondLst>
                                  <p:childTnLst>
                                    <p:set>
                                      <p:cBhvr>
                                        <p:cTn id="47" dur="1" fill="hold">
                                          <p:stCondLst>
                                            <p:cond delay="0"/>
                                          </p:stCondLst>
                                        </p:cTn>
                                        <p:tgtEl>
                                          <p:spTgt spid="111639"/>
                                        </p:tgtEl>
                                        <p:attrNameLst>
                                          <p:attrName>style.visibility</p:attrName>
                                        </p:attrNameLst>
                                      </p:cBhvr>
                                      <p:to>
                                        <p:strVal val="visible"/>
                                      </p:to>
                                    </p:set>
                                    <p:animEffect transition="in" filter="fade">
                                      <p:cBhvr>
                                        <p:cTn id="48" dur="2000"/>
                                        <p:tgtEl>
                                          <p:spTgt spid="111639"/>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11649"/>
                                        </p:tgtEl>
                                        <p:attrNameLst>
                                          <p:attrName>style.visibility</p:attrName>
                                        </p:attrNameLst>
                                      </p:cBhvr>
                                      <p:to>
                                        <p:strVal val="visible"/>
                                      </p:to>
                                    </p:set>
                                    <p:animEffect transition="in" filter="fade">
                                      <p:cBhvr>
                                        <p:cTn id="51" dur="2000"/>
                                        <p:tgtEl>
                                          <p:spTgt spid="111649"/>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11648"/>
                                        </p:tgtEl>
                                        <p:attrNameLst>
                                          <p:attrName>style.visibility</p:attrName>
                                        </p:attrNameLst>
                                      </p:cBhvr>
                                      <p:to>
                                        <p:strVal val="visible"/>
                                      </p:to>
                                    </p:set>
                                    <p:animEffect transition="in" filter="fade">
                                      <p:cBhvr>
                                        <p:cTn id="54" dur="2000"/>
                                        <p:tgtEl>
                                          <p:spTgt spid="111648"/>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11650"/>
                                        </p:tgtEl>
                                        <p:attrNameLst>
                                          <p:attrName>style.visibility</p:attrName>
                                        </p:attrNameLst>
                                      </p:cBhvr>
                                      <p:to>
                                        <p:strVal val="visible"/>
                                      </p:to>
                                    </p:set>
                                    <p:animEffect transition="in" filter="fade">
                                      <p:cBhvr>
                                        <p:cTn id="57" dur="2000"/>
                                        <p:tgtEl>
                                          <p:spTgt spid="111650"/>
                                        </p:tgtEl>
                                      </p:cBhvr>
                                    </p:animEffect>
                                  </p:childTnLst>
                                </p:cTn>
                              </p:par>
                              <p:par>
                                <p:cTn id="58" presetID="10" presetClass="entr" presetSubtype="0" fill="hold" nodeType="withEffect">
                                  <p:stCondLst>
                                    <p:cond delay="0"/>
                                  </p:stCondLst>
                                  <p:childTnLst>
                                    <p:set>
                                      <p:cBhvr>
                                        <p:cTn id="59" dur="1" fill="hold">
                                          <p:stCondLst>
                                            <p:cond delay="0"/>
                                          </p:stCondLst>
                                        </p:cTn>
                                        <p:tgtEl>
                                          <p:spTgt spid="111619"/>
                                        </p:tgtEl>
                                        <p:attrNameLst>
                                          <p:attrName>style.visibility</p:attrName>
                                        </p:attrNameLst>
                                      </p:cBhvr>
                                      <p:to>
                                        <p:strVal val="visible"/>
                                      </p:to>
                                    </p:set>
                                    <p:animEffect transition="in" filter="fade">
                                      <p:cBhvr>
                                        <p:cTn id="60" dur="2000"/>
                                        <p:tgtEl>
                                          <p:spTgt spid="111619"/>
                                        </p:tgtEl>
                                      </p:cBhvr>
                                    </p:animEffect>
                                  </p:childTnLst>
                                </p:cTn>
                              </p:par>
                              <p:par>
                                <p:cTn id="61" presetID="10" presetClass="entr" presetSubtype="0" fill="hold" nodeType="withEffect">
                                  <p:stCondLst>
                                    <p:cond delay="0"/>
                                  </p:stCondLst>
                                  <p:childTnLst>
                                    <p:set>
                                      <p:cBhvr>
                                        <p:cTn id="62" dur="1" fill="hold">
                                          <p:stCondLst>
                                            <p:cond delay="0"/>
                                          </p:stCondLst>
                                        </p:cTn>
                                        <p:tgtEl>
                                          <p:spTgt spid="111628"/>
                                        </p:tgtEl>
                                        <p:attrNameLst>
                                          <p:attrName>style.visibility</p:attrName>
                                        </p:attrNameLst>
                                      </p:cBhvr>
                                      <p:to>
                                        <p:strVal val="visible"/>
                                      </p:to>
                                    </p:set>
                                    <p:animEffect transition="in" filter="fade">
                                      <p:cBhvr>
                                        <p:cTn id="63" dur="2000"/>
                                        <p:tgtEl>
                                          <p:spTgt spid="111628"/>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11633"/>
                                        </p:tgtEl>
                                        <p:attrNameLst>
                                          <p:attrName>style.visibility</p:attrName>
                                        </p:attrNameLst>
                                      </p:cBhvr>
                                      <p:to>
                                        <p:strVal val="visible"/>
                                      </p:to>
                                    </p:set>
                                    <p:animEffect transition="in" filter="fade">
                                      <p:cBhvr>
                                        <p:cTn id="66" dur="2000"/>
                                        <p:tgtEl>
                                          <p:spTgt spid="111633"/>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111634"/>
                                        </p:tgtEl>
                                        <p:attrNameLst>
                                          <p:attrName>style.visibility</p:attrName>
                                        </p:attrNameLst>
                                      </p:cBhvr>
                                      <p:to>
                                        <p:strVal val="visible"/>
                                      </p:to>
                                    </p:set>
                                    <p:animEffect transition="in" filter="fade">
                                      <p:cBhvr>
                                        <p:cTn id="69" dur="2000"/>
                                        <p:tgtEl>
                                          <p:spTgt spid="111634"/>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111632"/>
                                        </p:tgtEl>
                                        <p:attrNameLst>
                                          <p:attrName>style.visibility</p:attrName>
                                        </p:attrNameLst>
                                      </p:cBhvr>
                                      <p:to>
                                        <p:strVal val="visible"/>
                                      </p:to>
                                    </p:set>
                                    <p:animEffect transition="in" filter="fade">
                                      <p:cBhvr>
                                        <p:cTn id="72" dur="2000"/>
                                        <p:tgtEl>
                                          <p:spTgt spid="111632"/>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111631"/>
                                        </p:tgtEl>
                                        <p:attrNameLst>
                                          <p:attrName>style.visibility</p:attrName>
                                        </p:attrNameLst>
                                      </p:cBhvr>
                                      <p:to>
                                        <p:strVal val="visible"/>
                                      </p:to>
                                    </p:set>
                                    <p:animEffect transition="in" filter="fade">
                                      <p:cBhvr>
                                        <p:cTn id="75" dur="2000"/>
                                        <p:tgtEl>
                                          <p:spTgt spid="111631"/>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111627"/>
                                        </p:tgtEl>
                                        <p:attrNameLst>
                                          <p:attrName>style.visibility</p:attrName>
                                        </p:attrNameLst>
                                      </p:cBhvr>
                                      <p:to>
                                        <p:strVal val="visible"/>
                                      </p:to>
                                    </p:set>
                                    <p:animEffect transition="in" filter="fade">
                                      <p:cBhvr>
                                        <p:cTn id="80" dur="2000"/>
                                        <p:tgtEl>
                                          <p:spTgt spid="111627"/>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111622"/>
                                        </p:tgtEl>
                                        <p:attrNameLst>
                                          <p:attrName>style.visibility</p:attrName>
                                        </p:attrNameLst>
                                      </p:cBhvr>
                                      <p:to>
                                        <p:strVal val="visible"/>
                                      </p:to>
                                    </p:set>
                                    <p:animEffect transition="in" filter="fade">
                                      <p:cBhvr>
                                        <p:cTn id="83" dur="2000"/>
                                        <p:tgtEl>
                                          <p:spTgt spid="111622"/>
                                        </p:tgtEl>
                                      </p:cBhvr>
                                    </p:animEffect>
                                  </p:childTnLst>
                                </p:cTn>
                              </p:par>
                            </p:childTnLst>
                          </p:cTn>
                        </p:par>
                        <p:par>
                          <p:cTn id="84" fill="hold" nodeType="afterGroup">
                            <p:stCondLst>
                              <p:cond delay="2000"/>
                            </p:stCondLst>
                            <p:childTnLst>
                              <p:par>
                                <p:cTn id="85" presetID="50" presetClass="path" presetSubtype="0" accel="50000" decel="50000" fill="hold" grpId="1" nodeType="afterEffect">
                                  <p:stCondLst>
                                    <p:cond delay="0"/>
                                  </p:stCondLst>
                                  <p:childTnLst>
                                    <p:animMotion origin="layout" path="M -8.33333E-7 4.81481E-6 L -0.02795 4.81481E-6 C -0.04045 4.81481E-6 -0.05573 0.06504 -0.05573 0.11851 L -0.05573 0.23773 " pathEditMode="relative" rAng="0" ptsTypes="FfFF">
                                      <p:cBhvr>
                                        <p:cTn id="86" dur="2000" fill="hold"/>
                                        <p:tgtEl>
                                          <p:spTgt spid="111649"/>
                                        </p:tgtEl>
                                        <p:attrNameLst>
                                          <p:attrName>ppt_x</p:attrName>
                                          <p:attrName>ppt_y</p:attrName>
                                        </p:attrNameLst>
                                      </p:cBhvr>
                                      <p:rCtr x="-2795" y="11875"/>
                                    </p:animMotion>
                                  </p:childTnLst>
                                </p:cTn>
                              </p:par>
                              <p:par>
                                <p:cTn id="87" presetID="50" presetClass="path" presetSubtype="0" accel="50000" decel="50000" fill="hold" grpId="1" nodeType="withEffect">
                                  <p:stCondLst>
                                    <p:cond delay="0"/>
                                  </p:stCondLst>
                                  <p:childTnLst>
                                    <p:animMotion origin="layout" path="M -3.33333E-6 -2.59259E-6 L -0.00451 -2.59259E-6 C -0.00607 -2.59259E-6 -0.00833 0.06135 -0.00833 0.11158 L -0.00833 0.22408 " pathEditMode="relative" rAng="0" ptsTypes="FfFF">
                                      <p:cBhvr>
                                        <p:cTn id="88" dur="2000" fill="hold"/>
                                        <p:tgtEl>
                                          <p:spTgt spid="111650"/>
                                        </p:tgtEl>
                                        <p:attrNameLst>
                                          <p:attrName>ppt_x</p:attrName>
                                          <p:attrName>ppt_y</p:attrName>
                                        </p:attrNameLst>
                                      </p:cBhvr>
                                      <p:rCtr x="-417" y="11204"/>
                                    </p:animMotion>
                                  </p:childTnLst>
                                </p:cTn>
                              </p:par>
                              <p:par>
                                <p:cTn id="89" presetID="50" presetClass="path" presetSubtype="0" accel="50000" decel="50000" fill="hold" grpId="1" nodeType="withEffect">
                                  <p:stCondLst>
                                    <p:cond delay="0"/>
                                  </p:stCondLst>
                                  <p:childTnLst>
                                    <p:animMotion origin="layout" path="M 4.44444E-6 3.33333E-6 L 0.06197 3.33333E-6 C 0.09045 3.33333E-6 0.12326 0.06504 0.12326 0.11828 L 0.12326 0.2375 " pathEditMode="relative" rAng="0" ptsTypes="FfFF">
                                      <p:cBhvr>
                                        <p:cTn id="90" dur="2000" fill="hold"/>
                                        <p:tgtEl>
                                          <p:spTgt spid="111648"/>
                                        </p:tgtEl>
                                        <p:attrNameLst>
                                          <p:attrName>ppt_x</p:attrName>
                                          <p:attrName>ppt_y</p:attrName>
                                        </p:attrNameLst>
                                      </p:cBhvr>
                                      <p:rCtr x="6163" y="11875"/>
                                    </p:animMotion>
                                  </p:childTnLst>
                                </p:cTn>
                              </p:par>
                              <p:par>
                                <p:cTn id="91" presetID="50" presetClass="path" presetSubtype="0" accel="50000" decel="50000" fill="hold" grpId="1" nodeType="withEffect">
                                  <p:stCondLst>
                                    <p:cond delay="0"/>
                                  </p:stCondLst>
                                  <p:childTnLst>
                                    <p:animMotion origin="layout" path="M 5.55556E-7 1.11111E-6 L 0.02257 1.11111E-6 C 0.03264 1.11111E-6 0.04514 0.06273 0.04514 0.11366 L 0.04514 0.22778 " pathEditMode="relative" rAng="0" ptsTypes="FfFF">
                                      <p:cBhvr>
                                        <p:cTn id="92" dur="2000" fill="hold"/>
                                        <p:tgtEl>
                                          <p:spTgt spid="111633"/>
                                        </p:tgtEl>
                                        <p:attrNameLst>
                                          <p:attrName>ppt_x</p:attrName>
                                          <p:attrName>ppt_y</p:attrName>
                                        </p:attrNameLst>
                                      </p:cBhvr>
                                      <p:rCtr x="2257" y="11389"/>
                                    </p:animMotion>
                                  </p:childTnLst>
                                </p:cTn>
                              </p:par>
                              <p:par>
                                <p:cTn id="93" presetID="50" presetClass="path" presetSubtype="0" accel="50000" decel="50000" fill="hold" grpId="1" nodeType="withEffect">
                                  <p:stCondLst>
                                    <p:cond delay="0"/>
                                  </p:stCondLst>
                                  <p:childTnLst>
                                    <p:animMotion origin="layout" path="M -1.66667E-6 3.33333E-6 L 0.01441 3.33333E-6 C 0.02101 3.33333E-6 0.02899 0.06527 0.02899 0.11852 L 0.02899 0.2375 " pathEditMode="relative" rAng="0" ptsTypes="FfFF">
                                      <p:cBhvr>
                                        <p:cTn id="94" dur="2000" fill="hold"/>
                                        <p:tgtEl>
                                          <p:spTgt spid="111634"/>
                                        </p:tgtEl>
                                        <p:attrNameLst>
                                          <p:attrName>ppt_x</p:attrName>
                                          <p:attrName>ppt_y</p:attrName>
                                        </p:attrNameLst>
                                      </p:cBhvr>
                                      <p:rCtr x="1441" y="11875"/>
                                    </p:animMotion>
                                  </p:childTnLst>
                                </p:cTn>
                              </p:par>
                              <p:par>
                                <p:cTn id="95" presetID="50" presetClass="path" presetSubtype="0" accel="50000" decel="50000" fill="hold" grpId="1" nodeType="withEffect">
                                  <p:stCondLst>
                                    <p:cond delay="0"/>
                                  </p:stCondLst>
                                  <p:childTnLst>
                                    <p:animMotion origin="layout" path="M -1.38889E-6 -4.07407E-6 L 0.01215 -4.07407E-6 C 0.01771 -4.07407E-6 0.02448 0.06505 0.02448 0.11806 L 0.02448 0.23635 " pathEditMode="relative" rAng="0" ptsTypes="FfFF">
                                      <p:cBhvr>
                                        <p:cTn id="96" dur="2000" fill="hold"/>
                                        <p:tgtEl>
                                          <p:spTgt spid="111631"/>
                                        </p:tgtEl>
                                        <p:attrNameLst>
                                          <p:attrName>ppt_x</p:attrName>
                                          <p:attrName>ppt_y</p:attrName>
                                        </p:attrNameLst>
                                      </p:cBhvr>
                                      <p:rCtr x="1215" y="11806"/>
                                    </p:animMotion>
                                  </p:childTnLst>
                                </p:cTn>
                              </p:par>
                              <p:par>
                                <p:cTn id="97" presetID="50" presetClass="path" presetSubtype="0" accel="50000" decel="50000" fill="hold" grpId="1" nodeType="withEffect">
                                  <p:stCondLst>
                                    <p:cond delay="0"/>
                                  </p:stCondLst>
                                  <p:childTnLst>
                                    <p:animMotion origin="layout" path="M -3.88889E-6 -2.59259E-6 L 0.02448 -2.59259E-6 C 0.03525 -2.59259E-6 0.04809 0.06158 0.04809 0.11181 L 0.04809 0.22408 " pathEditMode="relative" rAng="0" ptsTypes="FfFF">
                                      <p:cBhvr>
                                        <p:cTn id="98" dur="2000" fill="hold"/>
                                        <p:tgtEl>
                                          <p:spTgt spid="111632"/>
                                        </p:tgtEl>
                                        <p:attrNameLst>
                                          <p:attrName>ppt_x</p:attrName>
                                          <p:attrName>ppt_y</p:attrName>
                                        </p:attrNameLst>
                                      </p:cBhvr>
                                      <p:rCtr x="2396" y="11204"/>
                                    </p:animMotion>
                                  </p:childTnLst>
                                </p:cTn>
                              </p:par>
                            </p:childTnLst>
                          </p:cTn>
                        </p:par>
                        <p:par>
                          <p:cTn id="99" fill="hold" nodeType="afterGroup">
                            <p:stCondLst>
                              <p:cond delay="4000"/>
                            </p:stCondLst>
                            <p:childTnLst>
                              <p:par>
                                <p:cTn id="100" presetID="23" presetClass="entr" presetSubtype="16" fill="hold" grpId="0" nodeType="afterEffect">
                                  <p:stCondLst>
                                    <p:cond delay="0"/>
                                  </p:stCondLst>
                                  <p:childTnLst>
                                    <p:set>
                                      <p:cBhvr>
                                        <p:cTn id="101" dur="1" fill="hold">
                                          <p:stCondLst>
                                            <p:cond delay="0"/>
                                          </p:stCondLst>
                                        </p:cTn>
                                        <p:tgtEl>
                                          <p:spTgt spid="111623"/>
                                        </p:tgtEl>
                                        <p:attrNameLst>
                                          <p:attrName>style.visibility</p:attrName>
                                        </p:attrNameLst>
                                      </p:cBhvr>
                                      <p:to>
                                        <p:strVal val="visible"/>
                                      </p:to>
                                    </p:set>
                                    <p:anim calcmode="lin" valueType="num">
                                      <p:cBhvr>
                                        <p:cTn id="102" dur="500" fill="hold"/>
                                        <p:tgtEl>
                                          <p:spTgt spid="111623"/>
                                        </p:tgtEl>
                                        <p:attrNameLst>
                                          <p:attrName>ppt_w</p:attrName>
                                        </p:attrNameLst>
                                      </p:cBhvr>
                                      <p:tavLst>
                                        <p:tav tm="0">
                                          <p:val>
                                            <p:fltVal val="0"/>
                                          </p:val>
                                        </p:tav>
                                        <p:tav tm="100000">
                                          <p:val>
                                            <p:strVal val="#ppt_w"/>
                                          </p:val>
                                        </p:tav>
                                      </p:tavLst>
                                    </p:anim>
                                    <p:anim calcmode="lin" valueType="num">
                                      <p:cBhvr>
                                        <p:cTn id="103" dur="500" fill="hold"/>
                                        <p:tgtEl>
                                          <p:spTgt spid="111623"/>
                                        </p:tgtEl>
                                        <p:attrNameLst>
                                          <p:attrName>ppt_h</p:attrName>
                                        </p:attrNameLst>
                                      </p:cBhvr>
                                      <p:tavLst>
                                        <p:tav tm="0">
                                          <p:val>
                                            <p:fltVal val="0"/>
                                          </p:val>
                                        </p:tav>
                                        <p:tav tm="100000">
                                          <p:val>
                                            <p:strVal val="#ppt_h"/>
                                          </p:val>
                                        </p:tav>
                                      </p:tavLst>
                                    </p:anim>
                                  </p:childTnLst>
                                </p:cTn>
                              </p:par>
                            </p:childTnLst>
                          </p:cTn>
                        </p:par>
                      </p:childTnLst>
                    </p:cTn>
                  </p:par>
                  <p:par>
                    <p:cTn id="104" fill="hold" nodeType="clickPar">
                      <p:stCondLst>
                        <p:cond delay="indefinite"/>
                      </p:stCondLst>
                      <p:childTnLst>
                        <p:par>
                          <p:cTn id="105" fill="hold" nodeType="withGroup">
                            <p:stCondLst>
                              <p:cond delay="0"/>
                            </p:stCondLst>
                            <p:childTnLst>
                              <p:par>
                                <p:cTn id="106" presetID="10" presetClass="exit" presetSubtype="0" fill="hold" grpId="1" nodeType="clickEffect">
                                  <p:stCondLst>
                                    <p:cond delay="0"/>
                                  </p:stCondLst>
                                  <p:childTnLst>
                                    <p:animEffect transition="out" filter="fade">
                                      <p:cBhvr>
                                        <p:cTn id="107" dur="2000"/>
                                        <p:tgtEl>
                                          <p:spTgt spid="111623"/>
                                        </p:tgtEl>
                                      </p:cBhvr>
                                    </p:animEffect>
                                    <p:set>
                                      <p:cBhvr>
                                        <p:cTn id="108" dur="1" fill="hold">
                                          <p:stCondLst>
                                            <p:cond delay="1999"/>
                                          </p:stCondLst>
                                        </p:cTn>
                                        <p:tgtEl>
                                          <p:spTgt spid="111623"/>
                                        </p:tgtEl>
                                        <p:attrNameLst>
                                          <p:attrName>style.visibility</p:attrName>
                                        </p:attrNameLst>
                                      </p:cBhvr>
                                      <p:to>
                                        <p:strVal val="hidden"/>
                                      </p:to>
                                    </p:set>
                                  </p:childTnLst>
                                </p:cTn>
                              </p:par>
                            </p:childTnLst>
                          </p:cTn>
                        </p:par>
                        <p:par>
                          <p:cTn id="109" fill="hold" nodeType="afterGroup">
                            <p:stCondLst>
                              <p:cond delay="2000"/>
                            </p:stCondLst>
                            <p:childTnLst>
                              <p:par>
                                <p:cTn id="110" presetID="23" presetClass="entr" presetSubtype="16" fill="hold" grpId="0" nodeType="afterEffect">
                                  <p:stCondLst>
                                    <p:cond delay="0"/>
                                  </p:stCondLst>
                                  <p:childTnLst>
                                    <p:set>
                                      <p:cBhvr>
                                        <p:cTn id="111" dur="1" fill="hold">
                                          <p:stCondLst>
                                            <p:cond delay="0"/>
                                          </p:stCondLst>
                                        </p:cTn>
                                        <p:tgtEl>
                                          <p:spTgt spid="111669"/>
                                        </p:tgtEl>
                                        <p:attrNameLst>
                                          <p:attrName>style.visibility</p:attrName>
                                        </p:attrNameLst>
                                      </p:cBhvr>
                                      <p:to>
                                        <p:strVal val="visible"/>
                                      </p:to>
                                    </p:set>
                                    <p:anim calcmode="lin" valueType="num">
                                      <p:cBhvr>
                                        <p:cTn id="112" dur="500" fill="hold"/>
                                        <p:tgtEl>
                                          <p:spTgt spid="111669"/>
                                        </p:tgtEl>
                                        <p:attrNameLst>
                                          <p:attrName>ppt_w</p:attrName>
                                        </p:attrNameLst>
                                      </p:cBhvr>
                                      <p:tavLst>
                                        <p:tav tm="0">
                                          <p:val>
                                            <p:fltVal val="0"/>
                                          </p:val>
                                        </p:tav>
                                        <p:tav tm="100000">
                                          <p:val>
                                            <p:strVal val="#ppt_w"/>
                                          </p:val>
                                        </p:tav>
                                      </p:tavLst>
                                    </p:anim>
                                    <p:anim calcmode="lin" valueType="num">
                                      <p:cBhvr>
                                        <p:cTn id="113" dur="500" fill="hold"/>
                                        <p:tgtEl>
                                          <p:spTgt spid="111669"/>
                                        </p:tgtEl>
                                        <p:attrNameLst>
                                          <p:attrName>ppt_h</p:attrName>
                                        </p:attrNameLst>
                                      </p:cBhvr>
                                      <p:tavLst>
                                        <p:tav tm="0">
                                          <p:val>
                                            <p:fltVal val="0"/>
                                          </p:val>
                                        </p:tav>
                                        <p:tav tm="100000">
                                          <p:val>
                                            <p:strVal val="#ppt_h"/>
                                          </p:val>
                                        </p:tav>
                                      </p:tavLst>
                                    </p:anim>
                                  </p:childTnLst>
                                </p:cTn>
                              </p:par>
                            </p:childTnLst>
                          </p:cTn>
                        </p:par>
                      </p:childTnLst>
                    </p:cTn>
                  </p:par>
                  <p:par>
                    <p:cTn id="114" fill="hold" nodeType="clickPar">
                      <p:stCondLst>
                        <p:cond delay="indefinite"/>
                      </p:stCondLst>
                      <p:childTnLst>
                        <p:par>
                          <p:cTn id="115" fill="hold" nodeType="withGroup">
                            <p:stCondLst>
                              <p:cond delay="0"/>
                            </p:stCondLst>
                            <p:childTnLst>
                              <p:par>
                                <p:cTn id="116" presetID="22" presetClass="entr" presetSubtype="4" fill="hold" grpId="0" nodeType="clickEffect">
                                  <p:stCondLst>
                                    <p:cond delay="0"/>
                                  </p:stCondLst>
                                  <p:childTnLst>
                                    <p:set>
                                      <p:cBhvr>
                                        <p:cTn id="117" dur="1" fill="hold">
                                          <p:stCondLst>
                                            <p:cond delay="0"/>
                                          </p:stCondLst>
                                        </p:cTn>
                                        <p:tgtEl>
                                          <p:spTgt spid="111655"/>
                                        </p:tgtEl>
                                        <p:attrNameLst>
                                          <p:attrName>style.visibility</p:attrName>
                                        </p:attrNameLst>
                                      </p:cBhvr>
                                      <p:to>
                                        <p:strVal val="visible"/>
                                      </p:to>
                                    </p:set>
                                    <p:animEffect transition="in" filter="wipe(down)">
                                      <p:cBhvr>
                                        <p:cTn id="118" dur="500"/>
                                        <p:tgtEl>
                                          <p:spTgt spid="111655"/>
                                        </p:tgtEl>
                                      </p:cBhvr>
                                    </p:animEffect>
                                  </p:childTnLst>
                                </p:cTn>
                              </p:par>
                            </p:childTnLst>
                          </p:cTn>
                        </p:par>
                        <p:par>
                          <p:cTn id="119" fill="hold" nodeType="afterGroup">
                            <p:stCondLst>
                              <p:cond delay="500"/>
                            </p:stCondLst>
                            <p:childTnLst>
                              <p:par>
                                <p:cTn id="120" presetID="35" presetClass="emph" presetSubtype="0" repeatCount="4000" fill="hold" grpId="1" nodeType="afterEffect">
                                  <p:stCondLst>
                                    <p:cond delay="0"/>
                                  </p:stCondLst>
                                  <p:childTnLst>
                                    <p:anim calcmode="discrete" valueType="str">
                                      <p:cBhvr>
                                        <p:cTn id="121" dur="1000" fill="hold"/>
                                        <p:tgtEl>
                                          <p:spTgt spid="111655"/>
                                        </p:tgtEl>
                                        <p:attrNameLst>
                                          <p:attrName>style.visibility</p:attrName>
                                        </p:attrNameLst>
                                      </p:cBhvr>
                                      <p:tavLst>
                                        <p:tav tm="0">
                                          <p:val>
                                            <p:strVal val="hidden"/>
                                          </p:val>
                                        </p:tav>
                                        <p:tav tm="50000">
                                          <p:val>
                                            <p:strVal val="visible"/>
                                          </p:val>
                                        </p:tav>
                                      </p:tavLst>
                                    </p:anim>
                                  </p:childTnLst>
                                </p:cTn>
                              </p:par>
                            </p:childTnLst>
                          </p:cTn>
                        </p:par>
                        <p:par>
                          <p:cTn id="122" fill="hold" nodeType="afterGroup">
                            <p:stCondLst>
                              <p:cond delay="4500"/>
                            </p:stCondLst>
                            <p:childTnLst>
                              <p:par>
                                <p:cTn id="123" presetID="10" presetClass="entr" presetSubtype="0" fill="hold" nodeType="afterEffect">
                                  <p:stCondLst>
                                    <p:cond delay="0"/>
                                  </p:stCondLst>
                                  <p:childTnLst>
                                    <p:set>
                                      <p:cBhvr>
                                        <p:cTn id="124" dur="1" fill="hold">
                                          <p:stCondLst>
                                            <p:cond delay="0"/>
                                          </p:stCondLst>
                                        </p:cTn>
                                        <p:tgtEl>
                                          <p:spTgt spid="111635"/>
                                        </p:tgtEl>
                                        <p:attrNameLst>
                                          <p:attrName>style.visibility</p:attrName>
                                        </p:attrNameLst>
                                      </p:cBhvr>
                                      <p:to>
                                        <p:strVal val="visible"/>
                                      </p:to>
                                    </p:set>
                                    <p:animEffect transition="in" filter="fade">
                                      <p:cBhvr>
                                        <p:cTn id="125" dur="2000"/>
                                        <p:tgtEl>
                                          <p:spTgt spid="111635"/>
                                        </p:tgtEl>
                                      </p:cBhvr>
                                    </p:animEffect>
                                  </p:childTnLst>
                                </p:cTn>
                              </p:par>
                              <p:par>
                                <p:cTn id="126" presetID="10" presetClass="entr" presetSubtype="0" fill="hold" grpId="0" nodeType="withEffect">
                                  <p:stCondLst>
                                    <p:cond delay="0"/>
                                  </p:stCondLst>
                                  <p:childTnLst>
                                    <p:set>
                                      <p:cBhvr>
                                        <p:cTn id="127" dur="1" fill="hold">
                                          <p:stCondLst>
                                            <p:cond delay="0"/>
                                          </p:stCondLst>
                                        </p:cTn>
                                        <p:tgtEl>
                                          <p:spTgt spid="111645"/>
                                        </p:tgtEl>
                                        <p:attrNameLst>
                                          <p:attrName>style.visibility</p:attrName>
                                        </p:attrNameLst>
                                      </p:cBhvr>
                                      <p:to>
                                        <p:strVal val="visible"/>
                                      </p:to>
                                    </p:set>
                                    <p:animEffect transition="in" filter="fade">
                                      <p:cBhvr>
                                        <p:cTn id="128" dur="2000"/>
                                        <p:tgtEl>
                                          <p:spTgt spid="111645"/>
                                        </p:tgtEl>
                                      </p:cBhvr>
                                    </p:animEffect>
                                  </p:childTnLst>
                                </p:cTn>
                              </p:par>
                              <p:par>
                                <p:cTn id="129" presetID="10" presetClass="entr" presetSubtype="0" fill="hold" grpId="0" nodeType="withEffect">
                                  <p:stCondLst>
                                    <p:cond delay="0"/>
                                  </p:stCondLst>
                                  <p:childTnLst>
                                    <p:set>
                                      <p:cBhvr>
                                        <p:cTn id="130" dur="1" fill="hold">
                                          <p:stCondLst>
                                            <p:cond delay="0"/>
                                          </p:stCondLst>
                                        </p:cTn>
                                        <p:tgtEl>
                                          <p:spTgt spid="111646"/>
                                        </p:tgtEl>
                                        <p:attrNameLst>
                                          <p:attrName>style.visibility</p:attrName>
                                        </p:attrNameLst>
                                      </p:cBhvr>
                                      <p:to>
                                        <p:strVal val="visible"/>
                                      </p:to>
                                    </p:set>
                                    <p:animEffect transition="in" filter="fade">
                                      <p:cBhvr>
                                        <p:cTn id="131" dur="2000"/>
                                        <p:tgtEl>
                                          <p:spTgt spid="111646"/>
                                        </p:tgtEl>
                                      </p:cBhvr>
                                    </p:animEffect>
                                  </p:childTnLst>
                                </p:cTn>
                              </p:par>
                              <p:par>
                                <p:cTn id="132" presetID="10" presetClass="entr" presetSubtype="0" fill="hold" grpId="0" nodeType="withEffect">
                                  <p:stCondLst>
                                    <p:cond delay="0"/>
                                  </p:stCondLst>
                                  <p:childTnLst>
                                    <p:set>
                                      <p:cBhvr>
                                        <p:cTn id="133" dur="1" fill="hold">
                                          <p:stCondLst>
                                            <p:cond delay="0"/>
                                          </p:stCondLst>
                                        </p:cTn>
                                        <p:tgtEl>
                                          <p:spTgt spid="111647"/>
                                        </p:tgtEl>
                                        <p:attrNameLst>
                                          <p:attrName>style.visibility</p:attrName>
                                        </p:attrNameLst>
                                      </p:cBhvr>
                                      <p:to>
                                        <p:strVal val="visible"/>
                                      </p:to>
                                    </p:set>
                                    <p:animEffect transition="in" filter="fade">
                                      <p:cBhvr>
                                        <p:cTn id="134" dur="2000"/>
                                        <p:tgtEl>
                                          <p:spTgt spid="111647"/>
                                        </p:tgtEl>
                                      </p:cBhvr>
                                    </p:animEffect>
                                  </p:childTnLst>
                                </p:cTn>
                              </p:par>
                            </p:childTnLst>
                          </p:cTn>
                        </p:par>
                        <p:par>
                          <p:cTn id="135" fill="hold" nodeType="afterGroup">
                            <p:stCondLst>
                              <p:cond delay="6500"/>
                            </p:stCondLst>
                            <p:childTnLst>
                              <p:par>
                                <p:cTn id="136" presetID="50" presetClass="path" presetSubtype="0" accel="50000" decel="50000" fill="hold" grpId="1" nodeType="afterEffect">
                                  <p:stCondLst>
                                    <p:cond delay="0"/>
                                  </p:stCondLst>
                                  <p:childTnLst>
                                    <p:animMotion origin="layout" path="M 4.16667E-6 3.33333E-6 L 0.06527 3.33333E-6 C 0.09479 3.33333E-6 0.13125 0.06527 0.13125 0.11852 L 0.13125 0.2375 " pathEditMode="relative" rAng="0" ptsTypes="FfFF">
                                      <p:cBhvr>
                                        <p:cTn id="137" dur="2000" fill="hold"/>
                                        <p:tgtEl>
                                          <p:spTgt spid="111645"/>
                                        </p:tgtEl>
                                        <p:attrNameLst>
                                          <p:attrName>ppt_x</p:attrName>
                                          <p:attrName>ppt_y</p:attrName>
                                        </p:attrNameLst>
                                      </p:cBhvr>
                                      <p:rCtr x="6562" y="11875"/>
                                    </p:animMotion>
                                  </p:childTnLst>
                                </p:cTn>
                              </p:par>
                              <p:par>
                                <p:cTn id="138" presetID="50" presetClass="path" presetSubtype="0" accel="50000" decel="50000" fill="hold" grpId="1" nodeType="withEffect">
                                  <p:stCondLst>
                                    <p:cond delay="0"/>
                                  </p:stCondLst>
                                  <p:childTnLst>
                                    <p:animMotion origin="layout" path="M -3.61111E-6 -2.59259E-6 L 0.04757 -2.59259E-6 C 0.06893 -2.59259E-6 0.09532 0.06158 0.09532 0.11181 L 0.09532 0.22408 " pathEditMode="relative" rAng="0" ptsTypes="FfFF">
                                      <p:cBhvr>
                                        <p:cTn id="139" dur="2000" fill="hold"/>
                                        <p:tgtEl>
                                          <p:spTgt spid="111647"/>
                                        </p:tgtEl>
                                        <p:attrNameLst>
                                          <p:attrName>ppt_x</p:attrName>
                                          <p:attrName>ppt_y</p:attrName>
                                        </p:attrNameLst>
                                      </p:cBhvr>
                                      <p:rCtr x="4757" y="11204"/>
                                    </p:animMotion>
                                  </p:childTnLst>
                                </p:cTn>
                              </p:par>
                              <p:par>
                                <p:cTn id="140" presetID="50" presetClass="path" presetSubtype="0" accel="50000" decel="50000" fill="hold" grpId="1" nodeType="withEffect">
                                  <p:stCondLst>
                                    <p:cond delay="0"/>
                                  </p:stCondLst>
                                  <p:childTnLst>
                                    <p:animMotion origin="layout" path="M -1.11111E-6 4.81481E-6 L 0.02327 4.81481E-6 C 0.03386 4.81481E-6 0.0467 0.06527 0.0467 0.11851 L 0.0467 0.23773 " pathEditMode="relative" rAng="0" ptsTypes="FfFF">
                                      <p:cBhvr>
                                        <p:cTn id="141" dur="2000" fill="hold"/>
                                        <p:tgtEl>
                                          <p:spTgt spid="111646"/>
                                        </p:tgtEl>
                                        <p:attrNameLst>
                                          <p:attrName>ppt_x</p:attrName>
                                          <p:attrName>ppt_y</p:attrName>
                                        </p:attrNameLst>
                                      </p:cBhvr>
                                      <p:rCtr x="2326" y="11875"/>
                                    </p:animMotion>
                                  </p:childTnLst>
                                </p:cTn>
                              </p:par>
                            </p:childTnLst>
                          </p:cTn>
                        </p:par>
                        <p:par>
                          <p:cTn id="142" fill="hold" nodeType="afterGroup">
                            <p:stCondLst>
                              <p:cond delay="8500"/>
                            </p:stCondLst>
                            <p:childTnLst>
                              <p:par>
                                <p:cTn id="143" presetID="10" presetClass="exit" presetSubtype="0" fill="hold" grpId="1" nodeType="afterEffect">
                                  <p:stCondLst>
                                    <p:cond delay="0"/>
                                  </p:stCondLst>
                                  <p:childTnLst>
                                    <p:animEffect transition="out" filter="fade">
                                      <p:cBhvr>
                                        <p:cTn id="144" dur="2000"/>
                                        <p:tgtEl>
                                          <p:spTgt spid="111669"/>
                                        </p:tgtEl>
                                      </p:cBhvr>
                                    </p:animEffect>
                                    <p:set>
                                      <p:cBhvr>
                                        <p:cTn id="145" dur="1" fill="hold">
                                          <p:stCondLst>
                                            <p:cond delay="1999"/>
                                          </p:stCondLst>
                                        </p:cTn>
                                        <p:tgtEl>
                                          <p:spTgt spid="111669"/>
                                        </p:tgtEl>
                                        <p:attrNameLst>
                                          <p:attrName>style.visibility</p:attrName>
                                        </p:attrNameLst>
                                      </p:cBhvr>
                                      <p:to>
                                        <p:strVal val="hidden"/>
                                      </p:to>
                                    </p:set>
                                  </p:childTnLst>
                                </p:cTn>
                              </p:par>
                            </p:childTnLst>
                          </p:cTn>
                        </p:par>
                        <p:par>
                          <p:cTn id="146" fill="hold" nodeType="afterGroup">
                            <p:stCondLst>
                              <p:cond delay="10500"/>
                            </p:stCondLst>
                            <p:childTnLst>
                              <p:par>
                                <p:cTn id="147" presetID="10" presetClass="entr" presetSubtype="0" fill="hold" grpId="2" nodeType="afterEffect">
                                  <p:stCondLst>
                                    <p:cond delay="0"/>
                                  </p:stCondLst>
                                  <p:childTnLst>
                                    <p:set>
                                      <p:cBhvr>
                                        <p:cTn id="148" dur="1" fill="hold">
                                          <p:stCondLst>
                                            <p:cond delay="0"/>
                                          </p:stCondLst>
                                        </p:cTn>
                                        <p:tgtEl>
                                          <p:spTgt spid="111623"/>
                                        </p:tgtEl>
                                        <p:attrNameLst>
                                          <p:attrName>style.visibility</p:attrName>
                                        </p:attrNameLst>
                                      </p:cBhvr>
                                      <p:to>
                                        <p:strVal val="visible"/>
                                      </p:to>
                                    </p:set>
                                    <p:animEffect transition="in" filter="fade">
                                      <p:cBhvr>
                                        <p:cTn id="149" dur="2000"/>
                                        <p:tgtEl>
                                          <p:spTgt spid="111623"/>
                                        </p:tgtEl>
                                      </p:cBhvr>
                                    </p:animEffect>
                                  </p:childTnLst>
                                </p:cTn>
                              </p:par>
                            </p:childTnLst>
                          </p:cTn>
                        </p:par>
                      </p:childTnLst>
                    </p:cTn>
                  </p:par>
                  <p:par>
                    <p:cTn id="150" fill="hold" nodeType="clickPar">
                      <p:stCondLst>
                        <p:cond delay="indefinite"/>
                      </p:stCondLst>
                      <p:childTnLst>
                        <p:par>
                          <p:cTn id="151" fill="hold" nodeType="withGroup">
                            <p:stCondLst>
                              <p:cond delay="0"/>
                            </p:stCondLst>
                            <p:childTnLst>
                              <p:par>
                                <p:cTn id="152" presetID="10" presetClass="exit" presetSubtype="0" fill="hold" grpId="3" nodeType="clickEffect">
                                  <p:stCondLst>
                                    <p:cond delay="0"/>
                                  </p:stCondLst>
                                  <p:childTnLst>
                                    <p:animEffect transition="out" filter="fade">
                                      <p:cBhvr>
                                        <p:cTn id="153" dur="2000"/>
                                        <p:tgtEl>
                                          <p:spTgt spid="111623"/>
                                        </p:tgtEl>
                                      </p:cBhvr>
                                    </p:animEffect>
                                    <p:set>
                                      <p:cBhvr>
                                        <p:cTn id="154" dur="1" fill="hold">
                                          <p:stCondLst>
                                            <p:cond delay="1999"/>
                                          </p:stCondLst>
                                        </p:cTn>
                                        <p:tgtEl>
                                          <p:spTgt spid="111623"/>
                                        </p:tgtEl>
                                        <p:attrNameLst>
                                          <p:attrName>style.visibility</p:attrName>
                                        </p:attrNameLst>
                                      </p:cBhvr>
                                      <p:to>
                                        <p:strVal val="hidden"/>
                                      </p:to>
                                    </p:set>
                                  </p:childTnLst>
                                </p:cTn>
                              </p:par>
                            </p:childTnLst>
                          </p:cTn>
                        </p:par>
                        <p:par>
                          <p:cTn id="155" fill="hold" nodeType="afterGroup">
                            <p:stCondLst>
                              <p:cond delay="2000"/>
                            </p:stCondLst>
                            <p:childTnLst>
                              <p:par>
                                <p:cTn id="156" presetID="23" presetClass="entr" presetSubtype="16" fill="hold" grpId="0" nodeType="afterEffect">
                                  <p:stCondLst>
                                    <p:cond delay="0"/>
                                  </p:stCondLst>
                                  <p:childTnLst>
                                    <p:set>
                                      <p:cBhvr>
                                        <p:cTn id="157" dur="1" fill="hold">
                                          <p:stCondLst>
                                            <p:cond delay="0"/>
                                          </p:stCondLst>
                                        </p:cTn>
                                        <p:tgtEl>
                                          <p:spTgt spid="111668"/>
                                        </p:tgtEl>
                                        <p:attrNameLst>
                                          <p:attrName>style.visibility</p:attrName>
                                        </p:attrNameLst>
                                      </p:cBhvr>
                                      <p:to>
                                        <p:strVal val="visible"/>
                                      </p:to>
                                    </p:set>
                                    <p:anim calcmode="lin" valueType="num">
                                      <p:cBhvr>
                                        <p:cTn id="158" dur="500" fill="hold"/>
                                        <p:tgtEl>
                                          <p:spTgt spid="111668"/>
                                        </p:tgtEl>
                                        <p:attrNameLst>
                                          <p:attrName>ppt_w</p:attrName>
                                        </p:attrNameLst>
                                      </p:cBhvr>
                                      <p:tavLst>
                                        <p:tav tm="0">
                                          <p:val>
                                            <p:fltVal val="0"/>
                                          </p:val>
                                        </p:tav>
                                        <p:tav tm="100000">
                                          <p:val>
                                            <p:strVal val="#ppt_w"/>
                                          </p:val>
                                        </p:tav>
                                      </p:tavLst>
                                    </p:anim>
                                    <p:anim calcmode="lin" valueType="num">
                                      <p:cBhvr>
                                        <p:cTn id="159" dur="500" fill="hold"/>
                                        <p:tgtEl>
                                          <p:spTgt spid="111668"/>
                                        </p:tgtEl>
                                        <p:attrNameLst>
                                          <p:attrName>ppt_h</p:attrName>
                                        </p:attrNameLst>
                                      </p:cBhvr>
                                      <p:tavLst>
                                        <p:tav tm="0">
                                          <p:val>
                                            <p:fltVal val="0"/>
                                          </p:val>
                                        </p:tav>
                                        <p:tav tm="100000">
                                          <p:val>
                                            <p:strVal val="#ppt_h"/>
                                          </p:val>
                                        </p:tav>
                                      </p:tavLst>
                                    </p:anim>
                                  </p:childTnLst>
                                </p:cTn>
                              </p:par>
                            </p:childTnLst>
                          </p:cTn>
                        </p:par>
                      </p:childTnLst>
                    </p:cTn>
                  </p:par>
                  <p:par>
                    <p:cTn id="160" fill="hold" nodeType="clickPar">
                      <p:stCondLst>
                        <p:cond delay="indefinite"/>
                      </p:stCondLst>
                      <p:childTnLst>
                        <p:par>
                          <p:cTn id="161" fill="hold" nodeType="withGroup">
                            <p:stCondLst>
                              <p:cond delay="0"/>
                            </p:stCondLst>
                            <p:childTnLst>
                              <p:par>
                                <p:cTn id="162" presetID="22" presetClass="entr" presetSubtype="4" fill="hold" grpId="0" nodeType="clickEffect">
                                  <p:stCondLst>
                                    <p:cond delay="0"/>
                                  </p:stCondLst>
                                  <p:childTnLst>
                                    <p:set>
                                      <p:cBhvr>
                                        <p:cTn id="163" dur="1" fill="hold">
                                          <p:stCondLst>
                                            <p:cond delay="0"/>
                                          </p:stCondLst>
                                        </p:cTn>
                                        <p:tgtEl>
                                          <p:spTgt spid="111656"/>
                                        </p:tgtEl>
                                        <p:attrNameLst>
                                          <p:attrName>style.visibility</p:attrName>
                                        </p:attrNameLst>
                                      </p:cBhvr>
                                      <p:to>
                                        <p:strVal val="visible"/>
                                      </p:to>
                                    </p:set>
                                    <p:animEffect transition="in" filter="wipe(down)">
                                      <p:cBhvr>
                                        <p:cTn id="164" dur="500"/>
                                        <p:tgtEl>
                                          <p:spTgt spid="111656"/>
                                        </p:tgtEl>
                                      </p:cBhvr>
                                    </p:animEffect>
                                  </p:childTnLst>
                                </p:cTn>
                              </p:par>
                              <p:par>
                                <p:cTn id="165" presetID="35" presetClass="emph" presetSubtype="0" repeatCount="4000" fill="hold" grpId="1" nodeType="withEffect">
                                  <p:stCondLst>
                                    <p:cond delay="0"/>
                                  </p:stCondLst>
                                  <p:childTnLst>
                                    <p:anim calcmode="discrete" valueType="str">
                                      <p:cBhvr>
                                        <p:cTn id="166" dur="1000" fill="hold"/>
                                        <p:tgtEl>
                                          <p:spTgt spid="111656"/>
                                        </p:tgtEl>
                                        <p:attrNameLst>
                                          <p:attrName>style.visibility</p:attrName>
                                        </p:attrNameLst>
                                      </p:cBhvr>
                                      <p:tavLst>
                                        <p:tav tm="0">
                                          <p:val>
                                            <p:strVal val="hidden"/>
                                          </p:val>
                                        </p:tav>
                                        <p:tav tm="50000">
                                          <p:val>
                                            <p:strVal val="visible"/>
                                          </p:val>
                                        </p:tav>
                                      </p:tavLst>
                                    </p:anim>
                                  </p:childTnLst>
                                </p:cTn>
                              </p:par>
                            </p:childTnLst>
                          </p:cTn>
                        </p:par>
                        <p:par>
                          <p:cTn id="167" fill="hold" nodeType="afterGroup">
                            <p:stCondLst>
                              <p:cond delay="4000"/>
                            </p:stCondLst>
                            <p:childTnLst>
                              <p:par>
                                <p:cTn id="168" presetID="10" presetClass="entr" presetSubtype="0" fill="hold" nodeType="afterEffect">
                                  <p:stCondLst>
                                    <p:cond delay="0"/>
                                  </p:stCondLst>
                                  <p:childTnLst>
                                    <p:set>
                                      <p:cBhvr>
                                        <p:cTn id="169" dur="1" fill="hold">
                                          <p:stCondLst>
                                            <p:cond delay="0"/>
                                          </p:stCondLst>
                                        </p:cTn>
                                        <p:tgtEl>
                                          <p:spTgt spid="111624"/>
                                        </p:tgtEl>
                                        <p:attrNameLst>
                                          <p:attrName>style.visibility</p:attrName>
                                        </p:attrNameLst>
                                      </p:cBhvr>
                                      <p:to>
                                        <p:strVal val="visible"/>
                                      </p:to>
                                    </p:set>
                                    <p:animEffect transition="in" filter="fade">
                                      <p:cBhvr>
                                        <p:cTn id="170" dur="2000"/>
                                        <p:tgtEl>
                                          <p:spTgt spid="111624"/>
                                        </p:tgtEl>
                                      </p:cBhvr>
                                    </p:animEffect>
                                  </p:childTnLst>
                                </p:cTn>
                              </p:par>
                              <p:par>
                                <p:cTn id="171" presetID="10" presetClass="entr" presetSubtype="0" fill="hold" grpId="0" nodeType="withEffect">
                                  <p:stCondLst>
                                    <p:cond delay="0"/>
                                  </p:stCondLst>
                                  <p:childTnLst>
                                    <p:set>
                                      <p:cBhvr>
                                        <p:cTn id="172" dur="1" fill="hold">
                                          <p:stCondLst>
                                            <p:cond delay="0"/>
                                          </p:stCondLst>
                                        </p:cTn>
                                        <p:tgtEl>
                                          <p:spTgt spid="111644"/>
                                        </p:tgtEl>
                                        <p:attrNameLst>
                                          <p:attrName>style.visibility</p:attrName>
                                        </p:attrNameLst>
                                      </p:cBhvr>
                                      <p:to>
                                        <p:strVal val="visible"/>
                                      </p:to>
                                    </p:set>
                                    <p:animEffect transition="in" filter="fade">
                                      <p:cBhvr>
                                        <p:cTn id="173" dur="2000"/>
                                        <p:tgtEl>
                                          <p:spTgt spid="111644"/>
                                        </p:tgtEl>
                                      </p:cBhvr>
                                    </p:animEffect>
                                  </p:childTnLst>
                                </p:cTn>
                              </p:par>
                              <p:par>
                                <p:cTn id="174" presetID="10" presetClass="entr" presetSubtype="0" fill="hold" grpId="0" nodeType="withEffect">
                                  <p:stCondLst>
                                    <p:cond delay="0"/>
                                  </p:stCondLst>
                                  <p:childTnLst>
                                    <p:set>
                                      <p:cBhvr>
                                        <p:cTn id="175" dur="1" fill="hold">
                                          <p:stCondLst>
                                            <p:cond delay="0"/>
                                          </p:stCondLst>
                                        </p:cTn>
                                        <p:tgtEl>
                                          <p:spTgt spid="111643"/>
                                        </p:tgtEl>
                                        <p:attrNameLst>
                                          <p:attrName>style.visibility</p:attrName>
                                        </p:attrNameLst>
                                      </p:cBhvr>
                                      <p:to>
                                        <p:strVal val="visible"/>
                                      </p:to>
                                    </p:set>
                                    <p:animEffect transition="in" filter="fade">
                                      <p:cBhvr>
                                        <p:cTn id="176" dur="2000"/>
                                        <p:tgtEl>
                                          <p:spTgt spid="111643"/>
                                        </p:tgtEl>
                                      </p:cBhvr>
                                    </p:animEffect>
                                  </p:childTnLst>
                                </p:cTn>
                              </p:par>
                            </p:childTnLst>
                          </p:cTn>
                        </p:par>
                        <p:par>
                          <p:cTn id="177" fill="hold" nodeType="afterGroup">
                            <p:stCondLst>
                              <p:cond delay="6000"/>
                            </p:stCondLst>
                            <p:childTnLst>
                              <p:par>
                                <p:cTn id="178" presetID="50" presetClass="path" presetSubtype="0" accel="50000" decel="50000" fill="hold" grpId="1" nodeType="afterEffect">
                                  <p:stCondLst>
                                    <p:cond delay="0"/>
                                  </p:stCondLst>
                                  <p:childTnLst>
                                    <p:animMotion origin="layout" path="M 0.00087 -4.07407E-6 L 0.07344 -4.07407E-6 C 0.1073 -4.07407E-6 0.15053 0.06482 0.15053 0.11806 L 0.15053 0.23635 " pathEditMode="relative" rAng="0" ptsTypes="FfFF">
                                      <p:cBhvr>
                                        <p:cTn id="179" dur="2000" fill="hold"/>
                                        <p:tgtEl>
                                          <p:spTgt spid="111644"/>
                                        </p:tgtEl>
                                        <p:attrNameLst>
                                          <p:attrName>ppt_x</p:attrName>
                                          <p:attrName>ppt_y</p:attrName>
                                        </p:attrNameLst>
                                      </p:cBhvr>
                                      <p:rCtr x="7483" y="11806"/>
                                    </p:animMotion>
                                  </p:childTnLst>
                                </p:cTn>
                              </p:par>
                              <p:par>
                                <p:cTn id="180" presetID="50" presetClass="path" presetSubtype="0" accel="50000" decel="50000" fill="hold" grpId="1" nodeType="withEffect">
                                  <p:stCondLst>
                                    <p:cond delay="0"/>
                                  </p:stCondLst>
                                  <p:childTnLst>
                                    <p:animMotion origin="layout" path="M 3.33333E-6 -2.59259E-6 L 0.05503 -2.59259E-6 C 0.07986 -2.59259E-6 0.11128 0.06158 0.11128 0.11181 L 0.11128 0.22408 " pathEditMode="relative" rAng="0" ptsTypes="FfFF">
                                      <p:cBhvr>
                                        <p:cTn id="181" dur="2000" fill="hold"/>
                                        <p:tgtEl>
                                          <p:spTgt spid="111643"/>
                                        </p:tgtEl>
                                        <p:attrNameLst>
                                          <p:attrName>ppt_x</p:attrName>
                                          <p:attrName>ppt_y</p:attrName>
                                        </p:attrNameLst>
                                      </p:cBhvr>
                                      <p:rCtr x="5556" y="11204"/>
                                    </p:animMotion>
                                  </p:childTnLst>
                                </p:cTn>
                              </p:par>
                            </p:childTnLst>
                          </p:cTn>
                        </p:par>
                        <p:par>
                          <p:cTn id="182" fill="hold" nodeType="afterGroup">
                            <p:stCondLst>
                              <p:cond delay="8000"/>
                            </p:stCondLst>
                            <p:childTnLst>
                              <p:par>
                                <p:cTn id="183" presetID="10" presetClass="exit" presetSubtype="0" fill="hold" grpId="1" nodeType="afterEffect">
                                  <p:stCondLst>
                                    <p:cond delay="0"/>
                                  </p:stCondLst>
                                  <p:childTnLst>
                                    <p:animEffect transition="out" filter="fade">
                                      <p:cBhvr>
                                        <p:cTn id="184" dur="2000"/>
                                        <p:tgtEl>
                                          <p:spTgt spid="111668"/>
                                        </p:tgtEl>
                                      </p:cBhvr>
                                    </p:animEffect>
                                    <p:set>
                                      <p:cBhvr>
                                        <p:cTn id="185" dur="1" fill="hold">
                                          <p:stCondLst>
                                            <p:cond delay="1999"/>
                                          </p:stCondLst>
                                        </p:cTn>
                                        <p:tgtEl>
                                          <p:spTgt spid="111668"/>
                                        </p:tgtEl>
                                        <p:attrNameLst>
                                          <p:attrName>style.visibility</p:attrName>
                                        </p:attrNameLst>
                                      </p:cBhvr>
                                      <p:to>
                                        <p:strVal val="hidden"/>
                                      </p:to>
                                    </p:set>
                                  </p:childTnLst>
                                </p:cTn>
                              </p:par>
                            </p:childTnLst>
                          </p:cTn>
                        </p:par>
                        <p:par>
                          <p:cTn id="186" fill="hold" nodeType="afterGroup">
                            <p:stCondLst>
                              <p:cond delay="10000"/>
                            </p:stCondLst>
                            <p:childTnLst>
                              <p:par>
                                <p:cTn id="187" presetID="23" presetClass="entr" presetSubtype="16" fill="hold" grpId="0" nodeType="afterEffect">
                                  <p:stCondLst>
                                    <p:cond delay="0"/>
                                  </p:stCondLst>
                                  <p:childTnLst>
                                    <p:set>
                                      <p:cBhvr>
                                        <p:cTn id="188" dur="1" fill="hold">
                                          <p:stCondLst>
                                            <p:cond delay="0"/>
                                          </p:stCondLst>
                                        </p:cTn>
                                        <p:tgtEl>
                                          <p:spTgt spid="111665"/>
                                        </p:tgtEl>
                                        <p:attrNameLst>
                                          <p:attrName>style.visibility</p:attrName>
                                        </p:attrNameLst>
                                      </p:cBhvr>
                                      <p:to>
                                        <p:strVal val="visible"/>
                                      </p:to>
                                    </p:set>
                                    <p:anim calcmode="lin" valueType="num">
                                      <p:cBhvr>
                                        <p:cTn id="189" dur="500" fill="hold"/>
                                        <p:tgtEl>
                                          <p:spTgt spid="111665"/>
                                        </p:tgtEl>
                                        <p:attrNameLst>
                                          <p:attrName>ppt_w</p:attrName>
                                        </p:attrNameLst>
                                      </p:cBhvr>
                                      <p:tavLst>
                                        <p:tav tm="0">
                                          <p:val>
                                            <p:fltVal val="0"/>
                                          </p:val>
                                        </p:tav>
                                        <p:tav tm="100000">
                                          <p:val>
                                            <p:strVal val="#ppt_w"/>
                                          </p:val>
                                        </p:tav>
                                      </p:tavLst>
                                    </p:anim>
                                    <p:anim calcmode="lin" valueType="num">
                                      <p:cBhvr>
                                        <p:cTn id="190" dur="500" fill="hold"/>
                                        <p:tgtEl>
                                          <p:spTgt spid="111665"/>
                                        </p:tgtEl>
                                        <p:attrNameLst>
                                          <p:attrName>ppt_h</p:attrName>
                                        </p:attrNameLst>
                                      </p:cBhvr>
                                      <p:tavLst>
                                        <p:tav tm="0">
                                          <p:val>
                                            <p:fltVal val="0"/>
                                          </p:val>
                                        </p:tav>
                                        <p:tav tm="100000">
                                          <p:val>
                                            <p:strVal val="#ppt_h"/>
                                          </p:val>
                                        </p:tav>
                                      </p:tavLst>
                                    </p:anim>
                                  </p:childTnLst>
                                </p:cTn>
                              </p:par>
                            </p:childTnLst>
                          </p:cTn>
                        </p:par>
                      </p:childTnLst>
                    </p:cTn>
                  </p:par>
                  <p:par>
                    <p:cTn id="191" fill="hold" nodeType="clickPar">
                      <p:stCondLst>
                        <p:cond delay="indefinite"/>
                      </p:stCondLst>
                      <p:childTnLst>
                        <p:par>
                          <p:cTn id="192" fill="hold" nodeType="withGroup">
                            <p:stCondLst>
                              <p:cond delay="0"/>
                            </p:stCondLst>
                            <p:childTnLst>
                              <p:par>
                                <p:cTn id="193" presetID="10" presetClass="exit" presetSubtype="0" fill="hold" grpId="2" nodeType="clickEffect">
                                  <p:stCondLst>
                                    <p:cond delay="0"/>
                                  </p:stCondLst>
                                  <p:childTnLst>
                                    <p:animEffect transition="out" filter="fade">
                                      <p:cBhvr>
                                        <p:cTn id="194" dur="2000"/>
                                        <p:tgtEl>
                                          <p:spTgt spid="111643"/>
                                        </p:tgtEl>
                                      </p:cBhvr>
                                    </p:animEffect>
                                    <p:set>
                                      <p:cBhvr>
                                        <p:cTn id="195" dur="1" fill="hold">
                                          <p:stCondLst>
                                            <p:cond delay="1999"/>
                                          </p:stCondLst>
                                        </p:cTn>
                                        <p:tgtEl>
                                          <p:spTgt spid="111643"/>
                                        </p:tgtEl>
                                        <p:attrNameLst>
                                          <p:attrName>style.visibility</p:attrName>
                                        </p:attrNameLst>
                                      </p:cBhvr>
                                      <p:to>
                                        <p:strVal val="hidden"/>
                                      </p:to>
                                    </p:set>
                                  </p:childTnLst>
                                </p:cTn>
                              </p:par>
                              <p:par>
                                <p:cTn id="196" presetID="10" presetClass="exit" presetSubtype="0" fill="hold" grpId="2" nodeType="withEffect">
                                  <p:stCondLst>
                                    <p:cond delay="0"/>
                                  </p:stCondLst>
                                  <p:childTnLst>
                                    <p:animEffect transition="out" filter="fade">
                                      <p:cBhvr>
                                        <p:cTn id="197" dur="2000"/>
                                        <p:tgtEl>
                                          <p:spTgt spid="111644"/>
                                        </p:tgtEl>
                                      </p:cBhvr>
                                    </p:animEffect>
                                    <p:set>
                                      <p:cBhvr>
                                        <p:cTn id="198" dur="1" fill="hold">
                                          <p:stCondLst>
                                            <p:cond delay="1999"/>
                                          </p:stCondLst>
                                        </p:cTn>
                                        <p:tgtEl>
                                          <p:spTgt spid="111644"/>
                                        </p:tgtEl>
                                        <p:attrNameLst>
                                          <p:attrName>style.visibility</p:attrName>
                                        </p:attrNameLst>
                                      </p:cBhvr>
                                      <p:to>
                                        <p:strVal val="hidden"/>
                                      </p:to>
                                    </p:set>
                                  </p:childTnLst>
                                </p:cTn>
                              </p:par>
                              <p:par>
                                <p:cTn id="199" presetID="10" presetClass="exit" presetSubtype="0" fill="hold" grpId="2" nodeType="withEffect">
                                  <p:stCondLst>
                                    <p:cond delay="0"/>
                                  </p:stCondLst>
                                  <p:childTnLst>
                                    <p:animEffect transition="out" filter="fade">
                                      <p:cBhvr>
                                        <p:cTn id="200" dur="2000"/>
                                        <p:tgtEl>
                                          <p:spTgt spid="111634"/>
                                        </p:tgtEl>
                                      </p:cBhvr>
                                    </p:animEffect>
                                    <p:set>
                                      <p:cBhvr>
                                        <p:cTn id="201" dur="1" fill="hold">
                                          <p:stCondLst>
                                            <p:cond delay="1999"/>
                                          </p:stCondLst>
                                        </p:cTn>
                                        <p:tgtEl>
                                          <p:spTgt spid="111634"/>
                                        </p:tgtEl>
                                        <p:attrNameLst>
                                          <p:attrName>style.visibility</p:attrName>
                                        </p:attrNameLst>
                                      </p:cBhvr>
                                      <p:to>
                                        <p:strVal val="hidden"/>
                                      </p:to>
                                    </p:set>
                                  </p:childTnLst>
                                </p:cTn>
                              </p:par>
                              <p:par>
                                <p:cTn id="202" presetID="10" presetClass="exit" presetSubtype="0" fill="hold" grpId="2" nodeType="withEffect">
                                  <p:stCondLst>
                                    <p:cond delay="0"/>
                                  </p:stCondLst>
                                  <p:childTnLst>
                                    <p:animEffect transition="out" filter="fade">
                                      <p:cBhvr>
                                        <p:cTn id="203" dur="2000"/>
                                        <p:tgtEl>
                                          <p:spTgt spid="111633"/>
                                        </p:tgtEl>
                                      </p:cBhvr>
                                    </p:animEffect>
                                    <p:set>
                                      <p:cBhvr>
                                        <p:cTn id="204" dur="1" fill="hold">
                                          <p:stCondLst>
                                            <p:cond delay="1999"/>
                                          </p:stCondLst>
                                        </p:cTn>
                                        <p:tgtEl>
                                          <p:spTgt spid="111633"/>
                                        </p:tgtEl>
                                        <p:attrNameLst>
                                          <p:attrName>style.visibility</p:attrName>
                                        </p:attrNameLst>
                                      </p:cBhvr>
                                      <p:to>
                                        <p:strVal val="hidden"/>
                                      </p:to>
                                    </p:set>
                                  </p:childTnLst>
                                </p:cTn>
                              </p:par>
                              <p:par>
                                <p:cTn id="205" presetID="10" presetClass="exit" presetSubtype="0" fill="hold" grpId="2" nodeType="withEffect">
                                  <p:stCondLst>
                                    <p:cond delay="0"/>
                                  </p:stCondLst>
                                  <p:childTnLst>
                                    <p:animEffect transition="out" filter="fade">
                                      <p:cBhvr>
                                        <p:cTn id="206" dur="2000"/>
                                        <p:tgtEl>
                                          <p:spTgt spid="111649"/>
                                        </p:tgtEl>
                                      </p:cBhvr>
                                    </p:animEffect>
                                    <p:set>
                                      <p:cBhvr>
                                        <p:cTn id="207" dur="1" fill="hold">
                                          <p:stCondLst>
                                            <p:cond delay="1999"/>
                                          </p:stCondLst>
                                        </p:cTn>
                                        <p:tgtEl>
                                          <p:spTgt spid="111649"/>
                                        </p:tgtEl>
                                        <p:attrNameLst>
                                          <p:attrName>style.visibility</p:attrName>
                                        </p:attrNameLst>
                                      </p:cBhvr>
                                      <p:to>
                                        <p:strVal val="hidden"/>
                                      </p:to>
                                    </p:set>
                                  </p:childTnLst>
                                </p:cTn>
                              </p:par>
                              <p:par>
                                <p:cTn id="208" presetID="10" presetClass="exit" presetSubtype="0" fill="hold" grpId="2" nodeType="withEffect">
                                  <p:stCondLst>
                                    <p:cond delay="0"/>
                                  </p:stCondLst>
                                  <p:childTnLst>
                                    <p:animEffect transition="out" filter="fade">
                                      <p:cBhvr>
                                        <p:cTn id="209" dur="2000"/>
                                        <p:tgtEl>
                                          <p:spTgt spid="111650"/>
                                        </p:tgtEl>
                                      </p:cBhvr>
                                    </p:animEffect>
                                    <p:set>
                                      <p:cBhvr>
                                        <p:cTn id="210" dur="1" fill="hold">
                                          <p:stCondLst>
                                            <p:cond delay="1999"/>
                                          </p:stCondLst>
                                        </p:cTn>
                                        <p:tgtEl>
                                          <p:spTgt spid="111650"/>
                                        </p:tgtEl>
                                        <p:attrNameLst>
                                          <p:attrName>style.visibility</p:attrName>
                                        </p:attrNameLst>
                                      </p:cBhvr>
                                      <p:to>
                                        <p:strVal val="hidden"/>
                                      </p:to>
                                    </p:set>
                                  </p:childTnLst>
                                </p:cTn>
                              </p:par>
                              <p:par>
                                <p:cTn id="211" presetID="10" presetClass="exit" presetSubtype="0" fill="hold" grpId="2" nodeType="withEffect">
                                  <p:stCondLst>
                                    <p:cond delay="0"/>
                                  </p:stCondLst>
                                  <p:childTnLst>
                                    <p:animEffect transition="out" filter="fade">
                                      <p:cBhvr>
                                        <p:cTn id="212" dur="2000"/>
                                        <p:tgtEl>
                                          <p:spTgt spid="111648"/>
                                        </p:tgtEl>
                                      </p:cBhvr>
                                    </p:animEffect>
                                    <p:set>
                                      <p:cBhvr>
                                        <p:cTn id="213" dur="1" fill="hold">
                                          <p:stCondLst>
                                            <p:cond delay="1999"/>
                                          </p:stCondLst>
                                        </p:cTn>
                                        <p:tgtEl>
                                          <p:spTgt spid="111648"/>
                                        </p:tgtEl>
                                        <p:attrNameLst>
                                          <p:attrName>style.visibility</p:attrName>
                                        </p:attrNameLst>
                                      </p:cBhvr>
                                      <p:to>
                                        <p:strVal val="hidden"/>
                                      </p:to>
                                    </p:set>
                                  </p:childTnLst>
                                </p:cTn>
                              </p:par>
                              <p:par>
                                <p:cTn id="214" presetID="10" presetClass="exit" presetSubtype="0" fill="hold" grpId="2" nodeType="withEffect">
                                  <p:stCondLst>
                                    <p:cond delay="0"/>
                                  </p:stCondLst>
                                  <p:childTnLst>
                                    <p:animEffect transition="out" filter="fade">
                                      <p:cBhvr>
                                        <p:cTn id="215" dur="2000"/>
                                        <p:tgtEl>
                                          <p:spTgt spid="111647"/>
                                        </p:tgtEl>
                                      </p:cBhvr>
                                    </p:animEffect>
                                    <p:set>
                                      <p:cBhvr>
                                        <p:cTn id="216" dur="1" fill="hold">
                                          <p:stCondLst>
                                            <p:cond delay="1999"/>
                                          </p:stCondLst>
                                        </p:cTn>
                                        <p:tgtEl>
                                          <p:spTgt spid="111647"/>
                                        </p:tgtEl>
                                        <p:attrNameLst>
                                          <p:attrName>style.visibility</p:attrName>
                                        </p:attrNameLst>
                                      </p:cBhvr>
                                      <p:to>
                                        <p:strVal val="hidden"/>
                                      </p:to>
                                    </p:set>
                                  </p:childTnLst>
                                </p:cTn>
                              </p:par>
                              <p:par>
                                <p:cTn id="217" presetID="10" presetClass="exit" presetSubtype="0" fill="hold" grpId="2" nodeType="withEffect">
                                  <p:stCondLst>
                                    <p:cond delay="0"/>
                                  </p:stCondLst>
                                  <p:childTnLst>
                                    <p:animEffect transition="out" filter="fade">
                                      <p:cBhvr>
                                        <p:cTn id="218" dur="2000"/>
                                        <p:tgtEl>
                                          <p:spTgt spid="111645"/>
                                        </p:tgtEl>
                                      </p:cBhvr>
                                    </p:animEffect>
                                    <p:set>
                                      <p:cBhvr>
                                        <p:cTn id="219" dur="1" fill="hold">
                                          <p:stCondLst>
                                            <p:cond delay="1999"/>
                                          </p:stCondLst>
                                        </p:cTn>
                                        <p:tgtEl>
                                          <p:spTgt spid="111645"/>
                                        </p:tgtEl>
                                        <p:attrNameLst>
                                          <p:attrName>style.visibility</p:attrName>
                                        </p:attrNameLst>
                                      </p:cBhvr>
                                      <p:to>
                                        <p:strVal val="hidden"/>
                                      </p:to>
                                    </p:set>
                                  </p:childTnLst>
                                </p:cTn>
                              </p:par>
                              <p:par>
                                <p:cTn id="220" presetID="10" presetClass="exit" presetSubtype="0" fill="hold" grpId="2" nodeType="withEffect">
                                  <p:stCondLst>
                                    <p:cond delay="0"/>
                                  </p:stCondLst>
                                  <p:childTnLst>
                                    <p:animEffect transition="out" filter="fade">
                                      <p:cBhvr>
                                        <p:cTn id="221" dur="2000"/>
                                        <p:tgtEl>
                                          <p:spTgt spid="111646"/>
                                        </p:tgtEl>
                                      </p:cBhvr>
                                    </p:animEffect>
                                    <p:set>
                                      <p:cBhvr>
                                        <p:cTn id="222" dur="1" fill="hold">
                                          <p:stCondLst>
                                            <p:cond delay="1999"/>
                                          </p:stCondLst>
                                        </p:cTn>
                                        <p:tgtEl>
                                          <p:spTgt spid="111646"/>
                                        </p:tgtEl>
                                        <p:attrNameLst>
                                          <p:attrName>style.visibility</p:attrName>
                                        </p:attrNameLst>
                                      </p:cBhvr>
                                      <p:to>
                                        <p:strVal val="hidden"/>
                                      </p:to>
                                    </p:set>
                                  </p:childTnLst>
                                </p:cTn>
                              </p:par>
                              <p:par>
                                <p:cTn id="223" presetID="10" presetClass="exit" presetSubtype="0" fill="hold" grpId="2" nodeType="withEffect">
                                  <p:stCondLst>
                                    <p:cond delay="0"/>
                                  </p:stCondLst>
                                  <p:childTnLst>
                                    <p:animEffect transition="out" filter="fade">
                                      <p:cBhvr>
                                        <p:cTn id="224" dur="2000"/>
                                        <p:tgtEl>
                                          <p:spTgt spid="111632"/>
                                        </p:tgtEl>
                                      </p:cBhvr>
                                    </p:animEffect>
                                    <p:set>
                                      <p:cBhvr>
                                        <p:cTn id="225" dur="1" fill="hold">
                                          <p:stCondLst>
                                            <p:cond delay="1999"/>
                                          </p:stCondLst>
                                        </p:cTn>
                                        <p:tgtEl>
                                          <p:spTgt spid="111632"/>
                                        </p:tgtEl>
                                        <p:attrNameLst>
                                          <p:attrName>style.visibility</p:attrName>
                                        </p:attrNameLst>
                                      </p:cBhvr>
                                      <p:to>
                                        <p:strVal val="hidden"/>
                                      </p:to>
                                    </p:set>
                                  </p:childTnLst>
                                </p:cTn>
                              </p:par>
                              <p:par>
                                <p:cTn id="226" presetID="10" presetClass="exit" presetSubtype="0" fill="hold" grpId="2" nodeType="withEffect">
                                  <p:stCondLst>
                                    <p:cond delay="0"/>
                                  </p:stCondLst>
                                  <p:childTnLst>
                                    <p:animEffect transition="out" filter="fade">
                                      <p:cBhvr>
                                        <p:cTn id="227" dur="2000"/>
                                        <p:tgtEl>
                                          <p:spTgt spid="111631"/>
                                        </p:tgtEl>
                                      </p:cBhvr>
                                    </p:animEffect>
                                    <p:set>
                                      <p:cBhvr>
                                        <p:cTn id="228" dur="1" fill="hold">
                                          <p:stCondLst>
                                            <p:cond delay="1999"/>
                                          </p:stCondLst>
                                        </p:cTn>
                                        <p:tgtEl>
                                          <p:spTgt spid="111631"/>
                                        </p:tgtEl>
                                        <p:attrNameLst>
                                          <p:attrName>style.visibility</p:attrName>
                                        </p:attrNameLst>
                                      </p:cBhvr>
                                      <p:to>
                                        <p:strVal val="hidden"/>
                                      </p:to>
                                    </p:set>
                                  </p:childTnLst>
                                </p:cTn>
                              </p:par>
                              <p:par>
                                <p:cTn id="229" presetID="10" presetClass="exit" presetSubtype="0" fill="hold" grpId="1" nodeType="withEffect">
                                  <p:stCondLst>
                                    <p:cond delay="0"/>
                                  </p:stCondLst>
                                  <p:childTnLst>
                                    <p:animEffect transition="out" filter="fade">
                                      <p:cBhvr>
                                        <p:cTn id="230" dur="2000"/>
                                        <p:tgtEl>
                                          <p:spTgt spid="111627"/>
                                        </p:tgtEl>
                                      </p:cBhvr>
                                    </p:animEffect>
                                    <p:set>
                                      <p:cBhvr>
                                        <p:cTn id="231" dur="1" fill="hold">
                                          <p:stCondLst>
                                            <p:cond delay="1999"/>
                                          </p:stCondLst>
                                        </p:cTn>
                                        <p:tgtEl>
                                          <p:spTgt spid="111627"/>
                                        </p:tgtEl>
                                        <p:attrNameLst>
                                          <p:attrName>style.visibility</p:attrName>
                                        </p:attrNameLst>
                                      </p:cBhvr>
                                      <p:to>
                                        <p:strVal val="hidden"/>
                                      </p:to>
                                    </p:set>
                                  </p:childTnLst>
                                </p:cTn>
                              </p:par>
                              <p:par>
                                <p:cTn id="232" presetID="10" presetClass="exit" presetSubtype="0" fill="hold" grpId="1" nodeType="withEffect">
                                  <p:stCondLst>
                                    <p:cond delay="0"/>
                                  </p:stCondLst>
                                  <p:childTnLst>
                                    <p:animEffect transition="out" filter="fade">
                                      <p:cBhvr>
                                        <p:cTn id="233" dur="2000"/>
                                        <p:tgtEl>
                                          <p:spTgt spid="111622"/>
                                        </p:tgtEl>
                                      </p:cBhvr>
                                    </p:animEffect>
                                    <p:set>
                                      <p:cBhvr>
                                        <p:cTn id="234" dur="1" fill="hold">
                                          <p:stCondLst>
                                            <p:cond delay="1999"/>
                                          </p:stCondLst>
                                        </p:cTn>
                                        <p:tgtEl>
                                          <p:spTgt spid="111622"/>
                                        </p:tgtEl>
                                        <p:attrNameLst>
                                          <p:attrName>style.visibility</p:attrName>
                                        </p:attrNameLst>
                                      </p:cBhvr>
                                      <p:to>
                                        <p:strVal val="hidden"/>
                                      </p:to>
                                    </p:set>
                                  </p:childTnLst>
                                </p:cTn>
                              </p:par>
                              <p:par>
                                <p:cTn id="235" presetID="10" presetClass="exit" presetSubtype="0" fill="hold" grpId="1" nodeType="withEffect">
                                  <p:stCondLst>
                                    <p:cond delay="0"/>
                                  </p:stCondLst>
                                  <p:childTnLst>
                                    <p:animEffect transition="out" filter="fade">
                                      <p:cBhvr>
                                        <p:cTn id="236" dur="2000"/>
                                        <p:tgtEl>
                                          <p:spTgt spid="111665"/>
                                        </p:tgtEl>
                                      </p:cBhvr>
                                    </p:animEffect>
                                    <p:set>
                                      <p:cBhvr>
                                        <p:cTn id="237" dur="1" fill="hold">
                                          <p:stCondLst>
                                            <p:cond delay="1999"/>
                                          </p:stCondLst>
                                        </p:cTn>
                                        <p:tgtEl>
                                          <p:spTgt spid="111665"/>
                                        </p:tgtEl>
                                        <p:attrNameLst>
                                          <p:attrName>style.visibility</p:attrName>
                                        </p:attrNameLst>
                                      </p:cBhvr>
                                      <p:to>
                                        <p:strVal val="hidden"/>
                                      </p:to>
                                    </p:set>
                                  </p:childTnLst>
                                </p:cTn>
                              </p:par>
                            </p:childTnLst>
                          </p:cTn>
                        </p:par>
                        <p:par>
                          <p:cTn id="238" fill="hold" nodeType="afterGroup">
                            <p:stCondLst>
                              <p:cond delay="2000"/>
                            </p:stCondLst>
                            <p:childTnLst>
                              <p:par>
                                <p:cTn id="239" presetID="10" presetClass="entr" presetSubtype="0" fill="hold" grpId="0" nodeType="afterEffect">
                                  <p:stCondLst>
                                    <p:cond delay="0"/>
                                  </p:stCondLst>
                                  <p:childTnLst>
                                    <p:set>
                                      <p:cBhvr>
                                        <p:cTn id="240" dur="1" fill="hold">
                                          <p:stCondLst>
                                            <p:cond delay="0"/>
                                          </p:stCondLst>
                                        </p:cTn>
                                        <p:tgtEl>
                                          <p:spTgt spid="111667"/>
                                        </p:tgtEl>
                                        <p:attrNameLst>
                                          <p:attrName>style.visibility</p:attrName>
                                        </p:attrNameLst>
                                      </p:cBhvr>
                                      <p:to>
                                        <p:strVal val="visible"/>
                                      </p:to>
                                    </p:set>
                                    <p:animEffect transition="in" filter="fade">
                                      <p:cBhvr>
                                        <p:cTn id="241" dur="2000"/>
                                        <p:tgtEl>
                                          <p:spTgt spid="1116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8" grpId="0" animBg="1"/>
      <p:bldP spid="111622" grpId="0" animBg="1"/>
      <p:bldP spid="111622" grpId="1" animBg="1"/>
      <p:bldP spid="111623" grpId="0" animBg="1"/>
      <p:bldP spid="111623" grpId="1" animBg="1"/>
      <p:bldP spid="111623" grpId="2" animBg="1"/>
      <p:bldP spid="111623" grpId="3" animBg="1"/>
      <p:bldP spid="111627" grpId="0" animBg="1"/>
      <p:bldP spid="111627" grpId="1" animBg="1"/>
      <p:bldP spid="111631" grpId="0" animBg="1"/>
      <p:bldP spid="111631" grpId="1" animBg="1"/>
      <p:bldP spid="111631" grpId="2" animBg="1"/>
      <p:bldP spid="111632" grpId="0" animBg="1"/>
      <p:bldP spid="111632" grpId="1" animBg="1"/>
      <p:bldP spid="111632" grpId="2" animBg="1"/>
      <p:bldP spid="111633" grpId="0" animBg="1"/>
      <p:bldP spid="111633" grpId="1" animBg="1"/>
      <p:bldP spid="111633" grpId="2" animBg="1"/>
      <p:bldP spid="111634" grpId="0" animBg="1"/>
      <p:bldP spid="111634" grpId="1" animBg="1"/>
      <p:bldP spid="111634" grpId="2" animBg="1"/>
      <p:bldP spid="111643" grpId="0" animBg="1"/>
      <p:bldP spid="111643" grpId="1" animBg="1"/>
      <p:bldP spid="111643" grpId="2" animBg="1"/>
      <p:bldP spid="111644" grpId="0" animBg="1"/>
      <p:bldP spid="111644" grpId="1" animBg="1"/>
      <p:bldP spid="111644" grpId="2" animBg="1"/>
      <p:bldP spid="111645" grpId="0" animBg="1"/>
      <p:bldP spid="111645" grpId="1" animBg="1"/>
      <p:bldP spid="111645" grpId="2" animBg="1"/>
      <p:bldP spid="111646" grpId="0" animBg="1"/>
      <p:bldP spid="111646" grpId="1" animBg="1"/>
      <p:bldP spid="111646" grpId="2" animBg="1"/>
      <p:bldP spid="111647" grpId="0" animBg="1"/>
      <p:bldP spid="111647" grpId="1" animBg="1"/>
      <p:bldP spid="111647" grpId="2" animBg="1"/>
      <p:bldP spid="111648" grpId="0" animBg="1"/>
      <p:bldP spid="111648" grpId="1" animBg="1"/>
      <p:bldP spid="111648" grpId="2" animBg="1"/>
      <p:bldP spid="111649" grpId="0" animBg="1"/>
      <p:bldP spid="111649" grpId="1" animBg="1"/>
      <p:bldP spid="111649" grpId="2" animBg="1"/>
      <p:bldP spid="111650" grpId="0" animBg="1"/>
      <p:bldP spid="111650" grpId="1" animBg="1"/>
      <p:bldP spid="111650" grpId="2" animBg="1"/>
      <p:bldP spid="111652" grpId="0"/>
      <p:bldP spid="111653" grpId="0"/>
      <p:bldP spid="111654" grpId="0"/>
      <p:bldP spid="111655" grpId="0"/>
      <p:bldP spid="111655" grpId="1"/>
      <p:bldP spid="111656" grpId="0"/>
      <p:bldP spid="111656" grpId="1"/>
      <p:bldP spid="111664" grpId="0"/>
      <p:bldP spid="111665" grpId="0" animBg="1"/>
      <p:bldP spid="111665" grpId="1" animBg="1"/>
      <p:bldP spid="111666" grpId="0" animBg="1"/>
      <p:bldP spid="111667" grpId="0" animBg="1"/>
      <p:bldP spid="111668" grpId="0" animBg="1"/>
      <p:bldP spid="111668" grpId="1" animBg="1"/>
      <p:bldP spid="111669" grpId="0" animBg="1"/>
      <p:bldP spid="111669" grpId="1"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 Box 2"/>
          <p:cNvSpPr txBox="1">
            <a:spLocks noChangeArrowheads="1"/>
          </p:cNvSpPr>
          <p:nvPr/>
        </p:nvSpPr>
        <p:spPr bwMode="auto">
          <a:xfrm>
            <a:off x="3348038" y="5622802"/>
            <a:ext cx="2232025" cy="346075"/>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b="1">
                <a:solidFill>
                  <a:srgbClr val="FF3300"/>
                </a:solidFill>
                <a:cs typeface="+mn-cs"/>
              </a:rPr>
              <a:t>Ez dago doituta!</a:t>
            </a:r>
          </a:p>
        </p:txBody>
      </p:sp>
      <p:sp>
        <p:nvSpPr>
          <p:cNvPr id="112643" name="Text Box 3"/>
          <p:cNvSpPr txBox="1">
            <a:spLocks noChangeArrowheads="1"/>
          </p:cNvSpPr>
          <p:nvPr/>
        </p:nvSpPr>
        <p:spPr bwMode="auto">
          <a:xfrm>
            <a:off x="4427538" y="5478340"/>
            <a:ext cx="3609975" cy="6048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700" b="1">
                <a:solidFill>
                  <a:srgbClr val="333399"/>
                </a:solidFill>
                <a:cs typeface="+mn-cs"/>
              </a:rPr>
              <a:t>Oxigeno atomo gutxiago daude</a:t>
            </a:r>
            <a:r>
              <a:rPr lang="eu-ES" sz="1600">
                <a:cs typeface="+mn-cs"/>
              </a:rPr>
              <a:t>, bi ur molekula ipiniko ditugu.</a:t>
            </a:r>
          </a:p>
        </p:txBody>
      </p:sp>
      <p:sp>
        <p:nvSpPr>
          <p:cNvPr id="112644" name="Text Box 4"/>
          <p:cNvSpPr txBox="1">
            <a:spLocks noChangeArrowheads="1"/>
          </p:cNvSpPr>
          <p:nvPr/>
        </p:nvSpPr>
        <p:spPr bwMode="auto">
          <a:xfrm>
            <a:off x="827088" y="5478340"/>
            <a:ext cx="4052887" cy="6048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700" b="1">
                <a:solidFill>
                  <a:srgbClr val="800080"/>
                </a:solidFill>
                <a:cs typeface="+mn-cs"/>
              </a:rPr>
              <a:t>Hidrogeno atomo gutxiago daude</a:t>
            </a:r>
            <a:r>
              <a:rPr lang="eu-ES" sz="1600">
                <a:cs typeface="+mn-cs"/>
              </a:rPr>
              <a:t>, bi partikula edo molekula ipiniko ditugu</a:t>
            </a:r>
          </a:p>
        </p:txBody>
      </p:sp>
      <p:sp>
        <p:nvSpPr>
          <p:cNvPr id="112645" name="Text Box 5"/>
          <p:cNvSpPr txBox="1">
            <a:spLocks noChangeArrowheads="1"/>
          </p:cNvSpPr>
          <p:nvPr/>
        </p:nvSpPr>
        <p:spPr bwMode="auto">
          <a:xfrm>
            <a:off x="3743325" y="5622802"/>
            <a:ext cx="1655763" cy="346075"/>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b="1">
                <a:solidFill>
                  <a:srgbClr val="333399"/>
                </a:solidFill>
                <a:cs typeface="+mn-cs"/>
              </a:rPr>
              <a:t>Doituta!</a:t>
            </a:r>
          </a:p>
        </p:txBody>
      </p:sp>
      <p:sp>
        <p:nvSpPr>
          <p:cNvPr id="112646" name="Rectangle 6"/>
          <p:cNvSpPr>
            <a:spLocks noChangeArrowheads="1"/>
          </p:cNvSpPr>
          <p:nvPr/>
        </p:nvSpPr>
        <p:spPr bwMode="auto">
          <a:xfrm>
            <a:off x="1728788" y="2708275"/>
            <a:ext cx="5686425" cy="1441450"/>
          </a:xfrm>
          <a:prstGeom prst="rect">
            <a:avLst/>
          </a:prstGeom>
          <a:solidFill>
            <a:srgbClr val="FFEAD5"/>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nvGrpSpPr>
          <p:cNvPr id="112647" name="Group 7"/>
          <p:cNvGrpSpPr>
            <a:grpSpLocks/>
          </p:cNvGrpSpPr>
          <p:nvPr/>
        </p:nvGrpSpPr>
        <p:grpSpPr bwMode="auto">
          <a:xfrm>
            <a:off x="2411413" y="3573463"/>
            <a:ext cx="198437" cy="215900"/>
            <a:chOff x="1565" y="2251"/>
            <a:chExt cx="125" cy="136"/>
          </a:xfrm>
        </p:grpSpPr>
        <p:sp>
          <p:nvSpPr>
            <p:cNvPr id="112648" name="Oval 8"/>
            <p:cNvSpPr>
              <a:spLocks noChangeArrowheads="1"/>
            </p:cNvSpPr>
            <p:nvPr/>
          </p:nvSpPr>
          <p:spPr bwMode="auto">
            <a:xfrm rot="16200000">
              <a:off x="1608" y="230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2649" name="Oval 9"/>
            <p:cNvSpPr>
              <a:spLocks noChangeArrowheads="1"/>
            </p:cNvSpPr>
            <p:nvPr/>
          </p:nvSpPr>
          <p:spPr bwMode="auto">
            <a:xfrm rot="16200000">
              <a:off x="1564" y="2252"/>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112650" name="Rectangle 10"/>
          <p:cNvSpPr>
            <a:spLocks noChangeArrowheads="1"/>
          </p:cNvSpPr>
          <p:nvPr/>
        </p:nvSpPr>
        <p:spPr bwMode="auto">
          <a:xfrm>
            <a:off x="1908175" y="4541715"/>
            <a:ext cx="1943100" cy="720725"/>
          </a:xfrm>
          <a:prstGeom prst="rect">
            <a:avLst/>
          </a:prstGeom>
          <a:solidFill>
            <a:srgbClr val="FFD7CD"/>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nvGrpSpPr>
          <p:cNvPr id="112651" name="Group 11"/>
          <p:cNvGrpSpPr>
            <a:grpSpLocks/>
          </p:cNvGrpSpPr>
          <p:nvPr/>
        </p:nvGrpSpPr>
        <p:grpSpPr bwMode="auto">
          <a:xfrm>
            <a:off x="2700338" y="3573463"/>
            <a:ext cx="198437" cy="215900"/>
            <a:chOff x="1701" y="2251"/>
            <a:chExt cx="125" cy="136"/>
          </a:xfrm>
        </p:grpSpPr>
        <p:sp>
          <p:nvSpPr>
            <p:cNvPr id="112652" name="Oval 12"/>
            <p:cNvSpPr>
              <a:spLocks noChangeArrowheads="1"/>
            </p:cNvSpPr>
            <p:nvPr/>
          </p:nvSpPr>
          <p:spPr bwMode="auto">
            <a:xfrm rot="16200000">
              <a:off x="1744" y="230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2653" name="Oval 13"/>
            <p:cNvSpPr>
              <a:spLocks noChangeArrowheads="1"/>
            </p:cNvSpPr>
            <p:nvPr/>
          </p:nvSpPr>
          <p:spPr bwMode="auto">
            <a:xfrm rot="16200000">
              <a:off x="1700" y="2252"/>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112654" name="Oval 14"/>
          <p:cNvSpPr>
            <a:spLocks noChangeArrowheads="1"/>
          </p:cNvSpPr>
          <p:nvPr/>
        </p:nvSpPr>
        <p:spPr bwMode="auto">
          <a:xfrm rot="16200000">
            <a:off x="2697957" y="3575844"/>
            <a:ext cx="131762" cy="12700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2655" name="Oval 15"/>
          <p:cNvSpPr>
            <a:spLocks noChangeArrowheads="1"/>
          </p:cNvSpPr>
          <p:nvPr/>
        </p:nvSpPr>
        <p:spPr bwMode="auto">
          <a:xfrm rot="16200000">
            <a:off x="2769393" y="3659982"/>
            <a:ext cx="131763" cy="12700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2656" name="Oval 16"/>
          <p:cNvSpPr>
            <a:spLocks noChangeArrowheads="1"/>
          </p:cNvSpPr>
          <p:nvPr/>
        </p:nvSpPr>
        <p:spPr bwMode="auto">
          <a:xfrm rot="16200000">
            <a:off x="3995737" y="3606801"/>
            <a:ext cx="182563" cy="182562"/>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nvGrpSpPr>
          <p:cNvPr id="112657" name="Group 17"/>
          <p:cNvGrpSpPr>
            <a:grpSpLocks/>
          </p:cNvGrpSpPr>
          <p:nvPr/>
        </p:nvGrpSpPr>
        <p:grpSpPr bwMode="auto">
          <a:xfrm>
            <a:off x="3856038" y="3540125"/>
            <a:ext cx="322262" cy="249238"/>
            <a:chOff x="2429" y="2230"/>
            <a:chExt cx="203" cy="157"/>
          </a:xfrm>
        </p:grpSpPr>
        <p:sp>
          <p:nvSpPr>
            <p:cNvPr id="112658" name="Oval 18"/>
            <p:cNvSpPr>
              <a:spLocks noChangeArrowheads="1"/>
            </p:cNvSpPr>
            <p:nvPr/>
          </p:nvSpPr>
          <p:spPr bwMode="auto">
            <a:xfrm rot="16200000">
              <a:off x="2429" y="223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2659" name="Oval 19"/>
            <p:cNvSpPr>
              <a:spLocks noChangeArrowheads="1"/>
            </p:cNvSpPr>
            <p:nvPr/>
          </p:nvSpPr>
          <p:spPr bwMode="auto">
            <a:xfrm rot="16200000">
              <a:off x="2517" y="2272"/>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112660" name="Oval 20"/>
          <p:cNvSpPr>
            <a:spLocks noChangeArrowheads="1"/>
          </p:cNvSpPr>
          <p:nvPr/>
        </p:nvSpPr>
        <p:spPr bwMode="auto">
          <a:xfrm rot="16200000">
            <a:off x="3856037" y="3540126"/>
            <a:ext cx="182563" cy="182562"/>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nvGrpSpPr>
          <p:cNvPr id="112661" name="Group 21"/>
          <p:cNvGrpSpPr>
            <a:grpSpLocks/>
          </p:cNvGrpSpPr>
          <p:nvPr/>
        </p:nvGrpSpPr>
        <p:grpSpPr bwMode="auto">
          <a:xfrm>
            <a:off x="6516688" y="3540125"/>
            <a:ext cx="284162" cy="249238"/>
            <a:chOff x="3189" y="3150"/>
            <a:chExt cx="179" cy="157"/>
          </a:xfrm>
        </p:grpSpPr>
        <p:sp>
          <p:nvSpPr>
            <p:cNvPr id="112662" name="Oval 22"/>
            <p:cNvSpPr>
              <a:spLocks noChangeArrowheads="1"/>
            </p:cNvSpPr>
            <p:nvPr/>
          </p:nvSpPr>
          <p:spPr bwMode="auto">
            <a:xfrm rot="16200000">
              <a:off x="3192" y="315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2663" name="Oval 23"/>
            <p:cNvSpPr>
              <a:spLocks noChangeArrowheads="1"/>
            </p:cNvSpPr>
            <p:nvPr/>
          </p:nvSpPr>
          <p:spPr bwMode="auto">
            <a:xfrm rot="16200000">
              <a:off x="3287" y="316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2664" name="Oval 24"/>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12665" name="Group 25"/>
          <p:cNvGrpSpPr>
            <a:grpSpLocks/>
          </p:cNvGrpSpPr>
          <p:nvPr/>
        </p:nvGrpSpPr>
        <p:grpSpPr bwMode="auto">
          <a:xfrm>
            <a:off x="6877050" y="3540125"/>
            <a:ext cx="284163" cy="249238"/>
            <a:chOff x="3189" y="3150"/>
            <a:chExt cx="179" cy="157"/>
          </a:xfrm>
        </p:grpSpPr>
        <p:sp>
          <p:nvSpPr>
            <p:cNvPr id="112666" name="Oval 26"/>
            <p:cNvSpPr>
              <a:spLocks noChangeArrowheads="1"/>
            </p:cNvSpPr>
            <p:nvPr/>
          </p:nvSpPr>
          <p:spPr bwMode="auto">
            <a:xfrm rot="16200000">
              <a:off x="3192" y="315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2667" name="Oval 27"/>
            <p:cNvSpPr>
              <a:spLocks noChangeArrowheads="1"/>
            </p:cNvSpPr>
            <p:nvPr/>
          </p:nvSpPr>
          <p:spPr bwMode="auto">
            <a:xfrm rot="16200000">
              <a:off x="3287" y="3167"/>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2668" name="Oval 28"/>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112669" name="Rectangle 29"/>
          <p:cNvSpPr>
            <a:spLocks noChangeArrowheads="1"/>
          </p:cNvSpPr>
          <p:nvPr/>
        </p:nvSpPr>
        <p:spPr bwMode="auto">
          <a:xfrm>
            <a:off x="5292725" y="4541715"/>
            <a:ext cx="1943100" cy="72072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2670" name="Oval 30"/>
          <p:cNvSpPr>
            <a:spLocks noChangeArrowheads="1"/>
          </p:cNvSpPr>
          <p:nvPr/>
        </p:nvSpPr>
        <p:spPr bwMode="auto">
          <a:xfrm rot="16200000">
            <a:off x="2480468" y="3659982"/>
            <a:ext cx="131763" cy="12700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2671" name="Oval 31"/>
          <p:cNvSpPr>
            <a:spLocks noChangeArrowheads="1"/>
          </p:cNvSpPr>
          <p:nvPr/>
        </p:nvSpPr>
        <p:spPr bwMode="auto">
          <a:xfrm rot="16200000">
            <a:off x="2409032" y="3575844"/>
            <a:ext cx="131762" cy="12700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2672" name="Oval 32"/>
          <p:cNvSpPr>
            <a:spLocks noChangeArrowheads="1"/>
          </p:cNvSpPr>
          <p:nvPr/>
        </p:nvSpPr>
        <p:spPr bwMode="auto">
          <a:xfrm rot="16200000">
            <a:off x="6521450" y="3540125"/>
            <a:ext cx="182563" cy="182563"/>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2673" name="Oval 33"/>
          <p:cNvSpPr>
            <a:spLocks noChangeArrowheads="1"/>
          </p:cNvSpPr>
          <p:nvPr/>
        </p:nvSpPr>
        <p:spPr bwMode="auto">
          <a:xfrm rot="16200000">
            <a:off x="6671469" y="3566319"/>
            <a:ext cx="131762" cy="12700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2674" name="Oval 34"/>
          <p:cNvSpPr>
            <a:spLocks noChangeArrowheads="1"/>
          </p:cNvSpPr>
          <p:nvPr/>
        </p:nvSpPr>
        <p:spPr bwMode="auto">
          <a:xfrm rot="16200000">
            <a:off x="6514306" y="3659982"/>
            <a:ext cx="131763" cy="12700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2675" name="Oval 35"/>
          <p:cNvSpPr>
            <a:spLocks noChangeArrowheads="1"/>
          </p:cNvSpPr>
          <p:nvPr/>
        </p:nvSpPr>
        <p:spPr bwMode="auto">
          <a:xfrm rot="16200000">
            <a:off x="6881812" y="3540126"/>
            <a:ext cx="182563" cy="182562"/>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2676" name="Oval 36"/>
          <p:cNvSpPr>
            <a:spLocks noChangeArrowheads="1"/>
          </p:cNvSpPr>
          <p:nvPr/>
        </p:nvSpPr>
        <p:spPr bwMode="auto">
          <a:xfrm rot="16200000">
            <a:off x="7031832" y="3566319"/>
            <a:ext cx="131762" cy="12700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2677" name="Oval 37"/>
          <p:cNvSpPr>
            <a:spLocks noChangeArrowheads="1"/>
          </p:cNvSpPr>
          <p:nvPr/>
        </p:nvSpPr>
        <p:spPr bwMode="auto">
          <a:xfrm rot="16200000">
            <a:off x="6874668" y="3659982"/>
            <a:ext cx="131763" cy="12700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2678" name="Line 38"/>
          <p:cNvSpPr>
            <a:spLocks noChangeShapeType="1"/>
          </p:cNvSpPr>
          <p:nvPr/>
        </p:nvSpPr>
        <p:spPr bwMode="auto">
          <a:xfrm>
            <a:off x="4932363" y="3068638"/>
            <a:ext cx="1433512" cy="0"/>
          </a:xfrm>
          <a:prstGeom prst="line">
            <a:avLst/>
          </a:prstGeom>
          <a:noFill/>
          <a:ln w="28575">
            <a:solidFill>
              <a:srgbClr val="CC00CC"/>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12679" name="Text Box 39"/>
          <p:cNvSpPr txBox="1">
            <a:spLocks noChangeArrowheads="1"/>
          </p:cNvSpPr>
          <p:nvPr/>
        </p:nvSpPr>
        <p:spPr bwMode="auto">
          <a:xfrm>
            <a:off x="2555875" y="2876550"/>
            <a:ext cx="4333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CC3300"/>
                </a:solidFill>
                <a:cs typeface="+mn-cs"/>
              </a:rPr>
              <a:t>H</a:t>
            </a:r>
            <a:r>
              <a:rPr lang="eu-ES" b="1" baseline="-25000">
                <a:solidFill>
                  <a:srgbClr val="CC3300"/>
                </a:solidFill>
                <a:cs typeface="+mn-cs"/>
              </a:rPr>
              <a:t>2</a:t>
            </a:r>
            <a:endParaRPr lang="eu-ES" b="1">
              <a:solidFill>
                <a:srgbClr val="CC3300"/>
              </a:solidFill>
              <a:cs typeface="+mn-cs"/>
            </a:endParaRPr>
          </a:p>
        </p:txBody>
      </p:sp>
      <p:sp>
        <p:nvSpPr>
          <p:cNvPr id="112680" name="Text Box 40"/>
          <p:cNvSpPr txBox="1">
            <a:spLocks noChangeArrowheads="1"/>
          </p:cNvSpPr>
          <p:nvPr/>
        </p:nvSpPr>
        <p:spPr bwMode="auto">
          <a:xfrm>
            <a:off x="3779838" y="2876550"/>
            <a:ext cx="4460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CC3300"/>
                </a:solidFill>
                <a:cs typeface="+mn-cs"/>
              </a:rPr>
              <a:t>O</a:t>
            </a:r>
            <a:r>
              <a:rPr lang="eu-ES" b="1" baseline="-25000">
                <a:solidFill>
                  <a:srgbClr val="CC3300"/>
                </a:solidFill>
                <a:cs typeface="+mn-cs"/>
              </a:rPr>
              <a:t>2</a:t>
            </a:r>
            <a:endParaRPr lang="eu-ES" b="1">
              <a:solidFill>
                <a:srgbClr val="CC3300"/>
              </a:solidFill>
              <a:cs typeface="+mn-cs"/>
            </a:endParaRPr>
          </a:p>
        </p:txBody>
      </p:sp>
      <p:sp>
        <p:nvSpPr>
          <p:cNvPr id="112681" name="Text Box 41"/>
          <p:cNvSpPr txBox="1">
            <a:spLocks noChangeArrowheads="1"/>
          </p:cNvSpPr>
          <p:nvPr/>
        </p:nvSpPr>
        <p:spPr bwMode="auto">
          <a:xfrm>
            <a:off x="6659563" y="2876550"/>
            <a:ext cx="6111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008000"/>
                </a:solidFill>
                <a:cs typeface="+mn-cs"/>
              </a:rPr>
              <a:t>H</a:t>
            </a:r>
            <a:r>
              <a:rPr lang="eu-ES" b="1" baseline="-25000">
                <a:solidFill>
                  <a:srgbClr val="008000"/>
                </a:solidFill>
                <a:cs typeface="+mn-cs"/>
              </a:rPr>
              <a:t>2</a:t>
            </a:r>
            <a:r>
              <a:rPr lang="eu-ES" b="1">
                <a:solidFill>
                  <a:srgbClr val="008000"/>
                </a:solidFill>
                <a:cs typeface="+mn-cs"/>
              </a:rPr>
              <a:t>O</a:t>
            </a:r>
          </a:p>
        </p:txBody>
      </p:sp>
      <p:sp>
        <p:nvSpPr>
          <p:cNvPr id="112682" name="Text Box 42"/>
          <p:cNvSpPr txBox="1">
            <a:spLocks noChangeArrowheads="1"/>
          </p:cNvSpPr>
          <p:nvPr/>
        </p:nvSpPr>
        <p:spPr bwMode="auto">
          <a:xfrm>
            <a:off x="6443663" y="288448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008000"/>
                </a:solidFill>
                <a:cs typeface="+mn-cs"/>
              </a:rPr>
              <a:t>2</a:t>
            </a:r>
          </a:p>
        </p:txBody>
      </p:sp>
      <p:sp>
        <p:nvSpPr>
          <p:cNvPr id="112683" name="Text Box 43"/>
          <p:cNvSpPr txBox="1">
            <a:spLocks noChangeArrowheads="1"/>
          </p:cNvSpPr>
          <p:nvPr/>
        </p:nvSpPr>
        <p:spPr bwMode="auto">
          <a:xfrm>
            <a:off x="2339975" y="287655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CC3300"/>
                </a:solidFill>
                <a:cs typeface="+mn-cs"/>
              </a:rPr>
              <a:t>2</a:t>
            </a:r>
          </a:p>
        </p:txBody>
      </p:sp>
      <p:sp>
        <p:nvSpPr>
          <p:cNvPr id="112684" name="Text Box 44"/>
          <p:cNvSpPr txBox="1">
            <a:spLocks noChangeArrowheads="1"/>
          </p:cNvSpPr>
          <p:nvPr/>
        </p:nvSpPr>
        <p:spPr bwMode="auto">
          <a:xfrm>
            <a:off x="2339975" y="919163"/>
            <a:ext cx="4803775" cy="3698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dirty="0">
                <a:cs typeface="+mn-cs"/>
              </a:rPr>
              <a:t>Ekuazio kimikoa idatzi eta doitu egingo dugu</a:t>
            </a:r>
          </a:p>
        </p:txBody>
      </p:sp>
      <p:grpSp>
        <p:nvGrpSpPr>
          <p:cNvPr id="112685" name="Group 45"/>
          <p:cNvGrpSpPr>
            <a:grpSpLocks/>
          </p:cNvGrpSpPr>
          <p:nvPr/>
        </p:nvGrpSpPr>
        <p:grpSpPr bwMode="auto">
          <a:xfrm>
            <a:off x="1728788" y="1412875"/>
            <a:ext cx="5686425" cy="754063"/>
            <a:chOff x="1089" y="899"/>
            <a:chExt cx="3582" cy="475"/>
          </a:xfrm>
        </p:grpSpPr>
        <p:sp>
          <p:nvSpPr>
            <p:cNvPr id="112686" name="Rectangle 46"/>
            <p:cNvSpPr>
              <a:spLocks noChangeArrowheads="1"/>
            </p:cNvSpPr>
            <p:nvPr/>
          </p:nvSpPr>
          <p:spPr bwMode="auto">
            <a:xfrm>
              <a:off x="1089" y="899"/>
              <a:ext cx="3582" cy="475"/>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2687" name="Text Box 47"/>
            <p:cNvSpPr txBox="1">
              <a:spLocks noChangeArrowheads="1"/>
            </p:cNvSpPr>
            <p:nvPr/>
          </p:nvSpPr>
          <p:spPr bwMode="auto">
            <a:xfrm>
              <a:off x="1156" y="1024"/>
              <a:ext cx="902" cy="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700" b="1">
                  <a:solidFill>
                    <a:srgbClr val="CC3300"/>
                  </a:solidFill>
                  <a:cs typeface="+mn-cs"/>
                </a:rPr>
                <a:t>dihidrogeno</a:t>
              </a:r>
            </a:p>
          </p:txBody>
        </p:sp>
        <p:sp>
          <p:nvSpPr>
            <p:cNvPr id="112688" name="Text Box 48"/>
            <p:cNvSpPr txBox="1">
              <a:spLocks noChangeArrowheads="1"/>
            </p:cNvSpPr>
            <p:nvPr/>
          </p:nvSpPr>
          <p:spPr bwMode="auto">
            <a:xfrm>
              <a:off x="2245" y="1024"/>
              <a:ext cx="759" cy="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700" b="1">
                  <a:solidFill>
                    <a:srgbClr val="CC3300"/>
                  </a:solidFill>
                  <a:cs typeface="+mn-cs"/>
                </a:rPr>
                <a:t>dioxigeno</a:t>
              </a:r>
            </a:p>
          </p:txBody>
        </p:sp>
        <p:sp>
          <p:nvSpPr>
            <p:cNvPr id="112689" name="Line 49"/>
            <p:cNvSpPr>
              <a:spLocks noChangeShapeType="1"/>
            </p:cNvSpPr>
            <p:nvPr/>
          </p:nvSpPr>
          <p:spPr bwMode="auto">
            <a:xfrm>
              <a:off x="3107" y="1162"/>
              <a:ext cx="903" cy="0"/>
            </a:xfrm>
            <a:prstGeom prst="line">
              <a:avLst/>
            </a:prstGeom>
            <a:noFill/>
            <a:ln w="28575">
              <a:solidFill>
                <a:srgbClr val="CC00CC"/>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12690" name="Text Box 50"/>
            <p:cNvSpPr txBox="1">
              <a:spLocks noChangeArrowheads="1"/>
            </p:cNvSpPr>
            <p:nvPr/>
          </p:nvSpPr>
          <p:spPr bwMode="auto">
            <a:xfrm>
              <a:off x="4105" y="1024"/>
              <a:ext cx="328" cy="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700" b="1">
                  <a:solidFill>
                    <a:srgbClr val="008000"/>
                  </a:solidFill>
                  <a:cs typeface="+mn-cs"/>
                </a:rPr>
                <a:t>ura</a:t>
              </a:r>
            </a:p>
          </p:txBody>
        </p:sp>
        <p:sp>
          <p:nvSpPr>
            <p:cNvPr id="112691" name="Text Box 51"/>
            <p:cNvSpPr txBox="1">
              <a:spLocks noChangeArrowheads="1"/>
            </p:cNvSpPr>
            <p:nvPr/>
          </p:nvSpPr>
          <p:spPr bwMode="auto">
            <a:xfrm>
              <a:off x="2037" y="1024"/>
              <a:ext cx="19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600" b="1">
                  <a:solidFill>
                    <a:srgbClr val="CC3300"/>
                  </a:solidFill>
                  <a:cs typeface="+mn-cs"/>
                </a:rPr>
                <a:t>+</a:t>
              </a:r>
            </a:p>
          </p:txBody>
        </p:sp>
      </p:grpSp>
      <p:sp>
        <p:nvSpPr>
          <p:cNvPr id="112692" name="Text Box 52"/>
          <p:cNvSpPr txBox="1">
            <a:spLocks noChangeArrowheads="1"/>
          </p:cNvSpPr>
          <p:nvPr/>
        </p:nvSpPr>
        <p:spPr bwMode="auto">
          <a:xfrm>
            <a:off x="3276600" y="287496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CC3300"/>
                </a:solidFill>
                <a:cs typeface="+mn-cs"/>
              </a:rPr>
              <a:t>+</a:t>
            </a:r>
          </a:p>
        </p:txBody>
      </p:sp>
      <p:pic>
        <p:nvPicPr>
          <p:cNvPr id="5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1985059"/>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12684"/>
                                        </p:tgtEl>
                                        <p:attrNameLst>
                                          <p:attrName>style.visibility</p:attrName>
                                        </p:attrNameLst>
                                      </p:cBhvr>
                                      <p:to>
                                        <p:strVal val="visible"/>
                                      </p:to>
                                    </p:set>
                                    <p:animEffect transition="in" filter="wipe(up)">
                                      <p:cBhvr>
                                        <p:cTn id="7" dur="500"/>
                                        <p:tgtEl>
                                          <p:spTgt spid="112684"/>
                                        </p:tgtEl>
                                      </p:cBhvr>
                                    </p:animEffect>
                                  </p:childTnLst>
                                </p:cTn>
                              </p:par>
                            </p:childTnLst>
                          </p:cTn>
                        </p:par>
                        <p:par>
                          <p:cTn id="8" fill="hold" nodeType="afterGroup">
                            <p:stCondLst>
                              <p:cond delay="500"/>
                            </p:stCondLst>
                            <p:childTnLst>
                              <p:par>
                                <p:cTn id="9" presetID="23" presetClass="entr" presetSubtype="16" fill="hold" nodeType="afterEffect">
                                  <p:stCondLst>
                                    <p:cond delay="0"/>
                                  </p:stCondLst>
                                  <p:childTnLst>
                                    <p:set>
                                      <p:cBhvr>
                                        <p:cTn id="10" dur="1" fill="hold">
                                          <p:stCondLst>
                                            <p:cond delay="0"/>
                                          </p:stCondLst>
                                        </p:cTn>
                                        <p:tgtEl>
                                          <p:spTgt spid="112685"/>
                                        </p:tgtEl>
                                        <p:attrNameLst>
                                          <p:attrName>style.visibility</p:attrName>
                                        </p:attrNameLst>
                                      </p:cBhvr>
                                      <p:to>
                                        <p:strVal val="visible"/>
                                      </p:to>
                                    </p:set>
                                    <p:anim calcmode="lin" valueType="num">
                                      <p:cBhvr>
                                        <p:cTn id="11" dur="500" fill="hold"/>
                                        <p:tgtEl>
                                          <p:spTgt spid="112685"/>
                                        </p:tgtEl>
                                        <p:attrNameLst>
                                          <p:attrName>ppt_w</p:attrName>
                                        </p:attrNameLst>
                                      </p:cBhvr>
                                      <p:tavLst>
                                        <p:tav tm="0">
                                          <p:val>
                                            <p:fltVal val="0"/>
                                          </p:val>
                                        </p:tav>
                                        <p:tav tm="100000">
                                          <p:val>
                                            <p:strVal val="#ppt_w"/>
                                          </p:val>
                                        </p:tav>
                                      </p:tavLst>
                                    </p:anim>
                                    <p:anim calcmode="lin" valueType="num">
                                      <p:cBhvr>
                                        <p:cTn id="12" dur="500" fill="hold"/>
                                        <p:tgtEl>
                                          <p:spTgt spid="112685"/>
                                        </p:tgtEl>
                                        <p:attrNameLst>
                                          <p:attrName>ppt_h</p:attrName>
                                        </p:attrNameLst>
                                      </p:cBhvr>
                                      <p:tavLst>
                                        <p:tav tm="0">
                                          <p:val>
                                            <p:fltVal val="0"/>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2646"/>
                                        </p:tgtEl>
                                        <p:attrNameLst>
                                          <p:attrName>style.visibility</p:attrName>
                                        </p:attrNameLst>
                                      </p:cBhvr>
                                      <p:to>
                                        <p:strVal val="visible"/>
                                      </p:to>
                                    </p:set>
                                    <p:animEffect transition="in" filter="fade">
                                      <p:cBhvr>
                                        <p:cTn id="17" dur="2000"/>
                                        <p:tgtEl>
                                          <p:spTgt spid="112646"/>
                                        </p:tgtEl>
                                      </p:cBhvr>
                                    </p:animEffect>
                                  </p:childTnLst>
                                </p:cTn>
                              </p:par>
                            </p:childTnLst>
                          </p:cTn>
                        </p:par>
                        <p:par>
                          <p:cTn id="18" fill="hold" nodeType="afterGroup">
                            <p:stCondLst>
                              <p:cond delay="2000"/>
                            </p:stCondLst>
                            <p:childTnLst>
                              <p:par>
                                <p:cTn id="19" presetID="2" presetClass="entr" presetSubtype="4" fill="hold" grpId="0" nodeType="afterEffect">
                                  <p:stCondLst>
                                    <p:cond delay="0"/>
                                  </p:stCondLst>
                                  <p:childTnLst>
                                    <p:set>
                                      <p:cBhvr>
                                        <p:cTn id="20" dur="1" fill="hold">
                                          <p:stCondLst>
                                            <p:cond delay="0"/>
                                          </p:stCondLst>
                                        </p:cTn>
                                        <p:tgtEl>
                                          <p:spTgt spid="112679"/>
                                        </p:tgtEl>
                                        <p:attrNameLst>
                                          <p:attrName>style.visibility</p:attrName>
                                        </p:attrNameLst>
                                      </p:cBhvr>
                                      <p:to>
                                        <p:strVal val="visible"/>
                                      </p:to>
                                    </p:set>
                                    <p:anim calcmode="lin" valueType="num">
                                      <p:cBhvr additive="base">
                                        <p:cTn id="21" dur="500" fill="hold"/>
                                        <p:tgtEl>
                                          <p:spTgt spid="112679"/>
                                        </p:tgtEl>
                                        <p:attrNameLst>
                                          <p:attrName>ppt_x</p:attrName>
                                        </p:attrNameLst>
                                      </p:cBhvr>
                                      <p:tavLst>
                                        <p:tav tm="0">
                                          <p:val>
                                            <p:strVal val="#ppt_x"/>
                                          </p:val>
                                        </p:tav>
                                        <p:tav tm="100000">
                                          <p:val>
                                            <p:strVal val="#ppt_x"/>
                                          </p:val>
                                        </p:tav>
                                      </p:tavLst>
                                    </p:anim>
                                    <p:anim calcmode="lin" valueType="num">
                                      <p:cBhvr additive="base">
                                        <p:cTn id="22" dur="500" fill="hold"/>
                                        <p:tgtEl>
                                          <p:spTgt spid="112679"/>
                                        </p:tgtEl>
                                        <p:attrNameLst>
                                          <p:attrName>ppt_y</p:attrName>
                                        </p:attrNameLst>
                                      </p:cBhvr>
                                      <p:tavLst>
                                        <p:tav tm="0">
                                          <p:val>
                                            <p:strVal val="1+#ppt_h/2"/>
                                          </p:val>
                                        </p:tav>
                                        <p:tav tm="100000">
                                          <p:val>
                                            <p:strVal val="#ppt_y"/>
                                          </p:val>
                                        </p:tav>
                                      </p:tavLst>
                                    </p:anim>
                                  </p:childTnLst>
                                </p:cTn>
                              </p:par>
                            </p:childTnLst>
                          </p:cTn>
                        </p:par>
                        <p:par>
                          <p:cTn id="23" fill="hold" nodeType="afterGroup">
                            <p:stCondLst>
                              <p:cond delay="2500"/>
                            </p:stCondLst>
                            <p:childTnLst>
                              <p:par>
                                <p:cTn id="24" presetID="23" presetClass="entr" presetSubtype="16" fill="hold" grpId="0" nodeType="afterEffect">
                                  <p:stCondLst>
                                    <p:cond delay="0"/>
                                  </p:stCondLst>
                                  <p:childTnLst>
                                    <p:set>
                                      <p:cBhvr>
                                        <p:cTn id="25" dur="1" fill="hold">
                                          <p:stCondLst>
                                            <p:cond delay="0"/>
                                          </p:stCondLst>
                                        </p:cTn>
                                        <p:tgtEl>
                                          <p:spTgt spid="112692"/>
                                        </p:tgtEl>
                                        <p:attrNameLst>
                                          <p:attrName>style.visibility</p:attrName>
                                        </p:attrNameLst>
                                      </p:cBhvr>
                                      <p:to>
                                        <p:strVal val="visible"/>
                                      </p:to>
                                    </p:set>
                                    <p:anim calcmode="lin" valueType="num">
                                      <p:cBhvr>
                                        <p:cTn id="26" dur="500" fill="hold"/>
                                        <p:tgtEl>
                                          <p:spTgt spid="112692"/>
                                        </p:tgtEl>
                                        <p:attrNameLst>
                                          <p:attrName>ppt_w</p:attrName>
                                        </p:attrNameLst>
                                      </p:cBhvr>
                                      <p:tavLst>
                                        <p:tav tm="0">
                                          <p:val>
                                            <p:fltVal val="0"/>
                                          </p:val>
                                        </p:tav>
                                        <p:tav tm="100000">
                                          <p:val>
                                            <p:strVal val="#ppt_w"/>
                                          </p:val>
                                        </p:tav>
                                      </p:tavLst>
                                    </p:anim>
                                    <p:anim calcmode="lin" valueType="num">
                                      <p:cBhvr>
                                        <p:cTn id="27" dur="500" fill="hold"/>
                                        <p:tgtEl>
                                          <p:spTgt spid="112692"/>
                                        </p:tgtEl>
                                        <p:attrNameLst>
                                          <p:attrName>ppt_h</p:attrName>
                                        </p:attrNameLst>
                                      </p:cBhvr>
                                      <p:tavLst>
                                        <p:tav tm="0">
                                          <p:val>
                                            <p:fltVal val="0"/>
                                          </p:val>
                                        </p:tav>
                                        <p:tav tm="100000">
                                          <p:val>
                                            <p:strVal val="#ppt_h"/>
                                          </p:val>
                                        </p:tav>
                                      </p:tavLst>
                                    </p:anim>
                                  </p:childTnLst>
                                </p:cTn>
                              </p:par>
                            </p:childTnLst>
                          </p:cTn>
                        </p:par>
                        <p:par>
                          <p:cTn id="28" fill="hold" nodeType="afterGroup">
                            <p:stCondLst>
                              <p:cond delay="3000"/>
                            </p:stCondLst>
                            <p:childTnLst>
                              <p:par>
                                <p:cTn id="29" presetID="2" presetClass="entr" presetSubtype="4" fill="hold" grpId="0" nodeType="afterEffect">
                                  <p:stCondLst>
                                    <p:cond delay="0"/>
                                  </p:stCondLst>
                                  <p:childTnLst>
                                    <p:set>
                                      <p:cBhvr>
                                        <p:cTn id="30" dur="1" fill="hold">
                                          <p:stCondLst>
                                            <p:cond delay="0"/>
                                          </p:stCondLst>
                                        </p:cTn>
                                        <p:tgtEl>
                                          <p:spTgt spid="112680"/>
                                        </p:tgtEl>
                                        <p:attrNameLst>
                                          <p:attrName>style.visibility</p:attrName>
                                        </p:attrNameLst>
                                      </p:cBhvr>
                                      <p:to>
                                        <p:strVal val="visible"/>
                                      </p:to>
                                    </p:set>
                                    <p:anim calcmode="lin" valueType="num">
                                      <p:cBhvr additive="base">
                                        <p:cTn id="31" dur="500" fill="hold"/>
                                        <p:tgtEl>
                                          <p:spTgt spid="112680"/>
                                        </p:tgtEl>
                                        <p:attrNameLst>
                                          <p:attrName>ppt_x</p:attrName>
                                        </p:attrNameLst>
                                      </p:cBhvr>
                                      <p:tavLst>
                                        <p:tav tm="0">
                                          <p:val>
                                            <p:strVal val="#ppt_x"/>
                                          </p:val>
                                        </p:tav>
                                        <p:tav tm="100000">
                                          <p:val>
                                            <p:strVal val="#ppt_x"/>
                                          </p:val>
                                        </p:tav>
                                      </p:tavLst>
                                    </p:anim>
                                    <p:anim calcmode="lin" valueType="num">
                                      <p:cBhvr additive="base">
                                        <p:cTn id="32" dur="500" fill="hold"/>
                                        <p:tgtEl>
                                          <p:spTgt spid="112680"/>
                                        </p:tgtEl>
                                        <p:attrNameLst>
                                          <p:attrName>ppt_y</p:attrName>
                                        </p:attrNameLst>
                                      </p:cBhvr>
                                      <p:tavLst>
                                        <p:tav tm="0">
                                          <p:val>
                                            <p:strVal val="1+#ppt_h/2"/>
                                          </p:val>
                                        </p:tav>
                                        <p:tav tm="100000">
                                          <p:val>
                                            <p:strVal val="#ppt_y"/>
                                          </p:val>
                                        </p:tav>
                                      </p:tavLst>
                                    </p:anim>
                                  </p:childTnLst>
                                </p:cTn>
                              </p:par>
                            </p:childTnLst>
                          </p:cTn>
                        </p:par>
                        <p:par>
                          <p:cTn id="33" fill="hold" nodeType="afterGroup">
                            <p:stCondLst>
                              <p:cond delay="3500"/>
                            </p:stCondLst>
                            <p:childTnLst>
                              <p:par>
                                <p:cTn id="34" presetID="22" presetClass="entr" presetSubtype="8" fill="hold" nodeType="afterEffect">
                                  <p:stCondLst>
                                    <p:cond delay="0"/>
                                  </p:stCondLst>
                                  <p:childTnLst>
                                    <p:set>
                                      <p:cBhvr>
                                        <p:cTn id="35" dur="1" fill="hold">
                                          <p:stCondLst>
                                            <p:cond delay="0"/>
                                          </p:stCondLst>
                                        </p:cTn>
                                        <p:tgtEl>
                                          <p:spTgt spid="112678"/>
                                        </p:tgtEl>
                                        <p:attrNameLst>
                                          <p:attrName>style.visibility</p:attrName>
                                        </p:attrNameLst>
                                      </p:cBhvr>
                                      <p:to>
                                        <p:strVal val="visible"/>
                                      </p:to>
                                    </p:set>
                                    <p:animEffect transition="in" filter="wipe(left)">
                                      <p:cBhvr>
                                        <p:cTn id="36" dur="500"/>
                                        <p:tgtEl>
                                          <p:spTgt spid="112678"/>
                                        </p:tgtEl>
                                      </p:cBhvr>
                                    </p:animEffect>
                                  </p:childTnLst>
                                </p:cTn>
                              </p:par>
                            </p:childTnLst>
                          </p:cTn>
                        </p:par>
                        <p:par>
                          <p:cTn id="37" fill="hold" nodeType="afterGroup">
                            <p:stCondLst>
                              <p:cond delay="4000"/>
                            </p:stCondLst>
                            <p:childTnLst>
                              <p:par>
                                <p:cTn id="38" presetID="2" presetClass="entr" presetSubtype="4" fill="hold" grpId="0" nodeType="afterEffect">
                                  <p:stCondLst>
                                    <p:cond delay="0"/>
                                  </p:stCondLst>
                                  <p:childTnLst>
                                    <p:set>
                                      <p:cBhvr>
                                        <p:cTn id="39" dur="1" fill="hold">
                                          <p:stCondLst>
                                            <p:cond delay="0"/>
                                          </p:stCondLst>
                                        </p:cTn>
                                        <p:tgtEl>
                                          <p:spTgt spid="112681"/>
                                        </p:tgtEl>
                                        <p:attrNameLst>
                                          <p:attrName>style.visibility</p:attrName>
                                        </p:attrNameLst>
                                      </p:cBhvr>
                                      <p:to>
                                        <p:strVal val="visible"/>
                                      </p:to>
                                    </p:set>
                                    <p:anim calcmode="lin" valueType="num">
                                      <p:cBhvr additive="base">
                                        <p:cTn id="40" dur="500" fill="hold"/>
                                        <p:tgtEl>
                                          <p:spTgt spid="112681"/>
                                        </p:tgtEl>
                                        <p:attrNameLst>
                                          <p:attrName>ppt_x</p:attrName>
                                        </p:attrNameLst>
                                      </p:cBhvr>
                                      <p:tavLst>
                                        <p:tav tm="0">
                                          <p:val>
                                            <p:strVal val="#ppt_x"/>
                                          </p:val>
                                        </p:tav>
                                        <p:tav tm="100000">
                                          <p:val>
                                            <p:strVal val="#ppt_x"/>
                                          </p:val>
                                        </p:tav>
                                      </p:tavLst>
                                    </p:anim>
                                    <p:anim calcmode="lin" valueType="num">
                                      <p:cBhvr additive="base">
                                        <p:cTn id="41" dur="500" fill="hold"/>
                                        <p:tgtEl>
                                          <p:spTgt spid="112681"/>
                                        </p:tgtEl>
                                        <p:attrNameLst>
                                          <p:attrName>ppt_y</p:attrName>
                                        </p:attrNameLst>
                                      </p:cBhvr>
                                      <p:tavLst>
                                        <p:tav tm="0">
                                          <p:val>
                                            <p:strVal val="1+#ppt_h/2"/>
                                          </p:val>
                                        </p:tav>
                                        <p:tav tm="100000">
                                          <p:val>
                                            <p:strVal val="#ppt_y"/>
                                          </p:val>
                                        </p:tav>
                                      </p:tavLst>
                                    </p:anim>
                                  </p:childTnLst>
                                </p:cTn>
                              </p:par>
                            </p:childTnLst>
                          </p:cTn>
                        </p:par>
                        <p:par>
                          <p:cTn id="42" fill="hold" nodeType="afterGroup">
                            <p:stCondLst>
                              <p:cond delay="4500"/>
                            </p:stCondLst>
                            <p:childTnLst>
                              <p:par>
                                <p:cTn id="43" presetID="10" presetClass="entr" presetSubtype="0" fill="hold" nodeType="afterEffect">
                                  <p:stCondLst>
                                    <p:cond delay="0"/>
                                  </p:stCondLst>
                                  <p:childTnLst>
                                    <p:set>
                                      <p:cBhvr>
                                        <p:cTn id="44" dur="1" fill="hold">
                                          <p:stCondLst>
                                            <p:cond delay="0"/>
                                          </p:stCondLst>
                                        </p:cTn>
                                        <p:tgtEl>
                                          <p:spTgt spid="112665"/>
                                        </p:tgtEl>
                                        <p:attrNameLst>
                                          <p:attrName>style.visibility</p:attrName>
                                        </p:attrNameLst>
                                      </p:cBhvr>
                                      <p:to>
                                        <p:strVal val="visible"/>
                                      </p:to>
                                    </p:set>
                                    <p:animEffect transition="in" filter="fade">
                                      <p:cBhvr>
                                        <p:cTn id="45" dur="2000"/>
                                        <p:tgtEl>
                                          <p:spTgt spid="112665"/>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12676"/>
                                        </p:tgtEl>
                                        <p:attrNameLst>
                                          <p:attrName>style.visibility</p:attrName>
                                        </p:attrNameLst>
                                      </p:cBhvr>
                                      <p:to>
                                        <p:strVal val="visible"/>
                                      </p:to>
                                    </p:set>
                                    <p:animEffect transition="in" filter="fade">
                                      <p:cBhvr>
                                        <p:cTn id="48" dur="2000"/>
                                        <p:tgtEl>
                                          <p:spTgt spid="112676"/>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12675"/>
                                        </p:tgtEl>
                                        <p:attrNameLst>
                                          <p:attrName>style.visibility</p:attrName>
                                        </p:attrNameLst>
                                      </p:cBhvr>
                                      <p:to>
                                        <p:strVal val="visible"/>
                                      </p:to>
                                    </p:set>
                                    <p:animEffect transition="in" filter="fade">
                                      <p:cBhvr>
                                        <p:cTn id="51" dur="2000"/>
                                        <p:tgtEl>
                                          <p:spTgt spid="112675"/>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12677"/>
                                        </p:tgtEl>
                                        <p:attrNameLst>
                                          <p:attrName>style.visibility</p:attrName>
                                        </p:attrNameLst>
                                      </p:cBhvr>
                                      <p:to>
                                        <p:strVal val="visible"/>
                                      </p:to>
                                    </p:set>
                                    <p:animEffect transition="in" filter="fade">
                                      <p:cBhvr>
                                        <p:cTn id="54" dur="2000"/>
                                        <p:tgtEl>
                                          <p:spTgt spid="112677"/>
                                        </p:tgtEl>
                                      </p:cBhvr>
                                    </p:animEffect>
                                  </p:childTnLst>
                                </p:cTn>
                              </p:par>
                              <p:par>
                                <p:cTn id="55" presetID="10" presetClass="entr" presetSubtype="0" fill="hold" nodeType="withEffect">
                                  <p:stCondLst>
                                    <p:cond delay="0"/>
                                  </p:stCondLst>
                                  <p:childTnLst>
                                    <p:set>
                                      <p:cBhvr>
                                        <p:cTn id="56" dur="1" fill="hold">
                                          <p:stCondLst>
                                            <p:cond delay="0"/>
                                          </p:stCondLst>
                                        </p:cTn>
                                        <p:tgtEl>
                                          <p:spTgt spid="112657"/>
                                        </p:tgtEl>
                                        <p:attrNameLst>
                                          <p:attrName>style.visibility</p:attrName>
                                        </p:attrNameLst>
                                      </p:cBhvr>
                                      <p:to>
                                        <p:strVal val="visible"/>
                                      </p:to>
                                    </p:set>
                                    <p:animEffect transition="in" filter="fade">
                                      <p:cBhvr>
                                        <p:cTn id="57" dur="2000"/>
                                        <p:tgtEl>
                                          <p:spTgt spid="112657"/>
                                        </p:tgtEl>
                                      </p:cBhvr>
                                    </p:animEffect>
                                  </p:childTnLst>
                                </p:cTn>
                              </p:par>
                              <p:par>
                                <p:cTn id="58" presetID="10" presetClass="entr" presetSubtype="0" fill="hold" nodeType="withEffect">
                                  <p:stCondLst>
                                    <p:cond delay="0"/>
                                  </p:stCondLst>
                                  <p:childTnLst>
                                    <p:set>
                                      <p:cBhvr>
                                        <p:cTn id="59" dur="1" fill="hold">
                                          <p:stCondLst>
                                            <p:cond delay="0"/>
                                          </p:stCondLst>
                                        </p:cTn>
                                        <p:tgtEl>
                                          <p:spTgt spid="112651"/>
                                        </p:tgtEl>
                                        <p:attrNameLst>
                                          <p:attrName>style.visibility</p:attrName>
                                        </p:attrNameLst>
                                      </p:cBhvr>
                                      <p:to>
                                        <p:strVal val="visible"/>
                                      </p:to>
                                    </p:set>
                                    <p:animEffect transition="in" filter="fade">
                                      <p:cBhvr>
                                        <p:cTn id="60" dur="2000"/>
                                        <p:tgtEl>
                                          <p:spTgt spid="112651"/>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12656"/>
                                        </p:tgtEl>
                                        <p:attrNameLst>
                                          <p:attrName>style.visibility</p:attrName>
                                        </p:attrNameLst>
                                      </p:cBhvr>
                                      <p:to>
                                        <p:strVal val="visible"/>
                                      </p:to>
                                    </p:set>
                                    <p:animEffect transition="in" filter="fade">
                                      <p:cBhvr>
                                        <p:cTn id="63" dur="2000"/>
                                        <p:tgtEl>
                                          <p:spTgt spid="112656"/>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12660"/>
                                        </p:tgtEl>
                                        <p:attrNameLst>
                                          <p:attrName>style.visibility</p:attrName>
                                        </p:attrNameLst>
                                      </p:cBhvr>
                                      <p:to>
                                        <p:strVal val="visible"/>
                                      </p:to>
                                    </p:set>
                                    <p:animEffect transition="in" filter="fade">
                                      <p:cBhvr>
                                        <p:cTn id="66" dur="2000"/>
                                        <p:tgtEl>
                                          <p:spTgt spid="112660"/>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112655"/>
                                        </p:tgtEl>
                                        <p:attrNameLst>
                                          <p:attrName>style.visibility</p:attrName>
                                        </p:attrNameLst>
                                      </p:cBhvr>
                                      <p:to>
                                        <p:strVal val="visible"/>
                                      </p:to>
                                    </p:set>
                                    <p:animEffect transition="in" filter="fade">
                                      <p:cBhvr>
                                        <p:cTn id="69" dur="2000"/>
                                        <p:tgtEl>
                                          <p:spTgt spid="112655"/>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112654"/>
                                        </p:tgtEl>
                                        <p:attrNameLst>
                                          <p:attrName>style.visibility</p:attrName>
                                        </p:attrNameLst>
                                      </p:cBhvr>
                                      <p:to>
                                        <p:strVal val="visible"/>
                                      </p:to>
                                    </p:set>
                                    <p:animEffect transition="in" filter="fade">
                                      <p:cBhvr>
                                        <p:cTn id="72" dur="2000"/>
                                        <p:tgtEl>
                                          <p:spTgt spid="112654"/>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12650"/>
                                        </p:tgtEl>
                                        <p:attrNameLst>
                                          <p:attrName>style.visibility</p:attrName>
                                        </p:attrNameLst>
                                      </p:cBhvr>
                                      <p:to>
                                        <p:strVal val="visible"/>
                                      </p:to>
                                    </p:set>
                                    <p:animEffect transition="in" filter="fade">
                                      <p:cBhvr>
                                        <p:cTn id="77" dur="2000"/>
                                        <p:tgtEl>
                                          <p:spTgt spid="112650"/>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112669"/>
                                        </p:tgtEl>
                                        <p:attrNameLst>
                                          <p:attrName>style.visibility</p:attrName>
                                        </p:attrNameLst>
                                      </p:cBhvr>
                                      <p:to>
                                        <p:strVal val="visible"/>
                                      </p:to>
                                    </p:set>
                                    <p:animEffect transition="in" filter="fade">
                                      <p:cBhvr>
                                        <p:cTn id="80" dur="2000"/>
                                        <p:tgtEl>
                                          <p:spTgt spid="112669"/>
                                        </p:tgtEl>
                                      </p:cBhvr>
                                    </p:animEffect>
                                  </p:childTnLst>
                                </p:cTn>
                              </p:par>
                            </p:childTnLst>
                          </p:cTn>
                        </p:par>
                        <p:par>
                          <p:cTn id="81" fill="hold" nodeType="afterGroup">
                            <p:stCondLst>
                              <p:cond delay="2000"/>
                            </p:stCondLst>
                            <p:childTnLst>
                              <p:par>
                                <p:cTn id="82" presetID="50" presetClass="path" presetSubtype="0" accel="50000" decel="50000" fill="hold" grpId="1" nodeType="afterEffect">
                                  <p:stCondLst>
                                    <p:cond delay="0"/>
                                  </p:stCondLst>
                                  <p:childTnLst>
                                    <p:animMotion origin="layout" path="M 4.72222E-6 3.33333E-6 L -0.08698 3.33333E-6 C -0.12605 3.33333E-6 -0.17379 0.06389 -0.17379 0.11643 L -0.17379 0.23333 " pathEditMode="relative" rAng="0" ptsTypes="FfFF">
                                      <p:cBhvr>
                                        <p:cTn id="83" dur="2000" fill="hold"/>
                                        <p:tgtEl>
                                          <p:spTgt spid="112676"/>
                                        </p:tgtEl>
                                        <p:attrNameLst>
                                          <p:attrName>ppt_x</p:attrName>
                                          <p:attrName>ppt_y</p:attrName>
                                        </p:attrNameLst>
                                      </p:cBhvr>
                                      <p:rCtr x="-8698" y="11667"/>
                                    </p:animMotion>
                                  </p:childTnLst>
                                </p:cTn>
                              </p:par>
                              <p:par>
                                <p:cTn id="84" presetID="50" presetClass="path" presetSubtype="0" accel="50000" decel="50000" fill="hold" grpId="1" nodeType="withEffect">
                                  <p:stCondLst>
                                    <p:cond delay="0"/>
                                  </p:stCondLst>
                                  <p:childTnLst>
                                    <p:animMotion origin="layout" path="M 2.22222E-6 -4.07407E-6 L -0.06268 -4.07407E-6 C -0.0908 -4.07407E-6 -0.12518 0.06019 -0.12518 0.10949 L -0.12518 0.21968 " pathEditMode="relative" rAng="0" ptsTypes="FfFF">
                                      <p:cBhvr>
                                        <p:cTn id="85" dur="2000" fill="hold"/>
                                        <p:tgtEl>
                                          <p:spTgt spid="112677"/>
                                        </p:tgtEl>
                                        <p:attrNameLst>
                                          <p:attrName>ppt_x</p:attrName>
                                          <p:attrName>ppt_y</p:attrName>
                                        </p:attrNameLst>
                                      </p:cBhvr>
                                      <p:rCtr x="-6267" y="10972"/>
                                    </p:animMotion>
                                  </p:childTnLst>
                                </p:cTn>
                              </p:par>
                              <p:par>
                                <p:cTn id="86" presetID="50" presetClass="path" presetSubtype="0" accel="50000" decel="50000" fill="hold" grpId="1" nodeType="withEffect">
                                  <p:stCondLst>
                                    <p:cond delay="0"/>
                                  </p:stCondLst>
                                  <p:childTnLst>
                                    <p:animMotion origin="layout" path="M 0.0 1.85185E-6 L -0.01319 1.85185E-6 C -0.01927 1.85185E-6 -0.02622 0.06389 -0.02622 0.1162 L -0.02622 0.2331 " pathEditMode="relative" rAng="0" ptsTypes="FfFF">
                                      <p:cBhvr>
                                        <p:cTn id="87" dur="2000" fill="hold"/>
                                        <p:tgtEl>
                                          <p:spTgt spid="112675"/>
                                        </p:tgtEl>
                                        <p:attrNameLst>
                                          <p:attrName>ppt_x</p:attrName>
                                          <p:attrName>ppt_y</p:attrName>
                                        </p:attrNameLst>
                                      </p:cBhvr>
                                      <p:rCtr x="-1319" y="11644"/>
                                    </p:animMotion>
                                  </p:childTnLst>
                                </p:cTn>
                              </p:par>
                              <p:par>
                                <p:cTn id="88" presetID="50" presetClass="path" presetSubtype="0" accel="50000" decel="50000" fill="hold" grpId="1" nodeType="withEffect">
                                  <p:stCondLst>
                                    <p:cond delay="0"/>
                                  </p:stCondLst>
                                  <p:childTnLst>
                                    <p:animMotion origin="layout" path="M 5.E-6 -3.7037E-7 L -0.02466 -3.7037E-7 C -0.03577 -3.7037E-7 -0.0493 0.06157 -0.0493 0.11157 L -0.0493 0.22338 " pathEditMode="relative" rAng="0" ptsTypes="FfFF">
                                      <p:cBhvr>
                                        <p:cTn id="89" dur="2000" fill="hold"/>
                                        <p:tgtEl>
                                          <p:spTgt spid="112656"/>
                                        </p:tgtEl>
                                        <p:attrNameLst>
                                          <p:attrName>ppt_x</p:attrName>
                                          <p:attrName>ppt_y</p:attrName>
                                        </p:attrNameLst>
                                      </p:cBhvr>
                                      <p:rCtr x="-2465" y="11157"/>
                                    </p:animMotion>
                                  </p:childTnLst>
                                </p:cTn>
                              </p:par>
                              <p:par>
                                <p:cTn id="90" presetID="50" presetClass="path" presetSubtype="0" accel="50000" decel="50000" fill="hold" grpId="1" nodeType="withEffect">
                                  <p:stCondLst>
                                    <p:cond delay="0"/>
                                  </p:stCondLst>
                                  <p:childTnLst>
                                    <p:animMotion origin="layout" path="M 2.77778E-6 1.85185E-6 L -0.03282 1.85185E-6 C -0.04757 1.85185E-6 -0.06545 0.06412 -0.06545 0.11643 L -0.06545 0.2331 " pathEditMode="relative" rAng="0" ptsTypes="FfFF">
                                      <p:cBhvr>
                                        <p:cTn id="91" dur="2000" fill="hold"/>
                                        <p:tgtEl>
                                          <p:spTgt spid="112660"/>
                                        </p:tgtEl>
                                        <p:attrNameLst>
                                          <p:attrName>ppt_x</p:attrName>
                                          <p:attrName>ppt_y</p:attrName>
                                        </p:attrNameLst>
                                      </p:cBhvr>
                                      <p:rCtr x="-3281" y="11644"/>
                                    </p:animMotion>
                                  </p:childTnLst>
                                </p:cTn>
                              </p:par>
                              <p:par>
                                <p:cTn id="92" presetID="50" presetClass="path" presetSubtype="0" accel="50000" decel="50000" fill="hold" grpId="1" nodeType="withEffect">
                                  <p:stCondLst>
                                    <p:cond delay="0"/>
                                  </p:stCondLst>
                                  <p:childTnLst>
                                    <p:animMotion origin="layout" path="M 3.05556E-6 4.44444E-6 L -0.03507 4.44444E-6 C -0.05087 4.44444E-6 -0.06997 0.06388 -0.06997 0.11597 L -0.06997 0.23194 " pathEditMode="relative" rAng="0" ptsTypes="FfFF">
                                      <p:cBhvr>
                                        <p:cTn id="93" dur="2000" fill="hold"/>
                                        <p:tgtEl>
                                          <p:spTgt spid="112654"/>
                                        </p:tgtEl>
                                        <p:attrNameLst>
                                          <p:attrName>ppt_x</p:attrName>
                                          <p:attrName>ppt_y</p:attrName>
                                        </p:attrNameLst>
                                      </p:cBhvr>
                                      <p:rCtr x="-3507" y="11597"/>
                                    </p:animMotion>
                                  </p:childTnLst>
                                </p:cTn>
                              </p:par>
                              <p:par>
                                <p:cTn id="94" presetID="50" presetClass="path" presetSubtype="0" accel="50000" decel="50000" fill="hold" grpId="1" nodeType="withEffect">
                                  <p:stCondLst>
                                    <p:cond delay="0"/>
                                  </p:stCondLst>
                                  <p:childTnLst>
                                    <p:animMotion origin="layout" path="M 5.55556E-7 -4.07407E-6 L -0.02361 -4.07407E-6 C -0.03403 -4.07407E-6 -0.04635 0.06065 -0.04635 0.11019 L -0.04635 0.22061 " pathEditMode="relative" rAng="0" ptsTypes="FfFF">
                                      <p:cBhvr>
                                        <p:cTn id="95" dur="2000" fill="hold"/>
                                        <p:tgtEl>
                                          <p:spTgt spid="112655"/>
                                        </p:tgtEl>
                                        <p:attrNameLst>
                                          <p:attrName>ppt_x</p:attrName>
                                          <p:attrName>ppt_y</p:attrName>
                                        </p:attrNameLst>
                                      </p:cBhvr>
                                      <p:rCtr x="-2326" y="11019"/>
                                    </p:animMotion>
                                  </p:childTnLst>
                                </p:cTn>
                              </p:par>
                            </p:childTnLst>
                          </p:cTn>
                        </p:par>
                        <p:par>
                          <p:cTn id="96" fill="hold" nodeType="afterGroup">
                            <p:stCondLst>
                              <p:cond delay="4000"/>
                            </p:stCondLst>
                            <p:childTnLst>
                              <p:par>
                                <p:cTn id="97" presetID="23" presetClass="entr" presetSubtype="16" fill="hold" grpId="0" nodeType="afterEffect">
                                  <p:stCondLst>
                                    <p:cond delay="0"/>
                                  </p:stCondLst>
                                  <p:childTnLst>
                                    <p:set>
                                      <p:cBhvr>
                                        <p:cTn id="98" dur="1" fill="hold">
                                          <p:stCondLst>
                                            <p:cond delay="0"/>
                                          </p:stCondLst>
                                        </p:cTn>
                                        <p:tgtEl>
                                          <p:spTgt spid="112642"/>
                                        </p:tgtEl>
                                        <p:attrNameLst>
                                          <p:attrName>style.visibility</p:attrName>
                                        </p:attrNameLst>
                                      </p:cBhvr>
                                      <p:to>
                                        <p:strVal val="visible"/>
                                      </p:to>
                                    </p:set>
                                    <p:anim calcmode="lin" valueType="num">
                                      <p:cBhvr>
                                        <p:cTn id="99" dur="500" fill="hold"/>
                                        <p:tgtEl>
                                          <p:spTgt spid="112642"/>
                                        </p:tgtEl>
                                        <p:attrNameLst>
                                          <p:attrName>ppt_w</p:attrName>
                                        </p:attrNameLst>
                                      </p:cBhvr>
                                      <p:tavLst>
                                        <p:tav tm="0">
                                          <p:val>
                                            <p:fltVal val="0"/>
                                          </p:val>
                                        </p:tav>
                                        <p:tav tm="100000">
                                          <p:val>
                                            <p:strVal val="#ppt_w"/>
                                          </p:val>
                                        </p:tav>
                                      </p:tavLst>
                                    </p:anim>
                                    <p:anim calcmode="lin" valueType="num">
                                      <p:cBhvr>
                                        <p:cTn id="100" dur="500" fill="hold"/>
                                        <p:tgtEl>
                                          <p:spTgt spid="112642"/>
                                        </p:tgtEl>
                                        <p:attrNameLst>
                                          <p:attrName>ppt_h</p:attrName>
                                        </p:attrNameLst>
                                      </p:cBhvr>
                                      <p:tavLst>
                                        <p:tav tm="0">
                                          <p:val>
                                            <p:fltVal val="0"/>
                                          </p:val>
                                        </p:tav>
                                        <p:tav tm="100000">
                                          <p:val>
                                            <p:strVal val="#ppt_h"/>
                                          </p:val>
                                        </p:tav>
                                      </p:tavLst>
                                    </p:anim>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0" presetClass="exit" presetSubtype="0" fill="hold" grpId="1" nodeType="clickEffect">
                                  <p:stCondLst>
                                    <p:cond delay="0"/>
                                  </p:stCondLst>
                                  <p:childTnLst>
                                    <p:animEffect transition="out" filter="fade">
                                      <p:cBhvr>
                                        <p:cTn id="104" dur="2000"/>
                                        <p:tgtEl>
                                          <p:spTgt spid="112642"/>
                                        </p:tgtEl>
                                      </p:cBhvr>
                                    </p:animEffect>
                                    <p:set>
                                      <p:cBhvr>
                                        <p:cTn id="105" dur="1" fill="hold">
                                          <p:stCondLst>
                                            <p:cond delay="1999"/>
                                          </p:stCondLst>
                                        </p:cTn>
                                        <p:tgtEl>
                                          <p:spTgt spid="112642"/>
                                        </p:tgtEl>
                                        <p:attrNameLst>
                                          <p:attrName>style.visibility</p:attrName>
                                        </p:attrNameLst>
                                      </p:cBhvr>
                                      <p:to>
                                        <p:strVal val="hidden"/>
                                      </p:to>
                                    </p:set>
                                  </p:childTnLst>
                                </p:cTn>
                              </p:par>
                            </p:childTnLst>
                          </p:cTn>
                        </p:par>
                        <p:par>
                          <p:cTn id="106" fill="hold" nodeType="afterGroup">
                            <p:stCondLst>
                              <p:cond delay="2000"/>
                            </p:stCondLst>
                            <p:childTnLst>
                              <p:par>
                                <p:cTn id="107" presetID="23" presetClass="entr" presetSubtype="16" fill="hold" grpId="0" nodeType="afterEffect">
                                  <p:stCondLst>
                                    <p:cond delay="0"/>
                                  </p:stCondLst>
                                  <p:childTnLst>
                                    <p:set>
                                      <p:cBhvr>
                                        <p:cTn id="108" dur="1" fill="hold">
                                          <p:stCondLst>
                                            <p:cond delay="0"/>
                                          </p:stCondLst>
                                        </p:cTn>
                                        <p:tgtEl>
                                          <p:spTgt spid="112643"/>
                                        </p:tgtEl>
                                        <p:attrNameLst>
                                          <p:attrName>style.visibility</p:attrName>
                                        </p:attrNameLst>
                                      </p:cBhvr>
                                      <p:to>
                                        <p:strVal val="visible"/>
                                      </p:to>
                                    </p:set>
                                    <p:anim calcmode="lin" valueType="num">
                                      <p:cBhvr>
                                        <p:cTn id="109" dur="500" fill="hold"/>
                                        <p:tgtEl>
                                          <p:spTgt spid="112643"/>
                                        </p:tgtEl>
                                        <p:attrNameLst>
                                          <p:attrName>ppt_w</p:attrName>
                                        </p:attrNameLst>
                                      </p:cBhvr>
                                      <p:tavLst>
                                        <p:tav tm="0">
                                          <p:val>
                                            <p:fltVal val="0"/>
                                          </p:val>
                                        </p:tav>
                                        <p:tav tm="100000">
                                          <p:val>
                                            <p:strVal val="#ppt_w"/>
                                          </p:val>
                                        </p:tav>
                                      </p:tavLst>
                                    </p:anim>
                                    <p:anim calcmode="lin" valueType="num">
                                      <p:cBhvr>
                                        <p:cTn id="110" dur="500" fill="hold"/>
                                        <p:tgtEl>
                                          <p:spTgt spid="112643"/>
                                        </p:tgtEl>
                                        <p:attrNameLst>
                                          <p:attrName>ppt_h</p:attrName>
                                        </p:attrNameLst>
                                      </p:cBhvr>
                                      <p:tavLst>
                                        <p:tav tm="0">
                                          <p:val>
                                            <p:fltVal val="0"/>
                                          </p:val>
                                        </p:tav>
                                        <p:tav tm="100000">
                                          <p:val>
                                            <p:strVal val="#ppt_h"/>
                                          </p:val>
                                        </p:tav>
                                      </p:tavLst>
                                    </p:anim>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2" presetClass="entr" presetSubtype="4" fill="hold" grpId="0" nodeType="clickEffect">
                                  <p:stCondLst>
                                    <p:cond delay="0"/>
                                  </p:stCondLst>
                                  <p:childTnLst>
                                    <p:set>
                                      <p:cBhvr>
                                        <p:cTn id="114" dur="1" fill="hold">
                                          <p:stCondLst>
                                            <p:cond delay="0"/>
                                          </p:stCondLst>
                                        </p:cTn>
                                        <p:tgtEl>
                                          <p:spTgt spid="112682"/>
                                        </p:tgtEl>
                                        <p:attrNameLst>
                                          <p:attrName>style.visibility</p:attrName>
                                        </p:attrNameLst>
                                      </p:cBhvr>
                                      <p:to>
                                        <p:strVal val="visible"/>
                                      </p:to>
                                    </p:set>
                                    <p:animEffect transition="in" filter="wipe(down)">
                                      <p:cBhvr>
                                        <p:cTn id="115" dur="500"/>
                                        <p:tgtEl>
                                          <p:spTgt spid="112682"/>
                                        </p:tgtEl>
                                      </p:cBhvr>
                                    </p:animEffect>
                                  </p:childTnLst>
                                </p:cTn>
                              </p:par>
                            </p:childTnLst>
                          </p:cTn>
                        </p:par>
                        <p:par>
                          <p:cTn id="116" fill="hold" nodeType="afterGroup">
                            <p:stCondLst>
                              <p:cond delay="500"/>
                            </p:stCondLst>
                            <p:childTnLst>
                              <p:par>
                                <p:cTn id="117" presetID="35" presetClass="emph" presetSubtype="0" repeatCount="4000" fill="hold" grpId="1" nodeType="afterEffect">
                                  <p:stCondLst>
                                    <p:cond delay="0"/>
                                  </p:stCondLst>
                                  <p:childTnLst>
                                    <p:anim calcmode="discrete" valueType="str">
                                      <p:cBhvr>
                                        <p:cTn id="118" dur="1000" fill="hold"/>
                                        <p:tgtEl>
                                          <p:spTgt spid="112682"/>
                                        </p:tgtEl>
                                        <p:attrNameLst>
                                          <p:attrName>style.visibility</p:attrName>
                                        </p:attrNameLst>
                                      </p:cBhvr>
                                      <p:tavLst>
                                        <p:tav tm="0">
                                          <p:val>
                                            <p:strVal val="hidden"/>
                                          </p:val>
                                        </p:tav>
                                        <p:tav tm="50000">
                                          <p:val>
                                            <p:strVal val="visible"/>
                                          </p:val>
                                        </p:tav>
                                      </p:tavLst>
                                    </p:anim>
                                  </p:childTnLst>
                                </p:cTn>
                              </p:par>
                            </p:childTnLst>
                          </p:cTn>
                        </p:par>
                        <p:par>
                          <p:cTn id="119" fill="hold" nodeType="afterGroup">
                            <p:stCondLst>
                              <p:cond delay="4500"/>
                            </p:stCondLst>
                            <p:childTnLst>
                              <p:par>
                                <p:cTn id="120" presetID="10" presetClass="entr" presetSubtype="0" fill="hold" nodeType="afterEffect">
                                  <p:stCondLst>
                                    <p:cond delay="0"/>
                                  </p:stCondLst>
                                  <p:childTnLst>
                                    <p:set>
                                      <p:cBhvr>
                                        <p:cTn id="121" dur="1" fill="hold">
                                          <p:stCondLst>
                                            <p:cond delay="0"/>
                                          </p:stCondLst>
                                        </p:cTn>
                                        <p:tgtEl>
                                          <p:spTgt spid="112661"/>
                                        </p:tgtEl>
                                        <p:attrNameLst>
                                          <p:attrName>style.visibility</p:attrName>
                                        </p:attrNameLst>
                                      </p:cBhvr>
                                      <p:to>
                                        <p:strVal val="visible"/>
                                      </p:to>
                                    </p:set>
                                    <p:animEffect transition="in" filter="fade">
                                      <p:cBhvr>
                                        <p:cTn id="122" dur="2000"/>
                                        <p:tgtEl>
                                          <p:spTgt spid="112661"/>
                                        </p:tgtEl>
                                      </p:cBhvr>
                                    </p:animEffect>
                                  </p:childTnLst>
                                </p:cTn>
                              </p:par>
                              <p:par>
                                <p:cTn id="123" presetID="10" presetClass="entr" presetSubtype="0" fill="hold" grpId="0" nodeType="withEffect">
                                  <p:stCondLst>
                                    <p:cond delay="0"/>
                                  </p:stCondLst>
                                  <p:childTnLst>
                                    <p:set>
                                      <p:cBhvr>
                                        <p:cTn id="124" dur="1" fill="hold">
                                          <p:stCondLst>
                                            <p:cond delay="0"/>
                                          </p:stCondLst>
                                        </p:cTn>
                                        <p:tgtEl>
                                          <p:spTgt spid="112672"/>
                                        </p:tgtEl>
                                        <p:attrNameLst>
                                          <p:attrName>style.visibility</p:attrName>
                                        </p:attrNameLst>
                                      </p:cBhvr>
                                      <p:to>
                                        <p:strVal val="visible"/>
                                      </p:to>
                                    </p:set>
                                    <p:animEffect transition="in" filter="fade">
                                      <p:cBhvr>
                                        <p:cTn id="125" dur="2000"/>
                                        <p:tgtEl>
                                          <p:spTgt spid="112672"/>
                                        </p:tgtEl>
                                      </p:cBhvr>
                                    </p:animEffect>
                                  </p:childTnLst>
                                </p:cTn>
                              </p:par>
                              <p:par>
                                <p:cTn id="126" presetID="10" presetClass="entr" presetSubtype="0" fill="hold" grpId="0" nodeType="withEffect">
                                  <p:stCondLst>
                                    <p:cond delay="0"/>
                                  </p:stCondLst>
                                  <p:childTnLst>
                                    <p:set>
                                      <p:cBhvr>
                                        <p:cTn id="127" dur="1" fill="hold">
                                          <p:stCondLst>
                                            <p:cond delay="0"/>
                                          </p:stCondLst>
                                        </p:cTn>
                                        <p:tgtEl>
                                          <p:spTgt spid="112673"/>
                                        </p:tgtEl>
                                        <p:attrNameLst>
                                          <p:attrName>style.visibility</p:attrName>
                                        </p:attrNameLst>
                                      </p:cBhvr>
                                      <p:to>
                                        <p:strVal val="visible"/>
                                      </p:to>
                                    </p:set>
                                    <p:animEffect transition="in" filter="fade">
                                      <p:cBhvr>
                                        <p:cTn id="128" dur="2000"/>
                                        <p:tgtEl>
                                          <p:spTgt spid="112673"/>
                                        </p:tgtEl>
                                      </p:cBhvr>
                                    </p:animEffect>
                                  </p:childTnLst>
                                </p:cTn>
                              </p:par>
                              <p:par>
                                <p:cTn id="129" presetID="10" presetClass="entr" presetSubtype="0" fill="hold" grpId="0" nodeType="withEffect">
                                  <p:stCondLst>
                                    <p:cond delay="0"/>
                                  </p:stCondLst>
                                  <p:childTnLst>
                                    <p:set>
                                      <p:cBhvr>
                                        <p:cTn id="130" dur="1" fill="hold">
                                          <p:stCondLst>
                                            <p:cond delay="0"/>
                                          </p:stCondLst>
                                        </p:cTn>
                                        <p:tgtEl>
                                          <p:spTgt spid="112674"/>
                                        </p:tgtEl>
                                        <p:attrNameLst>
                                          <p:attrName>style.visibility</p:attrName>
                                        </p:attrNameLst>
                                      </p:cBhvr>
                                      <p:to>
                                        <p:strVal val="visible"/>
                                      </p:to>
                                    </p:set>
                                    <p:animEffect transition="in" filter="fade">
                                      <p:cBhvr>
                                        <p:cTn id="131" dur="2000"/>
                                        <p:tgtEl>
                                          <p:spTgt spid="112674"/>
                                        </p:tgtEl>
                                      </p:cBhvr>
                                    </p:animEffect>
                                  </p:childTnLst>
                                </p:cTn>
                              </p:par>
                            </p:childTnLst>
                          </p:cTn>
                        </p:par>
                        <p:par>
                          <p:cTn id="132" fill="hold" nodeType="afterGroup">
                            <p:stCondLst>
                              <p:cond delay="6500"/>
                            </p:stCondLst>
                            <p:childTnLst>
                              <p:par>
                                <p:cTn id="133" presetID="50" presetClass="path" presetSubtype="0" accel="50000" decel="50000" fill="hold" grpId="1" nodeType="afterEffect">
                                  <p:stCondLst>
                                    <p:cond delay="0"/>
                                  </p:stCondLst>
                                  <p:childTnLst>
                                    <p:animMotion origin="layout" path="M -2.77778E-7 1.85185E-6 L 0.02222 1.85185E-6 C 0.03229 1.85185E-6 0.04462 0.06412 0.04462 0.11643 L 0.04462 0.2331 " pathEditMode="relative" rAng="0" ptsTypes="FfFF">
                                      <p:cBhvr>
                                        <p:cTn id="134" dur="2000" fill="hold"/>
                                        <p:tgtEl>
                                          <p:spTgt spid="112672"/>
                                        </p:tgtEl>
                                        <p:attrNameLst>
                                          <p:attrName>ppt_x</p:attrName>
                                          <p:attrName>ppt_y</p:attrName>
                                        </p:attrNameLst>
                                      </p:cBhvr>
                                      <p:rCtr x="2222" y="11644"/>
                                    </p:animMotion>
                                  </p:childTnLst>
                                </p:cTn>
                              </p:par>
                              <p:par>
                                <p:cTn id="135" presetID="50" presetClass="path" presetSubtype="0" accel="50000" decel="50000" fill="hold" grpId="1" nodeType="withEffect">
                                  <p:stCondLst>
                                    <p:cond delay="0"/>
                                  </p:stCondLst>
                                  <p:childTnLst>
                                    <p:animMotion origin="layout" path="M 1.94444E-6 -4.07407E-6 L -0.02709 -4.07407E-6 C -0.03924 -4.07407E-6 -0.05417 0.06042 -0.05417 0.10973 L -0.05417 0.21968 " pathEditMode="relative" rAng="0" ptsTypes="FfFF">
                                      <p:cBhvr>
                                        <p:cTn id="136" dur="2000" fill="hold"/>
                                        <p:tgtEl>
                                          <p:spTgt spid="112674"/>
                                        </p:tgtEl>
                                        <p:attrNameLst>
                                          <p:attrName>ppt_x</p:attrName>
                                          <p:attrName>ppt_y</p:attrName>
                                        </p:attrNameLst>
                                      </p:cBhvr>
                                      <p:rCtr x="-2708" y="10972"/>
                                    </p:animMotion>
                                  </p:childTnLst>
                                </p:cTn>
                              </p:par>
                              <p:par>
                                <p:cTn id="137" presetID="50" presetClass="path" presetSubtype="0" accel="50000" decel="50000" fill="hold" grpId="1" nodeType="withEffect">
                                  <p:stCondLst>
                                    <p:cond delay="0"/>
                                  </p:stCondLst>
                                  <p:childTnLst>
                                    <p:animMotion origin="layout" path="M 4.44444E-6 3.33333E-6 L -0.01997 3.33333E-6 C -0.029 3.33333E-6 -0.03993 0.06412 -0.03993 0.11643 L -0.03993 0.23333 " pathEditMode="relative" rAng="0" ptsTypes="FfFF">
                                      <p:cBhvr>
                                        <p:cTn id="138" dur="2000" fill="hold"/>
                                        <p:tgtEl>
                                          <p:spTgt spid="112673"/>
                                        </p:tgtEl>
                                        <p:attrNameLst>
                                          <p:attrName>ppt_x</p:attrName>
                                          <p:attrName>ppt_y</p:attrName>
                                        </p:attrNameLst>
                                      </p:cBhvr>
                                      <p:rCtr x="-1997" y="11667"/>
                                    </p:animMotion>
                                  </p:childTnLst>
                                </p:cTn>
                              </p:par>
                            </p:childTnLst>
                          </p:cTn>
                        </p:par>
                        <p:par>
                          <p:cTn id="139" fill="hold" nodeType="afterGroup">
                            <p:stCondLst>
                              <p:cond delay="8500"/>
                            </p:stCondLst>
                            <p:childTnLst>
                              <p:par>
                                <p:cTn id="140" presetID="10" presetClass="exit" presetSubtype="0" fill="hold" grpId="1" nodeType="afterEffect">
                                  <p:stCondLst>
                                    <p:cond delay="0"/>
                                  </p:stCondLst>
                                  <p:childTnLst>
                                    <p:animEffect transition="out" filter="fade">
                                      <p:cBhvr>
                                        <p:cTn id="141" dur="2000"/>
                                        <p:tgtEl>
                                          <p:spTgt spid="112643"/>
                                        </p:tgtEl>
                                      </p:cBhvr>
                                    </p:animEffect>
                                    <p:set>
                                      <p:cBhvr>
                                        <p:cTn id="142" dur="1" fill="hold">
                                          <p:stCondLst>
                                            <p:cond delay="1999"/>
                                          </p:stCondLst>
                                        </p:cTn>
                                        <p:tgtEl>
                                          <p:spTgt spid="112643"/>
                                        </p:tgtEl>
                                        <p:attrNameLst>
                                          <p:attrName>style.visibility</p:attrName>
                                        </p:attrNameLst>
                                      </p:cBhvr>
                                      <p:to>
                                        <p:strVal val="hidden"/>
                                      </p:to>
                                    </p:set>
                                  </p:childTnLst>
                                </p:cTn>
                              </p:par>
                            </p:childTnLst>
                          </p:cTn>
                        </p:par>
                        <p:par>
                          <p:cTn id="143" fill="hold" nodeType="afterGroup">
                            <p:stCondLst>
                              <p:cond delay="10500"/>
                            </p:stCondLst>
                            <p:childTnLst>
                              <p:par>
                                <p:cTn id="144" presetID="10" presetClass="entr" presetSubtype="0" fill="hold" grpId="2" nodeType="afterEffect">
                                  <p:stCondLst>
                                    <p:cond delay="0"/>
                                  </p:stCondLst>
                                  <p:childTnLst>
                                    <p:set>
                                      <p:cBhvr>
                                        <p:cTn id="145" dur="1" fill="hold">
                                          <p:stCondLst>
                                            <p:cond delay="0"/>
                                          </p:stCondLst>
                                        </p:cTn>
                                        <p:tgtEl>
                                          <p:spTgt spid="112642"/>
                                        </p:tgtEl>
                                        <p:attrNameLst>
                                          <p:attrName>style.visibility</p:attrName>
                                        </p:attrNameLst>
                                      </p:cBhvr>
                                      <p:to>
                                        <p:strVal val="visible"/>
                                      </p:to>
                                    </p:set>
                                    <p:animEffect transition="in" filter="fade">
                                      <p:cBhvr>
                                        <p:cTn id="146" dur="2000"/>
                                        <p:tgtEl>
                                          <p:spTgt spid="112642"/>
                                        </p:tgtEl>
                                      </p:cBhvr>
                                    </p:animEffect>
                                  </p:childTnLst>
                                </p:cTn>
                              </p:par>
                            </p:childTnLst>
                          </p:cTn>
                        </p:par>
                      </p:childTnLst>
                    </p:cTn>
                  </p:par>
                  <p:par>
                    <p:cTn id="147" fill="hold" nodeType="clickPar">
                      <p:stCondLst>
                        <p:cond delay="indefinite"/>
                      </p:stCondLst>
                      <p:childTnLst>
                        <p:par>
                          <p:cTn id="148" fill="hold" nodeType="withGroup">
                            <p:stCondLst>
                              <p:cond delay="0"/>
                            </p:stCondLst>
                            <p:childTnLst>
                              <p:par>
                                <p:cTn id="149" presetID="10" presetClass="exit" presetSubtype="0" fill="hold" grpId="3" nodeType="clickEffect">
                                  <p:stCondLst>
                                    <p:cond delay="0"/>
                                  </p:stCondLst>
                                  <p:childTnLst>
                                    <p:animEffect transition="out" filter="fade">
                                      <p:cBhvr>
                                        <p:cTn id="150" dur="2000"/>
                                        <p:tgtEl>
                                          <p:spTgt spid="112642"/>
                                        </p:tgtEl>
                                      </p:cBhvr>
                                    </p:animEffect>
                                    <p:set>
                                      <p:cBhvr>
                                        <p:cTn id="151" dur="1" fill="hold">
                                          <p:stCondLst>
                                            <p:cond delay="1999"/>
                                          </p:stCondLst>
                                        </p:cTn>
                                        <p:tgtEl>
                                          <p:spTgt spid="112642"/>
                                        </p:tgtEl>
                                        <p:attrNameLst>
                                          <p:attrName>style.visibility</p:attrName>
                                        </p:attrNameLst>
                                      </p:cBhvr>
                                      <p:to>
                                        <p:strVal val="hidden"/>
                                      </p:to>
                                    </p:set>
                                  </p:childTnLst>
                                </p:cTn>
                              </p:par>
                            </p:childTnLst>
                          </p:cTn>
                        </p:par>
                        <p:par>
                          <p:cTn id="152" fill="hold" nodeType="afterGroup">
                            <p:stCondLst>
                              <p:cond delay="2000"/>
                            </p:stCondLst>
                            <p:childTnLst>
                              <p:par>
                                <p:cTn id="153" presetID="23" presetClass="entr" presetSubtype="16" fill="hold" grpId="0" nodeType="afterEffect">
                                  <p:stCondLst>
                                    <p:cond delay="0"/>
                                  </p:stCondLst>
                                  <p:childTnLst>
                                    <p:set>
                                      <p:cBhvr>
                                        <p:cTn id="154" dur="1" fill="hold">
                                          <p:stCondLst>
                                            <p:cond delay="0"/>
                                          </p:stCondLst>
                                        </p:cTn>
                                        <p:tgtEl>
                                          <p:spTgt spid="112644"/>
                                        </p:tgtEl>
                                        <p:attrNameLst>
                                          <p:attrName>style.visibility</p:attrName>
                                        </p:attrNameLst>
                                      </p:cBhvr>
                                      <p:to>
                                        <p:strVal val="visible"/>
                                      </p:to>
                                    </p:set>
                                    <p:anim calcmode="lin" valueType="num">
                                      <p:cBhvr>
                                        <p:cTn id="155" dur="500" fill="hold"/>
                                        <p:tgtEl>
                                          <p:spTgt spid="112644"/>
                                        </p:tgtEl>
                                        <p:attrNameLst>
                                          <p:attrName>ppt_w</p:attrName>
                                        </p:attrNameLst>
                                      </p:cBhvr>
                                      <p:tavLst>
                                        <p:tav tm="0">
                                          <p:val>
                                            <p:fltVal val="0"/>
                                          </p:val>
                                        </p:tav>
                                        <p:tav tm="100000">
                                          <p:val>
                                            <p:strVal val="#ppt_w"/>
                                          </p:val>
                                        </p:tav>
                                      </p:tavLst>
                                    </p:anim>
                                    <p:anim calcmode="lin" valueType="num">
                                      <p:cBhvr>
                                        <p:cTn id="156" dur="500" fill="hold"/>
                                        <p:tgtEl>
                                          <p:spTgt spid="112644"/>
                                        </p:tgtEl>
                                        <p:attrNameLst>
                                          <p:attrName>ppt_h</p:attrName>
                                        </p:attrNameLst>
                                      </p:cBhvr>
                                      <p:tavLst>
                                        <p:tav tm="0">
                                          <p:val>
                                            <p:fltVal val="0"/>
                                          </p:val>
                                        </p:tav>
                                        <p:tav tm="100000">
                                          <p:val>
                                            <p:strVal val="#ppt_h"/>
                                          </p:val>
                                        </p:tav>
                                      </p:tavLst>
                                    </p:anim>
                                  </p:childTnLst>
                                </p:cTn>
                              </p:par>
                            </p:childTnLst>
                          </p:cTn>
                        </p:par>
                      </p:childTnLst>
                    </p:cTn>
                  </p:par>
                  <p:par>
                    <p:cTn id="157" fill="hold" nodeType="clickPar">
                      <p:stCondLst>
                        <p:cond delay="indefinite"/>
                      </p:stCondLst>
                      <p:childTnLst>
                        <p:par>
                          <p:cTn id="158" fill="hold" nodeType="withGroup">
                            <p:stCondLst>
                              <p:cond delay="0"/>
                            </p:stCondLst>
                            <p:childTnLst>
                              <p:par>
                                <p:cTn id="159" presetID="22" presetClass="entr" presetSubtype="4" fill="hold" grpId="0" nodeType="clickEffect">
                                  <p:stCondLst>
                                    <p:cond delay="0"/>
                                  </p:stCondLst>
                                  <p:childTnLst>
                                    <p:set>
                                      <p:cBhvr>
                                        <p:cTn id="160" dur="1" fill="hold">
                                          <p:stCondLst>
                                            <p:cond delay="0"/>
                                          </p:stCondLst>
                                        </p:cTn>
                                        <p:tgtEl>
                                          <p:spTgt spid="112683"/>
                                        </p:tgtEl>
                                        <p:attrNameLst>
                                          <p:attrName>style.visibility</p:attrName>
                                        </p:attrNameLst>
                                      </p:cBhvr>
                                      <p:to>
                                        <p:strVal val="visible"/>
                                      </p:to>
                                    </p:set>
                                    <p:animEffect transition="in" filter="wipe(down)">
                                      <p:cBhvr>
                                        <p:cTn id="161" dur="500"/>
                                        <p:tgtEl>
                                          <p:spTgt spid="112683"/>
                                        </p:tgtEl>
                                      </p:cBhvr>
                                    </p:animEffect>
                                  </p:childTnLst>
                                </p:cTn>
                              </p:par>
                              <p:par>
                                <p:cTn id="162" presetID="35" presetClass="emph" presetSubtype="0" repeatCount="4000" fill="hold" grpId="1" nodeType="withEffect">
                                  <p:stCondLst>
                                    <p:cond delay="0"/>
                                  </p:stCondLst>
                                  <p:childTnLst>
                                    <p:anim calcmode="discrete" valueType="str">
                                      <p:cBhvr>
                                        <p:cTn id="163" dur="1000" fill="hold"/>
                                        <p:tgtEl>
                                          <p:spTgt spid="112683"/>
                                        </p:tgtEl>
                                        <p:attrNameLst>
                                          <p:attrName>style.visibility</p:attrName>
                                        </p:attrNameLst>
                                      </p:cBhvr>
                                      <p:tavLst>
                                        <p:tav tm="0">
                                          <p:val>
                                            <p:strVal val="hidden"/>
                                          </p:val>
                                        </p:tav>
                                        <p:tav tm="50000">
                                          <p:val>
                                            <p:strVal val="visible"/>
                                          </p:val>
                                        </p:tav>
                                      </p:tavLst>
                                    </p:anim>
                                  </p:childTnLst>
                                </p:cTn>
                              </p:par>
                            </p:childTnLst>
                          </p:cTn>
                        </p:par>
                        <p:par>
                          <p:cTn id="164" fill="hold" nodeType="afterGroup">
                            <p:stCondLst>
                              <p:cond delay="4000"/>
                            </p:stCondLst>
                            <p:childTnLst>
                              <p:par>
                                <p:cTn id="165" presetID="10" presetClass="entr" presetSubtype="0" fill="hold" nodeType="afterEffect">
                                  <p:stCondLst>
                                    <p:cond delay="0"/>
                                  </p:stCondLst>
                                  <p:childTnLst>
                                    <p:set>
                                      <p:cBhvr>
                                        <p:cTn id="166" dur="1" fill="hold">
                                          <p:stCondLst>
                                            <p:cond delay="0"/>
                                          </p:stCondLst>
                                        </p:cTn>
                                        <p:tgtEl>
                                          <p:spTgt spid="112647"/>
                                        </p:tgtEl>
                                        <p:attrNameLst>
                                          <p:attrName>style.visibility</p:attrName>
                                        </p:attrNameLst>
                                      </p:cBhvr>
                                      <p:to>
                                        <p:strVal val="visible"/>
                                      </p:to>
                                    </p:set>
                                    <p:animEffect transition="in" filter="fade">
                                      <p:cBhvr>
                                        <p:cTn id="167" dur="2000"/>
                                        <p:tgtEl>
                                          <p:spTgt spid="112647"/>
                                        </p:tgtEl>
                                      </p:cBhvr>
                                    </p:animEffect>
                                  </p:childTnLst>
                                </p:cTn>
                              </p:par>
                              <p:par>
                                <p:cTn id="168" presetID="10" presetClass="entr" presetSubtype="0" fill="hold" grpId="0" nodeType="withEffect">
                                  <p:stCondLst>
                                    <p:cond delay="0"/>
                                  </p:stCondLst>
                                  <p:childTnLst>
                                    <p:set>
                                      <p:cBhvr>
                                        <p:cTn id="169" dur="1" fill="hold">
                                          <p:stCondLst>
                                            <p:cond delay="0"/>
                                          </p:stCondLst>
                                        </p:cTn>
                                        <p:tgtEl>
                                          <p:spTgt spid="112671"/>
                                        </p:tgtEl>
                                        <p:attrNameLst>
                                          <p:attrName>style.visibility</p:attrName>
                                        </p:attrNameLst>
                                      </p:cBhvr>
                                      <p:to>
                                        <p:strVal val="visible"/>
                                      </p:to>
                                    </p:set>
                                    <p:animEffect transition="in" filter="fade">
                                      <p:cBhvr>
                                        <p:cTn id="170" dur="2000"/>
                                        <p:tgtEl>
                                          <p:spTgt spid="112671"/>
                                        </p:tgtEl>
                                      </p:cBhvr>
                                    </p:animEffect>
                                  </p:childTnLst>
                                </p:cTn>
                              </p:par>
                              <p:par>
                                <p:cTn id="171" presetID="10" presetClass="entr" presetSubtype="0" fill="hold" grpId="0" nodeType="withEffect">
                                  <p:stCondLst>
                                    <p:cond delay="0"/>
                                  </p:stCondLst>
                                  <p:childTnLst>
                                    <p:set>
                                      <p:cBhvr>
                                        <p:cTn id="172" dur="1" fill="hold">
                                          <p:stCondLst>
                                            <p:cond delay="0"/>
                                          </p:stCondLst>
                                        </p:cTn>
                                        <p:tgtEl>
                                          <p:spTgt spid="112670"/>
                                        </p:tgtEl>
                                        <p:attrNameLst>
                                          <p:attrName>style.visibility</p:attrName>
                                        </p:attrNameLst>
                                      </p:cBhvr>
                                      <p:to>
                                        <p:strVal val="visible"/>
                                      </p:to>
                                    </p:set>
                                    <p:animEffect transition="in" filter="fade">
                                      <p:cBhvr>
                                        <p:cTn id="173" dur="2000"/>
                                        <p:tgtEl>
                                          <p:spTgt spid="112670"/>
                                        </p:tgtEl>
                                      </p:cBhvr>
                                    </p:animEffect>
                                  </p:childTnLst>
                                </p:cTn>
                              </p:par>
                            </p:childTnLst>
                          </p:cTn>
                        </p:par>
                        <p:par>
                          <p:cTn id="174" fill="hold" nodeType="afterGroup">
                            <p:stCondLst>
                              <p:cond delay="6000"/>
                            </p:stCondLst>
                            <p:childTnLst>
                              <p:par>
                                <p:cTn id="175" presetID="50" presetClass="path" presetSubtype="0" accel="50000" decel="50000" fill="hold" grpId="1" nodeType="afterEffect">
                                  <p:stCondLst>
                                    <p:cond delay="0"/>
                                  </p:stCondLst>
                                  <p:childTnLst>
                                    <p:animMotion origin="layout" path="M 2.77778E-7 4.44444E-6 L 0.01215 4.44444E-6 C 0.01771 4.44444E-6 0.02465 0.06388 0.02465 0.11597 L 0.02465 0.23194 " pathEditMode="relative" rAng="0" ptsTypes="FfFF">
                                      <p:cBhvr>
                                        <p:cTn id="176" dur="2000" fill="hold"/>
                                        <p:tgtEl>
                                          <p:spTgt spid="112671"/>
                                        </p:tgtEl>
                                        <p:attrNameLst>
                                          <p:attrName>ppt_x</p:attrName>
                                          <p:attrName>ppt_y</p:attrName>
                                        </p:attrNameLst>
                                      </p:cBhvr>
                                      <p:rCtr x="1233" y="11597"/>
                                    </p:animMotion>
                                  </p:childTnLst>
                                </p:cTn>
                              </p:par>
                              <p:par>
                                <p:cTn id="177" presetID="50" presetClass="path" presetSubtype="0" accel="50000" decel="50000" fill="hold" grpId="1" nodeType="withEffect">
                                  <p:stCondLst>
                                    <p:cond delay="0"/>
                                  </p:stCondLst>
                                  <p:childTnLst>
                                    <p:animMotion origin="layout" path="M -2.22222E-6 -4.07407E-6 L 0.02396 -4.07407E-6 C 0.03472 -4.07407E-6 0.04827 0.06042 0.04827 0.10973 L 0.04827 0.21968 " pathEditMode="relative" rAng="0" ptsTypes="FfFF">
                                      <p:cBhvr>
                                        <p:cTn id="178" dur="2000" fill="hold"/>
                                        <p:tgtEl>
                                          <p:spTgt spid="112670"/>
                                        </p:tgtEl>
                                        <p:attrNameLst>
                                          <p:attrName>ppt_x</p:attrName>
                                          <p:attrName>ppt_y</p:attrName>
                                        </p:attrNameLst>
                                      </p:cBhvr>
                                      <p:rCtr x="2413" y="10972"/>
                                    </p:animMotion>
                                  </p:childTnLst>
                                </p:cTn>
                              </p:par>
                            </p:childTnLst>
                          </p:cTn>
                        </p:par>
                        <p:par>
                          <p:cTn id="179" fill="hold" nodeType="afterGroup">
                            <p:stCondLst>
                              <p:cond delay="8000"/>
                            </p:stCondLst>
                            <p:childTnLst>
                              <p:par>
                                <p:cTn id="180" presetID="10" presetClass="exit" presetSubtype="0" fill="hold" grpId="1" nodeType="afterEffect">
                                  <p:stCondLst>
                                    <p:cond delay="0"/>
                                  </p:stCondLst>
                                  <p:childTnLst>
                                    <p:animEffect transition="out" filter="fade">
                                      <p:cBhvr>
                                        <p:cTn id="181" dur="2000"/>
                                        <p:tgtEl>
                                          <p:spTgt spid="112644"/>
                                        </p:tgtEl>
                                      </p:cBhvr>
                                    </p:animEffect>
                                    <p:set>
                                      <p:cBhvr>
                                        <p:cTn id="182" dur="1" fill="hold">
                                          <p:stCondLst>
                                            <p:cond delay="1999"/>
                                          </p:stCondLst>
                                        </p:cTn>
                                        <p:tgtEl>
                                          <p:spTgt spid="112644"/>
                                        </p:tgtEl>
                                        <p:attrNameLst>
                                          <p:attrName>style.visibility</p:attrName>
                                        </p:attrNameLst>
                                      </p:cBhvr>
                                      <p:to>
                                        <p:strVal val="hidden"/>
                                      </p:to>
                                    </p:set>
                                  </p:childTnLst>
                                </p:cTn>
                              </p:par>
                            </p:childTnLst>
                          </p:cTn>
                        </p:par>
                        <p:par>
                          <p:cTn id="183" fill="hold" nodeType="afterGroup">
                            <p:stCondLst>
                              <p:cond delay="10000"/>
                            </p:stCondLst>
                            <p:childTnLst>
                              <p:par>
                                <p:cTn id="184" presetID="23" presetClass="entr" presetSubtype="16" fill="hold" grpId="0" nodeType="afterEffect">
                                  <p:stCondLst>
                                    <p:cond delay="0"/>
                                  </p:stCondLst>
                                  <p:childTnLst>
                                    <p:set>
                                      <p:cBhvr>
                                        <p:cTn id="185" dur="1" fill="hold">
                                          <p:stCondLst>
                                            <p:cond delay="0"/>
                                          </p:stCondLst>
                                        </p:cTn>
                                        <p:tgtEl>
                                          <p:spTgt spid="112645"/>
                                        </p:tgtEl>
                                        <p:attrNameLst>
                                          <p:attrName>style.visibility</p:attrName>
                                        </p:attrNameLst>
                                      </p:cBhvr>
                                      <p:to>
                                        <p:strVal val="visible"/>
                                      </p:to>
                                    </p:set>
                                    <p:anim calcmode="lin" valueType="num">
                                      <p:cBhvr>
                                        <p:cTn id="186" dur="500" fill="hold"/>
                                        <p:tgtEl>
                                          <p:spTgt spid="112645"/>
                                        </p:tgtEl>
                                        <p:attrNameLst>
                                          <p:attrName>ppt_w</p:attrName>
                                        </p:attrNameLst>
                                      </p:cBhvr>
                                      <p:tavLst>
                                        <p:tav tm="0">
                                          <p:val>
                                            <p:fltVal val="0"/>
                                          </p:val>
                                        </p:tav>
                                        <p:tav tm="100000">
                                          <p:val>
                                            <p:strVal val="#ppt_w"/>
                                          </p:val>
                                        </p:tav>
                                      </p:tavLst>
                                    </p:anim>
                                    <p:anim calcmode="lin" valueType="num">
                                      <p:cBhvr>
                                        <p:cTn id="187" dur="500" fill="hold"/>
                                        <p:tgtEl>
                                          <p:spTgt spid="11264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2" grpId="0" animBg="1"/>
      <p:bldP spid="112642" grpId="1" animBg="1"/>
      <p:bldP spid="112642" grpId="2" animBg="1"/>
      <p:bldP spid="112642" grpId="3" animBg="1"/>
      <p:bldP spid="112643" grpId="0" animBg="1"/>
      <p:bldP spid="112643" grpId="1" animBg="1"/>
      <p:bldP spid="112644" grpId="0" animBg="1"/>
      <p:bldP spid="112644" grpId="1" animBg="1"/>
      <p:bldP spid="112645" grpId="0" animBg="1"/>
      <p:bldP spid="112646" grpId="0" animBg="1"/>
      <p:bldP spid="112650" grpId="0" animBg="1"/>
      <p:bldP spid="112654" grpId="0" animBg="1"/>
      <p:bldP spid="112654" grpId="1" animBg="1"/>
      <p:bldP spid="112655" grpId="0" animBg="1"/>
      <p:bldP spid="112655" grpId="1" animBg="1"/>
      <p:bldP spid="112656" grpId="0" animBg="1"/>
      <p:bldP spid="112656" grpId="1" animBg="1"/>
      <p:bldP spid="112660" grpId="0" animBg="1"/>
      <p:bldP spid="112660" grpId="1" animBg="1"/>
      <p:bldP spid="112669" grpId="0" animBg="1"/>
      <p:bldP spid="112670" grpId="0" animBg="1"/>
      <p:bldP spid="112670" grpId="1" animBg="1"/>
      <p:bldP spid="112671" grpId="0" animBg="1"/>
      <p:bldP spid="112671" grpId="1" animBg="1"/>
      <p:bldP spid="112672" grpId="0" animBg="1"/>
      <p:bldP spid="112672" grpId="1" animBg="1"/>
      <p:bldP spid="112673" grpId="0" animBg="1"/>
      <p:bldP spid="112673" grpId="1" animBg="1"/>
      <p:bldP spid="112674" grpId="0" animBg="1"/>
      <p:bldP spid="112674" grpId="1" animBg="1"/>
      <p:bldP spid="112675" grpId="0" animBg="1"/>
      <p:bldP spid="112675" grpId="1" animBg="1"/>
      <p:bldP spid="112676" grpId="0" animBg="1"/>
      <p:bldP spid="112676" grpId="1" animBg="1"/>
      <p:bldP spid="112677" grpId="0" animBg="1"/>
      <p:bldP spid="112677" grpId="1" animBg="1"/>
      <p:bldP spid="112679" grpId="0"/>
      <p:bldP spid="112680" grpId="0"/>
      <p:bldP spid="112681" grpId="0"/>
      <p:bldP spid="112682" grpId="0"/>
      <p:bldP spid="112682" grpId="1"/>
      <p:bldP spid="112683" grpId="0"/>
      <p:bldP spid="112683" grpId="1"/>
      <p:bldP spid="112684" grpId="0" animBg="1"/>
      <p:bldP spid="11269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ext Box 2"/>
          <p:cNvSpPr txBox="1">
            <a:spLocks noChangeArrowheads="1"/>
          </p:cNvSpPr>
          <p:nvPr/>
        </p:nvSpPr>
        <p:spPr bwMode="auto">
          <a:xfrm>
            <a:off x="3492500" y="5949950"/>
            <a:ext cx="2232025" cy="346075"/>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b="1">
                <a:solidFill>
                  <a:srgbClr val="FF3300"/>
                </a:solidFill>
                <a:cs typeface="+mn-cs"/>
              </a:rPr>
              <a:t>Ez dago doituta!</a:t>
            </a:r>
          </a:p>
        </p:txBody>
      </p:sp>
      <p:sp>
        <p:nvSpPr>
          <p:cNvPr id="113667" name="Rectangle 3"/>
          <p:cNvSpPr>
            <a:spLocks noChangeArrowheads="1"/>
          </p:cNvSpPr>
          <p:nvPr/>
        </p:nvSpPr>
        <p:spPr bwMode="auto">
          <a:xfrm>
            <a:off x="1763713" y="4868863"/>
            <a:ext cx="2160587" cy="720725"/>
          </a:xfrm>
          <a:prstGeom prst="rect">
            <a:avLst/>
          </a:prstGeom>
          <a:solidFill>
            <a:srgbClr val="FFD7CD"/>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3668" name="Rectangle 4"/>
          <p:cNvSpPr>
            <a:spLocks noChangeArrowheads="1"/>
          </p:cNvSpPr>
          <p:nvPr/>
        </p:nvSpPr>
        <p:spPr bwMode="auto">
          <a:xfrm>
            <a:off x="1763713" y="2708275"/>
            <a:ext cx="5761037" cy="1441450"/>
          </a:xfrm>
          <a:prstGeom prst="rect">
            <a:avLst/>
          </a:prstGeom>
          <a:solidFill>
            <a:srgbClr val="FFEAD5"/>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u-ES" b="1">
              <a:cs typeface="+mn-cs"/>
            </a:endParaRPr>
          </a:p>
        </p:txBody>
      </p:sp>
      <p:grpSp>
        <p:nvGrpSpPr>
          <p:cNvPr id="113669" name="Group 5"/>
          <p:cNvGrpSpPr>
            <a:grpSpLocks/>
          </p:cNvGrpSpPr>
          <p:nvPr/>
        </p:nvGrpSpPr>
        <p:grpSpPr bwMode="auto">
          <a:xfrm>
            <a:off x="2135188" y="3540125"/>
            <a:ext cx="260350" cy="244475"/>
            <a:chOff x="1549" y="2157"/>
            <a:chExt cx="164" cy="154"/>
          </a:xfrm>
        </p:grpSpPr>
        <p:sp>
          <p:nvSpPr>
            <p:cNvPr id="113670" name="Oval 6"/>
            <p:cNvSpPr>
              <a:spLocks noChangeArrowheads="1"/>
            </p:cNvSpPr>
            <p:nvPr/>
          </p:nvSpPr>
          <p:spPr bwMode="auto">
            <a:xfrm>
              <a:off x="1598" y="2157"/>
              <a:ext cx="115" cy="115"/>
            </a:xfrm>
            <a:prstGeom prst="ellipse">
              <a:avLst/>
            </a:prstGeom>
            <a:gradFill rotWithShape="1">
              <a:gsLst>
                <a:gs pos="0">
                  <a:schemeClr val="bg1"/>
                </a:gs>
                <a:gs pos="100000">
                  <a:srgbClr val="FFFF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3671" name="Oval 7"/>
            <p:cNvSpPr>
              <a:spLocks noChangeArrowheads="1"/>
            </p:cNvSpPr>
            <p:nvPr/>
          </p:nvSpPr>
          <p:spPr bwMode="auto">
            <a:xfrm rot="16200000">
              <a:off x="1548" y="2230"/>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113672" name="Oval 8"/>
          <p:cNvSpPr>
            <a:spLocks noChangeArrowheads="1"/>
          </p:cNvSpPr>
          <p:nvPr/>
        </p:nvSpPr>
        <p:spPr bwMode="auto">
          <a:xfrm rot="16200000">
            <a:off x="2132807" y="3655219"/>
            <a:ext cx="131762" cy="12700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3673" name="Rectangle 9"/>
          <p:cNvSpPr>
            <a:spLocks noChangeArrowheads="1"/>
          </p:cNvSpPr>
          <p:nvPr/>
        </p:nvSpPr>
        <p:spPr bwMode="auto">
          <a:xfrm>
            <a:off x="5292725" y="4868863"/>
            <a:ext cx="2159000" cy="72072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nvGrpSpPr>
          <p:cNvPr id="113674" name="Group 10"/>
          <p:cNvGrpSpPr>
            <a:grpSpLocks/>
          </p:cNvGrpSpPr>
          <p:nvPr/>
        </p:nvGrpSpPr>
        <p:grpSpPr bwMode="auto">
          <a:xfrm>
            <a:off x="6588125" y="3560763"/>
            <a:ext cx="198438" cy="215900"/>
            <a:chOff x="1701" y="2251"/>
            <a:chExt cx="125" cy="136"/>
          </a:xfrm>
        </p:grpSpPr>
        <p:sp>
          <p:nvSpPr>
            <p:cNvPr id="113675" name="Oval 11"/>
            <p:cNvSpPr>
              <a:spLocks noChangeArrowheads="1"/>
            </p:cNvSpPr>
            <p:nvPr/>
          </p:nvSpPr>
          <p:spPr bwMode="auto">
            <a:xfrm rot="16200000">
              <a:off x="1744" y="230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3676" name="Oval 12"/>
            <p:cNvSpPr>
              <a:spLocks noChangeArrowheads="1"/>
            </p:cNvSpPr>
            <p:nvPr/>
          </p:nvSpPr>
          <p:spPr bwMode="auto">
            <a:xfrm rot="16200000">
              <a:off x="1700" y="2252"/>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113677" name="Oval 13"/>
          <p:cNvSpPr>
            <a:spLocks noChangeArrowheads="1"/>
          </p:cNvSpPr>
          <p:nvPr/>
        </p:nvSpPr>
        <p:spPr bwMode="auto">
          <a:xfrm rot="16200000">
            <a:off x="6585744" y="3563144"/>
            <a:ext cx="131762" cy="12700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3678" name="Oval 14"/>
          <p:cNvSpPr>
            <a:spLocks noChangeArrowheads="1"/>
          </p:cNvSpPr>
          <p:nvPr/>
        </p:nvSpPr>
        <p:spPr bwMode="auto">
          <a:xfrm rot="16200000">
            <a:off x="6657181" y="3647282"/>
            <a:ext cx="131763" cy="12700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3679" name="Line 15"/>
          <p:cNvSpPr>
            <a:spLocks noChangeShapeType="1"/>
          </p:cNvSpPr>
          <p:nvPr/>
        </p:nvSpPr>
        <p:spPr bwMode="auto">
          <a:xfrm>
            <a:off x="3924300" y="3141663"/>
            <a:ext cx="930275" cy="0"/>
          </a:xfrm>
          <a:prstGeom prst="line">
            <a:avLst/>
          </a:prstGeom>
          <a:noFill/>
          <a:ln w="28575">
            <a:solidFill>
              <a:srgbClr val="CC00CC"/>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13680" name="Text Box 16"/>
          <p:cNvSpPr txBox="1">
            <a:spLocks noChangeArrowheads="1"/>
          </p:cNvSpPr>
          <p:nvPr/>
        </p:nvSpPr>
        <p:spPr bwMode="auto">
          <a:xfrm>
            <a:off x="2268538" y="2917825"/>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CC3300"/>
                </a:solidFill>
                <a:cs typeface="+mn-cs"/>
              </a:rPr>
              <a:t>HCl</a:t>
            </a:r>
          </a:p>
        </p:txBody>
      </p:sp>
      <p:sp>
        <p:nvSpPr>
          <p:cNvPr id="113681" name="Text Box 17"/>
          <p:cNvSpPr txBox="1">
            <a:spLocks noChangeArrowheads="1"/>
          </p:cNvSpPr>
          <p:nvPr/>
        </p:nvSpPr>
        <p:spPr bwMode="auto">
          <a:xfrm>
            <a:off x="3348038" y="2917825"/>
            <a:ext cx="463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CC3300"/>
                </a:solidFill>
                <a:cs typeface="+mn-cs"/>
              </a:rPr>
              <a:t>Zn</a:t>
            </a:r>
          </a:p>
        </p:txBody>
      </p:sp>
      <p:sp>
        <p:nvSpPr>
          <p:cNvPr id="113682" name="Text Box 18"/>
          <p:cNvSpPr txBox="1">
            <a:spLocks noChangeArrowheads="1"/>
          </p:cNvSpPr>
          <p:nvPr/>
        </p:nvSpPr>
        <p:spPr bwMode="auto">
          <a:xfrm>
            <a:off x="6443663" y="2917825"/>
            <a:ext cx="4333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008000"/>
                </a:solidFill>
                <a:cs typeface="+mn-cs"/>
              </a:rPr>
              <a:t>H</a:t>
            </a:r>
            <a:r>
              <a:rPr lang="eu-ES" b="1" baseline="-25000">
                <a:solidFill>
                  <a:srgbClr val="008000"/>
                </a:solidFill>
                <a:cs typeface="+mn-cs"/>
              </a:rPr>
              <a:t>2</a:t>
            </a:r>
            <a:endParaRPr lang="eu-ES" b="1">
              <a:solidFill>
                <a:srgbClr val="008000"/>
              </a:solidFill>
              <a:cs typeface="+mn-cs"/>
            </a:endParaRPr>
          </a:p>
        </p:txBody>
      </p:sp>
      <p:sp>
        <p:nvSpPr>
          <p:cNvPr id="113683" name="Text Box 19"/>
          <p:cNvSpPr txBox="1">
            <a:spLocks noChangeArrowheads="1"/>
          </p:cNvSpPr>
          <p:nvPr/>
        </p:nvSpPr>
        <p:spPr bwMode="auto">
          <a:xfrm>
            <a:off x="2051050" y="291782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CC3300"/>
                </a:solidFill>
                <a:cs typeface="+mn-cs"/>
              </a:rPr>
              <a:t>2</a:t>
            </a:r>
          </a:p>
        </p:txBody>
      </p:sp>
      <p:sp>
        <p:nvSpPr>
          <p:cNvPr id="113684" name="Text Box 20"/>
          <p:cNvSpPr txBox="1">
            <a:spLocks noChangeArrowheads="1"/>
          </p:cNvSpPr>
          <p:nvPr/>
        </p:nvSpPr>
        <p:spPr bwMode="auto">
          <a:xfrm>
            <a:off x="2411413" y="766874"/>
            <a:ext cx="4194175" cy="3762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a:cs typeface="+mn-cs"/>
              </a:rPr>
              <a:t>Ekuazio kimikoa idatzi eta doituko dugu</a:t>
            </a:r>
          </a:p>
        </p:txBody>
      </p:sp>
      <p:sp>
        <p:nvSpPr>
          <p:cNvPr id="113685" name="Text Box 21"/>
          <p:cNvSpPr txBox="1">
            <a:spLocks noChangeArrowheads="1"/>
          </p:cNvSpPr>
          <p:nvPr/>
        </p:nvSpPr>
        <p:spPr bwMode="auto">
          <a:xfrm>
            <a:off x="2987675" y="2947988"/>
            <a:ext cx="3032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600" b="1">
                <a:solidFill>
                  <a:srgbClr val="CC3300"/>
                </a:solidFill>
                <a:cs typeface="+mn-cs"/>
              </a:rPr>
              <a:t>+</a:t>
            </a:r>
          </a:p>
        </p:txBody>
      </p:sp>
      <p:grpSp>
        <p:nvGrpSpPr>
          <p:cNvPr id="113686" name="Group 22"/>
          <p:cNvGrpSpPr>
            <a:grpSpLocks/>
          </p:cNvGrpSpPr>
          <p:nvPr/>
        </p:nvGrpSpPr>
        <p:grpSpPr bwMode="auto">
          <a:xfrm>
            <a:off x="1728788" y="1412875"/>
            <a:ext cx="5826125" cy="754063"/>
            <a:chOff x="1089" y="890"/>
            <a:chExt cx="3670" cy="475"/>
          </a:xfrm>
        </p:grpSpPr>
        <p:sp>
          <p:nvSpPr>
            <p:cNvPr id="113687" name="Rectangle 23"/>
            <p:cNvSpPr>
              <a:spLocks noChangeArrowheads="1"/>
            </p:cNvSpPr>
            <p:nvPr/>
          </p:nvSpPr>
          <p:spPr bwMode="auto">
            <a:xfrm>
              <a:off x="1089" y="890"/>
              <a:ext cx="3651" cy="475"/>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u-ES" sz="2400">
                <a:cs typeface="+mn-cs"/>
              </a:endParaRPr>
            </a:p>
          </p:txBody>
        </p:sp>
        <p:sp>
          <p:nvSpPr>
            <p:cNvPr id="113688" name="Text Box 24"/>
            <p:cNvSpPr txBox="1">
              <a:spLocks noChangeArrowheads="1"/>
            </p:cNvSpPr>
            <p:nvPr/>
          </p:nvSpPr>
          <p:spPr bwMode="auto">
            <a:xfrm>
              <a:off x="1156" y="934"/>
              <a:ext cx="791"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600" b="1">
                  <a:solidFill>
                    <a:srgbClr val="CC3300"/>
                  </a:solidFill>
                  <a:cs typeface="+mn-cs"/>
                </a:rPr>
                <a:t>Hidrogeno </a:t>
              </a:r>
            </a:p>
            <a:p>
              <a:pPr>
                <a:defRPr/>
              </a:pPr>
              <a:r>
                <a:rPr lang="eu-ES" sz="1600" b="1">
                  <a:solidFill>
                    <a:srgbClr val="CC3300"/>
                  </a:solidFill>
                  <a:cs typeface="+mn-cs"/>
                </a:rPr>
                <a:t>kloruroa</a:t>
              </a:r>
            </a:p>
          </p:txBody>
        </p:sp>
        <p:sp>
          <p:nvSpPr>
            <p:cNvPr id="113689" name="Text Box 25"/>
            <p:cNvSpPr txBox="1">
              <a:spLocks noChangeArrowheads="1"/>
            </p:cNvSpPr>
            <p:nvPr/>
          </p:nvSpPr>
          <p:spPr bwMode="auto">
            <a:xfrm>
              <a:off x="2064" y="1011"/>
              <a:ext cx="36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600" b="1">
                  <a:solidFill>
                    <a:srgbClr val="CC3300"/>
                  </a:solidFill>
                  <a:cs typeface="+mn-cs"/>
                </a:rPr>
                <a:t>zink</a:t>
              </a:r>
            </a:p>
          </p:txBody>
        </p:sp>
        <p:sp>
          <p:nvSpPr>
            <p:cNvPr id="113690" name="Line 26"/>
            <p:cNvSpPr>
              <a:spLocks noChangeShapeType="1"/>
            </p:cNvSpPr>
            <p:nvPr/>
          </p:nvSpPr>
          <p:spPr bwMode="auto">
            <a:xfrm>
              <a:off x="2472" y="1117"/>
              <a:ext cx="589" cy="0"/>
            </a:xfrm>
            <a:prstGeom prst="line">
              <a:avLst/>
            </a:prstGeom>
            <a:noFill/>
            <a:ln w="28575">
              <a:solidFill>
                <a:srgbClr val="CC00CC"/>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13691" name="Text Box 27"/>
            <p:cNvSpPr txBox="1">
              <a:spLocks noChangeArrowheads="1"/>
            </p:cNvSpPr>
            <p:nvPr/>
          </p:nvSpPr>
          <p:spPr bwMode="auto">
            <a:xfrm>
              <a:off x="3833" y="1011"/>
              <a:ext cx="92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600" b="1">
                  <a:solidFill>
                    <a:srgbClr val="008000"/>
                  </a:solidFill>
                  <a:cs typeface="+mn-cs"/>
                </a:rPr>
                <a:t>dihidrogenoa</a:t>
              </a:r>
            </a:p>
          </p:txBody>
        </p:sp>
        <p:sp>
          <p:nvSpPr>
            <p:cNvPr id="113692" name="Text Box 28"/>
            <p:cNvSpPr txBox="1">
              <a:spLocks noChangeArrowheads="1"/>
            </p:cNvSpPr>
            <p:nvPr/>
          </p:nvSpPr>
          <p:spPr bwMode="auto">
            <a:xfrm>
              <a:off x="3026" y="934"/>
              <a:ext cx="742"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u-ES" sz="1600" b="1">
                  <a:solidFill>
                    <a:srgbClr val="008000"/>
                  </a:solidFill>
                  <a:cs typeface="+mn-cs"/>
                </a:rPr>
                <a:t>Zink </a:t>
              </a:r>
            </a:p>
            <a:p>
              <a:pPr algn="ctr">
                <a:defRPr/>
              </a:pPr>
              <a:r>
                <a:rPr lang="eu-ES" sz="1600" b="1">
                  <a:solidFill>
                    <a:srgbClr val="008000"/>
                  </a:solidFill>
                  <a:cs typeface="+mn-cs"/>
                </a:rPr>
                <a:t>dikloruroa</a:t>
              </a:r>
            </a:p>
          </p:txBody>
        </p:sp>
        <p:sp>
          <p:nvSpPr>
            <p:cNvPr id="113693" name="Text Box 29"/>
            <p:cNvSpPr txBox="1">
              <a:spLocks noChangeArrowheads="1"/>
            </p:cNvSpPr>
            <p:nvPr/>
          </p:nvSpPr>
          <p:spPr bwMode="auto">
            <a:xfrm>
              <a:off x="1882" y="1011"/>
              <a:ext cx="19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600" b="1">
                  <a:solidFill>
                    <a:srgbClr val="CC3300"/>
                  </a:solidFill>
                  <a:cs typeface="+mn-cs"/>
                </a:rPr>
                <a:t>+</a:t>
              </a:r>
            </a:p>
          </p:txBody>
        </p:sp>
        <p:sp>
          <p:nvSpPr>
            <p:cNvPr id="113694" name="Text Box 30"/>
            <p:cNvSpPr txBox="1">
              <a:spLocks noChangeArrowheads="1"/>
            </p:cNvSpPr>
            <p:nvPr/>
          </p:nvSpPr>
          <p:spPr bwMode="auto">
            <a:xfrm>
              <a:off x="3696" y="1011"/>
              <a:ext cx="19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600" b="1">
                  <a:solidFill>
                    <a:srgbClr val="008000"/>
                  </a:solidFill>
                  <a:cs typeface="+mn-cs"/>
                </a:rPr>
                <a:t>+</a:t>
              </a:r>
            </a:p>
          </p:txBody>
        </p:sp>
      </p:grpSp>
      <p:sp>
        <p:nvSpPr>
          <p:cNvPr id="113695" name="Text Box 31"/>
          <p:cNvSpPr txBox="1">
            <a:spLocks noChangeArrowheads="1"/>
          </p:cNvSpPr>
          <p:nvPr/>
        </p:nvSpPr>
        <p:spPr bwMode="auto">
          <a:xfrm>
            <a:off x="5076825" y="2917825"/>
            <a:ext cx="7762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008000"/>
                </a:solidFill>
                <a:cs typeface="+mn-cs"/>
              </a:rPr>
              <a:t>ZnCl</a:t>
            </a:r>
            <a:r>
              <a:rPr lang="eu-ES" b="1" baseline="-25000">
                <a:solidFill>
                  <a:srgbClr val="008000"/>
                </a:solidFill>
                <a:cs typeface="+mn-cs"/>
              </a:rPr>
              <a:t>2</a:t>
            </a:r>
            <a:endParaRPr lang="eu-ES" b="1">
              <a:solidFill>
                <a:srgbClr val="008000"/>
              </a:solidFill>
              <a:cs typeface="+mn-cs"/>
            </a:endParaRPr>
          </a:p>
        </p:txBody>
      </p:sp>
      <p:sp>
        <p:nvSpPr>
          <p:cNvPr id="113696" name="Text Box 32"/>
          <p:cNvSpPr txBox="1">
            <a:spLocks noChangeArrowheads="1"/>
          </p:cNvSpPr>
          <p:nvPr/>
        </p:nvSpPr>
        <p:spPr bwMode="auto">
          <a:xfrm>
            <a:off x="5867400" y="2947988"/>
            <a:ext cx="3032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600" b="1">
                <a:solidFill>
                  <a:srgbClr val="008000"/>
                </a:solidFill>
                <a:cs typeface="+mn-cs"/>
              </a:rPr>
              <a:t>+</a:t>
            </a:r>
          </a:p>
        </p:txBody>
      </p:sp>
      <p:grpSp>
        <p:nvGrpSpPr>
          <p:cNvPr id="113697" name="Group 33"/>
          <p:cNvGrpSpPr>
            <a:grpSpLocks/>
          </p:cNvGrpSpPr>
          <p:nvPr/>
        </p:nvGrpSpPr>
        <p:grpSpPr bwMode="auto">
          <a:xfrm>
            <a:off x="5278438" y="3540125"/>
            <a:ext cx="360362" cy="333375"/>
            <a:chOff x="3281" y="2296"/>
            <a:chExt cx="227" cy="210"/>
          </a:xfrm>
        </p:grpSpPr>
        <p:sp>
          <p:nvSpPr>
            <p:cNvPr id="113698" name="Oval 34"/>
            <p:cNvSpPr>
              <a:spLocks noChangeArrowheads="1"/>
            </p:cNvSpPr>
            <p:nvPr/>
          </p:nvSpPr>
          <p:spPr bwMode="auto">
            <a:xfrm rot="16200000">
              <a:off x="3288" y="2296"/>
              <a:ext cx="115" cy="115"/>
            </a:xfrm>
            <a:prstGeom prst="ellipse">
              <a:avLst/>
            </a:prstGeom>
            <a:gradFill rotWithShape="1">
              <a:gsLst>
                <a:gs pos="0">
                  <a:schemeClr val="bg1"/>
                </a:gs>
                <a:gs pos="100000">
                  <a:srgbClr val="006666"/>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3699" name="Oval 35"/>
            <p:cNvSpPr>
              <a:spLocks noChangeArrowheads="1"/>
            </p:cNvSpPr>
            <p:nvPr/>
          </p:nvSpPr>
          <p:spPr bwMode="auto">
            <a:xfrm>
              <a:off x="3393" y="2299"/>
              <a:ext cx="115" cy="115"/>
            </a:xfrm>
            <a:prstGeom prst="ellipse">
              <a:avLst/>
            </a:prstGeom>
            <a:gradFill rotWithShape="1">
              <a:gsLst>
                <a:gs pos="0">
                  <a:schemeClr val="bg1"/>
                </a:gs>
                <a:gs pos="100000">
                  <a:srgbClr val="FFFF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3700" name="Oval 36"/>
            <p:cNvSpPr>
              <a:spLocks noChangeArrowheads="1"/>
            </p:cNvSpPr>
            <p:nvPr/>
          </p:nvSpPr>
          <p:spPr bwMode="auto">
            <a:xfrm>
              <a:off x="3281" y="2391"/>
              <a:ext cx="115" cy="115"/>
            </a:xfrm>
            <a:prstGeom prst="ellipse">
              <a:avLst/>
            </a:prstGeom>
            <a:gradFill rotWithShape="1">
              <a:gsLst>
                <a:gs pos="0">
                  <a:schemeClr val="bg1"/>
                </a:gs>
                <a:gs pos="100000">
                  <a:srgbClr val="FFFF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113701" name="Oval 37"/>
          <p:cNvSpPr>
            <a:spLocks noChangeArrowheads="1"/>
          </p:cNvSpPr>
          <p:nvPr/>
        </p:nvSpPr>
        <p:spPr bwMode="auto">
          <a:xfrm rot="16200000">
            <a:off x="5291137" y="3540126"/>
            <a:ext cx="182563" cy="182562"/>
          </a:xfrm>
          <a:prstGeom prst="ellipse">
            <a:avLst/>
          </a:prstGeom>
          <a:gradFill rotWithShape="1">
            <a:gsLst>
              <a:gs pos="0">
                <a:schemeClr val="bg1"/>
              </a:gs>
              <a:gs pos="100000">
                <a:srgbClr val="006666"/>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3702" name="Oval 38"/>
          <p:cNvSpPr>
            <a:spLocks noChangeArrowheads="1"/>
          </p:cNvSpPr>
          <p:nvPr/>
        </p:nvSpPr>
        <p:spPr bwMode="auto">
          <a:xfrm>
            <a:off x="5457825" y="3544888"/>
            <a:ext cx="182563" cy="182562"/>
          </a:xfrm>
          <a:prstGeom prst="ellipse">
            <a:avLst/>
          </a:prstGeom>
          <a:gradFill rotWithShape="1">
            <a:gsLst>
              <a:gs pos="0">
                <a:schemeClr val="bg1"/>
              </a:gs>
              <a:gs pos="100000">
                <a:srgbClr val="FFFF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3703" name="Oval 39"/>
          <p:cNvSpPr>
            <a:spLocks noChangeArrowheads="1"/>
          </p:cNvSpPr>
          <p:nvPr/>
        </p:nvSpPr>
        <p:spPr bwMode="auto">
          <a:xfrm>
            <a:off x="5280025" y="3690938"/>
            <a:ext cx="182563" cy="182562"/>
          </a:xfrm>
          <a:prstGeom prst="ellipse">
            <a:avLst/>
          </a:prstGeom>
          <a:gradFill rotWithShape="1">
            <a:gsLst>
              <a:gs pos="0">
                <a:schemeClr val="bg1"/>
              </a:gs>
              <a:gs pos="100000">
                <a:srgbClr val="FFFF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3704" name="Oval 40"/>
          <p:cNvSpPr>
            <a:spLocks noChangeArrowheads="1"/>
          </p:cNvSpPr>
          <p:nvPr/>
        </p:nvSpPr>
        <p:spPr bwMode="auto">
          <a:xfrm rot="16200000">
            <a:off x="3481388" y="3576638"/>
            <a:ext cx="182562" cy="182562"/>
          </a:xfrm>
          <a:prstGeom prst="ellipse">
            <a:avLst/>
          </a:prstGeom>
          <a:gradFill rotWithShape="1">
            <a:gsLst>
              <a:gs pos="0">
                <a:schemeClr val="bg1"/>
              </a:gs>
              <a:gs pos="100000">
                <a:srgbClr val="006666"/>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nvGrpSpPr>
          <p:cNvPr id="113705" name="Group 41"/>
          <p:cNvGrpSpPr>
            <a:grpSpLocks/>
          </p:cNvGrpSpPr>
          <p:nvPr/>
        </p:nvGrpSpPr>
        <p:grpSpPr bwMode="auto">
          <a:xfrm>
            <a:off x="2395538" y="3546475"/>
            <a:ext cx="260350" cy="244475"/>
            <a:chOff x="1549" y="2157"/>
            <a:chExt cx="164" cy="154"/>
          </a:xfrm>
        </p:grpSpPr>
        <p:sp>
          <p:nvSpPr>
            <p:cNvPr id="113706" name="Oval 42"/>
            <p:cNvSpPr>
              <a:spLocks noChangeArrowheads="1"/>
            </p:cNvSpPr>
            <p:nvPr/>
          </p:nvSpPr>
          <p:spPr bwMode="auto">
            <a:xfrm>
              <a:off x="1598" y="2157"/>
              <a:ext cx="115" cy="115"/>
            </a:xfrm>
            <a:prstGeom prst="ellipse">
              <a:avLst/>
            </a:prstGeom>
            <a:gradFill rotWithShape="1">
              <a:gsLst>
                <a:gs pos="0">
                  <a:schemeClr val="bg1"/>
                </a:gs>
                <a:gs pos="100000">
                  <a:srgbClr val="FFFF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3707" name="Oval 43"/>
            <p:cNvSpPr>
              <a:spLocks noChangeArrowheads="1"/>
            </p:cNvSpPr>
            <p:nvPr/>
          </p:nvSpPr>
          <p:spPr bwMode="auto">
            <a:xfrm rot="16200000">
              <a:off x="1548" y="2230"/>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113708" name="Oval 44"/>
          <p:cNvSpPr>
            <a:spLocks noChangeArrowheads="1"/>
          </p:cNvSpPr>
          <p:nvPr/>
        </p:nvSpPr>
        <p:spPr bwMode="auto">
          <a:xfrm rot="16200000">
            <a:off x="3481388" y="3576638"/>
            <a:ext cx="182562" cy="182562"/>
          </a:xfrm>
          <a:prstGeom prst="ellipse">
            <a:avLst/>
          </a:prstGeom>
          <a:gradFill rotWithShape="1">
            <a:gsLst>
              <a:gs pos="0">
                <a:schemeClr val="bg1"/>
              </a:gs>
              <a:gs pos="100000">
                <a:srgbClr val="006666"/>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3709" name="Oval 45"/>
          <p:cNvSpPr>
            <a:spLocks noChangeArrowheads="1"/>
          </p:cNvSpPr>
          <p:nvPr/>
        </p:nvSpPr>
        <p:spPr bwMode="auto">
          <a:xfrm>
            <a:off x="2473325" y="3544888"/>
            <a:ext cx="182563" cy="182562"/>
          </a:xfrm>
          <a:prstGeom prst="ellipse">
            <a:avLst/>
          </a:prstGeom>
          <a:gradFill rotWithShape="1">
            <a:gsLst>
              <a:gs pos="0">
                <a:schemeClr val="bg1"/>
              </a:gs>
              <a:gs pos="100000">
                <a:srgbClr val="FFFF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3710" name="Oval 46"/>
          <p:cNvSpPr>
            <a:spLocks noChangeArrowheads="1"/>
          </p:cNvSpPr>
          <p:nvPr/>
        </p:nvSpPr>
        <p:spPr bwMode="auto">
          <a:xfrm rot="16200000">
            <a:off x="2393156" y="3659982"/>
            <a:ext cx="131763" cy="12700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3711" name="Oval 47"/>
          <p:cNvSpPr>
            <a:spLocks noChangeArrowheads="1"/>
          </p:cNvSpPr>
          <p:nvPr/>
        </p:nvSpPr>
        <p:spPr bwMode="auto">
          <a:xfrm>
            <a:off x="2212975" y="3540125"/>
            <a:ext cx="182563" cy="182563"/>
          </a:xfrm>
          <a:prstGeom prst="ellipse">
            <a:avLst/>
          </a:prstGeom>
          <a:gradFill rotWithShape="1">
            <a:gsLst>
              <a:gs pos="0">
                <a:schemeClr val="bg1"/>
              </a:gs>
              <a:gs pos="100000">
                <a:srgbClr val="FFFF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3712" name="Text Box 48"/>
          <p:cNvSpPr txBox="1">
            <a:spLocks noChangeArrowheads="1"/>
          </p:cNvSpPr>
          <p:nvPr/>
        </p:nvSpPr>
        <p:spPr bwMode="auto">
          <a:xfrm>
            <a:off x="250825" y="5805488"/>
            <a:ext cx="4860925" cy="59055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b="1">
                <a:solidFill>
                  <a:schemeClr val="hlink"/>
                </a:solidFill>
                <a:effectLst>
                  <a:outerShdw blurRad="38100" dist="38100" dir="2700000" algn="tl">
                    <a:srgbClr val="000000"/>
                  </a:outerShdw>
                </a:effectLst>
                <a:cs typeface="+mn-cs"/>
              </a:rPr>
              <a:t>Kloro eta hidrogeno</a:t>
            </a:r>
            <a:r>
              <a:rPr lang="eu-ES" sz="1600">
                <a:cs typeface="+mn-cs"/>
              </a:rPr>
              <a:t> atomo gutxiago daude, bi partikula hidrogeno kloruro ipiniko ditugu.</a:t>
            </a:r>
          </a:p>
        </p:txBody>
      </p:sp>
      <p:sp>
        <p:nvSpPr>
          <p:cNvPr id="113713" name="Text Box 49"/>
          <p:cNvSpPr txBox="1">
            <a:spLocks noChangeArrowheads="1"/>
          </p:cNvSpPr>
          <p:nvPr/>
        </p:nvSpPr>
        <p:spPr bwMode="auto">
          <a:xfrm>
            <a:off x="3743325" y="5949950"/>
            <a:ext cx="1655763" cy="346075"/>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b="1">
                <a:solidFill>
                  <a:srgbClr val="333399"/>
                </a:solidFill>
                <a:cs typeface="+mn-cs"/>
              </a:rPr>
              <a:t>Doituta!</a:t>
            </a:r>
          </a:p>
        </p:txBody>
      </p:sp>
      <p:pic>
        <p:nvPicPr>
          <p:cNvPr id="52"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55454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113686"/>
                                        </p:tgtEl>
                                        <p:attrNameLst>
                                          <p:attrName>style.visibility</p:attrName>
                                        </p:attrNameLst>
                                      </p:cBhvr>
                                      <p:to>
                                        <p:strVal val="visible"/>
                                      </p:to>
                                    </p:set>
                                    <p:anim calcmode="lin" valueType="num">
                                      <p:cBhvr>
                                        <p:cTn id="7" dur="500" fill="hold"/>
                                        <p:tgtEl>
                                          <p:spTgt spid="113686"/>
                                        </p:tgtEl>
                                        <p:attrNameLst>
                                          <p:attrName>ppt_w</p:attrName>
                                        </p:attrNameLst>
                                      </p:cBhvr>
                                      <p:tavLst>
                                        <p:tav tm="0">
                                          <p:val>
                                            <p:fltVal val="0"/>
                                          </p:val>
                                        </p:tav>
                                        <p:tav tm="100000">
                                          <p:val>
                                            <p:strVal val="#ppt_w"/>
                                          </p:val>
                                        </p:tav>
                                      </p:tavLst>
                                    </p:anim>
                                    <p:anim calcmode="lin" valueType="num">
                                      <p:cBhvr>
                                        <p:cTn id="8" dur="500" fill="hold"/>
                                        <p:tgtEl>
                                          <p:spTgt spid="113686"/>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113668"/>
                                        </p:tgtEl>
                                        <p:attrNameLst>
                                          <p:attrName>style.visibility</p:attrName>
                                        </p:attrNameLst>
                                      </p:cBhvr>
                                      <p:to>
                                        <p:strVal val="visible"/>
                                      </p:to>
                                    </p:set>
                                    <p:animEffect transition="in" filter="fade">
                                      <p:cBhvr>
                                        <p:cTn id="13" dur="2000"/>
                                        <p:tgtEl>
                                          <p:spTgt spid="113668"/>
                                        </p:tgtEl>
                                      </p:cBhvr>
                                    </p:animEffect>
                                  </p:childTnLst>
                                </p:cTn>
                              </p:par>
                            </p:childTnLst>
                          </p:cTn>
                        </p:par>
                        <p:par>
                          <p:cTn id="14" fill="hold" nodeType="afterGroup">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113680"/>
                                        </p:tgtEl>
                                        <p:attrNameLst>
                                          <p:attrName>style.visibility</p:attrName>
                                        </p:attrNameLst>
                                      </p:cBhvr>
                                      <p:to>
                                        <p:strVal val="visible"/>
                                      </p:to>
                                    </p:set>
                                    <p:anim calcmode="lin" valueType="num">
                                      <p:cBhvr additive="base">
                                        <p:cTn id="17" dur="500" fill="hold"/>
                                        <p:tgtEl>
                                          <p:spTgt spid="113680"/>
                                        </p:tgtEl>
                                        <p:attrNameLst>
                                          <p:attrName>ppt_x</p:attrName>
                                        </p:attrNameLst>
                                      </p:cBhvr>
                                      <p:tavLst>
                                        <p:tav tm="0">
                                          <p:val>
                                            <p:strVal val="#ppt_x"/>
                                          </p:val>
                                        </p:tav>
                                        <p:tav tm="100000">
                                          <p:val>
                                            <p:strVal val="#ppt_x"/>
                                          </p:val>
                                        </p:tav>
                                      </p:tavLst>
                                    </p:anim>
                                    <p:anim calcmode="lin" valueType="num">
                                      <p:cBhvr additive="base">
                                        <p:cTn id="18" dur="500" fill="hold"/>
                                        <p:tgtEl>
                                          <p:spTgt spid="113680"/>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2500"/>
                            </p:stCondLst>
                            <p:childTnLst>
                              <p:par>
                                <p:cTn id="20" presetID="23" presetClass="entr" presetSubtype="16" fill="hold" grpId="0" nodeType="afterEffect">
                                  <p:stCondLst>
                                    <p:cond delay="0"/>
                                  </p:stCondLst>
                                  <p:childTnLst>
                                    <p:set>
                                      <p:cBhvr>
                                        <p:cTn id="21" dur="1" fill="hold">
                                          <p:stCondLst>
                                            <p:cond delay="0"/>
                                          </p:stCondLst>
                                        </p:cTn>
                                        <p:tgtEl>
                                          <p:spTgt spid="113685"/>
                                        </p:tgtEl>
                                        <p:attrNameLst>
                                          <p:attrName>style.visibility</p:attrName>
                                        </p:attrNameLst>
                                      </p:cBhvr>
                                      <p:to>
                                        <p:strVal val="visible"/>
                                      </p:to>
                                    </p:set>
                                    <p:anim calcmode="lin" valueType="num">
                                      <p:cBhvr>
                                        <p:cTn id="22" dur="500" fill="hold"/>
                                        <p:tgtEl>
                                          <p:spTgt spid="113685"/>
                                        </p:tgtEl>
                                        <p:attrNameLst>
                                          <p:attrName>ppt_w</p:attrName>
                                        </p:attrNameLst>
                                      </p:cBhvr>
                                      <p:tavLst>
                                        <p:tav tm="0">
                                          <p:val>
                                            <p:fltVal val="0"/>
                                          </p:val>
                                        </p:tav>
                                        <p:tav tm="100000">
                                          <p:val>
                                            <p:strVal val="#ppt_w"/>
                                          </p:val>
                                        </p:tav>
                                      </p:tavLst>
                                    </p:anim>
                                    <p:anim calcmode="lin" valueType="num">
                                      <p:cBhvr>
                                        <p:cTn id="23" dur="500" fill="hold"/>
                                        <p:tgtEl>
                                          <p:spTgt spid="113685"/>
                                        </p:tgtEl>
                                        <p:attrNameLst>
                                          <p:attrName>ppt_h</p:attrName>
                                        </p:attrNameLst>
                                      </p:cBhvr>
                                      <p:tavLst>
                                        <p:tav tm="0">
                                          <p:val>
                                            <p:fltVal val="0"/>
                                          </p:val>
                                        </p:tav>
                                        <p:tav tm="100000">
                                          <p:val>
                                            <p:strVal val="#ppt_h"/>
                                          </p:val>
                                        </p:tav>
                                      </p:tavLst>
                                    </p:anim>
                                  </p:childTnLst>
                                </p:cTn>
                              </p:par>
                            </p:childTnLst>
                          </p:cTn>
                        </p:par>
                        <p:par>
                          <p:cTn id="24" fill="hold" nodeType="afterGroup">
                            <p:stCondLst>
                              <p:cond delay="3000"/>
                            </p:stCondLst>
                            <p:childTnLst>
                              <p:par>
                                <p:cTn id="25" presetID="2" presetClass="entr" presetSubtype="4" fill="hold" grpId="0" nodeType="afterEffect">
                                  <p:stCondLst>
                                    <p:cond delay="0"/>
                                  </p:stCondLst>
                                  <p:childTnLst>
                                    <p:set>
                                      <p:cBhvr>
                                        <p:cTn id="26" dur="1" fill="hold">
                                          <p:stCondLst>
                                            <p:cond delay="0"/>
                                          </p:stCondLst>
                                        </p:cTn>
                                        <p:tgtEl>
                                          <p:spTgt spid="113681"/>
                                        </p:tgtEl>
                                        <p:attrNameLst>
                                          <p:attrName>style.visibility</p:attrName>
                                        </p:attrNameLst>
                                      </p:cBhvr>
                                      <p:to>
                                        <p:strVal val="visible"/>
                                      </p:to>
                                    </p:set>
                                    <p:anim calcmode="lin" valueType="num">
                                      <p:cBhvr additive="base">
                                        <p:cTn id="27" dur="500" fill="hold"/>
                                        <p:tgtEl>
                                          <p:spTgt spid="113681"/>
                                        </p:tgtEl>
                                        <p:attrNameLst>
                                          <p:attrName>ppt_x</p:attrName>
                                        </p:attrNameLst>
                                      </p:cBhvr>
                                      <p:tavLst>
                                        <p:tav tm="0">
                                          <p:val>
                                            <p:strVal val="#ppt_x"/>
                                          </p:val>
                                        </p:tav>
                                        <p:tav tm="100000">
                                          <p:val>
                                            <p:strVal val="#ppt_x"/>
                                          </p:val>
                                        </p:tav>
                                      </p:tavLst>
                                    </p:anim>
                                    <p:anim calcmode="lin" valueType="num">
                                      <p:cBhvr additive="base">
                                        <p:cTn id="28" dur="500" fill="hold"/>
                                        <p:tgtEl>
                                          <p:spTgt spid="113681"/>
                                        </p:tgtEl>
                                        <p:attrNameLst>
                                          <p:attrName>ppt_y</p:attrName>
                                        </p:attrNameLst>
                                      </p:cBhvr>
                                      <p:tavLst>
                                        <p:tav tm="0">
                                          <p:val>
                                            <p:strVal val="1+#ppt_h/2"/>
                                          </p:val>
                                        </p:tav>
                                        <p:tav tm="100000">
                                          <p:val>
                                            <p:strVal val="#ppt_y"/>
                                          </p:val>
                                        </p:tav>
                                      </p:tavLst>
                                    </p:anim>
                                  </p:childTnLst>
                                </p:cTn>
                              </p:par>
                            </p:childTnLst>
                          </p:cTn>
                        </p:par>
                        <p:par>
                          <p:cTn id="29" fill="hold" nodeType="afterGroup">
                            <p:stCondLst>
                              <p:cond delay="3500"/>
                            </p:stCondLst>
                            <p:childTnLst>
                              <p:par>
                                <p:cTn id="30" presetID="22" presetClass="entr" presetSubtype="8" fill="hold" nodeType="afterEffect">
                                  <p:stCondLst>
                                    <p:cond delay="0"/>
                                  </p:stCondLst>
                                  <p:childTnLst>
                                    <p:set>
                                      <p:cBhvr>
                                        <p:cTn id="31" dur="1" fill="hold">
                                          <p:stCondLst>
                                            <p:cond delay="0"/>
                                          </p:stCondLst>
                                        </p:cTn>
                                        <p:tgtEl>
                                          <p:spTgt spid="113679"/>
                                        </p:tgtEl>
                                        <p:attrNameLst>
                                          <p:attrName>style.visibility</p:attrName>
                                        </p:attrNameLst>
                                      </p:cBhvr>
                                      <p:to>
                                        <p:strVal val="visible"/>
                                      </p:to>
                                    </p:set>
                                    <p:animEffect transition="in" filter="wipe(left)">
                                      <p:cBhvr>
                                        <p:cTn id="32" dur="500"/>
                                        <p:tgtEl>
                                          <p:spTgt spid="113679"/>
                                        </p:tgtEl>
                                      </p:cBhvr>
                                    </p:animEffect>
                                  </p:childTnLst>
                                </p:cTn>
                              </p:par>
                            </p:childTnLst>
                          </p:cTn>
                        </p:par>
                        <p:par>
                          <p:cTn id="33" fill="hold" nodeType="afterGroup">
                            <p:stCondLst>
                              <p:cond delay="4000"/>
                            </p:stCondLst>
                            <p:childTnLst>
                              <p:par>
                                <p:cTn id="34" presetID="2" presetClass="entr" presetSubtype="4" fill="hold" grpId="0" nodeType="afterEffect">
                                  <p:stCondLst>
                                    <p:cond delay="0"/>
                                  </p:stCondLst>
                                  <p:childTnLst>
                                    <p:set>
                                      <p:cBhvr>
                                        <p:cTn id="35" dur="1" fill="hold">
                                          <p:stCondLst>
                                            <p:cond delay="0"/>
                                          </p:stCondLst>
                                        </p:cTn>
                                        <p:tgtEl>
                                          <p:spTgt spid="113695"/>
                                        </p:tgtEl>
                                        <p:attrNameLst>
                                          <p:attrName>style.visibility</p:attrName>
                                        </p:attrNameLst>
                                      </p:cBhvr>
                                      <p:to>
                                        <p:strVal val="visible"/>
                                      </p:to>
                                    </p:set>
                                    <p:anim calcmode="lin" valueType="num">
                                      <p:cBhvr additive="base">
                                        <p:cTn id="36" dur="500" fill="hold"/>
                                        <p:tgtEl>
                                          <p:spTgt spid="113695"/>
                                        </p:tgtEl>
                                        <p:attrNameLst>
                                          <p:attrName>ppt_x</p:attrName>
                                        </p:attrNameLst>
                                      </p:cBhvr>
                                      <p:tavLst>
                                        <p:tav tm="0">
                                          <p:val>
                                            <p:strVal val="#ppt_x"/>
                                          </p:val>
                                        </p:tav>
                                        <p:tav tm="100000">
                                          <p:val>
                                            <p:strVal val="#ppt_x"/>
                                          </p:val>
                                        </p:tav>
                                      </p:tavLst>
                                    </p:anim>
                                    <p:anim calcmode="lin" valueType="num">
                                      <p:cBhvr additive="base">
                                        <p:cTn id="37" dur="500" fill="hold"/>
                                        <p:tgtEl>
                                          <p:spTgt spid="113695"/>
                                        </p:tgtEl>
                                        <p:attrNameLst>
                                          <p:attrName>ppt_y</p:attrName>
                                        </p:attrNameLst>
                                      </p:cBhvr>
                                      <p:tavLst>
                                        <p:tav tm="0">
                                          <p:val>
                                            <p:strVal val="1+#ppt_h/2"/>
                                          </p:val>
                                        </p:tav>
                                        <p:tav tm="100000">
                                          <p:val>
                                            <p:strVal val="#ppt_y"/>
                                          </p:val>
                                        </p:tav>
                                      </p:tavLst>
                                    </p:anim>
                                  </p:childTnLst>
                                </p:cTn>
                              </p:par>
                            </p:childTnLst>
                          </p:cTn>
                        </p:par>
                        <p:par>
                          <p:cTn id="38" fill="hold" nodeType="afterGroup">
                            <p:stCondLst>
                              <p:cond delay="4500"/>
                            </p:stCondLst>
                            <p:childTnLst>
                              <p:par>
                                <p:cTn id="39" presetID="23" presetClass="entr" presetSubtype="16" fill="hold" grpId="0" nodeType="afterEffect">
                                  <p:stCondLst>
                                    <p:cond delay="0"/>
                                  </p:stCondLst>
                                  <p:childTnLst>
                                    <p:set>
                                      <p:cBhvr>
                                        <p:cTn id="40" dur="1" fill="hold">
                                          <p:stCondLst>
                                            <p:cond delay="0"/>
                                          </p:stCondLst>
                                        </p:cTn>
                                        <p:tgtEl>
                                          <p:spTgt spid="113696"/>
                                        </p:tgtEl>
                                        <p:attrNameLst>
                                          <p:attrName>style.visibility</p:attrName>
                                        </p:attrNameLst>
                                      </p:cBhvr>
                                      <p:to>
                                        <p:strVal val="visible"/>
                                      </p:to>
                                    </p:set>
                                    <p:anim calcmode="lin" valueType="num">
                                      <p:cBhvr>
                                        <p:cTn id="41" dur="500" fill="hold"/>
                                        <p:tgtEl>
                                          <p:spTgt spid="113696"/>
                                        </p:tgtEl>
                                        <p:attrNameLst>
                                          <p:attrName>ppt_w</p:attrName>
                                        </p:attrNameLst>
                                      </p:cBhvr>
                                      <p:tavLst>
                                        <p:tav tm="0">
                                          <p:val>
                                            <p:fltVal val="0"/>
                                          </p:val>
                                        </p:tav>
                                        <p:tav tm="100000">
                                          <p:val>
                                            <p:strVal val="#ppt_w"/>
                                          </p:val>
                                        </p:tav>
                                      </p:tavLst>
                                    </p:anim>
                                    <p:anim calcmode="lin" valueType="num">
                                      <p:cBhvr>
                                        <p:cTn id="42" dur="500" fill="hold"/>
                                        <p:tgtEl>
                                          <p:spTgt spid="113696"/>
                                        </p:tgtEl>
                                        <p:attrNameLst>
                                          <p:attrName>ppt_h</p:attrName>
                                        </p:attrNameLst>
                                      </p:cBhvr>
                                      <p:tavLst>
                                        <p:tav tm="0">
                                          <p:val>
                                            <p:fltVal val="0"/>
                                          </p:val>
                                        </p:tav>
                                        <p:tav tm="100000">
                                          <p:val>
                                            <p:strVal val="#ppt_h"/>
                                          </p:val>
                                        </p:tav>
                                      </p:tavLst>
                                    </p:anim>
                                  </p:childTnLst>
                                </p:cTn>
                              </p:par>
                            </p:childTnLst>
                          </p:cTn>
                        </p:par>
                        <p:par>
                          <p:cTn id="43" fill="hold" nodeType="afterGroup">
                            <p:stCondLst>
                              <p:cond delay="5000"/>
                            </p:stCondLst>
                            <p:childTnLst>
                              <p:par>
                                <p:cTn id="44" presetID="2" presetClass="entr" presetSubtype="4" fill="hold" grpId="0" nodeType="afterEffect">
                                  <p:stCondLst>
                                    <p:cond delay="0"/>
                                  </p:stCondLst>
                                  <p:childTnLst>
                                    <p:set>
                                      <p:cBhvr>
                                        <p:cTn id="45" dur="1" fill="hold">
                                          <p:stCondLst>
                                            <p:cond delay="0"/>
                                          </p:stCondLst>
                                        </p:cTn>
                                        <p:tgtEl>
                                          <p:spTgt spid="113682"/>
                                        </p:tgtEl>
                                        <p:attrNameLst>
                                          <p:attrName>style.visibility</p:attrName>
                                        </p:attrNameLst>
                                      </p:cBhvr>
                                      <p:to>
                                        <p:strVal val="visible"/>
                                      </p:to>
                                    </p:set>
                                    <p:anim calcmode="lin" valueType="num">
                                      <p:cBhvr additive="base">
                                        <p:cTn id="46" dur="500" fill="hold"/>
                                        <p:tgtEl>
                                          <p:spTgt spid="113682"/>
                                        </p:tgtEl>
                                        <p:attrNameLst>
                                          <p:attrName>ppt_x</p:attrName>
                                        </p:attrNameLst>
                                      </p:cBhvr>
                                      <p:tavLst>
                                        <p:tav tm="0">
                                          <p:val>
                                            <p:strVal val="#ppt_x"/>
                                          </p:val>
                                        </p:tav>
                                        <p:tav tm="100000">
                                          <p:val>
                                            <p:strVal val="#ppt_x"/>
                                          </p:val>
                                        </p:tav>
                                      </p:tavLst>
                                    </p:anim>
                                    <p:anim calcmode="lin" valueType="num">
                                      <p:cBhvr additive="base">
                                        <p:cTn id="47" dur="500" fill="hold"/>
                                        <p:tgtEl>
                                          <p:spTgt spid="113682"/>
                                        </p:tgtEl>
                                        <p:attrNameLst>
                                          <p:attrName>ppt_y</p:attrName>
                                        </p:attrNameLst>
                                      </p:cBhvr>
                                      <p:tavLst>
                                        <p:tav tm="0">
                                          <p:val>
                                            <p:strVal val="1+#ppt_h/2"/>
                                          </p:val>
                                        </p:tav>
                                        <p:tav tm="100000">
                                          <p:val>
                                            <p:strVal val="#ppt_y"/>
                                          </p:val>
                                        </p:tav>
                                      </p:tavLst>
                                    </p:anim>
                                  </p:childTnLst>
                                </p:cTn>
                              </p:par>
                            </p:childTnLst>
                          </p:cTn>
                        </p:par>
                        <p:par>
                          <p:cTn id="48" fill="hold" nodeType="afterGroup">
                            <p:stCondLst>
                              <p:cond delay="5500"/>
                            </p:stCondLst>
                            <p:childTnLst>
                              <p:par>
                                <p:cTn id="49" presetID="10" presetClass="entr" presetSubtype="0" fill="hold" nodeType="afterEffect">
                                  <p:stCondLst>
                                    <p:cond delay="0"/>
                                  </p:stCondLst>
                                  <p:childTnLst>
                                    <p:set>
                                      <p:cBhvr>
                                        <p:cTn id="50" dur="1" fill="hold">
                                          <p:stCondLst>
                                            <p:cond delay="0"/>
                                          </p:stCondLst>
                                        </p:cTn>
                                        <p:tgtEl>
                                          <p:spTgt spid="113674"/>
                                        </p:tgtEl>
                                        <p:attrNameLst>
                                          <p:attrName>style.visibility</p:attrName>
                                        </p:attrNameLst>
                                      </p:cBhvr>
                                      <p:to>
                                        <p:strVal val="visible"/>
                                      </p:to>
                                    </p:set>
                                    <p:animEffect transition="in" filter="fade">
                                      <p:cBhvr>
                                        <p:cTn id="51" dur="2000"/>
                                        <p:tgtEl>
                                          <p:spTgt spid="113674"/>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13678"/>
                                        </p:tgtEl>
                                        <p:attrNameLst>
                                          <p:attrName>style.visibility</p:attrName>
                                        </p:attrNameLst>
                                      </p:cBhvr>
                                      <p:to>
                                        <p:strVal val="visible"/>
                                      </p:to>
                                    </p:set>
                                    <p:animEffect transition="in" filter="fade">
                                      <p:cBhvr>
                                        <p:cTn id="54" dur="2000"/>
                                        <p:tgtEl>
                                          <p:spTgt spid="113678"/>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13677"/>
                                        </p:tgtEl>
                                        <p:attrNameLst>
                                          <p:attrName>style.visibility</p:attrName>
                                        </p:attrNameLst>
                                      </p:cBhvr>
                                      <p:to>
                                        <p:strVal val="visible"/>
                                      </p:to>
                                    </p:set>
                                    <p:animEffect transition="in" filter="fade">
                                      <p:cBhvr>
                                        <p:cTn id="57" dur="2000"/>
                                        <p:tgtEl>
                                          <p:spTgt spid="113677"/>
                                        </p:tgtEl>
                                      </p:cBhvr>
                                    </p:animEffect>
                                  </p:childTnLst>
                                </p:cTn>
                              </p:par>
                              <p:par>
                                <p:cTn id="58" presetID="10" presetClass="entr" presetSubtype="0" fill="hold" nodeType="withEffect">
                                  <p:stCondLst>
                                    <p:cond delay="0"/>
                                  </p:stCondLst>
                                  <p:childTnLst>
                                    <p:set>
                                      <p:cBhvr>
                                        <p:cTn id="59" dur="1" fill="hold">
                                          <p:stCondLst>
                                            <p:cond delay="0"/>
                                          </p:stCondLst>
                                        </p:cTn>
                                        <p:tgtEl>
                                          <p:spTgt spid="113697"/>
                                        </p:tgtEl>
                                        <p:attrNameLst>
                                          <p:attrName>style.visibility</p:attrName>
                                        </p:attrNameLst>
                                      </p:cBhvr>
                                      <p:to>
                                        <p:strVal val="visible"/>
                                      </p:to>
                                    </p:set>
                                    <p:animEffect transition="in" filter="fade">
                                      <p:cBhvr>
                                        <p:cTn id="60" dur="2000"/>
                                        <p:tgtEl>
                                          <p:spTgt spid="113697"/>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13701"/>
                                        </p:tgtEl>
                                        <p:attrNameLst>
                                          <p:attrName>style.visibility</p:attrName>
                                        </p:attrNameLst>
                                      </p:cBhvr>
                                      <p:to>
                                        <p:strVal val="visible"/>
                                      </p:to>
                                    </p:set>
                                    <p:animEffect transition="in" filter="fade">
                                      <p:cBhvr>
                                        <p:cTn id="63" dur="2000"/>
                                        <p:tgtEl>
                                          <p:spTgt spid="113701"/>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13702"/>
                                        </p:tgtEl>
                                        <p:attrNameLst>
                                          <p:attrName>style.visibility</p:attrName>
                                        </p:attrNameLst>
                                      </p:cBhvr>
                                      <p:to>
                                        <p:strVal val="visible"/>
                                      </p:to>
                                    </p:set>
                                    <p:animEffect transition="in" filter="fade">
                                      <p:cBhvr>
                                        <p:cTn id="66" dur="2000"/>
                                        <p:tgtEl>
                                          <p:spTgt spid="113702"/>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113703"/>
                                        </p:tgtEl>
                                        <p:attrNameLst>
                                          <p:attrName>style.visibility</p:attrName>
                                        </p:attrNameLst>
                                      </p:cBhvr>
                                      <p:to>
                                        <p:strVal val="visible"/>
                                      </p:to>
                                    </p:set>
                                    <p:animEffect transition="in" filter="fade">
                                      <p:cBhvr>
                                        <p:cTn id="69" dur="2000"/>
                                        <p:tgtEl>
                                          <p:spTgt spid="113703"/>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113704"/>
                                        </p:tgtEl>
                                        <p:attrNameLst>
                                          <p:attrName>style.visibility</p:attrName>
                                        </p:attrNameLst>
                                      </p:cBhvr>
                                      <p:to>
                                        <p:strVal val="visible"/>
                                      </p:to>
                                    </p:set>
                                    <p:animEffect transition="in" filter="fade">
                                      <p:cBhvr>
                                        <p:cTn id="72" dur="2000"/>
                                        <p:tgtEl>
                                          <p:spTgt spid="113704"/>
                                        </p:tgtEl>
                                      </p:cBhvr>
                                    </p:animEffect>
                                  </p:childTnLst>
                                </p:cTn>
                              </p:par>
                              <p:par>
                                <p:cTn id="73" presetID="10" presetClass="entr" presetSubtype="0" fill="hold" nodeType="withEffect">
                                  <p:stCondLst>
                                    <p:cond delay="0"/>
                                  </p:stCondLst>
                                  <p:childTnLst>
                                    <p:set>
                                      <p:cBhvr>
                                        <p:cTn id="74" dur="1" fill="hold">
                                          <p:stCondLst>
                                            <p:cond delay="0"/>
                                          </p:stCondLst>
                                        </p:cTn>
                                        <p:tgtEl>
                                          <p:spTgt spid="113705"/>
                                        </p:tgtEl>
                                        <p:attrNameLst>
                                          <p:attrName>style.visibility</p:attrName>
                                        </p:attrNameLst>
                                      </p:cBhvr>
                                      <p:to>
                                        <p:strVal val="visible"/>
                                      </p:to>
                                    </p:set>
                                    <p:animEffect transition="in" filter="fade">
                                      <p:cBhvr>
                                        <p:cTn id="75" dur="2000"/>
                                        <p:tgtEl>
                                          <p:spTgt spid="113705"/>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113708"/>
                                        </p:tgtEl>
                                        <p:attrNameLst>
                                          <p:attrName>style.visibility</p:attrName>
                                        </p:attrNameLst>
                                      </p:cBhvr>
                                      <p:to>
                                        <p:strVal val="visible"/>
                                      </p:to>
                                    </p:set>
                                    <p:animEffect transition="in" filter="fade">
                                      <p:cBhvr>
                                        <p:cTn id="78" dur="2000"/>
                                        <p:tgtEl>
                                          <p:spTgt spid="113708"/>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113709"/>
                                        </p:tgtEl>
                                        <p:attrNameLst>
                                          <p:attrName>style.visibility</p:attrName>
                                        </p:attrNameLst>
                                      </p:cBhvr>
                                      <p:to>
                                        <p:strVal val="visible"/>
                                      </p:to>
                                    </p:set>
                                    <p:animEffect transition="in" filter="fade">
                                      <p:cBhvr>
                                        <p:cTn id="81" dur="2000"/>
                                        <p:tgtEl>
                                          <p:spTgt spid="113709"/>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113710"/>
                                        </p:tgtEl>
                                        <p:attrNameLst>
                                          <p:attrName>style.visibility</p:attrName>
                                        </p:attrNameLst>
                                      </p:cBhvr>
                                      <p:to>
                                        <p:strVal val="visible"/>
                                      </p:to>
                                    </p:set>
                                    <p:animEffect transition="in" filter="fade">
                                      <p:cBhvr>
                                        <p:cTn id="84" dur="2000"/>
                                        <p:tgtEl>
                                          <p:spTgt spid="113710"/>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113667"/>
                                        </p:tgtEl>
                                        <p:attrNameLst>
                                          <p:attrName>style.visibility</p:attrName>
                                        </p:attrNameLst>
                                      </p:cBhvr>
                                      <p:to>
                                        <p:strVal val="visible"/>
                                      </p:to>
                                    </p:set>
                                    <p:animEffect transition="in" filter="fade">
                                      <p:cBhvr>
                                        <p:cTn id="89" dur="2000"/>
                                        <p:tgtEl>
                                          <p:spTgt spid="113667"/>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113673"/>
                                        </p:tgtEl>
                                        <p:attrNameLst>
                                          <p:attrName>style.visibility</p:attrName>
                                        </p:attrNameLst>
                                      </p:cBhvr>
                                      <p:to>
                                        <p:strVal val="visible"/>
                                      </p:to>
                                    </p:set>
                                    <p:animEffect transition="in" filter="fade">
                                      <p:cBhvr>
                                        <p:cTn id="92" dur="2000"/>
                                        <p:tgtEl>
                                          <p:spTgt spid="113673"/>
                                        </p:tgtEl>
                                      </p:cBhvr>
                                    </p:animEffect>
                                  </p:childTnLst>
                                </p:cTn>
                              </p:par>
                            </p:childTnLst>
                          </p:cTn>
                        </p:par>
                        <p:par>
                          <p:cTn id="93" fill="hold" nodeType="afterGroup">
                            <p:stCondLst>
                              <p:cond delay="2000"/>
                            </p:stCondLst>
                            <p:childTnLst>
                              <p:par>
                                <p:cTn id="94" presetID="50" presetClass="path" presetSubtype="0" accel="50000" decel="50000" fill="hold" grpId="1" nodeType="afterEffect">
                                  <p:stCondLst>
                                    <p:cond delay="0"/>
                                  </p:stCondLst>
                                  <p:childTnLst>
                                    <p:animMotion origin="layout" path="M -5.55556E-7 -3.7037E-6 L 0.00434 -3.7037E-6 C 0.00642 -3.7037E-6 0.00885 0.06436 0.00885 0.1169 L 0.00885 0.2338 " pathEditMode="relative" rAng="0" ptsTypes="FfFF">
                                      <p:cBhvr>
                                        <p:cTn id="95" dur="2000" fill="hold"/>
                                        <p:tgtEl>
                                          <p:spTgt spid="113677"/>
                                        </p:tgtEl>
                                        <p:attrNameLst>
                                          <p:attrName>ppt_x</p:attrName>
                                          <p:attrName>ppt_y</p:attrName>
                                        </p:attrNameLst>
                                      </p:cBhvr>
                                      <p:rCtr x="434" y="11690"/>
                                    </p:animMotion>
                                  </p:childTnLst>
                                </p:cTn>
                              </p:par>
                              <p:par>
                                <p:cTn id="96" presetID="50" presetClass="path" presetSubtype="0" accel="50000" decel="50000" fill="hold" grpId="1" nodeType="withEffect">
                                  <p:stCondLst>
                                    <p:cond delay="0"/>
                                  </p:stCondLst>
                                  <p:childTnLst>
                                    <p:animMotion origin="layout" path="M -3.05556E-6 -2.22222E-6 L 0.02084 -2.22222E-6 C 0.03021 -2.22222E-6 0.04045 0.06088 0.04045 0.11042 L 0.04045 0.22153 " pathEditMode="relative" rAng="0" ptsTypes="FfFF">
                                      <p:cBhvr>
                                        <p:cTn id="97" dur="2000" fill="hold"/>
                                        <p:tgtEl>
                                          <p:spTgt spid="113678"/>
                                        </p:tgtEl>
                                        <p:attrNameLst>
                                          <p:attrName>ppt_x</p:attrName>
                                          <p:attrName>ppt_y</p:attrName>
                                        </p:attrNameLst>
                                      </p:cBhvr>
                                      <p:rCtr x="2014" y="11065"/>
                                    </p:animMotion>
                                  </p:childTnLst>
                                </p:cTn>
                              </p:par>
                              <p:par>
                                <p:cTn id="98" presetID="50" presetClass="path" presetSubtype="0" accel="50000" decel="50000" fill="hold" grpId="1" nodeType="withEffect">
                                  <p:stCondLst>
                                    <p:cond delay="0"/>
                                  </p:stCondLst>
                                  <p:childTnLst>
                                    <p:animMotion origin="layout" path="M -1.66667E-6 1.85185E-6 L 0.05382 1.85185E-6 C 0.07813 1.85185E-6 0.10834 0.06412 0.10834 0.11643 L 0.10834 0.2331 " pathEditMode="relative" rAng="0" ptsTypes="FfFF">
                                      <p:cBhvr>
                                        <p:cTn id="99" dur="2000" fill="hold"/>
                                        <p:tgtEl>
                                          <p:spTgt spid="113701"/>
                                        </p:tgtEl>
                                        <p:attrNameLst>
                                          <p:attrName>ppt_x</p:attrName>
                                          <p:attrName>ppt_y</p:attrName>
                                        </p:attrNameLst>
                                      </p:cBhvr>
                                      <p:rCtr x="5417" y="11644"/>
                                    </p:animMotion>
                                  </p:childTnLst>
                                </p:cTn>
                              </p:par>
                              <p:par>
                                <p:cTn id="100" presetID="50" presetClass="path" presetSubtype="0" accel="50000" decel="50000" fill="hold" grpId="1" nodeType="withEffect">
                                  <p:stCondLst>
                                    <p:cond delay="0"/>
                                  </p:stCondLst>
                                  <p:childTnLst>
                                    <p:animMotion origin="layout" path="M -8.33333E-7 -2.59259E-6 L 0.025 -2.59259E-6 C 0.03646 -2.59259E-6 0.0507 0.06389 0.0507 0.11621 L 0.0507 0.23241 " pathEditMode="relative" rAng="0" ptsTypes="FfFF">
                                      <p:cBhvr>
                                        <p:cTn id="101" dur="2000" fill="hold"/>
                                        <p:tgtEl>
                                          <p:spTgt spid="113702"/>
                                        </p:tgtEl>
                                        <p:attrNameLst>
                                          <p:attrName>ppt_x</p:attrName>
                                          <p:attrName>ppt_y</p:attrName>
                                        </p:attrNameLst>
                                      </p:cBhvr>
                                      <p:rCtr x="2535" y="11620"/>
                                    </p:animMotion>
                                  </p:childTnLst>
                                </p:cTn>
                              </p:par>
                              <p:par>
                                <p:cTn id="102" presetID="50" presetClass="path" presetSubtype="0" accel="50000" decel="50000" fill="hold" grpId="1" nodeType="withEffect">
                                  <p:stCondLst>
                                    <p:cond delay="0"/>
                                  </p:stCondLst>
                                  <p:childTnLst>
                                    <p:animMotion origin="layout" path="M 3.61111E-6 1.11111E-6 L 0.01527 1.11111E-6 C 0.02205 1.11111E-6 0.03073 0.0581 0.03073 0.10555 L 0.03073 0.21111 " pathEditMode="relative" rAng="0" ptsTypes="FfFF">
                                      <p:cBhvr>
                                        <p:cTn id="103" dur="2000" fill="hold"/>
                                        <p:tgtEl>
                                          <p:spTgt spid="113703"/>
                                        </p:tgtEl>
                                        <p:attrNameLst>
                                          <p:attrName>ppt_x</p:attrName>
                                          <p:attrName>ppt_y</p:attrName>
                                        </p:attrNameLst>
                                      </p:cBhvr>
                                      <p:rCtr x="1528" y="10556"/>
                                    </p:animMotion>
                                  </p:childTnLst>
                                </p:cTn>
                              </p:par>
                              <p:par>
                                <p:cTn id="104" presetID="50" presetClass="path" presetSubtype="0" accel="50000" decel="50000" fill="hold" grpId="1" nodeType="withEffect">
                                  <p:stCondLst>
                                    <p:cond delay="0"/>
                                  </p:stCondLst>
                                  <p:childTnLst>
                                    <p:animMotion origin="layout" path="M -1.94444E-6 -2.59259E-6 L -0.02413 -2.59259E-6 C -0.03472 -2.59259E-6 -0.04809 0.06389 -0.04809 0.11621 L -0.04809 0.23241 " pathEditMode="relative" rAng="0" ptsTypes="FfFF">
                                      <p:cBhvr>
                                        <p:cTn id="105" dur="2000" fill="hold"/>
                                        <p:tgtEl>
                                          <p:spTgt spid="113709"/>
                                        </p:tgtEl>
                                        <p:attrNameLst>
                                          <p:attrName>ppt_x</p:attrName>
                                          <p:attrName>ppt_y</p:attrName>
                                        </p:attrNameLst>
                                      </p:cBhvr>
                                      <p:rCtr x="-2413" y="11620"/>
                                    </p:animMotion>
                                  </p:childTnLst>
                                </p:cTn>
                              </p:par>
                              <p:par>
                                <p:cTn id="106" presetID="50" presetClass="path" presetSubtype="0" accel="50000" decel="50000" fill="hold" grpId="1" nodeType="withEffect">
                                  <p:stCondLst>
                                    <p:cond delay="0"/>
                                  </p:stCondLst>
                                  <p:childTnLst>
                                    <p:animMotion origin="layout" path="M 5.E-6 -2.22222E-6 L -0.03994 -2.22222E-6 C -0.05781 -2.22222E-6 -0.07968 0.06273 -0.07968 0.11389 L -0.07968 0.22778 " pathEditMode="relative" rAng="0" ptsTypes="FfFF">
                                      <p:cBhvr>
                                        <p:cTn id="107" dur="2000" fill="hold"/>
                                        <p:tgtEl>
                                          <p:spTgt spid="113708"/>
                                        </p:tgtEl>
                                        <p:attrNameLst>
                                          <p:attrName>ppt_x</p:attrName>
                                          <p:attrName>ppt_y</p:attrName>
                                        </p:attrNameLst>
                                      </p:cBhvr>
                                      <p:rCtr x="-3993" y="11389"/>
                                    </p:animMotion>
                                  </p:childTnLst>
                                </p:cTn>
                              </p:par>
                              <p:par>
                                <p:cTn id="108" presetID="50" presetClass="path" presetSubtype="0" accel="50000" decel="50000" fill="hold" grpId="1" nodeType="withEffect">
                                  <p:stCondLst>
                                    <p:cond delay="0"/>
                                  </p:stCondLst>
                                  <p:childTnLst>
                                    <p:animMotion origin="layout" path="M -3.61111E-6 -4.07407E-6 L 0.04063 -4.07407E-6 C 0.05886 -4.07407E-6 0.08143 0.06042 0.08143 0.10973 L 0.08143 0.21968 " pathEditMode="relative" rAng="0" ptsTypes="FfFF">
                                      <p:cBhvr>
                                        <p:cTn id="109" dur="2000" fill="hold"/>
                                        <p:tgtEl>
                                          <p:spTgt spid="113710"/>
                                        </p:tgtEl>
                                        <p:attrNameLst>
                                          <p:attrName>ppt_x</p:attrName>
                                          <p:attrName>ppt_y</p:attrName>
                                        </p:attrNameLst>
                                      </p:cBhvr>
                                      <p:rCtr x="4062" y="10972"/>
                                    </p:animMotion>
                                  </p:childTnLst>
                                </p:cTn>
                              </p:par>
                            </p:childTnLst>
                          </p:cTn>
                        </p:par>
                        <p:par>
                          <p:cTn id="110" fill="hold" nodeType="afterGroup">
                            <p:stCondLst>
                              <p:cond delay="4000"/>
                            </p:stCondLst>
                            <p:childTnLst>
                              <p:par>
                                <p:cTn id="111" presetID="23" presetClass="entr" presetSubtype="16" fill="hold" grpId="0" nodeType="afterEffect">
                                  <p:stCondLst>
                                    <p:cond delay="0"/>
                                  </p:stCondLst>
                                  <p:childTnLst>
                                    <p:set>
                                      <p:cBhvr>
                                        <p:cTn id="112" dur="1" fill="hold">
                                          <p:stCondLst>
                                            <p:cond delay="0"/>
                                          </p:stCondLst>
                                        </p:cTn>
                                        <p:tgtEl>
                                          <p:spTgt spid="113666"/>
                                        </p:tgtEl>
                                        <p:attrNameLst>
                                          <p:attrName>style.visibility</p:attrName>
                                        </p:attrNameLst>
                                      </p:cBhvr>
                                      <p:to>
                                        <p:strVal val="visible"/>
                                      </p:to>
                                    </p:set>
                                    <p:anim calcmode="lin" valueType="num">
                                      <p:cBhvr>
                                        <p:cTn id="113" dur="500" fill="hold"/>
                                        <p:tgtEl>
                                          <p:spTgt spid="113666"/>
                                        </p:tgtEl>
                                        <p:attrNameLst>
                                          <p:attrName>ppt_w</p:attrName>
                                        </p:attrNameLst>
                                      </p:cBhvr>
                                      <p:tavLst>
                                        <p:tav tm="0">
                                          <p:val>
                                            <p:fltVal val="0"/>
                                          </p:val>
                                        </p:tav>
                                        <p:tav tm="100000">
                                          <p:val>
                                            <p:strVal val="#ppt_w"/>
                                          </p:val>
                                        </p:tav>
                                      </p:tavLst>
                                    </p:anim>
                                    <p:anim calcmode="lin" valueType="num">
                                      <p:cBhvr>
                                        <p:cTn id="114" dur="500" fill="hold"/>
                                        <p:tgtEl>
                                          <p:spTgt spid="113666"/>
                                        </p:tgtEl>
                                        <p:attrNameLst>
                                          <p:attrName>ppt_h</p:attrName>
                                        </p:attrNameLst>
                                      </p:cBhvr>
                                      <p:tavLst>
                                        <p:tav tm="0">
                                          <p:val>
                                            <p:fltVal val="0"/>
                                          </p:val>
                                        </p:tav>
                                        <p:tav tm="100000">
                                          <p:val>
                                            <p:strVal val="#ppt_h"/>
                                          </p:val>
                                        </p:tav>
                                      </p:tavLst>
                                    </p:anim>
                                  </p:childTnLst>
                                </p:cTn>
                              </p:par>
                            </p:childTnLst>
                          </p:cTn>
                        </p:par>
                      </p:childTnLst>
                    </p:cTn>
                  </p:par>
                  <p:par>
                    <p:cTn id="115" fill="hold" nodeType="clickPar">
                      <p:stCondLst>
                        <p:cond delay="indefinite"/>
                      </p:stCondLst>
                      <p:childTnLst>
                        <p:par>
                          <p:cTn id="116" fill="hold" nodeType="withGroup">
                            <p:stCondLst>
                              <p:cond delay="0"/>
                            </p:stCondLst>
                            <p:childTnLst>
                              <p:par>
                                <p:cTn id="117" presetID="10" presetClass="exit" presetSubtype="0" fill="hold" grpId="1" nodeType="clickEffect">
                                  <p:stCondLst>
                                    <p:cond delay="0"/>
                                  </p:stCondLst>
                                  <p:childTnLst>
                                    <p:animEffect transition="out" filter="fade">
                                      <p:cBhvr>
                                        <p:cTn id="118" dur="2000"/>
                                        <p:tgtEl>
                                          <p:spTgt spid="113666"/>
                                        </p:tgtEl>
                                      </p:cBhvr>
                                    </p:animEffect>
                                    <p:set>
                                      <p:cBhvr>
                                        <p:cTn id="119" dur="1" fill="hold">
                                          <p:stCondLst>
                                            <p:cond delay="1999"/>
                                          </p:stCondLst>
                                        </p:cTn>
                                        <p:tgtEl>
                                          <p:spTgt spid="113666"/>
                                        </p:tgtEl>
                                        <p:attrNameLst>
                                          <p:attrName>style.visibility</p:attrName>
                                        </p:attrNameLst>
                                      </p:cBhvr>
                                      <p:to>
                                        <p:strVal val="hidden"/>
                                      </p:to>
                                    </p:set>
                                  </p:childTnLst>
                                </p:cTn>
                              </p:par>
                            </p:childTnLst>
                          </p:cTn>
                        </p:par>
                        <p:par>
                          <p:cTn id="120" fill="hold" nodeType="afterGroup">
                            <p:stCondLst>
                              <p:cond delay="2000"/>
                            </p:stCondLst>
                            <p:childTnLst>
                              <p:par>
                                <p:cTn id="121" presetID="23" presetClass="entr" presetSubtype="16" fill="hold" grpId="0" nodeType="afterEffect">
                                  <p:stCondLst>
                                    <p:cond delay="0"/>
                                  </p:stCondLst>
                                  <p:childTnLst>
                                    <p:set>
                                      <p:cBhvr>
                                        <p:cTn id="122" dur="1" fill="hold">
                                          <p:stCondLst>
                                            <p:cond delay="0"/>
                                          </p:stCondLst>
                                        </p:cTn>
                                        <p:tgtEl>
                                          <p:spTgt spid="113712"/>
                                        </p:tgtEl>
                                        <p:attrNameLst>
                                          <p:attrName>style.visibility</p:attrName>
                                        </p:attrNameLst>
                                      </p:cBhvr>
                                      <p:to>
                                        <p:strVal val="visible"/>
                                      </p:to>
                                    </p:set>
                                    <p:anim calcmode="lin" valueType="num">
                                      <p:cBhvr>
                                        <p:cTn id="123" dur="500" fill="hold"/>
                                        <p:tgtEl>
                                          <p:spTgt spid="113712"/>
                                        </p:tgtEl>
                                        <p:attrNameLst>
                                          <p:attrName>ppt_w</p:attrName>
                                        </p:attrNameLst>
                                      </p:cBhvr>
                                      <p:tavLst>
                                        <p:tav tm="0">
                                          <p:val>
                                            <p:fltVal val="0"/>
                                          </p:val>
                                        </p:tav>
                                        <p:tav tm="100000">
                                          <p:val>
                                            <p:strVal val="#ppt_w"/>
                                          </p:val>
                                        </p:tav>
                                      </p:tavLst>
                                    </p:anim>
                                    <p:anim calcmode="lin" valueType="num">
                                      <p:cBhvr>
                                        <p:cTn id="124" dur="500" fill="hold"/>
                                        <p:tgtEl>
                                          <p:spTgt spid="113712"/>
                                        </p:tgtEl>
                                        <p:attrNameLst>
                                          <p:attrName>ppt_h</p:attrName>
                                        </p:attrNameLst>
                                      </p:cBhvr>
                                      <p:tavLst>
                                        <p:tav tm="0">
                                          <p:val>
                                            <p:fltVal val="0"/>
                                          </p:val>
                                        </p:tav>
                                        <p:tav tm="100000">
                                          <p:val>
                                            <p:strVal val="#ppt_h"/>
                                          </p:val>
                                        </p:tav>
                                      </p:tavLst>
                                    </p:anim>
                                  </p:childTnLst>
                                </p:cTn>
                              </p:par>
                            </p:childTnLst>
                          </p:cTn>
                        </p:par>
                      </p:childTnLst>
                    </p:cTn>
                  </p:par>
                  <p:par>
                    <p:cTn id="125" fill="hold" nodeType="clickPar">
                      <p:stCondLst>
                        <p:cond delay="indefinite"/>
                      </p:stCondLst>
                      <p:childTnLst>
                        <p:par>
                          <p:cTn id="126" fill="hold" nodeType="withGroup">
                            <p:stCondLst>
                              <p:cond delay="0"/>
                            </p:stCondLst>
                            <p:childTnLst>
                              <p:par>
                                <p:cTn id="127" presetID="22" presetClass="entr" presetSubtype="4" fill="hold" grpId="0" nodeType="clickEffect">
                                  <p:stCondLst>
                                    <p:cond delay="0"/>
                                  </p:stCondLst>
                                  <p:childTnLst>
                                    <p:set>
                                      <p:cBhvr>
                                        <p:cTn id="128" dur="1" fill="hold">
                                          <p:stCondLst>
                                            <p:cond delay="0"/>
                                          </p:stCondLst>
                                        </p:cTn>
                                        <p:tgtEl>
                                          <p:spTgt spid="113683"/>
                                        </p:tgtEl>
                                        <p:attrNameLst>
                                          <p:attrName>style.visibility</p:attrName>
                                        </p:attrNameLst>
                                      </p:cBhvr>
                                      <p:to>
                                        <p:strVal val="visible"/>
                                      </p:to>
                                    </p:set>
                                    <p:animEffect transition="in" filter="wipe(down)">
                                      <p:cBhvr>
                                        <p:cTn id="129" dur="500"/>
                                        <p:tgtEl>
                                          <p:spTgt spid="113683"/>
                                        </p:tgtEl>
                                      </p:cBhvr>
                                    </p:animEffect>
                                  </p:childTnLst>
                                </p:cTn>
                              </p:par>
                              <p:par>
                                <p:cTn id="130" presetID="35" presetClass="emph" presetSubtype="0" repeatCount="4000" fill="hold" grpId="1" nodeType="withEffect">
                                  <p:stCondLst>
                                    <p:cond delay="0"/>
                                  </p:stCondLst>
                                  <p:childTnLst>
                                    <p:anim calcmode="discrete" valueType="str">
                                      <p:cBhvr>
                                        <p:cTn id="131" dur="1000" fill="hold"/>
                                        <p:tgtEl>
                                          <p:spTgt spid="113683"/>
                                        </p:tgtEl>
                                        <p:attrNameLst>
                                          <p:attrName>style.visibility</p:attrName>
                                        </p:attrNameLst>
                                      </p:cBhvr>
                                      <p:tavLst>
                                        <p:tav tm="0">
                                          <p:val>
                                            <p:strVal val="hidden"/>
                                          </p:val>
                                        </p:tav>
                                        <p:tav tm="50000">
                                          <p:val>
                                            <p:strVal val="visible"/>
                                          </p:val>
                                        </p:tav>
                                      </p:tavLst>
                                    </p:anim>
                                  </p:childTnLst>
                                </p:cTn>
                              </p:par>
                            </p:childTnLst>
                          </p:cTn>
                        </p:par>
                        <p:par>
                          <p:cTn id="132" fill="hold" nodeType="afterGroup">
                            <p:stCondLst>
                              <p:cond delay="4000"/>
                            </p:stCondLst>
                            <p:childTnLst>
                              <p:par>
                                <p:cTn id="133" presetID="10" presetClass="entr" presetSubtype="0" fill="hold" grpId="0" nodeType="afterEffect">
                                  <p:stCondLst>
                                    <p:cond delay="0"/>
                                  </p:stCondLst>
                                  <p:childTnLst>
                                    <p:set>
                                      <p:cBhvr>
                                        <p:cTn id="134" dur="1" fill="hold">
                                          <p:stCondLst>
                                            <p:cond delay="0"/>
                                          </p:stCondLst>
                                        </p:cTn>
                                        <p:tgtEl>
                                          <p:spTgt spid="113672"/>
                                        </p:tgtEl>
                                        <p:attrNameLst>
                                          <p:attrName>style.visibility</p:attrName>
                                        </p:attrNameLst>
                                      </p:cBhvr>
                                      <p:to>
                                        <p:strVal val="visible"/>
                                      </p:to>
                                    </p:set>
                                    <p:animEffect transition="in" filter="fade">
                                      <p:cBhvr>
                                        <p:cTn id="135" dur="2000"/>
                                        <p:tgtEl>
                                          <p:spTgt spid="113672"/>
                                        </p:tgtEl>
                                      </p:cBhvr>
                                    </p:animEffect>
                                  </p:childTnLst>
                                </p:cTn>
                              </p:par>
                              <p:par>
                                <p:cTn id="136" presetID="10" presetClass="entr" presetSubtype="0" fill="hold" grpId="0" nodeType="withEffect">
                                  <p:stCondLst>
                                    <p:cond delay="0"/>
                                  </p:stCondLst>
                                  <p:childTnLst>
                                    <p:set>
                                      <p:cBhvr>
                                        <p:cTn id="137" dur="1" fill="hold">
                                          <p:stCondLst>
                                            <p:cond delay="0"/>
                                          </p:stCondLst>
                                        </p:cTn>
                                        <p:tgtEl>
                                          <p:spTgt spid="113711"/>
                                        </p:tgtEl>
                                        <p:attrNameLst>
                                          <p:attrName>style.visibility</p:attrName>
                                        </p:attrNameLst>
                                      </p:cBhvr>
                                      <p:to>
                                        <p:strVal val="visible"/>
                                      </p:to>
                                    </p:set>
                                    <p:animEffect transition="in" filter="fade">
                                      <p:cBhvr>
                                        <p:cTn id="138" dur="2000"/>
                                        <p:tgtEl>
                                          <p:spTgt spid="113711"/>
                                        </p:tgtEl>
                                      </p:cBhvr>
                                    </p:animEffect>
                                  </p:childTnLst>
                                </p:cTn>
                              </p:par>
                              <p:par>
                                <p:cTn id="139" presetID="10" presetClass="entr" presetSubtype="0" fill="hold" nodeType="withEffect">
                                  <p:stCondLst>
                                    <p:cond delay="0"/>
                                  </p:stCondLst>
                                  <p:childTnLst>
                                    <p:set>
                                      <p:cBhvr>
                                        <p:cTn id="140" dur="1" fill="hold">
                                          <p:stCondLst>
                                            <p:cond delay="0"/>
                                          </p:stCondLst>
                                        </p:cTn>
                                        <p:tgtEl>
                                          <p:spTgt spid="113669"/>
                                        </p:tgtEl>
                                        <p:attrNameLst>
                                          <p:attrName>style.visibility</p:attrName>
                                        </p:attrNameLst>
                                      </p:cBhvr>
                                      <p:to>
                                        <p:strVal val="visible"/>
                                      </p:to>
                                    </p:set>
                                    <p:animEffect transition="in" filter="fade">
                                      <p:cBhvr>
                                        <p:cTn id="141" dur="2000"/>
                                        <p:tgtEl>
                                          <p:spTgt spid="113669"/>
                                        </p:tgtEl>
                                      </p:cBhvr>
                                    </p:animEffect>
                                  </p:childTnLst>
                                </p:cTn>
                              </p:par>
                            </p:childTnLst>
                          </p:cTn>
                        </p:par>
                        <p:par>
                          <p:cTn id="142" fill="hold" nodeType="afterGroup">
                            <p:stCondLst>
                              <p:cond delay="6000"/>
                            </p:stCondLst>
                            <p:childTnLst>
                              <p:par>
                                <p:cTn id="143" presetID="50" presetClass="path" presetSubtype="0" accel="50000" decel="50000" fill="hold" grpId="1" nodeType="afterEffect">
                                  <p:stCondLst>
                                    <p:cond delay="0"/>
                                  </p:stCondLst>
                                  <p:childTnLst>
                                    <p:animMotion origin="layout" path="M 2.77778E-7 1.85185E-6 L 0.0099 1.85185E-6 C 0.01424 1.85185E-6 0.01979 0.06389 0.01979 0.11597 L 0.01979 0.23217 " pathEditMode="relative" rAng="0" ptsTypes="FfFF">
                                      <p:cBhvr>
                                        <p:cTn id="144" dur="2000" fill="hold"/>
                                        <p:tgtEl>
                                          <p:spTgt spid="113711"/>
                                        </p:tgtEl>
                                        <p:attrNameLst>
                                          <p:attrName>ppt_x</p:attrName>
                                          <p:attrName>ppt_y</p:attrName>
                                        </p:attrNameLst>
                                      </p:cBhvr>
                                      <p:rCtr x="990" y="11597"/>
                                    </p:animMotion>
                                  </p:childTnLst>
                                </p:cTn>
                              </p:par>
                              <p:par>
                                <p:cTn id="145" presetID="50" presetClass="path" presetSubtype="0" accel="50000" decel="50000" fill="hold" grpId="1" nodeType="withEffect">
                                  <p:stCondLst>
                                    <p:cond delay="0"/>
                                  </p:stCondLst>
                                  <p:childTnLst>
                                    <p:animMotion origin="layout" path="M -1.38889E-6 3.7037E-7 L 0.07465 3.7037E-7 C 0.10799 3.7037E-7 0.14931 0.06065 0.14931 0.11018 L 0.14931 0.22037 " pathEditMode="relative" rAng="0" ptsTypes="FfFF">
                                      <p:cBhvr>
                                        <p:cTn id="146" dur="2000" fill="hold"/>
                                        <p:tgtEl>
                                          <p:spTgt spid="113672"/>
                                        </p:tgtEl>
                                        <p:attrNameLst>
                                          <p:attrName>ppt_x</p:attrName>
                                          <p:attrName>ppt_y</p:attrName>
                                        </p:attrNameLst>
                                      </p:cBhvr>
                                      <p:rCtr x="7465" y="11019"/>
                                    </p:animMotion>
                                  </p:childTnLst>
                                </p:cTn>
                              </p:par>
                            </p:childTnLst>
                          </p:cTn>
                        </p:par>
                        <p:par>
                          <p:cTn id="147" fill="hold" nodeType="afterGroup">
                            <p:stCondLst>
                              <p:cond delay="8000"/>
                            </p:stCondLst>
                            <p:childTnLst>
                              <p:par>
                                <p:cTn id="148" presetID="10" presetClass="exit" presetSubtype="0" fill="hold" grpId="1" nodeType="afterEffect">
                                  <p:stCondLst>
                                    <p:cond delay="0"/>
                                  </p:stCondLst>
                                  <p:childTnLst>
                                    <p:animEffect transition="out" filter="fade">
                                      <p:cBhvr>
                                        <p:cTn id="149" dur="2000"/>
                                        <p:tgtEl>
                                          <p:spTgt spid="113712"/>
                                        </p:tgtEl>
                                      </p:cBhvr>
                                    </p:animEffect>
                                    <p:set>
                                      <p:cBhvr>
                                        <p:cTn id="150" dur="1" fill="hold">
                                          <p:stCondLst>
                                            <p:cond delay="1999"/>
                                          </p:stCondLst>
                                        </p:cTn>
                                        <p:tgtEl>
                                          <p:spTgt spid="113712"/>
                                        </p:tgtEl>
                                        <p:attrNameLst>
                                          <p:attrName>style.visibility</p:attrName>
                                        </p:attrNameLst>
                                      </p:cBhvr>
                                      <p:to>
                                        <p:strVal val="hidden"/>
                                      </p:to>
                                    </p:set>
                                  </p:childTnLst>
                                </p:cTn>
                              </p:par>
                            </p:childTnLst>
                          </p:cTn>
                        </p:par>
                        <p:par>
                          <p:cTn id="151" fill="hold" nodeType="afterGroup">
                            <p:stCondLst>
                              <p:cond delay="10000"/>
                            </p:stCondLst>
                            <p:childTnLst>
                              <p:par>
                                <p:cTn id="152" presetID="23" presetClass="entr" presetSubtype="16" fill="hold" grpId="0" nodeType="afterEffect">
                                  <p:stCondLst>
                                    <p:cond delay="0"/>
                                  </p:stCondLst>
                                  <p:childTnLst>
                                    <p:set>
                                      <p:cBhvr>
                                        <p:cTn id="153" dur="1" fill="hold">
                                          <p:stCondLst>
                                            <p:cond delay="0"/>
                                          </p:stCondLst>
                                        </p:cTn>
                                        <p:tgtEl>
                                          <p:spTgt spid="113713"/>
                                        </p:tgtEl>
                                        <p:attrNameLst>
                                          <p:attrName>style.visibility</p:attrName>
                                        </p:attrNameLst>
                                      </p:cBhvr>
                                      <p:to>
                                        <p:strVal val="visible"/>
                                      </p:to>
                                    </p:set>
                                    <p:anim calcmode="lin" valueType="num">
                                      <p:cBhvr>
                                        <p:cTn id="154" dur="500" fill="hold"/>
                                        <p:tgtEl>
                                          <p:spTgt spid="113713"/>
                                        </p:tgtEl>
                                        <p:attrNameLst>
                                          <p:attrName>ppt_w</p:attrName>
                                        </p:attrNameLst>
                                      </p:cBhvr>
                                      <p:tavLst>
                                        <p:tav tm="0">
                                          <p:val>
                                            <p:fltVal val="0"/>
                                          </p:val>
                                        </p:tav>
                                        <p:tav tm="100000">
                                          <p:val>
                                            <p:strVal val="#ppt_w"/>
                                          </p:val>
                                        </p:tav>
                                      </p:tavLst>
                                    </p:anim>
                                    <p:anim calcmode="lin" valueType="num">
                                      <p:cBhvr>
                                        <p:cTn id="155" dur="500" fill="hold"/>
                                        <p:tgtEl>
                                          <p:spTgt spid="11371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animBg="1"/>
      <p:bldP spid="113666" grpId="1" animBg="1"/>
      <p:bldP spid="113667" grpId="0" animBg="1"/>
      <p:bldP spid="113672" grpId="0" animBg="1"/>
      <p:bldP spid="113672" grpId="1" animBg="1"/>
      <p:bldP spid="113673" grpId="0" animBg="1"/>
      <p:bldP spid="113677" grpId="0" animBg="1"/>
      <p:bldP spid="113677" grpId="1" animBg="1"/>
      <p:bldP spid="113678" grpId="0" animBg="1"/>
      <p:bldP spid="113678" grpId="1" animBg="1"/>
      <p:bldP spid="113680" grpId="0"/>
      <p:bldP spid="113681" grpId="0"/>
      <p:bldP spid="113682" grpId="0"/>
      <p:bldP spid="113683" grpId="0"/>
      <p:bldP spid="113683" grpId="1"/>
      <p:bldP spid="113685" grpId="0"/>
      <p:bldP spid="113695" grpId="0"/>
      <p:bldP spid="113696" grpId="0"/>
      <p:bldP spid="113701" grpId="0" animBg="1"/>
      <p:bldP spid="113701" grpId="1" animBg="1"/>
      <p:bldP spid="113702" grpId="0" animBg="1"/>
      <p:bldP spid="113702" grpId="1" animBg="1"/>
      <p:bldP spid="113703" grpId="0" animBg="1"/>
      <p:bldP spid="113703" grpId="1" animBg="1"/>
      <p:bldP spid="113704" grpId="0" animBg="1"/>
      <p:bldP spid="113708" grpId="0" animBg="1"/>
      <p:bldP spid="113708" grpId="1" animBg="1"/>
      <p:bldP spid="113709" grpId="0" animBg="1"/>
      <p:bldP spid="113709" grpId="1" animBg="1"/>
      <p:bldP spid="113710" grpId="0" animBg="1"/>
      <p:bldP spid="113710" grpId="1" animBg="1"/>
      <p:bldP spid="113711" grpId="0" animBg="1"/>
      <p:bldP spid="113711" grpId="1" animBg="1"/>
      <p:bldP spid="113712" grpId="0" animBg="1"/>
      <p:bldP spid="113712" grpId="1" animBg="1"/>
      <p:bldP spid="113713"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ext Box 2"/>
          <p:cNvSpPr txBox="1">
            <a:spLocks noChangeArrowheads="1"/>
          </p:cNvSpPr>
          <p:nvPr/>
        </p:nvSpPr>
        <p:spPr bwMode="auto">
          <a:xfrm>
            <a:off x="3563938" y="5805488"/>
            <a:ext cx="2232025" cy="346075"/>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b="1">
                <a:solidFill>
                  <a:srgbClr val="FF3300"/>
                </a:solidFill>
                <a:cs typeface="+mn-cs"/>
              </a:rPr>
              <a:t>Ez dago doituta!</a:t>
            </a:r>
          </a:p>
        </p:txBody>
      </p:sp>
      <p:sp>
        <p:nvSpPr>
          <p:cNvPr id="114691" name="Rectangle 3"/>
          <p:cNvSpPr>
            <a:spLocks noChangeArrowheads="1"/>
          </p:cNvSpPr>
          <p:nvPr/>
        </p:nvSpPr>
        <p:spPr bwMode="auto">
          <a:xfrm>
            <a:off x="1728788" y="2708275"/>
            <a:ext cx="5686425" cy="1441450"/>
          </a:xfrm>
          <a:prstGeom prst="rect">
            <a:avLst/>
          </a:prstGeom>
          <a:solidFill>
            <a:srgbClr val="FFEAD5"/>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4692" name="Line 4"/>
          <p:cNvSpPr>
            <a:spLocks noChangeShapeType="1"/>
          </p:cNvSpPr>
          <p:nvPr/>
        </p:nvSpPr>
        <p:spPr bwMode="auto">
          <a:xfrm flipV="1">
            <a:off x="4976813" y="3078163"/>
            <a:ext cx="928687" cy="0"/>
          </a:xfrm>
          <a:prstGeom prst="line">
            <a:avLst/>
          </a:prstGeom>
          <a:noFill/>
          <a:ln w="28575">
            <a:solidFill>
              <a:srgbClr val="CC00CC"/>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14693" name="Text Box 5"/>
          <p:cNvSpPr txBox="1">
            <a:spLocks noChangeArrowheads="1"/>
          </p:cNvSpPr>
          <p:nvPr/>
        </p:nvSpPr>
        <p:spPr bwMode="auto">
          <a:xfrm>
            <a:off x="2489200" y="2901950"/>
            <a:ext cx="4333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CC3300"/>
                </a:solidFill>
                <a:cs typeface="+mn-cs"/>
              </a:rPr>
              <a:t>N</a:t>
            </a:r>
            <a:r>
              <a:rPr lang="eu-ES" b="1" baseline="-25000">
                <a:solidFill>
                  <a:srgbClr val="CC3300"/>
                </a:solidFill>
                <a:cs typeface="+mn-cs"/>
              </a:rPr>
              <a:t>2</a:t>
            </a:r>
            <a:endParaRPr lang="eu-ES" b="1">
              <a:solidFill>
                <a:srgbClr val="CC3300"/>
              </a:solidFill>
              <a:cs typeface="+mn-cs"/>
            </a:endParaRPr>
          </a:p>
        </p:txBody>
      </p:sp>
      <p:sp>
        <p:nvSpPr>
          <p:cNvPr id="114694" name="Text Box 6"/>
          <p:cNvSpPr txBox="1">
            <a:spLocks noChangeArrowheads="1"/>
          </p:cNvSpPr>
          <p:nvPr/>
        </p:nvSpPr>
        <p:spPr bwMode="auto">
          <a:xfrm>
            <a:off x="4113213" y="2901950"/>
            <a:ext cx="4333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CC3300"/>
                </a:solidFill>
                <a:cs typeface="+mn-cs"/>
              </a:rPr>
              <a:t>H</a:t>
            </a:r>
            <a:r>
              <a:rPr lang="eu-ES" b="1" baseline="-25000">
                <a:solidFill>
                  <a:srgbClr val="CC3300"/>
                </a:solidFill>
                <a:cs typeface="+mn-cs"/>
              </a:rPr>
              <a:t>2</a:t>
            </a:r>
            <a:endParaRPr lang="eu-ES" b="1">
              <a:solidFill>
                <a:srgbClr val="CC3300"/>
              </a:solidFill>
              <a:cs typeface="+mn-cs"/>
            </a:endParaRPr>
          </a:p>
        </p:txBody>
      </p:sp>
      <p:sp>
        <p:nvSpPr>
          <p:cNvPr id="114695" name="Text Box 7"/>
          <p:cNvSpPr txBox="1">
            <a:spLocks noChangeArrowheads="1"/>
          </p:cNvSpPr>
          <p:nvPr/>
        </p:nvSpPr>
        <p:spPr bwMode="auto">
          <a:xfrm>
            <a:off x="6430963" y="2901950"/>
            <a:ext cx="598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008000"/>
                </a:solidFill>
                <a:cs typeface="+mn-cs"/>
              </a:rPr>
              <a:t>NH</a:t>
            </a:r>
            <a:r>
              <a:rPr lang="eu-ES" b="1" baseline="-25000">
                <a:solidFill>
                  <a:srgbClr val="008000"/>
                </a:solidFill>
                <a:cs typeface="+mn-cs"/>
              </a:rPr>
              <a:t>3</a:t>
            </a:r>
            <a:endParaRPr lang="eu-ES" b="1">
              <a:solidFill>
                <a:srgbClr val="008000"/>
              </a:solidFill>
              <a:cs typeface="+mn-cs"/>
            </a:endParaRPr>
          </a:p>
        </p:txBody>
      </p:sp>
      <p:sp>
        <p:nvSpPr>
          <p:cNvPr id="114696" name="Text Box 8"/>
          <p:cNvSpPr txBox="1">
            <a:spLocks noChangeArrowheads="1"/>
          </p:cNvSpPr>
          <p:nvPr/>
        </p:nvSpPr>
        <p:spPr bwMode="auto">
          <a:xfrm>
            <a:off x="6234113" y="290195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008000"/>
                </a:solidFill>
                <a:cs typeface="+mn-cs"/>
              </a:rPr>
              <a:t>2</a:t>
            </a:r>
          </a:p>
        </p:txBody>
      </p:sp>
      <p:sp>
        <p:nvSpPr>
          <p:cNvPr id="114697" name="Text Box 9"/>
          <p:cNvSpPr txBox="1">
            <a:spLocks noChangeArrowheads="1"/>
          </p:cNvSpPr>
          <p:nvPr/>
        </p:nvSpPr>
        <p:spPr bwMode="auto">
          <a:xfrm>
            <a:off x="2411413" y="476250"/>
            <a:ext cx="4194175" cy="3762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a:cs typeface="+mn-cs"/>
              </a:rPr>
              <a:t>Ekuazio kimikoa idatzi eta doituko dugu</a:t>
            </a:r>
            <a:endParaRPr lang="eu-ES" sz="1600">
              <a:solidFill>
                <a:schemeClr val="tx2"/>
              </a:solidFill>
              <a:cs typeface="+mn-cs"/>
            </a:endParaRPr>
          </a:p>
        </p:txBody>
      </p:sp>
      <p:grpSp>
        <p:nvGrpSpPr>
          <p:cNvPr id="114698" name="Group 10"/>
          <p:cNvGrpSpPr>
            <a:grpSpLocks/>
          </p:cNvGrpSpPr>
          <p:nvPr/>
        </p:nvGrpSpPr>
        <p:grpSpPr bwMode="auto">
          <a:xfrm>
            <a:off x="1728788" y="1412875"/>
            <a:ext cx="5686425" cy="754063"/>
            <a:chOff x="1089" y="890"/>
            <a:chExt cx="3582" cy="475"/>
          </a:xfrm>
        </p:grpSpPr>
        <p:sp>
          <p:nvSpPr>
            <p:cNvPr id="114699" name="Rectangle 11"/>
            <p:cNvSpPr>
              <a:spLocks noChangeArrowheads="1"/>
            </p:cNvSpPr>
            <p:nvPr/>
          </p:nvSpPr>
          <p:spPr bwMode="auto">
            <a:xfrm>
              <a:off x="1089" y="890"/>
              <a:ext cx="3582" cy="475"/>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4700" name="Text Box 12"/>
            <p:cNvSpPr txBox="1">
              <a:spLocks noChangeArrowheads="1"/>
            </p:cNvSpPr>
            <p:nvPr/>
          </p:nvSpPr>
          <p:spPr bwMode="auto">
            <a:xfrm>
              <a:off x="1174" y="1029"/>
              <a:ext cx="82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600" b="1">
                  <a:solidFill>
                    <a:srgbClr val="CC3300"/>
                  </a:solidFill>
                  <a:cs typeface="+mn-cs"/>
                </a:rPr>
                <a:t>dinitrogeno</a:t>
              </a:r>
            </a:p>
          </p:txBody>
        </p:sp>
        <p:sp>
          <p:nvSpPr>
            <p:cNvPr id="114701" name="Text Box 13"/>
            <p:cNvSpPr txBox="1">
              <a:spLocks noChangeArrowheads="1"/>
            </p:cNvSpPr>
            <p:nvPr/>
          </p:nvSpPr>
          <p:spPr bwMode="auto">
            <a:xfrm>
              <a:off x="2245" y="1029"/>
              <a:ext cx="85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600" b="1">
                  <a:solidFill>
                    <a:srgbClr val="CC3300"/>
                  </a:solidFill>
                  <a:cs typeface="+mn-cs"/>
                </a:rPr>
                <a:t>dihidrogeno</a:t>
              </a:r>
            </a:p>
          </p:txBody>
        </p:sp>
        <p:sp>
          <p:nvSpPr>
            <p:cNvPr id="114702" name="Line 14"/>
            <p:cNvSpPr>
              <a:spLocks noChangeShapeType="1"/>
            </p:cNvSpPr>
            <p:nvPr/>
          </p:nvSpPr>
          <p:spPr bwMode="auto">
            <a:xfrm>
              <a:off x="3128" y="1147"/>
              <a:ext cx="589" cy="0"/>
            </a:xfrm>
            <a:prstGeom prst="line">
              <a:avLst/>
            </a:prstGeom>
            <a:noFill/>
            <a:ln w="28575">
              <a:solidFill>
                <a:srgbClr val="CC00CC"/>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14703" name="Text Box 15"/>
            <p:cNvSpPr txBox="1">
              <a:spLocks noChangeArrowheads="1"/>
            </p:cNvSpPr>
            <p:nvPr/>
          </p:nvSpPr>
          <p:spPr bwMode="auto">
            <a:xfrm>
              <a:off x="3880" y="1029"/>
              <a:ext cx="71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600" b="1">
                  <a:solidFill>
                    <a:srgbClr val="008000"/>
                  </a:solidFill>
                  <a:cs typeface="+mn-cs"/>
                </a:rPr>
                <a:t>amoniako</a:t>
              </a:r>
            </a:p>
          </p:txBody>
        </p:sp>
        <p:sp>
          <p:nvSpPr>
            <p:cNvPr id="114704" name="Text Box 16"/>
            <p:cNvSpPr txBox="1">
              <a:spLocks noChangeArrowheads="1"/>
            </p:cNvSpPr>
            <p:nvPr/>
          </p:nvSpPr>
          <p:spPr bwMode="auto">
            <a:xfrm>
              <a:off x="2037" y="1029"/>
              <a:ext cx="19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600" b="1">
                  <a:solidFill>
                    <a:srgbClr val="CC3300"/>
                  </a:solidFill>
                  <a:cs typeface="+mn-cs"/>
                </a:rPr>
                <a:t>+</a:t>
              </a:r>
            </a:p>
          </p:txBody>
        </p:sp>
      </p:grpSp>
      <p:sp>
        <p:nvSpPr>
          <p:cNvPr id="114705" name="Text Box 17"/>
          <p:cNvSpPr txBox="1">
            <a:spLocks noChangeArrowheads="1"/>
          </p:cNvSpPr>
          <p:nvPr/>
        </p:nvSpPr>
        <p:spPr bwMode="auto">
          <a:xfrm>
            <a:off x="3276600" y="287496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CC3300"/>
                </a:solidFill>
                <a:cs typeface="+mn-cs"/>
              </a:rPr>
              <a:t>+</a:t>
            </a:r>
          </a:p>
        </p:txBody>
      </p:sp>
      <p:sp>
        <p:nvSpPr>
          <p:cNvPr id="114706" name="Text Box 18"/>
          <p:cNvSpPr txBox="1">
            <a:spLocks noChangeArrowheads="1"/>
          </p:cNvSpPr>
          <p:nvPr/>
        </p:nvSpPr>
        <p:spPr bwMode="auto">
          <a:xfrm>
            <a:off x="4500563" y="5661025"/>
            <a:ext cx="3863975" cy="8636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700" b="1" dirty="0">
                <a:solidFill>
                  <a:srgbClr val="333399"/>
                </a:solidFill>
                <a:cs typeface="+mn-cs"/>
              </a:rPr>
              <a:t>Nitrogeno atomo gutxiago daude amoniakoan</a:t>
            </a:r>
            <a:r>
              <a:rPr lang="eu-ES" sz="1600" dirty="0">
                <a:cs typeface="+mn-cs"/>
              </a:rPr>
              <a:t>, bi amoniako partikula ipiniko ditugu</a:t>
            </a:r>
          </a:p>
        </p:txBody>
      </p:sp>
      <p:sp>
        <p:nvSpPr>
          <p:cNvPr id="114707" name="Text Box 19"/>
          <p:cNvSpPr txBox="1">
            <a:spLocks noChangeArrowheads="1"/>
          </p:cNvSpPr>
          <p:nvPr/>
        </p:nvSpPr>
        <p:spPr bwMode="auto">
          <a:xfrm>
            <a:off x="3708400" y="5876925"/>
            <a:ext cx="1655763" cy="346075"/>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b="1">
                <a:solidFill>
                  <a:srgbClr val="333399"/>
                </a:solidFill>
                <a:cs typeface="+mn-cs"/>
              </a:rPr>
              <a:t>Doituta!</a:t>
            </a:r>
          </a:p>
        </p:txBody>
      </p:sp>
      <p:sp>
        <p:nvSpPr>
          <p:cNvPr id="114708" name="Text Box 20"/>
          <p:cNvSpPr txBox="1">
            <a:spLocks noChangeArrowheads="1"/>
          </p:cNvSpPr>
          <p:nvPr/>
        </p:nvSpPr>
        <p:spPr bwMode="auto">
          <a:xfrm>
            <a:off x="3879850" y="290195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CC3300"/>
                </a:solidFill>
                <a:cs typeface="+mn-cs"/>
              </a:rPr>
              <a:t>3</a:t>
            </a:r>
          </a:p>
        </p:txBody>
      </p:sp>
      <p:sp>
        <p:nvSpPr>
          <p:cNvPr id="114709" name="Rectangle 21"/>
          <p:cNvSpPr>
            <a:spLocks noChangeArrowheads="1"/>
          </p:cNvSpPr>
          <p:nvPr/>
        </p:nvSpPr>
        <p:spPr bwMode="auto">
          <a:xfrm>
            <a:off x="1763713" y="4868863"/>
            <a:ext cx="2160587" cy="720725"/>
          </a:xfrm>
          <a:prstGeom prst="rect">
            <a:avLst/>
          </a:prstGeom>
          <a:solidFill>
            <a:srgbClr val="FFD7CD"/>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4710" name="Rectangle 22"/>
          <p:cNvSpPr>
            <a:spLocks noChangeArrowheads="1"/>
          </p:cNvSpPr>
          <p:nvPr/>
        </p:nvSpPr>
        <p:spPr bwMode="auto">
          <a:xfrm>
            <a:off x="5292725" y="4868863"/>
            <a:ext cx="2159000" cy="72072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nvGrpSpPr>
          <p:cNvPr id="114711" name="Group 23"/>
          <p:cNvGrpSpPr>
            <a:grpSpLocks/>
          </p:cNvGrpSpPr>
          <p:nvPr/>
        </p:nvGrpSpPr>
        <p:grpSpPr bwMode="auto">
          <a:xfrm>
            <a:off x="4162425" y="3600450"/>
            <a:ext cx="198438" cy="215900"/>
            <a:chOff x="1701" y="2251"/>
            <a:chExt cx="125" cy="136"/>
          </a:xfrm>
        </p:grpSpPr>
        <p:sp>
          <p:nvSpPr>
            <p:cNvPr id="114712" name="Oval 24"/>
            <p:cNvSpPr>
              <a:spLocks noChangeArrowheads="1"/>
            </p:cNvSpPr>
            <p:nvPr/>
          </p:nvSpPr>
          <p:spPr bwMode="auto">
            <a:xfrm rot="16200000">
              <a:off x="1745" y="230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4713" name="Oval 25"/>
            <p:cNvSpPr>
              <a:spLocks noChangeArrowheads="1"/>
            </p:cNvSpPr>
            <p:nvPr/>
          </p:nvSpPr>
          <p:spPr bwMode="auto">
            <a:xfrm rot="16200000">
              <a:off x="1699" y="2253"/>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14714" name="Group 26"/>
          <p:cNvGrpSpPr>
            <a:grpSpLocks/>
          </p:cNvGrpSpPr>
          <p:nvPr/>
        </p:nvGrpSpPr>
        <p:grpSpPr bwMode="auto">
          <a:xfrm>
            <a:off x="2555875" y="3630613"/>
            <a:ext cx="322263" cy="249237"/>
            <a:chOff x="2429" y="2230"/>
            <a:chExt cx="203" cy="157"/>
          </a:xfrm>
        </p:grpSpPr>
        <p:sp>
          <p:nvSpPr>
            <p:cNvPr id="114715" name="Oval 27"/>
            <p:cNvSpPr>
              <a:spLocks noChangeArrowheads="1"/>
            </p:cNvSpPr>
            <p:nvPr/>
          </p:nvSpPr>
          <p:spPr bwMode="auto">
            <a:xfrm rot="16200000">
              <a:off x="2429" y="223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4716" name="Oval 28"/>
            <p:cNvSpPr>
              <a:spLocks noChangeArrowheads="1"/>
            </p:cNvSpPr>
            <p:nvPr/>
          </p:nvSpPr>
          <p:spPr bwMode="auto">
            <a:xfrm rot="16200000">
              <a:off x="2517" y="2272"/>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14717" name="Group 29"/>
          <p:cNvGrpSpPr>
            <a:grpSpLocks/>
          </p:cNvGrpSpPr>
          <p:nvPr/>
        </p:nvGrpSpPr>
        <p:grpSpPr bwMode="auto">
          <a:xfrm>
            <a:off x="6599238" y="3557588"/>
            <a:ext cx="317500" cy="319087"/>
            <a:chOff x="4177" y="2240"/>
            <a:chExt cx="200" cy="201"/>
          </a:xfrm>
        </p:grpSpPr>
        <p:sp>
          <p:nvSpPr>
            <p:cNvPr id="114718" name="Oval 30"/>
            <p:cNvSpPr>
              <a:spLocks noChangeArrowheads="1"/>
            </p:cNvSpPr>
            <p:nvPr/>
          </p:nvSpPr>
          <p:spPr bwMode="auto">
            <a:xfrm rot="16200000">
              <a:off x="4237" y="229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4719" name="Oval 31"/>
            <p:cNvSpPr>
              <a:spLocks noChangeArrowheads="1"/>
            </p:cNvSpPr>
            <p:nvPr/>
          </p:nvSpPr>
          <p:spPr bwMode="auto">
            <a:xfrm rot="16200000">
              <a:off x="4288" y="2241"/>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4720" name="Oval 32"/>
            <p:cNvSpPr>
              <a:spLocks noChangeArrowheads="1"/>
            </p:cNvSpPr>
            <p:nvPr/>
          </p:nvSpPr>
          <p:spPr bwMode="auto">
            <a:xfrm rot="16200000">
              <a:off x="4296" y="2360"/>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4721" name="Oval 33"/>
            <p:cNvSpPr>
              <a:spLocks noChangeArrowheads="1"/>
            </p:cNvSpPr>
            <p:nvPr/>
          </p:nvSpPr>
          <p:spPr bwMode="auto">
            <a:xfrm rot="16200000">
              <a:off x="4176" y="2324"/>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14722" name="Group 34"/>
          <p:cNvGrpSpPr>
            <a:grpSpLocks/>
          </p:cNvGrpSpPr>
          <p:nvPr/>
        </p:nvGrpSpPr>
        <p:grpSpPr bwMode="auto">
          <a:xfrm>
            <a:off x="6246813" y="3557588"/>
            <a:ext cx="317500" cy="319087"/>
            <a:chOff x="4177" y="2240"/>
            <a:chExt cx="200" cy="201"/>
          </a:xfrm>
        </p:grpSpPr>
        <p:sp>
          <p:nvSpPr>
            <p:cNvPr id="114723" name="Oval 35"/>
            <p:cNvSpPr>
              <a:spLocks noChangeArrowheads="1"/>
            </p:cNvSpPr>
            <p:nvPr/>
          </p:nvSpPr>
          <p:spPr bwMode="auto">
            <a:xfrm rot="16200000">
              <a:off x="4237" y="2290"/>
              <a:ext cx="115" cy="115"/>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4724" name="Oval 36"/>
            <p:cNvSpPr>
              <a:spLocks noChangeArrowheads="1"/>
            </p:cNvSpPr>
            <p:nvPr/>
          </p:nvSpPr>
          <p:spPr bwMode="auto">
            <a:xfrm rot="16200000">
              <a:off x="4288" y="2241"/>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4725" name="Oval 37"/>
            <p:cNvSpPr>
              <a:spLocks noChangeArrowheads="1"/>
            </p:cNvSpPr>
            <p:nvPr/>
          </p:nvSpPr>
          <p:spPr bwMode="auto">
            <a:xfrm rot="16200000">
              <a:off x="4296" y="2360"/>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4726" name="Oval 38"/>
            <p:cNvSpPr>
              <a:spLocks noChangeArrowheads="1"/>
            </p:cNvSpPr>
            <p:nvPr/>
          </p:nvSpPr>
          <p:spPr bwMode="auto">
            <a:xfrm rot="16200000">
              <a:off x="4176" y="2324"/>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14727" name="Group 39"/>
          <p:cNvGrpSpPr>
            <a:grpSpLocks/>
          </p:cNvGrpSpPr>
          <p:nvPr/>
        </p:nvGrpSpPr>
        <p:grpSpPr bwMode="auto">
          <a:xfrm>
            <a:off x="3962400" y="3606800"/>
            <a:ext cx="198438" cy="215900"/>
            <a:chOff x="1701" y="2251"/>
            <a:chExt cx="125" cy="136"/>
          </a:xfrm>
        </p:grpSpPr>
        <p:sp>
          <p:nvSpPr>
            <p:cNvPr id="114728" name="Oval 40"/>
            <p:cNvSpPr>
              <a:spLocks noChangeArrowheads="1"/>
            </p:cNvSpPr>
            <p:nvPr/>
          </p:nvSpPr>
          <p:spPr bwMode="auto">
            <a:xfrm rot="16200000">
              <a:off x="1745" y="230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4729" name="Oval 41"/>
            <p:cNvSpPr>
              <a:spLocks noChangeArrowheads="1"/>
            </p:cNvSpPr>
            <p:nvPr/>
          </p:nvSpPr>
          <p:spPr bwMode="auto">
            <a:xfrm rot="16200000">
              <a:off x="1699" y="2253"/>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14730" name="Group 42"/>
          <p:cNvGrpSpPr>
            <a:grpSpLocks/>
          </p:cNvGrpSpPr>
          <p:nvPr/>
        </p:nvGrpSpPr>
        <p:grpSpPr bwMode="auto">
          <a:xfrm>
            <a:off x="4365625" y="3606800"/>
            <a:ext cx="198438" cy="215900"/>
            <a:chOff x="1701" y="2251"/>
            <a:chExt cx="125" cy="136"/>
          </a:xfrm>
        </p:grpSpPr>
        <p:sp>
          <p:nvSpPr>
            <p:cNvPr id="114731" name="Oval 43"/>
            <p:cNvSpPr>
              <a:spLocks noChangeArrowheads="1"/>
            </p:cNvSpPr>
            <p:nvPr/>
          </p:nvSpPr>
          <p:spPr bwMode="auto">
            <a:xfrm rot="16200000">
              <a:off x="1745" y="2306"/>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4732" name="Oval 44"/>
            <p:cNvSpPr>
              <a:spLocks noChangeArrowheads="1"/>
            </p:cNvSpPr>
            <p:nvPr/>
          </p:nvSpPr>
          <p:spPr bwMode="auto">
            <a:xfrm rot="16200000">
              <a:off x="1699" y="2253"/>
              <a:ext cx="83" cy="8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114733" name="Oval 45"/>
          <p:cNvSpPr>
            <a:spLocks noChangeArrowheads="1"/>
          </p:cNvSpPr>
          <p:nvPr/>
        </p:nvSpPr>
        <p:spPr bwMode="auto">
          <a:xfrm rot="16200000">
            <a:off x="2555876" y="3630612"/>
            <a:ext cx="182562" cy="182563"/>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4734" name="Oval 46"/>
          <p:cNvSpPr>
            <a:spLocks noChangeArrowheads="1"/>
          </p:cNvSpPr>
          <p:nvPr/>
        </p:nvSpPr>
        <p:spPr bwMode="auto">
          <a:xfrm rot="16200000">
            <a:off x="2695576" y="3697287"/>
            <a:ext cx="182562" cy="182563"/>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4735" name="Oval 47"/>
          <p:cNvSpPr>
            <a:spLocks noChangeArrowheads="1"/>
          </p:cNvSpPr>
          <p:nvPr/>
        </p:nvSpPr>
        <p:spPr bwMode="auto">
          <a:xfrm rot="16200000">
            <a:off x="4031457" y="3693319"/>
            <a:ext cx="131762" cy="12700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4736" name="Oval 48"/>
          <p:cNvSpPr>
            <a:spLocks noChangeArrowheads="1"/>
          </p:cNvSpPr>
          <p:nvPr/>
        </p:nvSpPr>
        <p:spPr bwMode="auto">
          <a:xfrm rot="16200000">
            <a:off x="3960018" y="3609182"/>
            <a:ext cx="131763" cy="12700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4737" name="Oval 49"/>
          <p:cNvSpPr>
            <a:spLocks noChangeArrowheads="1"/>
          </p:cNvSpPr>
          <p:nvPr/>
        </p:nvSpPr>
        <p:spPr bwMode="auto">
          <a:xfrm rot="16200000">
            <a:off x="4231482" y="3686969"/>
            <a:ext cx="131762" cy="12700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4738" name="Oval 50"/>
          <p:cNvSpPr>
            <a:spLocks noChangeArrowheads="1"/>
          </p:cNvSpPr>
          <p:nvPr/>
        </p:nvSpPr>
        <p:spPr bwMode="auto">
          <a:xfrm rot="16200000">
            <a:off x="4160043" y="3602832"/>
            <a:ext cx="131763" cy="12700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4739" name="Oval 51"/>
          <p:cNvSpPr>
            <a:spLocks noChangeArrowheads="1"/>
          </p:cNvSpPr>
          <p:nvPr/>
        </p:nvSpPr>
        <p:spPr bwMode="auto">
          <a:xfrm rot="16200000">
            <a:off x="4434682" y="3693319"/>
            <a:ext cx="131762" cy="12700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4740" name="Oval 52"/>
          <p:cNvSpPr>
            <a:spLocks noChangeArrowheads="1"/>
          </p:cNvSpPr>
          <p:nvPr/>
        </p:nvSpPr>
        <p:spPr bwMode="auto">
          <a:xfrm rot="16200000">
            <a:off x="4363243" y="3609182"/>
            <a:ext cx="131763" cy="12700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4741" name="Oval 53"/>
          <p:cNvSpPr>
            <a:spLocks noChangeArrowheads="1"/>
          </p:cNvSpPr>
          <p:nvPr/>
        </p:nvSpPr>
        <p:spPr bwMode="auto">
          <a:xfrm rot="16200000">
            <a:off x="6694488" y="3636963"/>
            <a:ext cx="182562" cy="182562"/>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4742" name="Oval 54"/>
          <p:cNvSpPr>
            <a:spLocks noChangeArrowheads="1"/>
          </p:cNvSpPr>
          <p:nvPr/>
        </p:nvSpPr>
        <p:spPr bwMode="auto">
          <a:xfrm rot="16200000">
            <a:off x="6774657" y="3559969"/>
            <a:ext cx="131762" cy="12700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4743" name="Oval 55"/>
          <p:cNvSpPr>
            <a:spLocks noChangeArrowheads="1"/>
          </p:cNvSpPr>
          <p:nvPr/>
        </p:nvSpPr>
        <p:spPr bwMode="auto">
          <a:xfrm rot="16200000">
            <a:off x="6787357" y="3747294"/>
            <a:ext cx="131762" cy="12700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4744" name="Oval 56"/>
          <p:cNvSpPr>
            <a:spLocks noChangeArrowheads="1"/>
          </p:cNvSpPr>
          <p:nvPr/>
        </p:nvSpPr>
        <p:spPr bwMode="auto">
          <a:xfrm rot="16200000">
            <a:off x="6596857" y="3690144"/>
            <a:ext cx="131762" cy="12700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4745" name="Oval 57"/>
          <p:cNvSpPr>
            <a:spLocks noChangeArrowheads="1"/>
          </p:cNvSpPr>
          <p:nvPr/>
        </p:nvSpPr>
        <p:spPr bwMode="auto">
          <a:xfrm rot="16200000">
            <a:off x="6342063" y="3636963"/>
            <a:ext cx="182562" cy="182562"/>
          </a:xfrm>
          <a:prstGeom prst="ellipse">
            <a:avLst/>
          </a:prstGeom>
          <a:gradFill rotWithShape="1">
            <a:gsLst>
              <a:gs pos="0">
                <a:schemeClr val="bg1"/>
              </a:gs>
              <a:gs pos="100000">
                <a:srgbClr val="99CC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4746" name="Oval 58"/>
          <p:cNvSpPr>
            <a:spLocks noChangeArrowheads="1"/>
          </p:cNvSpPr>
          <p:nvPr/>
        </p:nvSpPr>
        <p:spPr bwMode="auto">
          <a:xfrm rot="16200000">
            <a:off x="6422232" y="3559969"/>
            <a:ext cx="131762" cy="12700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4747" name="Oval 59"/>
          <p:cNvSpPr>
            <a:spLocks noChangeArrowheads="1"/>
          </p:cNvSpPr>
          <p:nvPr/>
        </p:nvSpPr>
        <p:spPr bwMode="auto">
          <a:xfrm rot="16200000">
            <a:off x="6434932" y="3747294"/>
            <a:ext cx="131762" cy="12700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4748" name="Oval 60"/>
          <p:cNvSpPr>
            <a:spLocks noChangeArrowheads="1"/>
          </p:cNvSpPr>
          <p:nvPr/>
        </p:nvSpPr>
        <p:spPr bwMode="auto">
          <a:xfrm rot="16200000">
            <a:off x="6244432" y="3690144"/>
            <a:ext cx="131762" cy="127000"/>
          </a:xfrm>
          <a:prstGeom prst="ellipse">
            <a:avLst/>
          </a:prstGeom>
          <a:gradFill rotWithShape="1">
            <a:gsLst>
              <a:gs pos="0">
                <a:schemeClr val="bg1"/>
              </a:gs>
              <a:gs pos="100000">
                <a:srgbClr val="FF99FF"/>
              </a:gs>
            </a:gsLst>
            <a:path path="shape">
              <a:fillToRect l="50000" t="50000" r="50000" b="50000"/>
            </a:path>
          </a:gradFill>
          <a:ln w="3175">
            <a:solidFill>
              <a:srgbClr val="18313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4749" name="Text Box 61"/>
          <p:cNvSpPr txBox="1">
            <a:spLocks noChangeArrowheads="1"/>
          </p:cNvSpPr>
          <p:nvPr/>
        </p:nvSpPr>
        <p:spPr bwMode="auto">
          <a:xfrm>
            <a:off x="684213" y="5805488"/>
            <a:ext cx="4116387" cy="6048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700" b="1">
                <a:solidFill>
                  <a:srgbClr val="800080"/>
                </a:solidFill>
                <a:cs typeface="+mn-cs"/>
              </a:rPr>
              <a:t>Hidrogeno atomo gutxiago daude</a:t>
            </a:r>
            <a:r>
              <a:rPr lang="eu-ES" sz="1600">
                <a:cs typeface="+mn-cs"/>
              </a:rPr>
              <a:t>, hiru dihidrogeno ipiniko ditugu.</a:t>
            </a:r>
          </a:p>
        </p:txBody>
      </p:sp>
      <p:pic>
        <p:nvPicPr>
          <p:cNvPr id="64"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0"/>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0"/>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0"/>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37466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114698"/>
                                        </p:tgtEl>
                                        <p:attrNameLst>
                                          <p:attrName>style.visibility</p:attrName>
                                        </p:attrNameLst>
                                      </p:cBhvr>
                                      <p:to>
                                        <p:strVal val="visible"/>
                                      </p:to>
                                    </p:set>
                                    <p:anim calcmode="lin" valueType="num">
                                      <p:cBhvr>
                                        <p:cTn id="7" dur="500" fill="hold"/>
                                        <p:tgtEl>
                                          <p:spTgt spid="114698"/>
                                        </p:tgtEl>
                                        <p:attrNameLst>
                                          <p:attrName>ppt_w</p:attrName>
                                        </p:attrNameLst>
                                      </p:cBhvr>
                                      <p:tavLst>
                                        <p:tav tm="0">
                                          <p:val>
                                            <p:fltVal val="0"/>
                                          </p:val>
                                        </p:tav>
                                        <p:tav tm="100000">
                                          <p:val>
                                            <p:strVal val="#ppt_w"/>
                                          </p:val>
                                        </p:tav>
                                      </p:tavLst>
                                    </p:anim>
                                    <p:anim calcmode="lin" valueType="num">
                                      <p:cBhvr>
                                        <p:cTn id="8" dur="500" fill="hold"/>
                                        <p:tgtEl>
                                          <p:spTgt spid="114698"/>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14691"/>
                                        </p:tgtEl>
                                        <p:attrNameLst>
                                          <p:attrName>style.visibility</p:attrName>
                                        </p:attrNameLst>
                                      </p:cBhvr>
                                      <p:to>
                                        <p:strVal val="visible"/>
                                      </p:to>
                                    </p:set>
                                    <p:animEffect transition="in" filter="fade">
                                      <p:cBhvr>
                                        <p:cTn id="13" dur="2000"/>
                                        <p:tgtEl>
                                          <p:spTgt spid="114691"/>
                                        </p:tgtEl>
                                      </p:cBhvr>
                                    </p:animEffect>
                                  </p:childTnLst>
                                </p:cTn>
                              </p:par>
                            </p:childTnLst>
                          </p:cTn>
                        </p:par>
                        <p:par>
                          <p:cTn id="14" fill="hold" nodeType="afterGroup">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114693"/>
                                        </p:tgtEl>
                                        <p:attrNameLst>
                                          <p:attrName>style.visibility</p:attrName>
                                        </p:attrNameLst>
                                      </p:cBhvr>
                                      <p:to>
                                        <p:strVal val="visible"/>
                                      </p:to>
                                    </p:set>
                                    <p:anim calcmode="lin" valueType="num">
                                      <p:cBhvr additive="base">
                                        <p:cTn id="17" dur="500" fill="hold"/>
                                        <p:tgtEl>
                                          <p:spTgt spid="114693"/>
                                        </p:tgtEl>
                                        <p:attrNameLst>
                                          <p:attrName>ppt_x</p:attrName>
                                        </p:attrNameLst>
                                      </p:cBhvr>
                                      <p:tavLst>
                                        <p:tav tm="0">
                                          <p:val>
                                            <p:strVal val="#ppt_x"/>
                                          </p:val>
                                        </p:tav>
                                        <p:tav tm="100000">
                                          <p:val>
                                            <p:strVal val="#ppt_x"/>
                                          </p:val>
                                        </p:tav>
                                      </p:tavLst>
                                    </p:anim>
                                    <p:anim calcmode="lin" valueType="num">
                                      <p:cBhvr additive="base">
                                        <p:cTn id="18" dur="500" fill="hold"/>
                                        <p:tgtEl>
                                          <p:spTgt spid="114693"/>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2500"/>
                            </p:stCondLst>
                            <p:childTnLst>
                              <p:par>
                                <p:cTn id="20" presetID="23" presetClass="entr" presetSubtype="16" fill="hold" grpId="0" nodeType="afterEffect">
                                  <p:stCondLst>
                                    <p:cond delay="0"/>
                                  </p:stCondLst>
                                  <p:childTnLst>
                                    <p:set>
                                      <p:cBhvr>
                                        <p:cTn id="21" dur="1" fill="hold">
                                          <p:stCondLst>
                                            <p:cond delay="0"/>
                                          </p:stCondLst>
                                        </p:cTn>
                                        <p:tgtEl>
                                          <p:spTgt spid="114705"/>
                                        </p:tgtEl>
                                        <p:attrNameLst>
                                          <p:attrName>style.visibility</p:attrName>
                                        </p:attrNameLst>
                                      </p:cBhvr>
                                      <p:to>
                                        <p:strVal val="visible"/>
                                      </p:to>
                                    </p:set>
                                    <p:anim calcmode="lin" valueType="num">
                                      <p:cBhvr>
                                        <p:cTn id="22" dur="500" fill="hold"/>
                                        <p:tgtEl>
                                          <p:spTgt spid="114705"/>
                                        </p:tgtEl>
                                        <p:attrNameLst>
                                          <p:attrName>ppt_w</p:attrName>
                                        </p:attrNameLst>
                                      </p:cBhvr>
                                      <p:tavLst>
                                        <p:tav tm="0">
                                          <p:val>
                                            <p:fltVal val="0"/>
                                          </p:val>
                                        </p:tav>
                                        <p:tav tm="100000">
                                          <p:val>
                                            <p:strVal val="#ppt_w"/>
                                          </p:val>
                                        </p:tav>
                                      </p:tavLst>
                                    </p:anim>
                                    <p:anim calcmode="lin" valueType="num">
                                      <p:cBhvr>
                                        <p:cTn id="23" dur="500" fill="hold"/>
                                        <p:tgtEl>
                                          <p:spTgt spid="114705"/>
                                        </p:tgtEl>
                                        <p:attrNameLst>
                                          <p:attrName>ppt_h</p:attrName>
                                        </p:attrNameLst>
                                      </p:cBhvr>
                                      <p:tavLst>
                                        <p:tav tm="0">
                                          <p:val>
                                            <p:fltVal val="0"/>
                                          </p:val>
                                        </p:tav>
                                        <p:tav tm="100000">
                                          <p:val>
                                            <p:strVal val="#ppt_h"/>
                                          </p:val>
                                        </p:tav>
                                      </p:tavLst>
                                    </p:anim>
                                  </p:childTnLst>
                                </p:cTn>
                              </p:par>
                            </p:childTnLst>
                          </p:cTn>
                        </p:par>
                        <p:par>
                          <p:cTn id="24" fill="hold" nodeType="afterGroup">
                            <p:stCondLst>
                              <p:cond delay="3000"/>
                            </p:stCondLst>
                            <p:childTnLst>
                              <p:par>
                                <p:cTn id="25" presetID="2" presetClass="entr" presetSubtype="4" fill="hold" grpId="0" nodeType="afterEffect">
                                  <p:stCondLst>
                                    <p:cond delay="0"/>
                                  </p:stCondLst>
                                  <p:childTnLst>
                                    <p:set>
                                      <p:cBhvr>
                                        <p:cTn id="26" dur="1" fill="hold">
                                          <p:stCondLst>
                                            <p:cond delay="0"/>
                                          </p:stCondLst>
                                        </p:cTn>
                                        <p:tgtEl>
                                          <p:spTgt spid="114694"/>
                                        </p:tgtEl>
                                        <p:attrNameLst>
                                          <p:attrName>style.visibility</p:attrName>
                                        </p:attrNameLst>
                                      </p:cBhvr>
                                      <p:to>
                                        <p:strVal val="visible"/>
                                      </p:to>
                                    </p:set>
                                    <p:anim calcmode="lin" valueType="num">
                                      <p:cBhvr additive="base">
                                        <p:cTn id="27" dur="500" fill="hold"/>
                                        <p:tgtEl>
                                          <p:spTgt spid="114694"/>
                                        </p:tgtEl>
                                        <p:attrNameLst>
                                          <p:attrName>ppt_x</p:attrName>
                                        </p:attrNameLst>
                                      </p:cBhvr>
                                      <p:tavLst>
                                        <p:tav tm="0">
                                          <p:val>
                                            <p:strVal val="#ppt_x"/>
                                          </p:val>
                                        </p:tav>
                                        <p:tav tm="100000">
                                          <p:val>
                                            <p:strVal val="#ppt_x"/>
                                          </p:val>
                                        </p:tav>
                                      </p:tavLst>
                                    </p:anim>
                                    <p:anim calcmode="lin" valueType="num">
                                      <p:cBhvr additive="base">
                                        <p:cTn id="28" dur="500" fill="hold"/>
                                        <p:tgtEl>
                                          <p:spTgt spid="114694"/>
                                        </p:tgtEl>
                                        <p:attrNameLst>
                                          <p:attrName>ppt_y</p:attrName>
                                        </p:attrNameLst>
                                      </p:cBhvr>
                                      <p:tavLst>
                                        <p:tav tm="0">
                                          <p:val>
                                            <p:strVal val="1+#ppt_h/2"/>
                                          </p:val>
                                        </p:tav>
                                        <p:tav tm="100000">
                                          <p:val>
                                            <p:strVal val="#ppt_y"/>
                                          </p:val>
                                        </p:tav>
                                      </p:tavLst>
                                    </p:anim>
                                  </p:childTnLst>
                                </p:cTn>
                              </p:par>
                            </p:childTnLst>
                          </p:cTn>
                        </p:par>
                        <p:par>
                          <p:cTn id="29" fill="hold" nodeType="afterGroup">
                            <p:stCondLst>
                              <p:cond delay="3500"/>
                            </p:stCondLst>
                            <p:childTnLst>
                              <p:par>
                                <p:cTn id="30" presetID="22" presetClass="entr" presetSubtype="8" fill="hold" nodeType="afterEffect">
                                  <p:stCondLst>
                                    <p:cond delay="0"/>
                                  </p:stCondLst>
                                  <p:childTnLst>
                                    <p:set>
                                      <p:cBhvr>
                                        <p:cTn id="31" dur="1" fill="hold">
                                          <p:stCondLst>
                                            <p:cond delay="0"/>
                                          </p:stCondLst>
                                        </p:cTn>
                                        <p:tgtEl>
                                          <p:spTgt spid="114692"/>
                                        </p:tgtEl>
                                        <p:attrNameLst>
                                          <p:attrName>style.visibility</p:attrName>
                                        </p:attrNameLst>
                                      </p:cBhvr>
                                      <p:to>
                                        <p:strVal val="visible"/>
                                      </p:to>
                                    </p:set>
                                    <p:animEffect transition="in" filter="wipe(left)">
                                      <p:cBhvr>
                                        <p:cTn id="32" dur="500"/>
                                        <p:tgtEl>
                                          <p:spTgt spid="114692"/>
                                        </p:tgtEl>
                                      </p:cBhvr>
                                    </p:animEffect>
                                  </p:childTnLst>
                                </p:cTn>
                              </p:par>
                            </p:childTnLst>
                          </p:cTn>
                        </p:par>
                        <p:par>
                          <p:cTn id="33" fill="hold" nodeType="afterGroup">
                            <p:stCondLst>
                              <p:cond delay="4000"/>
                            </p:stCondLst>
                            <p:childTnLst>
                              <p:par>
                                <p:cTn id="34" presetID="2" presetClass="entr" presetSubtype="4" fill="hold" grpId="0" nodeType="afterEffect">
                                  <p:stCondLst>
                                    <p:cond delay="0"/>
                                  </p:stCondLst>
                                  <p:childTnLst>
                                    <p:set>
                                      <p:cBhvr>
                                        <p:cTn id="35" dur="1" fill="hold">
                                          <p:stCondLst>
                                            <p:cond delay="0"/>
                                          </p:stCondLst>
                                        </p:cTn>
                                        <p:tgtEl>
                                          <p:spTgt spid="114695"/>
                                        </p:tgtEl>
                                        <p:attrNameLst>
                                          <p:attrName>style.visibility</p:attrName>
                                        </p:attrNameLst>
                                      </p:cBhvr>
                                      <p:to>
                                        <p:strVal val="visible"/>
                                      </p:to>
                                    </p:set>
                                    <p:anim calcmode="lin" valueType="num">
                                      <p:cBhvr additive="base">
                                        <p:cTn id="36" dur="500" fill="hold"/>
                                        <p:tgtEl>
                                          <p:spTgt spid="114695"/>
                                        </p:tgtEl>
                                        <p:attrNameLst>
                                          <p:attrName>ppt_x</p:attrName>
                                        </p:attrNameLst>
                                      </p:cBhvr>
                                      <p:tavLst>
                                        <p:tav tm="0">
                                          <p:val>
                                            <p:strVal val="#ppt_x"/>
                                          </p:val>
                                        </p:tav>
                                        <p:tav tm="100000">
                                          <p:val>
                                            <p:strVal val="#ppt_x"/>
                                          </p:val>
                                        </p:tav>
                                      </p:tavLst>
                                    </p:anim>
                                    <p:anim calcmode="lin" valueType="num">
                                      <p:cBhvr additive="base">
                                        <p:cTn id="37" dur="500" fill="hold"/>
                                        <p:tgtEl>
                                          <p:spTgt spid="114695"/>
                                        </p:tgtEl>
                                        <p:attrNameLst>
                                          <p:attrName>ppt_y</p:attrName>
                                        </p:attrNameLst>
                                      </p:cBhvr>
                                      <p:tavLst>
                                        <p:tav tm="0">
                                          <p:val>
                                            <p:strVal val="1+#ppt_h/2"/>
                                          </p:val>
                                        </p:tav>
                                        <p:tav tm="100000">
                                          <p:val>
                                            <p:strVal val="#ppt_y"/>
                                          </p:val>
                                        </p:tav>
                                      </p:tavLst>
                                    </p:anim>
                                  </p:childTnLst>
                                </p:cTn>
                              </p:par>
                            </p:childTnLst>
                          </p:cTn>
                        </p:par>
                        <p:par>
                          <p:cTn id="38" fill="hold" nodeType="afterGroup">
                            <p:stCondLst>
                              <p:cond delay="4500"/>
                            </p:stCondLst>
                            <p:childTnLst>
                              <p:par>
                                <p:cTn id="39" presetID="10" presetClass="entr" presetSubtype="0" fill="hold" nodeType="afterEffect">
                                  <p:stCondLst>
                                    <p:cond delay="0"/>
                                  </p:stCondLst>
                                  <p:childTnLst>
                                    <p:set>
                                      <p:cBhvr>
                                        <p:cTn id="40" dur="1" fill="hold">
                                          <p:stCondLst>
                                            <p:cond delay="0"/>
                                          </p:stCondLst>
                                        </p:cTn>
                                        <p:tgtEl>
                                          <p:spTgt spid="114714"/>
                                        </p:tgtEl>
                                        <p:attrNameLst>
                                          <p:attrName>style.visibility</p:attrName>
                                        </p:attrNameLst>
                                      </p:cBhvr>
                                      <p:to>
                                        <p:strVal val="visible"/>
                                      </p:to>
                                    </p:set>
                                    <p:animEffect transition="in" filter="fade">
                                      <p:cBhvr>
                                        <p:cTn id="41" dur="2000"/>
                                        <p:tgtEl>
                                          <p:spTgt spid="114714"/>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14733"/>
                                        </p:tgtEl>
                                        <p:attrNameLst>
                                          <p:attrName>style.visibility</p:attrName>
                                        </p:attrNameLst>
                                      </p:cBhvr>
                                      <p:to>
                                        <p:strVal val="visible"/>
                                      </p:to>
                                    </p:set>
                                    <p:animEffect transition="in" filter="fade">
                                      <p:cBhvr>
                                        <p:cTn id="44" dur="2000"/>
                                        <p:tgtEl>
                                          <p:spTgt spid="114733"/>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14734"/>
                                        </p:tgtEl>
                                        <p:attrNameLst>
                                          <p:attrName>style.visibility</p:attrName>
                                        </p:attrNameLst>
                                      </p:cBhvr>
                                      <p:to>
                                        <p:strVal val="visible"/>
                                      </p:to>
                                    </p:set>
                                    <p:animEffect transition="in" filter="fade">
                                      <p:cBhvr>
                                        <p:cTn id="47" dur="2000"/>
                                        <p:tgtEl>
                                          <p:spTgt spid="114734"/>
                                        </p:tgtEl>
                                      </p:cBhvr>
                                    </p:animEffect>
                                  </p:childTnLst>
                                </p:cTn>
                              </p:par>
                              <p:par>
                                <p:cTn id="48" presetID="10" presetClass="entr" presetSubtype="0" fill="hold" nodeType="withEffect">
                                  <p:stCondLst>
                                    <p:cond delay="0"/>
                                  </p:stCondLst>
                                  <p:childTnLst>
                                    <p:set>
                                      <p:cBhvr>
                                        <p:cTn id="49" dur="1" fill="hold">
                                          <p:stCondLst>
                                            <p:cond delay="0"/>
                                          </p:stCondLst>
                                        </p:cTn>
                                        <p:tgtEl>
                                          <p:spTgt spid="114711"/>
                                        </p:tgtEl>
                                        <p:attrNameLst>
                                          <p:attrName>style.visibility</p:attrName>
                                        </p:attrNameLst>
                                      </p:cBhvr>
                                      <p:to>
                                        <p:strVal val="visible"/>
                                      </p:to>
                                    </p:set>
                                    <p:animEffect transition="in" filter="fade">
                                      <p:cBhvr>
                                        <p:cTn id="50" dur="2000"/>
                                        <p:tgtEl>
                                          <p:spTgt spid="114711"/>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14737"/>
                                        </p:tgtEl>
                                        <p:attrNameLst>
                                          <p:attrName>style.visibility</p:attrName>
                                        </p:attrNameLst>
                                      </p:cBhvr>
                                      <p:to>
                                        <p:strVal val="visible"/>
                                      </p:to>
                                    </p:set>
                                    <p:animEffect transition="in" filter="fade">
                                      <p:cBhvr>
                                        <p:cTn id="53" dur="2000"/>
                                        <p:tgtEl>
                                          <p:spTgt spid="114737"/>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14738"/>
                                        </p:tgtEl>
                                        <p:attrNameLst>
                                          <p:attrName>style.visibility</p:attrName>
                                        </p:attrNameLst>
                                      </p:cBhvr>
                                      <p:to>
                                        <p:strVal val="visible"/>
                                      </p:to>
                                    </p:set>
                                    <p:animEffect transition="in" filter="fade">
                                      <p:cBhvr>
                                        <p:cTn id="56" dur="2000"/>
                                        <p:tgtEl>
                                          <p:spTgt spid="114738"/>
                                        </p:tgtEl>
                                      </p:cBhvr>
                                    </p:animEffect>
                                  </p:childTnLst>
                                </p:cTn>
                              </p:par>
                              <p:par>
                                <p:cTn id="57" presetID="10" presetClass="entr" presetSubtype="0" fill="hold" nodeType="withEffect">
                                  <p:stCondLst>
                                    <p:cond delay="0"/>
                                  </p:stCondLst>
                                  <p:childTnLst>
                                    <p:set>
                                      <p:cBhvr>
                                        <p:cTn id="58" dur="1" fill="hold">
                                          <p:stCondLst>
                                            <p:cond delay="0"/>
                                          </p:stCondLst>
                                        </p:cTn>
                                        <p:tgtEl>
                                          <p:spTgt spid="114717"/>
                                        </p:tgtEl>
                                        <p:attrNameLst>
                                          <p:attrName>style.visibility</p:attrName>
                                        </p:attrNameLst>
                                      </p:cBhvr>
                                      <p:to>
                                        <p:strVal val="visible"/>
                                      </p:to>
                                    </p:set>
                                    <p:animEffect transition="in" filter="fade">
                                      <p:cBhvr>
                                        <p:cTn id="59" dur="2000"/>
                                        <p:tgtEl>
                                          <p:spTgt spid="114717"/>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114741"/>
                                        </p:tgtEl>
                                        <p:attrNameLst>
                                          <p:attrName>style.visibility</p:attrName>
                                        </p:attrNameLst>
                                      </p:cBhvr>
                                      <p:to>
                                        <p:strVal val="visible"/>
                                      </p:to>
                                    </p:set>
                                    <p:animEffect transition="in" filter="fade">
                                      <p:cBhvr>
                                        <p:cTn id="62" dur="2000"/>
                                        <p:tgtEl>
                                          <p:spTgt spid="114741"/>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14742"/>
                                        </p:tgtEl>
                                        <p:attrNameLst>
                                          <p:attrName>style.visibility</p:attrName>
                                        </p:attrNameLst>
                                      </p:cBhvr>
                                      <p:to>
                                        <p:strVal val="visible"/>
                                      </p:to>
                                    </p:set>
                                    <p:animEffect transition="in" filter="fade">
                                      <p:cBhvr>
                                        <p:cTn id="65" dur="2000"/>
                                        <p:tgtEl>
                                          <p:spTgt spid="114742"/>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114743"/>
                                        </p:tgtEl>
                                        <p:attrNameLst>
                                          <p:attrName>style.visibility</p:attrName>
                                        </p:attrNameLst>
                                      </p:cBhvr>
                                      <p:to>
                                        <p:strVal val="visible"/>
                                      </p:to>
                                    </p:set>
                                    <p:animEffect transition="in" filter="fade">
                                      <p:cBhvr>
                                        <p:cTn id="68" dur="2000"/>
                                        <p:tgtEl>
                                          <p:spTgt spid="114743"/>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114744"/>
                                        </p:tgtEl>
                                        <p:attrNameLst>
                                          <p:attrName>style.visibility</p:attrName>
                                        </p:attrNameLst>
                                      </p:cBhvr>
                                      <p:to>
                                        <p:strVal val="visible"/>
                                      </p:to>
                                    </p:set>
                                    <p:animEffect transition="in" filter="fade">
                                      <p:cBhvr>
                                        <p:cTn id="71" dur="2000"/>
                                        <p:tgtEl>
                                          <p:spTgt spid="114744"/>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114709"/>
                                        </p:tgtEl>
                                        <p:attrNameLst>
                                          <p:attrName>style.visibility</p:attrName>
                                        </p:attrNameLst>
                                      </p:cBhvr>
                                      <p:to>
                                        <p:strVal val="visible"/>
                                      </p:to>
                                    </p:set>
                                    <p:animEffect transition="in" filter="fade">
                                      <p:cBhvr>
                                        <p:cTn id="76" dur="2000"/>
                                        <p:tgtEl>
                                          <p:spTgt spid="114709"/>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114710"/>
                                        </p:tgtEl>
                                        <p:attrNameLst>
                                          <p:attrName>style.visibility</p:attrName>
                                        </p:attrNameLst>
                                      </p:cBhvr>
                                      <p:to>
                                        <p:strVal val="visible"/>
                                      </p:to>
                                    </p:set>
                                    <p:animEffect transition="in" filter="fade">
                                      <p:cBhvr>
                                        <p:cTn id="79" dur="2000"/>
                                        <p:tgtEl>
                                          <p:spTgt spid="114710"/>
                                        </p:tgtEl>
                                      </p:cBhvr>
                                    </p:animEffect>
                                  </p:childTnLst>
                                </p:cTn>
                              </p:par>
                            </p:childTnLst>
                          </p:cTn>
                        </p:par>
                        <p:par>
                          <p:cTn id="80" fill="hold" nodeType="afterGroup">
                            <p:stCondLst>
                              <p:cond delay="2000"/>
                            </p:stCondLst>
                            <p:childTnLst>
                              <p:par>
                                <p:cTn id="81" presetID="50" presetClass="path" presetSubtype="0" accel="50000" decel="50000" fill="hold" grpId="1" nodeType="afterEffect">
                                  <p:stCondLst>
                                    <p:cond delay="0"/>
                                  </p:stCondLst>
                                  <p:childTnLst>
                                    <p:animMotion origin="layout" path="M 2.77778E-7 -2.59259E-6 L -0.03646 -2.59259E-6 C -0.05295 -2.59259E-6 -0.07292 0.06042 -0.07292 0.10996 L -0.07292 0.21991 " pathEditMode="relative" rAng="0" ptsTypes="FfFF">
                                      <p:cBhvr>
                                        <p:cTn id="82" dur="2000" fill="hold"/>
                                        <p:tgtEl>
                                          <p:spTgt spid="114733"/>
                                        </p:tgtEl>
                                        <p:attrNameLst>
                                          <p:attrName>ppt_x</p:attrName>
                                          <p:attrName>ppt_y</p:attrName>
                                        </p:attrNameLst>
                                      </p:cBhvr>
                                      <p:rCtr x="-3646" y="10995"/>
                                    </p:animMotion>
                                  </p:childTnLst>
                                </p:cTn>
                              </p:par>
                              <p:par>
                                <p:cTn id="83" presetID="50" presetClass="path" presetSubtype="0" accel="50000" decel="50000" fill="hold" grpId="1" nodeType="withEffect">
                                  <p:stCondLst>
                                    <p:cond delay="0"/>
                                  </p:stCondLst>
                                  <p:childTnLst>
                                    <p:animMotion origin="layout" path="M 2.5E-6 -4.81481E-6 L -0.0283 -4.81481E-6 C -0.04115 -4.81481E-6 -0.0566 0.05788 -0.0566 0.1051 L -0.0566 0.21019 " pathEditMode="relative" rAng="0" ptsTypes="FfFF">
                                      <p:cBhvr>
                                        <p:cTn id="84" dur="2000" fill="hold"/>
                                        <p:tgtEl>
                                          <p:spTgt spid="114734"/>
                                        </p:tgtEl>
                                        <p:attrNameLst>
                                          <p:attrName>ppt_x</p:attrName>
                                          <p:attrName>ppt_y</p:attrName>
                                        </p:attrNameLst>
                                      </p:cBhvr>
                                      <p:rCtr x="-2830" y="10509"/>
                                    </p:animMotion>
                                  </p:childTnLst>
                                </p:cTn>
                              </p:par>
                              <p:par>
                                <p:cTn id="85" presetID="50" presetClass="path" presetSubtype="0" accel="50000" decel="50000" fill="hold" grpId="1" nodeType="withEffect">
                                  <p:stCondLst>
                                    <p:cond delay="0"/>
                                  </p:stCondLst>
                                  <p:childTnLst>
                                    <p:animMotion origin="layout" path="M -2.77778E-6 -7.40741E-7 L -0.07569 -7.40741E-7 C -0.10955 -7.40741E-7 -0.15121 0.06273 -0.15121 0.11389 L -0.15121 0.22801 " pathEditMode="relative" rAng="0" ptsTypes="FfFF">
                                      <p:cBhvr>
                                        <p:cTn id="86" dur="2000" fill="hold"/>
                                        <p:tgtEl>
                                          <p:spTgt spid="114738"/>
                                        </p:tgtEl>
                                        <p:attrNameLst>
                                          <p:attrName>ppt_x</p:attrName>
                                          <p:attrName>ppt_y</p:attrName>
                                        </p:attrNameLst>
                                      </p:cBhvr>
                                      <p:rCtr x="-7569" y="11389"/>
                                    </p:animMotion>
                                  </p:childTnLst>
                                </p:cTn>
                              </p:par>
                              <p:par>
                                <p:cTn id="87" presetID="50" presetClass="path" presetSubtype="0" accel="50000" decel="50000" fill="hold" grpId="1" nodeType="withEffect">
                                  <p:stCondLst>
                                    <p:cond delay="0"/>
                                  </p:stCondLst>
                                  <p:childTnLst>
                                    <p:animMotion origin="layout" path="M 4.72222E-6 7.40741E-7 L -0.06771 7.40741E-7 C -0.09809 7.40741E-7 -0.13542 0.05926 -0.13542 0.10787 L -0.13542 0.21574 " pathEditMode="relative" rAng="0" ptsTypes="FfFF">
                                      <p:cBhvr>
                                        <p:cTn id="88" dur="2000" fill="hold"/>
                                        <p:tgtEl>
                                          <p:spTgt spid="114737"/>
                                        </p:tgtEl>
                                        <p:attrNameLst>
                                          <p:attrName>ppt_x</p:attrName>
                                          <p:attrName>ppt_y</p:attrName>
                                        </p:attrNameLst>
                                      </p:cBhvr>
                                      <p:rCtr x="-6771" y="10787"/>
                                    </p:animMotion>
                                  </p:childTnLst>
                                </p:cTn>
                              </p:par>
                              <p:par>
                                <p:cTn id="89" presetID="50" presetClass="path" presetSubtype="0" accel="50000" decel="50000" fill="hold" grpId="1" nodeType="withEffect">
                                  <p:stCondLst>
                                    <p:cond delay="0"/>
                                  </p:stCondLst>
                                  <p:childTnLst>
                                    <p:animMotion origin="layout" path="M -3.88889E-6 1.48148E-6 L -0.06979 1.48148E-6 C -0.10138 1.48148E-6 -0.13958 0.06018 -0.13958 0.10949 L -0.13958 0.21898 " pathEditMode="relative" rAng="0" ptsTypes="FfFF">
                                      <p:cBhvr>
                                        <p:cTn id="90" dur="2000" fill="hold"/>
                                        <p:tgtEl>
                                          <p:spTgt spid="114741"/>
                                        </p:tgtEl>
                                        <p:attrNameLst>
                                          <p:attrName>ppt_x</p:attrName>
                                          <p:attrName>ppt_y</p:attrName>
                                        </p:attrNameLst>
                                      </p:cBhvr>
                                      <p:rCtr x="-6979" y="10949"/>
                                    </p:animMotion>
                                  </p:childTnLst>
                                </p:cTn>
                              </p:par>
                              <p:par>
                                <p:cTn id="91" presetID="50" presetClass="path" presetSubtype="0" accel="50000" decel="50000" fill="hold" grpId="1" nodeType="withEffect">
                                  <p:stCondLst>
                                    <p:cond delay="0"/>
                                  </p:stCondLst>
                                  <p:childTnLst>
                                    <p:animMotion origin="layout" path="M 4.16667E-6 -2.22222E-6 L -0.01598 -2.22222E-6 C -0.02309 -2.22222E-6 -0.03177 0.05926 -0.03177 0.10764 L -0.03177 0.21528 " pathEditMode="relative" rAng="0" ptsTypes="FfFF">
                                      <p:cBhvr>
                                        <p:cTn id="92" dur="2000" fill="hold"/>
                                        <p:tgtEl>
                                          <p:spTgt spid="114744"/>
                                        </p:tgtEl>
                                        <p:attrNameLst>
                                          <p:attrName>ppt_x</p:attrName>
                                          <p:attrName>ppt_y</p:attrName>
                                        </p:attrNameLst>
                                      </p:cBhvr>
                                      <p:rCtr x="-1597" y="10764"/>
                                    </p:animMotion>
                                  </p:childTnLst>
                                </p:cTn>
                              </p:par>
                              <p:par>
                                <p:cTn id="93" presetID="50" presetClass="path" presetSubtype="0" accel="50000" decel="50000" fill="hold" grpId="1" nodeType="withEffect">
                                  <p:stCondLst>
                                    <p:cond delay="0"/>
                                  </p:stCondLst>
                                  <p:childTnLst>
                                    <p:animMotion origin="layout" path="M -2.77778E-7 -7.40741E-7 L -0.01389 -7.40741E-7 C -0.02014 -7.40741E-7 -0.0276 0.06458 -0.0276 0.11713 L -0.0276 0.23426 " pathEditMode="relative" rAng="0" ptsTypes="FfFF">
                                      <p:cBhvr>
                                        <p:cTn id="94" dur="2000" fill="hold"/>
                                        <p:tgtEl>
                                          <p:spTgt spid="114742"/>
                                        </p:tgtEl>
                                        <p:attrNameLst>
                                          <p:attrName>ppt_x</p:attrName>
                                          <p:attrName>ppt_y</p:attrName>
                                        </p:attrNameLst>
                                      </p:cBhvr>
                                      <p:rCtr x="-1389" y="11713"/>
                                    </p:animMotion>
                                  </p:childTnLst>
                                </p:cTn>
                              </p:par>
                              <p:par>
                                <p:cTn id="95" presetID="50" presetClass="path" presetSubtype="0" accel="50000" decel="50000" fill="hold" grpId="1" nodeType="withEffect">
                                  <p:stCondLst>
                                    <p:cond delay="0"/>
                                  </p:stCondLst>
                                  <p:childTnLst>
                                    <p:animMotion origin="layout" path="M 3.33333E-6 4.44444E-6 L -0.00243 4.44444E-6 C -0.00348 4.44444E-6 -0.00469 0.05694 -0.00469 0.10347 L -0.00469 0.20694 " pathEditMode="relative" rAng="0" ptsTypes="FfFF">
                                      <p:cBhvr>
                                        <p:cTn id="96" dur="2000" fill="hold"/>
                                        <p:tgtEl>
                                          <p:spTgt spid="114743"/>
                                        </p:tgtEl>
                                        <p:attrNameLst>
                                          <p:attrName>ppt_x</p:attrName>
                                          <p:attrName>ppt_y</p:attrName>
                                        </p:attrNameLst>
                                      </p:cBhvr>
                                      <p:rCtr x="-243" y="10347"/>
                                    </p:animMotion>
                                  </p:childTnLst>
                                </p:cTn>
                              </p:par>
                            </p:childTnLst>
                          </p:cTn>
                        </p:par>
                        <p:par>
                          <p:cTn id="97" fill="hold" nodeType="afterGroup">
                            <p:stCondLst>
                              <p:cond delay="4000"/>
                            </p:stCondLst>
                            <p:childTnLst>
                              <p:par>
                                <p:cTn id="98" presetID="23" presetClass="entr" presetSubtype="16" fill="hold" grpId="0" nodeType="afterEffect">
                                  <p:stCondLst>
                                    <p:cond delay="0"/>
                                  </p:stCondLst>
                                  <p:childTnLst>
                                    <p:set>
                                      <p:cBhvr>
                                        <p:cTn id="99" dur="1" fill="hold">
                                          <p:stCondLst>
                                            <p:cond delay="0"/>
                                          </p:stCondLst>
                                        </p:cTn>
                                        <p:tgtEl>
                                          <p:spTgt spid="114690"/>
                                        </p:tgtEl>
                                        <p:attrNameLst>
                                          <p:attrName>style.visibility</p:attrName>
                                        </p:attrNameLst>
                                      </p:cBhvr>
                                      <p:to>
                                        <p:strVal val="visible"/>
                                      </p:to>
                                    </p:set>
                                    <p:anim calcmode="lin" valueType="num">
                                      <p:cBhvr>
                                        <p:cTn id="100" dur="500" fill="hold"/>
                                        <p:tgtEl>
                                          <p:spTgt spid="114690"/>
                                        </p:tgtEl>
                                        <p:attrNameLst>
                                          <p:attrName>ppt_w</p:attrName>
                                        </p:attrNameLst>
                                      </p:cBhvr>
                                      <p:tavLst>
                                        <p:tav tm="0">
                                          <p:val>
                                            <p:fltVal val="0"/>
                                          </p:val>
                                        </p:tav>
                                        <p:tav tm="100000">
                                          <p:val>
                                            <p:strVal val="#ppt_w"/>
                                          </p:val>
                                        </p:tav>
                                      </p:tavLst>
                                    </p:anim>
                                    <p:anim calcmode="lin" valueType="num">
                                      <p:cBhvr>
                                        <p:cTn id="101" dur="500" fill="hold"/>
                                        <p:tgtEl>
                                          <p:spTgt spid="114690"/>
                                        </p:tgtEl>
                                        <p:attrNameLst>
                                          <p:attrName>ppt_h</p:attrName>
                                        </p:attrNameLst>
                                      </p:cBhvr>
                                      <p:tavLst>
                                        <p:tav tm="0">
                                          <p:val>
                                            <p:fltVal val="0"/>
                                          </p:val>
                                        </p:tav>
                                        <p:tav tm="100000">
                                          <p:val>
                                            <p:strVal val="#ppt_h"/>
                                          </p:val>
                                        </p:tav>
                                      </p:tavLst>
                                    </p:anim>
                                  </p:childTnLst>
                                </p:cTn>
                              </p:par>
                            </p:childTnLst>
                          </p:cTn>
                        </p:par>
                      </p:childTnLst>
                    </p:cTn>
                  </p:par>
                  <p:par>
                    <p:cTn id="102" fill="hold" nodeType="clickPar">
                      <p:stCondLst>
                        <p:cond delay="indefinite"/>
                      </p:stCondLst>
                      <p:childTnLst>
                        <p:par>
                          <p:cTn id="103" fill="hold" nodeType="withGroup">
                            <p:stCondLst>
                              <p:cond delay="0"/>
                            </p:stCondLst>
                            <p:childTnLst>
                              <p:par>
                                <p:cTn id="104" presetID="10" presetClass="exit" presetSubtype="0" fill="hold" grpId="1" nodeType="clickEffect">
                                  <p:stCondLst>
                                    <p:cond delay="0"/>
                                  </p:stCondLst>
                                  <p:childTnLst>
                                    <p:animEffect transition="out" filter="fade">
                                      <p:cBhvr>
                                        <p:cTn id="105" dur="2000"/>
                                        <p:tgtEl>
                                          <p:spTgt spid="114690"/>
                                        </p:tgtEl>
                                      </p:cBhvr>
                                    </p:animEffect>
                                    <p:set>
                                      <p:cBhvr>
                                        <p:cTn id="106" dur="1" fill="hold">
                                          <p:stCondLst>
                                            <p:cond delay="1999"/>
                                          </p:stCondLst>
                                        </p:cTn>
                                        <p:tgtEl>
                                          <p:spTgt spid="114690"/>
                                        </p:tgtEl>
                                        <p:attrNameLst>
                                          <p:attrName>style.visibility</p:attrName>
                                        </p:attrNameLst>
                                      </p:cBhvr>
                                      <p:to>
                                        <p:strVal val="hidden"/>
                                      </p:to>
                                    </p:set>
                                  </p:childTnLst>
                                </p:cTn>
                              </p:par>
                            </p:childTnLst>
                          </p:cTn>
                        </p:par>
                        <p:par>
                          <p:cTn id="107" fill="hold" nodeType="afterGroup">
                            <p:stCondLst>
                              <p:cond delay="2000"/>
                            </p:stCondLst>
                            <p:childTnLst>
                              <p:par>
                                <p:cTn id="108" presetID="23" presetClass="entr" presetSubtype="16" fill="hold" grpId="0" nodeType="afterEffect">
                                  <p:stCondLst>
                                    <p:cond delay="0"/>
                                  </p:stCondLst>
                                  <p:childTnLst>
                                    <p:set>
                                      <p:cBhvr>
                                        <p:cTn id="109" dur="1" fill="hold">
                                          <p:stCondLst>
                                            <p:cond delay="0"/>
                                          </p:stCondLst>
                                        </p:cTn>
                                        <p:tgtEl>
                                          <p:spTgt spid="114706"/>
                                        </p:tgtEl>
                                        <p:attrNameLst>
                                          <p:attrName>style.visibility</p:attrName>
                                        </p:attrNameLst>
                                      </p:cBhvr>
                                      <p:to>
                                        <p:strVal val="visible"/>
                                      </p:to>
                                    </p:set>
                                    <p:anim calcmode="lin" valueType="num">
                                      <p:cBhvr>
                                        <p:cTn id="110" dur="500" fill="hold"/>
                                        <p:tgtEl>
                                          <p:spTgt spid="114706"/>
                                        </p:tgtEl>
                                        <p:attrNameLst>
                                          <p:attrName>ppt_w</p:attrName>
                                        </p:attrNameLst>
                                      </p:cBhvr>
                                      <p:tavLst>
                                        <p:tav tm="0">
                                          <p:val>
                                            <p:fltVal val="0"/>
                                          </p:val>
                                        </p:tav>
                                        <p:tav tm="100000">
                                          <p:val>
                                            <p:strVal val="#ppt_w"/>
                                          </p:val>
                                        </p:tav>
                                      </p:tavLst>
                                    </p:anim>
                                    <p:anim calcmode="lin" valueType="num">
                                      <p:cBhvr>
                                        <p:cTn id="111" dur="500" fill="hold"/>
                                        <p:tgtEl>
                                          <p:spTgt spid="114706"/>
                                        </p:tgtEl>
                                        <p:attrNameLst>
                                          <p:attrName>ppt_h</p:attrName>
                                        </p:attrNameLst>
                                      </p:cBhvr>
                                      <p:tavLst>
                                        <p:tav tm="0">
                                          <p:val>
                                            <p:fltVal val="0"/>
                                          </p:val>
                                        </p:tav>
                                        <p:tav tm="100000">
                                          <p:val>
                                            <p:strVal val="#ppt_h"/>
                                          </p:val>
                                        </p:tav>
                                      </p:tavLst>
                                    </p:anim>
                                  </p:childTnLst>
                                </p:cTn>
                              </p:par>
                            </p:childTnLst>
                          </p:cTn>
                        </p:par>
                      </p:childTnLst>
                    </p:cTn>
                  </p:par>
                  <p:par>
                    <p:cTn id="112" fill="hold" nodeType="clickPar">
                      <p:stCondLst>
                        <p:cond delay="indefinite"/>
                      </p:stCondLst>
                      <p:childTnLst>
                        <p:par>
                          <p:cTn id="113" fill="hold" nodeType="withGroup">
                            <p:stCondLst>
                              <p:cond delay="0"/>
                            </p:stCondLst>
                            <p:childTnLst>
                              <p:par>
                                <p:cTn id="114" presetID="22" presetClass="entr" presetSubtype="4" fill="hold" grpId="0" nodeType="clickEffect">
                                  <p:stCondLst>
                                    <p:cond delay="0"/>
                                  </p:stCondLst>
                                  <p:childTnLst>
                                    <p:set>
                                      <p:cBhvr>
                                        <p:cTn id="115" dur="1" fill="hold">
                                          <p:stCondLst>
                                            <p:cond delay="0"/>
                                          </p:stCondLst>
                                        </p:cTn>
                                        <p:tgtEl>
                                          <p:spTgt spid="114696"/>
                                        </p:tgtEl>
                                        <p:attrNameLst>
                                          <p:attrName>style.visibility</p:attrName>
                                        </p:attrNameLst>
                                      </p:cBhvr>
                                      <p:to>
                                        <p:strVal val="visible"/>
                                      </p:to>
                                    </p:set>
                                    <p:animEffect transition="in" filter="wipe(down)">
                                      <p:cBhvr>
                                        <p:cTn id="116" dur="500"/>
                                        <p:tgtEl>
                                          <p:spTgt spid="114696"/>
                                        </p:tgtEl>
                                      </p:cBhvr>
                                    </p:animEffect>
                                  </p:childTnLst>
                                </p:cTn>
                              </p:par>
                            </p:childTnLst>
                          </p:cTn>
                        </p:par>
                        <p:par>
                          <p:cTn id="117" fill="hold" nodeType="afterGroup">
                            <p:stCondLst>
                              <p:cond delay="500"/>
                            </p:stCondLst>
                            <p:childTnLst>
                              <p:par>
                                <p:cTn id="118" presetID="35" presetClass="emph" presetSubtype="0" repeatCount="4000" fill="hold" grpId="1" nodeType="afterEffect">
                                  <p:stCondLst>
                                    <p:cond delay="0"/>
                                  </p:stCondLst>
                                  <p:childTnLst>
                                    <p:anim calcmode="discrete" valueType="str">
                                      <p:cBhvr>
                                        <p:cTn id="119" dur="1000" fill="hold"/>
                                        <p:tgtEl>
                                          <p:spTgt spid="114696"/>
                                        </p:tgtEl>
                                        <p:attrNameLst>
                                          <p:attrName>style.visibility</p:attrName>
                                        </p:attrNameLst>
                                      </p:cBhvr>
                                      <p:tavLst>
                                        <p:tav tm="0">
                                          <p:val>
                                            <p:strVal val="hidden"/>
                                          </p:val>
                                        </p:tav>
                                        <p:tav tm="50000">
                                          <p:val>
                                            <p:strVal val="visible"/>
                                          </p:val>
                                        </p:tav>
                                      </p:tavLst>
                                    </p:anim>
                                  </p:childTnLst>
                                </p:cTn>
                              </p:par>
                            </p:childTnLst>
                          </p:cTn>
                        </p:par>
                        <p:par>
                          <p:cTn id="120" fill="hold" nodeType="afterGroup">
                            <p:stCondLst>
                              <p:cond delay="4500"/>
                            </p:stCondLst>
                            <p:childTnLst>
                              <p:par>
                                <p:cTn id="121" presetID="10" presetClass="entr" presetSubtype="0" fill="hold" nodeType="afterEffect">
                                  <p:stCondLst>
                                    <p:cond delay="0"/>
                                  </p:stCondLst>
                                  <p:childTnLst>
                                    <p:set>
                                      <p:cBhvr>
                                        <p:cTn id="122" dur="1" fill="hold">
                                          <p:stCondLst>
                                            <p:cond delay="0"/>
                                          </p:stCondLst>
                                        </p:cTn>
                                        <p:tgtEl>
                                          <p:spTgt spid="114722"/>
                                        </p:tgtEl>
                                        <p:attrNameLst>
                                          <p:attrName>style.visibility</p:attrName>
                                        </p:attrNameLst>
                                      </p:cBhvr>
                                      <p:to>
                                        <p:strVal val="visible"/>
                                      </p:to>
                                    </p:set>
                                    <p:animEffect transition="in" filter="fade">
                                      <p:cBhvr>
                                        <p:cTn id="123" dur="2000"/>
                                        <p:tgtEl>
                                          <p:spTgt spid="114722"/>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114745"/>
                                        </p:tgtEl>
                                        <p:attrNameLst>
                                          <p:attrName>style.visibility</p:attrName>
                                        </p:attrNameLst>
                                      </p:cBhvr>
                                      <p:to>
                                        <p:strVal val="visible"/>
                                      </p:to>
                                    </p:set>
                                    <p:animEffect transition="in" filter="fade">
                                      <p:cBhvr>
                                        <p:cTn id="126" dur="2000"/>
                                        <p:tgtEl>
                                          <p:spTgt spid="114745"/>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114746"/>
                                        </p:tgtEl>
                                        <p:attrNameLst>
                                          <p:attrName>style.visibility</p:attrName>
                                        </p:attrNameLst>
                                      </p:cBhvr>
                                      <p:to>
                                        <p:strVal val="visible"/>
                                      </p:to>
                                    </p:set>
                                    <p:animEffect transition="in" filter="fade">
                                      <p:cBhvr>
                                        <p:cTn id="129" dur="2000"/>
                                        <p:tgtEl>
                                          <p:spTgt spid="114746"/>
                                        </p:tgtEl>
                                      </p:cBhvr>
                                    </p:animEffect>
                                  </p:childTnLst>
                                </p:cTn>
                              </p:par>
                              <p:par>
                                <p:cTn id="130" presetID="10" presetClass="entr" presetSubtype="0" fill="hold" grpId="0" nodeType="withEffect">
                                  <p:stCondLst>
                                    <p:cond delay="0"/>
                                  </p:stCondLst>
                                  <p:childTnLst>
                                    <p:set>
                                      <p:cBhvr>
                                        <p:cTn id="131" dur="1" fill="hold">
                                          <p:stCondLst>
                                            <p:cond delay="0"/>
                                          </p:stCondLst>
                                        </p:cTn>
                                        <p:tgtEl>
                                          <p:spTgt spid="114747"/>
                                        </p:tgtEl>
                                        <p:attrNameLst>
                                          <p:attrName>style.visibility</p:attrName>
                                        </p:attrNameLst>
                                      </p:cBhvr>
                                      <p:to>
                                        <p:strVal val="visible"/>
                                      </p:to>
                                    </p:set>
                                    <p:animEffect transition="in" filter="fade">
                                      <p:cBhvr>
                                        <p:cTn id="132" dur="2000"/>
                                        <p:tgtEl>
                                          <p:spTgt spid="114747"/>
                                        </p:tgtEl>
                                      </p:cBhvr>
                                    </p:animEffect>
                                  </p:childTnLst>
                                </p:cTn>
                              </p:par>
                              <p:par>
                                <p:cTn id="133" presetID="10" presetClass="entr" presetSubtype="0" fill="hold" grpId="0" nodeType="withEffect">
                                  <p:stCondLst>
                                    <p:cond delay="0"/>
                                  </p:stCondLst>
                                  <p:childTnLst>
                                    <p:set>
                                      <p:cBhvr>
                                        <p:cTn id="134" dur="1" fill="hold">
                                          <p:stCondLst>
                                            <p:cond delay="0"/>
                                          </p:stCondLst>
                                        </p:cTn>
                                        <p:tgtEl>
                                          <p:spTgt spid="114748"/>
                                        </p:tgtEl>
                                        <p:attrNameLst>
                                          <p:attrName>style.visibility</p:attrName>
                                        </p:attrNameLst>
                                      </p:cBhvr>
                                      <p:to>
                                        <p:strVal val="visible"/>
                                      </p:to>
                                    </p:set>
                                    <p:animEffect transition="in" filter="fade">
                                      <p:cBhvr>
                                        <p:cTn id="135" dur="2000"/>
                                        <p:tgtEl>
                                          <p:spTgt spid="114748"/>
                                        </p:tgtEl>
                                      </p:cBhvr>
                                    </p:animEffect>
                                  </p:childTnLst>
                                </p:cTn>
                              </p:par>
                            </p:childTnLst>
                          </p:cTn>
                        </p:par>
                        <p:par>
                          <p:cTn id="136" fill="hold" nodeType="afterGroup">
                            <p:stCondLst>
                              <p:cond delay="6500"/>
                            </p:stCondLst>
                            <p:childTnLst>
                              <p:par>
                                <p:cTn id="137" presetID="50" presetClass="path" presetSubtype="0" accel="50000" decel="50000" fill="hold" grpId="1" nodeType="afterEffect">
                                  <p:stCondLst>
                                    <p:cond delay="0"/>
                                  </p:stCondLst>
                                  <p:childTnLst>
                                    <p:animMotion origin="layout" path="M -2.22222E-6 1.48148E-6 L -0.03489 1.48148E-6 C -0.05069 1.48148E-6 -0.06962 0.06018 -0.06962 0.10949 L -0.06962 0.21898 " pathEditMode="relative" rAng="0" ptsTypes="FfFF">
                                      <p:cBhvr>
                                        <p:cTn id="138" dur="2000" fill="hold"/>
                                        <p:tgtEl>
                                          <p:spTgt spid="114745"/>
                                        </p:tgtEl>
                                        <p:attrNameLst>
                                          <p:attrName>ppt_x</p:attrName>
                                          <p:attrName>ppt_y</p:attrName>
                                        </p:attrNameLst>
                                      </p:cBhvr>
                                      <p:rCtr x="-3490" y="10949"/>
                                    </p:animMotion>
                                  </p:childTnLst>
                                </p:cTn>
                              </p:par>
                              <p:par>
                                <p:cTn id="139" presetID="50" presetClass="path" presetSubtype="0" accel="50000" decel="50000" fill="hold" grpId="1" nodeType="withEffect">
                                  <p:stCondLst>
                                    <p:cond delay="0"/>
                                  </p:stCondLst>
                                  <p:childTnLst>
                                    <p:animMotion origin="layout" path="M -4.16667E-6 -2.22222E-6 L -0.0085 -2.22222E-6 C -0.01232 -2.22222E-6 -0.01684 0.05926 -0.01684 0.10764 L -0.01684 0.21528 " pathEditMode="relative" rAng="0" ptsTypes="FfFF">
                                      <p:cBhvr>
                                        <p:cTn id="140" dur="2000" fill="hold"/>
                                        <p:tgtEl>
                                          <p:spTgt spid="114748"/>
                                        </p:tgtEl>
                                        <p:attrNameLst>
                                          <p:attrName>ppt_x</p:attrName>
                                          <p:attrName>ppt_y</p:attrName>
                                        </p:attrNameLst>
                                      </p:cBhvr>
                                      <p:rCtr x="-851" y="10764"/>
                                    </p:animMotion>
                                  </p:childTnLst>
                                </p:cTn>
                              </p:par>
                              <p:par>
                                <p:cTn id="141" presetID="50" presetClass="path" presetSubtype="0" accel="50000" decel="50000" fill="hold" grpId="1" nodeType="withEffect">
                                  <p:stCondLst>
                                    <p:cond delay="0"/>
                                  </p:stCondLst>
                                  <p:childTnLst>
                                    <p:animMotion origin="layout" path="M 2.5E-6 4.44444E-6 L 0.0283 4.44444E-6 C 0.04097 4.44444E-6 0.05677 0.05694 0.05677 0.10347 L 0.05677 0.20694 " pathEditMode="relative" rAng="0" ptsTypes="FfFF">
                                      <p:cBhvr>
                                        <p:cTn id="142" dur="2000" fill="hold"/>
                                        <p:tgtEl>
                                          <p:spTgt spid="114747"/>
                                        </p:tgtEl>
                                        <p:attrNameLst>
                                          <p:attrName>ppt_x</p:attrName>
                                          <p:attrName>ppt_y</p:attrName>
                                        </p:attrNameLst>
                                      </p:cBhvr>
                                      <p:rCtr x="2830" y="10347"/>
                                    </p:animMotion>
                                  </p:childTnLst>
                                </p:cTn>
                              </p:par>
                              <p:par>
                                <p:cTn id="143" presetID="50" presetClass="path" presetSubtype="0" accel="50000" decel="50000" fill="hold" grpId="1" nodeType="withEffect">
                                  <p:stCondLst>
                                    <p:cond delay="0"/>
                                  </p:stCondLst>
                                  <p:childTnLst>
                                    <p:animMotion origin="layout" path="M 1.38889E-6 -7.40741E-7 L 0.0408 -7.40741E-7 C 0.05903 -7.40741E-7 0.08177 0.06435 0.08177 0.11713 L 0.08177 0.23426 " pathEditMode="relative" rAng="0" ptsTypes="FfFF">
                                      <p:cBhvr>
                                        <p:cTn id="144" dur="2000" fill="hold"/>
                                        <p:tgtEl>
                                          <p:spTgt spid="114746"/>
                                        </p:tgtEl>
                                        <p:attrNameLst>
                                          <p:attrName>ppt_x</p:attrName>
                                          <p:attrName>ppt_y</p:attrName>
                                        </p:attrNameLst>
                                      </p:cBhvr>
                                      <p:rCtr x="4080" y="11713"/>
                                    </p:animMotion>
                                  </p:childTnLst>
                                </p:cTn>
                              </p:par>
                            </p:childTnLst>
                          </p:cTn>
                        </p:par>
                        <p:par>
                          <p:cTn id="145" fill="hold" nodeType="afterGroup">
                            <p:stCondLst>
                              <p:cond delay="8500"/>
                            </p:stCondLst>
                            <p:childTnLst>
                              <p:par>
                                <p:cTn id="146" presetID="10" presetClass="exit" presetSubtype="0" fill="hold" grpId="1" nodeType="afterEffect">
                                  <p:stCondLst>
                                    <p:cond delay="0"/>
                                  </p:stCondLst>
                                  <p:childTnLst>
                                    <p:animEffect transition="out" filter="fade">
                                      <p:cBhvr>
                                        <p:cTn id="147" dur="2000"/>
                                        <p:tgtEl>
                                          <p:spTgt spid="114706"/>
                                        </p:tgtEl>
                                      </p:cBhvr>
                                    </p:animEffect>
                                    <p:set>
                                      <p:cBhvr>
                                        <p:cTn id="148" dur="1" fill="hold">
                                          <p:stCondLst>
                                            <p:cond delay="1999"/>
                                          </p:stCondLst>
                                        </p:cTn>
                                        <p:tgtEl>
                                          <p:spTgt spid="114706"/>
                                        </p:tgtEl>
                                        <p:attrNameLst>
                                          <p:attrName>style.visibility</p:attrName>
                                        </p:attrNameLst>
                                      </p:cBhvr>
                                      <p:to>
                                        <p:strVal val="hidden"/>
                                      </p:to>
                                    </p:set>
                                  </p:childTnLst>
                                </p:cTn>
                              </p:par>
                            </p:childTnLst>
                          </p:cTn>
                        </p:par>
                        <p:par>
                          <p:cTn id="149" fill="hold" nodeType="afterGroup">
                            <p:stCondLst>
                              <p:cond delay="10500"/>
                            </p:stCondLst>
                            <p:childTnLst>
                              <p:par>
                                <p:cTn id="150" presetID="10" presetClass="entr" presetSubtype="0" fill="hold" grpId="2" nodeType="afterEffect">
                                  <p:stCondLst>
                                    <p:cond delay="0"/>
                                  </p:stCondLst>
                                  <p:childTnLst>
                                    <p:set>
                                      <p:cBhvr>
                                        <p:cTn id="151" dur="1" fill="hold">
                                          <p:stCondLst>
                                            <p:cond delay="0"/>
                                          </p:stCondLst>
                                        </p:cTn>
                                        <p:tgtEl>
                                          <p:spTgt spid="114690"/>
                                        </p:tgtEl>
                                        <p:attrNameLst>
                                          <p:attrName>style.visibility</p:attrName>
                                        </p:attrNameLst>
                                      </p:cBhvr>
                                      <p:to>
                                        <p:strVal val="visible"/>
                                      </p:to>
                                    </p:set>
                                    <p:animEffect transition="in" filter="fade">
                                      <p:cBhvr>
                                        <p:cTn id="152" dur="2000"/>
                                        <p:tgtEl>
                                          <p:spTgt spid="114690"/>
                                        </p:tgtEl>
                                      </p:cBhvr>
                                    </p:animEffect>
                                  </p:childTnLst>
                                </p:cTn>
                              </p:par>
                            </p:childTnLst>
                          </p:cTn>
                        </p:par>
                      </p:childTnLst>
                    </p:cTn>
                  </p:par>
                  <p:par>
                    <p:cTn id="153" fill="hold" nodeType="clickPar">
                      <p:stCondLst>
                        <p:cond delay="indefinite"/>
                      </p:stCondLst>
                      <p:childTnLst>
                        <p:par>
                          <p:cTn id="154" fill="hold" nodeType="withGroup">
                            <p:stCondLst>
                              <p:cond delay="0"/>
                            </p:stCondLst>
                            <p:childTnLst>
                              <p:par>
                                <p:cTn id="155" presetID="10" presetClass="exit" presetSubtype="0" fill="hold" grpId="3" nodeType="clickEffect">
                                  <p:stCondLst>
                                    <p:cond delay="0"/>
                                  </p:stCondLst>
                                  <p:childTnLst>
                                    <p:animEffect transition="out" filter="fade">
                                      <p:cBhvr>
                                        <p:cTn id="156" dur="2000"/>
                                        <p:tgtEl>
                                          <p:spTgt spid="114690"/>
                                        </p:tgtEl>
                                      </p:cBhvr>
                                    </p:animEffect>
                                    <p:set>
                                      <p:cBhvr>
                                        <p:cTn id="157" dur="1" fill="hold">
                                          <p:stCondLst>
                                            <p:cond delay="1999"/>
                                          </p:stCondLst>
                                        </p:cTn>
                                        <p:tgtEl>
                                          <p:spTgt spid="114690"/>
                                        </p:tgtEl>
                                        <p:attrNameLst>
                                          <p:attrName>style.visibility</p:attrName>
                                        </p:attrNameLst>
                                      </p:cBhvr>
                                      <p:to>
                                        <p:strVal val="hidden"/>
                                      </p:to>
                                    </p:set>
                                  </p:childTnLst>
                                </p:cTn>
                              </p:par>
                            </p:childTnLst>
                          </p:cTn>
                        </p:par>
                        <p:par>
                          <p:cTn id="158" fill="hold" nodeType="afterGroup">
                            <p:stCondLst>
                              <p:cond delay="2000"/>
                            </p:stCondLst>
                            <p:childTnLst>
                              <p:par>
                                <p:cTn id="159" presetID="23" presetClass="entr" presetSubtype="16" fill="hold" grpId="0" nodeType="afterEffect">
                                  <p:stCondLst>
                                    <p:cond delay="0"/>
                                  </p:stCondLst>
                                  <p:childTnLst>
                                    <p:set>
                                      <p:cBhvr>
                                        <p:cTn id="160" dur="1" fill="hold">
                                          <p:stCondLst>
                                            <p:cond delay="0"/>
                                          </p:stCondLst>
                                        </p:cTn>
                                        <p:tgtEl>
                                          <p:spTgt spid="114749"/>
                                        </p:tgtEl>
                                        <p:attrNameLst>
                                          <p:attrName>style.visibility</p:attrName>
                                        </p:attrNameLst>
                                      </p:cBhvr>
                                      <p:to>
                                        <p:strVal val="visible"/>
                                      </p:to>
                                    </p:set>
                                    <p:anim calcmode="lin" valueType="num">
                                      <p:cBhvr>
                                        <p:cTn id="161" dur="500" fill="hold"/>
                                        <p:tgtEl>
                                          <p:spTgt spid="114749"/>
                                        </p:tgtEl>
                                        <p:attrNameLst>
                                          <p:attrName>ppt_w</p:attrName>
                                        </p:attrNameLst>
                                      </p:cBhvr>
                                      <p:tavLst>
                                        <p:tav tm="0">
                                          <p:val>
                                            <p:fltVal val="0"/>
                                          </p:val>
                                        </p:tav>
                                        <p:tav tm="100000">
                                          <p:val>
                                            <p:strVal val="#ppt_w"/>
                                          </p:val>
                                        </p:tav>
                                      </p:tavLst>
                                    </p:anim>
                                    <p:anim calcmode="lin" valueType="num">
                                      <p:cBhvr>
                                        <p:cTn id="162" dur="500" fill="hold"/>
                                        <p:tgtEl>
                                          <p:spTgt spid="114749"/>
                                        </p:tgtEl>
                                        <p:attrNameLst>
                                          <p:attrName>ppt_h</p:attrName>
                                        </p:attrNameLst>
                                      </p:cBhvr>
                                      <p:tavLst>
                                        <p:tav tm="0">
                                          <p:val>
                                            <p:fltVal val="0"/>
                                          </p:val>
                                        </p:tav>
                                        <p:tav tm="100000">
                                          <p:val>
                                            <p:strVal val="#ppt_h"/>
                                          </p:val>
                                        </p:tav>
                                      </p:tavLst>
                                    </p:anim>
                                  </p:childTnLst>
                                </p:cTn>
                              </p:par>
                            </p:childTnLst>
                          </p:cTn>
                        </p:par>
                      </p:childTnLst>
                    </p:cTn>
                  </p:par>
                  <p:par>
                    <p:cTn id="163" fill="hold" nodeType="clickPar">
                      <p:stCondLst>
                        <p:cond delay="indefinite"/>
                      </p:stCondLst>
                      <p:childTnLst>
                        <p:par>
                          <p:cTn id="164" fill="hold" nodeType="withGroup">
                            <p:stCondLst>
                              <p:cond delay="0"/>
                            </p:stCondLst>
                            <p:childTnLst>
                              <p:par>
                                <p:cTn id="165" presetID="22" presetClass="entr" presetSubtype="4" fill="hold" grpId="0" nodeType="clickEffect">
                                  <p:stCondLst>
                                    <p:cond delay="0"/>
                                  </p:stCondLst>
                                  <p:childTnLst>
                                    <p:set>
                                      <p:cBhvr>
                                        <p:cTn id="166" dur="1" fill="hold">
                                          <p:stCondLst>
                                            <p:cond delay="0"/>
                                          </p:stCondLst>
                                        </p:cTn>
                                        <p:tgtEl>
                                          <p:spTgt spid="114708"/>
                                        </p:tgtEl>
                                        <p:attrNameLst>
                                          <p:attrName>style.visibility</p:attrName>
                                        </p:attrNameLst>
                                      </p:cBhvr>
                                      <p:to>
                                        <p:strVal val="visible"/>
                                      </p:to>
                                    </p:set>
                                    <p:animEffect transition="in" filter="wipe(down)">
                                      <p:cBhvr>
                                        <p:cTn id="167" dur="500"/>
                                        <p:tgtEl>
                                          <p:spTgt spid="114708"/>
                                        </p:tgtEl>
                                      </p:cBhvr>
                                    </p:animEffect>
                                  </p:childTnLst>
                                </p:cTn>
                              </p:par>
                              <p:par>
                                <p:cTn id="168" presetID="35" presetClass="emph" presetSubtype="0" repeatCount="4000" fill="hold" grpId="1" nodeType="withEffect">
                                  <p:stCondLst>
                                    <p:cond delay="0"/>
                                  </p:stCondLst>
                                  <p:childTnLst>
                                    <p:anim calcmode="discrete" valueType="str">
                                      <p:cBhvr>
                                        <p:cTn id="169" dur="1000" fill="hold"/>
                                        <p:tgtEl>
                                          <p:spTgt spid="114708"/>
                                        </p:tgtEl>
                                        <p:attrNameLst>
                                          <p:attrName>style.visibility</p:attrName>
                                        </p:attrNameLst>
                                      </p:cBhvr>
                                      <p:tavLst>
                                        <p:tav tm="0">
                                          <p:val>
                                            <p:strVal val="hidden"/>
                                          </p:val>
                                        </p:tav>
                                        <p:tav tm="50000">
                                          <p:val>
                                            <p:strVal val="visible"/>
                                          </p:val>
                                        </p:tav>
                                      </p:tavLst>
                                    </p:anim>
                                  </p:childTnLst>
                                </p:cTn>
                              </p:par>
                            </p:childTnLst>
                          </p:cTn>
                        </p:par>
                        <p:par>
                          <p:cTn id="170" fill="hold" nodeType="afterGroup">
                            <p:stCondLst>
                              <p:cond delay="4000"/>
                            </p:stCondLst>
                            <p:childTnLst>
                              <p:par>
                                <p:cTn id="171" presetID="10" presetClass="entr" presetSubtype="0" fill="hold" nodeType="afterEffect">
                                  <p:stCondLst>
                                    <p:cond delay="0"/>
                                  </p:stCondLst>
                                  <p:childTnLst>
                                    <p:set>
                                      <p:cBhvr>
                                        <p:cTn id="172" dur="1" fill="hold">
                                          <p:stCondLst>
                                            <p:cond delay="0"/>
                                          </p:stCondLst>
                                        </p:cTn>
                                        <p:tgtEl>
                                          <p:spTgt spid="114730"/>
                                        </p:tgtEl>
                                        <p:attrNameLst>
                                          <p:attrName>style.visibility</p:attrName>
                                        </p:attrNameLst>
                                      </p:cBhvr>
                                      <p:to>
                                        <p:strVal val="visible"/>
                                      </p:to>
                                    </p:set>
                                    <p:animEffect transition="in" filter="fade">
                                      <p:cBhvr>
                                        <p:cTn id="173" dur="2000"/>
                                        <p:tgtEl>
                                          <p:spTgt spid="114730"/>
                                        </p:tgtEl>
                                      </p:cBhvr>
                                    </p:animEffect>
                                  </p:childTnLst>
                                </p:cTn>
                              </p:par>
                              <p:par>
                                <p:cTn id="174" presetID="10" presetClass="entr" presetSubtype="0" fill="hold" grpId="0" nodeType="withEffect">
                                  <p:stCondLst>
                                    <p:cond delay="0"/>
                                  </p:stCondLst>
                                  <p:childTnLst>
                                    <p:set>
                                      <p:cBhvr>
                                        <p:cTn id="175" dur="1" fill="hold">
                                          <p:stCondLst>
                                            <p:cond delay="0"/>
                                          </p:stCondLst>
                                        </p:cTn>
                                        <p:tgtEl>
                                          <p:spTgt spid="114739"/>
                                        </p:tgtEl>
                                        <p:attrNameLst>
                                          <p:attrName>style.visibility</p:attrName>
                                        </p:attrNameLst>
                                      </p:cBhvr>
                                      <p:to>
                                        <p:strVal val="visible"/>
                                      </p:to>
                                    </p:set>
                                    <p:animEffect transition="in" filter="fade">
                                      <p:cBhvr>
                                        <p:cTn id="176" dur="2000"/>
                                        <p:tgtEl>
                                          <p:spTgt spid="114739"/>
                                        </p:tgtEl>
                                      </p:cBhvr>
                                    </p:animEffect>
                                  </p:childTnLst>
                                </p:cTn>
                              </p:par>
                              <p:par>
                                <p:cTn id="177" presetID="10" presetClass="entr" presetSubtype="0" fill="hold" grpId="0" nodeType="withEffect">
                                  <p:stCondLst>
                                    <p:cond delay="0"/>
                                  </p:stCondLst>
                                  <p:childTnLst>
                                    <p:set>
                                      <p:cBhvr>
                                        <p:cTn id="178" dur="1" fill="hold">
                                          <p:stCondLst>
                                            <p:cond delay="0"/>
                                          </p:stCondLst>
                                        </p:cTn>
                                        <p:tgtEl>
                                          <p:spTgt spid="114740"/>
                                        </p:tgtEl>
                                        <p:attrNameLst>
                                          <p:attrName>style.visibility</p:attrName>
                                        </p:attrNameLst>
                                      </p:cBhvr>
                                      <p:to>
                                        <p:strVal val="visible"/>
                                      </p:to>
                                    </p:set>
                                    <p:animEffect transition="in" filter="fade">
                                      <p:cBhvr>
                                        <p:cTn id="179" dur="2000"/>
                                        <p:tgtEl>
                                          <p:spTgt spid="114740"/>
                                        </p:tgtEl>
                                      </p:cBhvr>
                                    </p:animEffect>
                                  </p:childTnLst>
                                </p:cTn>
                              </p:par>
                              <p:par>
                                <p:cTn id="180" presetID="10" presetClass="entr" presetSubtype="0" fill="hold" grpId="0" nodeType="withEffect">
                                  <p:stCondLst>
                                    <p:cond delay="0"/>
                                  </p:stCondLst>
                                  <p:childTnLst>
                                    <p:set>
                                      <p:cBhvr>
                                        <p:cTn id="181" dur="1" fill="hold">
                                          <p:stCondLst>
                                            <p:cond delay="0"/>
                                          </p:stCondLst>
                                        </p:cTn>
                                        <p:tgtEl>
                                          <p:spTgt spid="114736"/>
                                        </p:tgtEl>
                                        <p:attrNameLst>
                                          <p:attrName>style.visibility</p:attrName>
                                        </p:attrNameLst>
                                      </p:cBhvr>
                                      <p:to>
                                        <p:strVal val="visible"/>
                                      </p:to>
                                    </p:set>
                                    <p:animEffect transition="in" filter="fade">
                                      <p:cBhvr>
                                        <p:cTn id="182" dur="2000"/>
                                        <p:tgtEl>
                                          <p:spTgt spid="114736"/>
                                        </p:tgtEl>
                                      </p:cBhvr>
                                    </p:animEffect>
                                  </p:childTnLst>
                                </p:cTn>
                              </p:par>
                              <p:par>
                                <p:cTn id="183" presetID="10" presetClass="entr" presetSubtype="0" fill="hold" nodeType="withEffect">
                                  <p:stCondLst>
                                    <p:cond delay="0"/>
                                  </p:stCondLst>
                                  <p:childTnLst>
                                    <p:set>
                                      <p:cBhvr>
                                        <p:cTn id="184" dur="1" fill="hold">
                                          <p:stCondLst>
                                            <p:cond delay="0"/>
                                          </p:stCondLst>
                                        </p:cTn>
                                        <p:tgtEl>
                                          <p:spTgt spid="114727"/>
                                        </p:tgtEl>
                                        <p:attrNameLst>
                                          <p:attrName>style.visibility</p:attrName>
                                        </p:attrNameLst>
                                      </p:cBhvr>
                                      <p:to>
                                        <p:strVal val="visible"/>
                                      </p:to>
                                    </p:set>
                                    <p:animEffect transition="in" filter="fade">
                                      <p:cBhvr>
                                        <p:cTn id="185" dur="2000"/>
                                        <p:tgtEl>
                                          <p:spTgt spid="114727"/>
                                        </p:tgtEl>
                                      </p:cBhvr>
                                    </p:animEffect>
                                  </p:childTnLst>
                                </p:cTn>
                              </p:par>
                              <p:par>
                                <p:cTn id="186" presetID="10" presetClass="entr" presetSubtype="0" fill="hold" grpId="0" nodeType="withEffect">
                                  <p:stCondLst>
                                    <p:cond delay="0"/>
                                  </p:stCondLst>
                                  <p:childTnLst>
                                    <p:set>
                                      <p:cBhvr>
                                        <p:cTn id="187" dur="1" fill="hold">
                                          <p:stCondLst>
                                            <p:cond delay="0"/>
                                          </p:stCondLst>
                                        </p:cTn>
                                        <p:tgtEl>
                                          <p:spTgt spid="114735"/>
                                        </p:tgtEl>
                                        <p:attrNameLst>
                                          <p:attrName>style.visibility</p:attrName>
                                        </p:attrNameLst>
                                      </p:cBhvr>
                                      <p:to>
                                        <p:strVal val="visible"/>
                                      </p:to>
                                    </p:set>
                                    <p:animEffect transition="in" filter="fade">
                                      <p:cBhvr>
                                        <p:cTn id="188" dur="2000"/>
                                        <p:tgtEl>
                                          <p:spTgt spid="114735"/>
                                        </p:tgtEl>
                                      </p:cBhvr>
                                    </p:animEffect>
                                  </p:childTnLst>
                                </p:cTn>
                              </p:par>
                            </p:childTnLst>
                          </p:cTn>
                        </p:par>
                        <p:par>
                          <p:cTn id="189" fill="hold" nodeType="afterGroup">
                            <p:stCondLst>
                              <p:cond delay="6000"/>
                            </p:stCondLst>
                            <p:childTnLst>
                              <p:par>
                                <p:cTn id="190" presetID="50" presetClass="path" presetSubtype="0" accel="50000" decel="50000" fill="hold" grpId="1" nodeType="afterEffect">
                                  <p:stCondLst>
                                    <p:cond delay="0"/>
                                  </p:stCondLst>
                                  <p:childTnLst>
                                    <p:animMotion origin="layout" path="M 2.5E-6 4.81481E-6 L -0.04341 4.81481E-6 C -0.06285 4.81481E-6 -0.08663 0.05902 -0.08663 0.1074 L -0.08663 0.21481 " pathEditMode="relative" rAng="0" ptsTypes="FfFF">
                                      <p:cBhvr>
                                        <p:cTn id="191" dur="2000" fill="hold"/>
                                        <p:tgtEl>
                                          <p:spTgt spid="114739"/>
                                        </p:tgtEl>
                                        <p:attrNameLst>
                                          <p:attrName>ppt_x</p:attrName>
                                          <p:attrName>ppt_y</p:attrName>
                                        </p:attrNameLst>
                                      </p:cBhvr>
                                      <p:rCtr x="-4340" y="10741"/>
                                    </p:animMotion>
                                  </p:childTnLst>
                                </p:cTn>
                              </p:par>
                              <p:par>
                                <p:cTn id="192" presetID="50" presetClass="path" presetSubtype="0" accel="50000" decel="50000" fill="hold" grpId="1" nodeType="withEffect">
                                  <p:stCondLst>
                                    <p:cond delay="0"/>
                                  </p:stCondLst>
                                  <p:childTnLst>
                                    <p:animMotion origin="layout" path="M 2.22222E-6 3.33333E-6 L -0.07656 3.33333E-6 C -0.11094 3.33333E-6 -0.15295 0.0625 -0.15295 0.11342 L -0.15295 0.22708 " pathEditMode="relative" rAng="0" ptsTypes="FfFF">
                                      <p:cBhvr>
                                        <p:cTn id="193" dur="2000" fill="hold"/>
                                        <p:tgtEl>
                                          <p:spTgt spid="114736"/>
                                        </p:tgtEl>
                                        <p:attrNameLst>
                                          <p:attrName>ppt_x</p:attrName>
                                          <p:attrName>ppt_y</p:attrName>
                                        </p:attrNameLst>
                                      </p:cBhvr>
                                      <p:rCtr x="-7656" y="11343"/>
                                    </p:animMotion>
                                  </p:childTnLst>
                                </p:cTn>
                              </p:par>
                              <p:par>
                                <p:cTn id="194" presetID="50" presetClass="path" presetSubtype="0" accel="50000" decel="50000" fill="hold" grpId="1" nodeType="withEffect">
                                  <p:stCondLst>
                                    <p:cond delay="0"/>
                                  </p:stCondLst>
                                  <p:childTnLst>
                                    <p:animMotion origin="layout" path="M -2.77778E-7 4.81481E-6 L -0.04496 4.81481E-6 C -0.0651 4.81481E-6 -0.08976 0.05902 -0.08976 0.1074 L -0.08976 0.21481 " pathEditMode="relative" rAng="0" ptsTypes="FfFF">
                                      <p:cBhvr>
                                        <p:cTn id="195" dur="2000" fill="hold"/>
                                        <p:tgtEl>
                                          <p:spTgt spid="114735"/>
                                        </p:tgtEl>
                                        <p:attrNameLst>
                                          <p:attrName>ppt_x</p:attrName>
                                          <p:attrName>ppt_y</p:attrName>
                                        </p:attrNameLst>
                                      </p:cBhvr>
                                      <p:rCtr x="-4497" y="10741"/>
                                    </p:animMotion>
                                  </p:childTnLst>
                                </p:cTn>
                              </p:par>
                              <p:par>
                                <p:cTn id="196" presetID="50" presetClass="path" presetSubtype="0" accel="50000" decel="50000" fill="hold" grpId="1" nodeType="withEffect">
                                  <p:stCondLst>
                                    <p:cond delay="0"/>
                                  </p:stCondLst>
                                  <p:childTnLst>
                                    <p:animMotion origin="layout" path="M 5.E-6 3.33333E-6 L -0.05121 3.33333E-6 C -0.0743 3.33333E-6 -0.10244 0.0625 -0.10244 0.11342 L -0.10244 0.22708 " pathEditMode="relative" rAng="0" ptsTypes="FfFF">
                                      <p:cBhvr>
                                        <p:cTn id="197" dur="2000" fill="hold"/>
                                        <p:tgtEl>
                                          <p:spTgt spid="114740"/>
                                        </p:tgtEl>
                                        <p:attrNameLst>
                                          <p:attrName>ppt_x</p:attrName>
                                          <p:attrName>ppt_y</p:attrName>
                                        </p:attrNameLst>
                                      </p:cBhvr>
                                      <p:rCtr x="-5122" y="11343"/>
                                    </p:animMotion>
                                  </p:childTnLst>
                                </p:cTn>
                              </p:par>
                            </p:childTnLst>
                          </p:cTn>
                        </p:par>
                        <p:par>
                          <p:cTn id="198" fill="hold" nodeType="afterGroup">
                            <p:stCondLst>
                              <p:cond delay="8000"/>
                            </p:stCondLst>
                            <p:childTnLst>
                              <p:par>
                                <p:cTn id="199" presetID="10" presetClass="exit" presetSubtype="0" fill="hold" grpId="1" nodeType="afterEffect">
                                  <p:stCondLst>
                                    <p:cond delay="0"/>
                                  </p:stCondLst>
                                  <p:childTnLst>
                                    <p:animEffect transition="out" filter="fade">
                                      <p:cBhvr>
                                        <p:cTn id="200" dur="2000"/>
                                        <p:tgtEl>
                                          <p:spTgt spid="114749"/>
                                        </p:tgtEl>
                                      </p:cBhvr>
                                    </p:animEffect>
                                    <p:set>
                                      <p:cBhvr>
                                        <p:cTn id="201" dur="1" fill="hold">
                                          <p:stCondLst>
                                            <p:cond delay="1999"/>
                                          </p:stCondLst>
                                        </p:cTn>
                                        <p:tgtEl>
                                          <p:spTgt spid="114749"/>
                                        </p:tgtEl>
                                        <p:attrNameLst>
                                          <p:attrName>style.visibility</p:attrName>
                                        </p:attrNameLst>
                                      </p:cBhvr>
                                      <p:to>
                                        <p:strVal val="hidden"/>
                                      </p:to>
                                    </p:set>
                                  </p:childTnLst>
                                </p:cTn>
                              </p:par>
                            </p:childTnLst>
                          </p:cTn>
                        </p:par>
                        <p:par>
                          <p:cTn id="202" fill="hold" nodeType="afterGroup">
                            <p:stCondLst>
                              <p:cond delay="10000"/>
                            </p:stCondLst>
                            <p:childTnLst>
                              <p:par>
                                <p:cTn id="203" presetID="23" presetClass="entr" presetSubtype="16" fill="hold" grpId="0" nodeType="afterEffect">
                                  <p:stCondLst>
                                    <p:cond delay="0"/>
                                  </p:stCondLst>
                                  <p:childTnLst>
                                    <p:set>
                                      <p:cBhvr>
                                        <p:cTn id="204" dur="1" fill="hold">
                                          <p:stCondLst>
                                            <p:cond delay="0"/>
                                          </p:stCondLst>
                                        </p:cTn>
                                        <p:tgtEl>
                                          <p:spTgt spid="114707"/>
                                        </p:tgtEl>
                                        <p:attrNameLst>
                                          <p:attrName>style.visibility</p:attrName>
                                        </p:attrNameLst>
                                      </p:cBhvr>
                                      <p:to>
                                        <p:strVal val="visible"/>
                                      </p:to>
                                    </p:set>
                                    <p:anim calcmode="lin" valueType="num">
                                      <p:cBhvr>
                                        <p:cTn id="205" dur="500" fill="hold"/>
                                        <p:tgtEl>
                                          <p:spTgt spid="114707"/>
                                        </p:tgtEl>
                                        <p:attrNameLst>
                                          <p:attrName>ppt_w</p:attrName>
                                        </p:attrNameLst>
                                      </p:cBhvr>
                                      <p:tavLst>
                                        <p:tav tm="0">
                                          <p:val>
                                            <p:fltVal val="0"/>
                                          </p:val>
                                        </p:tav>
                                        <p:tav tm="100000">
                                          <p:val>
                                            <p:strVal val="#ppt_w"/>
                                          </p:val>
                                        </p:tav>
                                      </p:tavLst>
                                    </p:anim>
                                    <p:anim calcmode="lin" valueType="num">
                                      <p:cBhvr>
                                        <p:cTn id="206" dur="500" fill="hold"/>
                                        <p:tgtEl>
                                          <p:spTgt spid="11470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animBg="1"/>
      <p:bldP spid="114690" grpId="1" animBg="1"/>
      <p:bldP spid="114690" grpId="2" animBg="1"/>
      <p:bldP spid="114690" grpId="3" animBg="1"/>
      <p:bldP spid="114691" grpId="0" animBg="1"/>
      <p:bldP spid="114693" grpId="0"/>
      <p:bldP spid="114694" grpId="0"/>
      <p:bldP spid="114695" grpId="0"/>
      <p:bldP spid="114696" grpId="0"/>
      <p:bldP spid="114696" grpId="1"/>
      <p:bldP spid="114705" grpId="0"/>
      <p:bldP spid="114706" grpId="0" animBg="1"/>
      <p:bldP spid="114706" grpId="1" animBg="1"/>
      <p:bldP spid="114707" grpId="0" animBg="1"/>
      <p:bldP spid="114708" grpId="0"/>
      <p:bldP spid="114708" grpId="1"/>
      <p:bldP spid="114709" grpId="0" animBg="1"/>
      <p:bldP spid="114710" grpId="0" animBg="1"/>
      <p:bldP spid="114733" grpId="0" animBg="1"/>
      <p:bldP spid="114733" grpId="1" animBg="1"/>
      <p:bldP spid="114734" grpId="0" animBg="1"/>
      <p:bldP spid="114734" grpId="1" animBg="1"/>
      <p:bldP spid="114735" grpId="0" animBg="1"/>
      <p:bldP spid="114735" grpId="1" animBg="1"/>
      <p:bldP spid="114736" grpId="0" animBg="1"/>
      <p:bldP spid="114736" grpId="1" animBg="1"/>
      <p:bldP spid="114737" grpId="0" animBg="1"/>
      <p:bldP spid="114737" grpId="1" animBg="1"/>
      <p:bldP spid="114738" grpId="0" animBg="1"/>
      <p:bldP spid="114738" grpId="1" animBg="1"/>
      <p:bldP spid="114739" grpId="0" animBg="1"/>
      <p:bldP spid="114739" grpId="1" animBg="1"/>
      <p:bldP spid="114740" grpId="0" animBg="1"/>
      <p:bldP spid="114740" grpId="1" animBg="1"/>
      <p:bldP spid="114741" grpId="0" animBg="1"/>
      <p:bldP spid="114741" grpId="1" animBg="1"/>
      <p:bldP spid="114742" grpId="0" animBg="1"/>
      <p:bldP spid="114742" grpId="1" animBg="1"/>
      <p:bldP spid="114743" grpId="0" animBg="1"/>
      <p:bldP spid="114743" grpId="1" animBg="1"/>
      <p:bldP spid="114744" grpId="0" animBg="1"/>
      <p:bldP spid="114744" grpId="1" animBg="1"/>
      <p:bldP spid="114745" grpId="0" animBg="1"/>
      <p:bldP spid="114745" grpId="1" animBg="1"/>
      <p:bldP spid="114746" grpId="0" animBg="1"/>
      <p:bldP spid="114746" grpId="1" animBg="1"/>
      <p:bldP spid="114747" grpId="0" animBg="1"/>
      <p:bldP spid="114747" grpId="1" animBg="1"/>
      <p:bldP spid="114748" grpId="0" animBg="1"/>
      <p:bldP spid="114748" grpId="1" animBg="1"/>
      <p:bldP spid="114749" grpId="0" animBg="1"/>
      <p:bldP spid="114749" grpId="1"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ext Box 2"/>
          <p:cNvSpPr txBox="1">
            <a:spLocks noChangeArrowheads="1"/>
          </p:cNvSpPr>
          <p:nvPr/>
        </p:nvSpPr>
        <p:spPr bwMode="auto">
          <a:xfrm>
            <a:off x="3492500" y="5013325"/>
            <a:ext cx="2232025" cy="346075"/>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b="1">
                <a:solidFill>
                  <a:srgbClr val="FF3300"/>
                </a:solidFill>
                <a:cs typeface="+mn-cs"/>
              </a:rPr>
              <a:t>Ez dago doituta!</a:t>
            </a:r>
          </a:p>
        </p:txBody>
      </p:sp>
      <p:sp>
        <p:nvSpPr>
          <p:cNvPr id="115715" name="Rectangle 3"/>
          <p:cNvSpPr>
            <a:spLocks noChangeArrowheads="1"/>
          </p:cNvSpPr>
          <p:nvPr/>
        </p:nvSpPr>
        <p:spPr bwMode="auto">
          <a:xfrm>
            <a:off x="1728788" y="2708275"/>
            <a:ext cx="5686425" cy="792163"/>
          </a:xfrm>
          <a:prstGeom prst="rect">
            <a:avLst/>
          </a:prstGeom>
          <a:solidFill>
            <a:srgbClr val="FFEAD5"/>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5716" name="Line 4"/>
          <p:cNvSpPr>
            <a:spLocks noChangeShapeType="1"/>
          </p:cNvSpPr>
          <p:nvPr/>
        </p:nvSpPr>
        <p:spPr bwMode="auto">
          <a:xfrm flipV="1">
            <a:off x="5003800" y="3141663"/>
            <a:ext cx="928688" cy="0"/>
          </a:xfrm>
          <a:prstGeom prst="line">
            <a:avLst/>
          </a:prstGeom>
          <a:noFill/>
          <a:ln w="28575">
            <a:solidFill>
              <a:srgbClr val="CC00CC"/>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15717" name="Text Box 5"/>
          <p:cNvSpPr txBox="1">
            <a:spLocks noChangeArrowheads="1"/>
          </p:cNvSpPr>
          <p:nvPr/>
        </p:nvSpPr>
        <p:spPr bwMode="auto">
          <a:xfrm>
            <a:off x="2339975" y="2924175"/>
            <a:ext cx="5984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CC3300"/>
                </a:solidFill>
                <a:cs typeface="+mn-cs"/>
              </a:rPr>
              <a:t>SO</a:t>
            </a:r>
            <a:r>
              <a:rPr lang="eu-ES" b="1" baseline="-25000">
                <a:solidFill>
                  <a:srgbClr val="CC3300"/>
                </a:solidFill>
                <a:cs typeface="+mn-cs"/>
              </a:rPr>
              <a:t>2</a:t>
            </a:r>
            <a:endParaRPr lang="eu-ES" b="1">
              <a:solidFill>
                <a:srgbClr val="CC3300"/>
              </a:solidFill>
              <a:cs typeface="+mn-cs"/>
            </a:endParaRPr>
          </a:p>
        </p:txBody>
      </p:sp>
      <p:sp>
        <p:nvSpPr>
          <p:cNvPr id="115718" name="Text Box 6"/>
          <p:cNvSpPr txBox="1">
            <a:spLocks noChangeArrowheads="1"/>
          </p:cNvSpPr>
          <p:nvPr/>
        </p:nvSpPr>
        <p:spPr bwMode="auto">
          <a:xfrm>
            <a:off x="3924300" y="2924175"/>
            <a:ext cx="4460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CC3300"/>
                </a:solidFill>
                <a:cs typeface="+mn-cs"/>
              </a:rPr>
              <a:t>O</a:t>
            </a:r>
            <a:r>
              <a:rPr lang="eu-ES" b="1" baseline="-25000">
                <a:solidFill>
                  <a:srgbClr val="CC3300"/>
                </a:solidFill>
                <a:cs typeface="+mn-cs"/>
              </a:rPr>
              <a:t>2</a:t>
            </a:r>
            <a:endParaRPr lang="eu-ES" b="1">
              <a:solidFill>
                <a:srgbClr val="CC3300"/>
              </a:solidFill>
              <a:cs typeface="+mn-cs"/>
            </a:endParaRPr>
          </a:p>
        </p:txBody>
      </p:sp>
      <p:sp>
        <p:nvSpPr>
          <p:cNvPr id="115719" name="Text Box 7"/>
          <p:cNvSpPr txBox="1">
            <a:spLocks noChangeArrowheads="1"/>
          </p:cNvSpPr>
          <p:nvPr/>
        </p:nvSpPr>
        <p:spPr bwMode="auto">
          <a:xfrm>
            <a:off x="6443663" y="2924175"/>
            <a:ext cx="598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008000"/>
                </a:solidFill>
                <a:cs typeface="+mn-cs"/>
              </a:rPr>
              <a:t>SO</a:t>
            </a:r>
            <a:r>
              <a:rPr lang="eu-ES" b="1" baseline="-25000">
                <a:solidFill>
                  <a:srgbClr val="008000"/>
                </a:solidFill>
                <a:cs typeface="+mn-cs"/>
              </a:rPr>
              <a:t>3</a:t>
            </a:r>
            <a:endParaRPr lang="eu-ES" b="1">
              <a:solidFill>
                <a:srgbClr val="008000"/>
              </a:solidFill>
              <a:cs typeface="+mn-cs"/>
            </a:endParaRPr>
          </a:p>
        </p:txBody>
      </p:sp>
      <p:sp>
        <p:nvSpPr>
          <p:cNvPr id="115720" name="Text Box 8"/>
          <p:cNvSpPr txBox="1">
            <a:spLocks noChangeArrowheads="1"/>
          </p:cNvSpPr>
          <p:nvPr/>
        </p:nvSpPr>
        <p:spPr bwMode="auto">
          <a:xfrm>
            <a:off x="6227763" y="292417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008000"/>
                </a:solidFill>
                <a:cs typeface="+mn-cs"/>
              </a:rPr>
              <a:t>2</a:t>
            </a:r>
          </a:p>
        </p:txBody>
      </p:sp>
      <p:sp>
        <p:nvSpPr>
          <p:cNvPr id="115721" name="Text Box 9"/>
          <p:cNvSpPr txBox="1">
            <a:spLocks noChangeArrowheads="1"/>
          </p:cNvSpPr>
          <p:nvPr/>
        </p:nvSpPr>
        <p:spPr bwMode="auto">
          <a:xfrm>
            <a:off x="2411413" y="852488"/>
            <a:ext cx="4194175" cy="3762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a:cs typeface="+mn-cs"/>
              </a:rPr>
              <a:t>Ekuazio kimikoa idatzi eta doituko dugu</a:t>
            </a:r>
          </a:p>
        </p:txBody>
      </p:sp>
      <p:grpSp>
        <p:nvGrpSpPr>
          <p:cNvPr id="115722" name="Group 10"/>
          <p:cNvGrpSpPr>
            <a:grpSpLocks/>
          </p:cNvGrpSpPr>
          <p:nvPr/>
        </p:nvGrpSpPr>
        <p:grpSpPr bwMode="auto">
          <a:xfrm>
            <a:off x="1728788" y="1412875"/>
            <a:ext cx="5686425" cy="754063"/>
            <a:chOff x="1089" y="890"/>
            <a:chExt cx="3582" cy="475"/>
          </a:xfrm>
        </p:grpSpPr>
        <p:sp>
          <p:nvSpPr>
            <p:cNvPr id="115723" name="Rectangle 11"/>
            <p:cNvSpPr>
              <a:spLocks noChangeArrowheads="1"/>
            </p:cNvSpPr>
            <p:nvPr/>
          </p:nvSpPr>
          <p:spPr bwMode="auto">
            <a:xfrm>
              <a:off x="1089" y="890"/>
              <a:ext cx="3582" cy="475"/>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5724" name="Text Box 12"/>
            <p:cNvSpPr txBox="1">
              <a:spLocks noChangeArrowheads="1"/>
            </p:cNvSpPr>
            <p:nvPr/>
          </p:nvSpPr>
          <p:spPr bwMode="auto">
            <a:xfrm>
              <a:off x="1322" y="935"/>
              <a:ext cx="607"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u-ES" sz="1600" b="1">
                  <a:solidFill>
                    <a:srgbClr val="CC3300"/>
                  </a:solidFill>
                  <a:cs typeface="+mn-cs"/>
                </a:rPr>
                <a:t>Sufre</a:t>
              </a:r>
            </a:p>
            <a:p>
              <a:pPr algn="ctr">
                <a:defRPr/>
              </a:pPr>
              <a:r>
                <a:rPr lang="eu-ES" sz="1600" b="1">
                  <a:solidFill>
                    <a:srgbClr val="CC3300"/>
                  </a:solidFill>
                  <a:cs typeface="+mn-cs"/>
                </a:rPr>
                <a:t> dioxido</a:t>
              </a:r>
            </a:p>
          </p:txBody>
        </p:sp>
        <p:sp>
          <p:nvSpPr>
            <p:cNvPr id="115725" name="Text Box 13"/>
            <p:cNvSpPr txBox="1">
              <a:spLocks noChangeArrowheads="1"/>
            </p:cNvSpPr>
            <p:nvPr/>
          </p:nvSpPr>
          <p:spPr bwMode="auto">
            <a:xfrm>
              <a:off x="2245" y="1029"/>
              <a:ext cx="72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600" b="1">
                  <a:solidFill>
                    <a:srgbClr val="CC3300"/>
                  </a:solidFill>
                  <a:cs typeface="+mn-cs"/>
                </a:rPr>
                <a:t>dioxigeno</a:t>
              </a:r>
            </a:p>
          </p:txBody>
        </p:sp>
        <p:sp>
          <p:nvSpPr>
            <p:cNvPr id="115726" name="Line 14"/>
            <p:cNvSpPr>
              <a:spLocks noChangeShapeType="1"/>
            </p:cNvSpPr>
            <p:nvPr/>
          </p:nvSpPr>
          <p:spPr bwMode="auto">
            <a:xfrm>
              <a:off x="3128" y="1147"/>
              <a:ext cx="589" cy="0"/>
            </a:xfrm>
            <a:prstGeom prst="line">
              <a:avLst/>
            </a:prstGeom>
            <a:noFill/>
            <a:ln w="28575">
              <a:solidFill>
                <a:srgbClr val="CC00CC"/>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15727" name="Text Box 15"/>
            <p:cNvSpPr txBox="1">
              <a:spLocks noChangeArrowheads="1"/>
            </p:cNvSpPr>
            <p:nvPr/>
          </p:nvSpPr>
          <p:spPr bwMode="auto">
            <a:xfrm>
              <a:off x="3927" y="935"/>
              <a:ext cx="586"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u-ES" sz="1600" b="1">
                  <a:solidFill>
                    <a:srgbClr val="008000"/>
                  </a:solidFill>
                  <a:cs typeface="+mn-cs"/>
                </a:rPr>
                <a:t>Sufre</a:t>
              </a:r>
            </a:p>
            <a:p>
              <a:pPr algn="ctr">
                <a:defRPr/>
              </a:pPr>
              <a:r>
                <a:rPr lang="eu-ES" sz="1600" b="1">
                  <a:solidFill>
                    <a:srgbClr val="008000"/>
                  </a:solidFill>
                  <a:cs typeface="+mn-cs"/>
                </a:rPr>
                <a:t>trioxido</a:t>
              </a:r>
            </a:p>
          </p:txBody>
        </p:sp>
        <p:sp>
          <p:nvSpPr>
            <p:cNvPr id="115728" name="Text Box 16"/>
            <p:cNvSpPr txBox="1">
              <a:spLocks noChangeArrowheads="1"/>
            </p:cNvSpPr>
            <p:nvPr/>
          </p:nvSpPr>
          <p:spPr bwMode="auto">
            <a:xfrm>
              <a:off x="2037" y="1029"/>
              <a:ext cx="19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600" b="1">
                  <a:solidFill>
                    <a:srgbClr val="CC3300"/>
                  </a:solidFill>
                  <a:cs typeface="+mn-cs"/>
                </a:rPr>
                <a:t>+</a:t>
              </a:r>
            </a:p>
          </p:txBody>
        </p:sp>
      </p:grpSp>
      <p:sp>
        <p:nvSpPr>
          <p:cNvPr id="115729" name="Text Box 17"/>
          <p:cNvSpPr txBox="1">
            <a:spLocks noChangeArrowheads="1"/>
          </p:cNvSpPr>
          <p:nvPr/>
        </p:nvSpPr>
        <p:spPr bwMode="auto">
          <a:xfrm>
            <a:off x="3276600" y="2924175"/>
            <a:ext cx="31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CC3300"/>
                </a:solidFill>
                <a:cs typeface="+mn-cs"/>
              </a:rPr>
              <a:t>+</a:t>
            </a:r>
          </a:p>
        </p:txBody>
      </p:sp>
      <p:sp>
        <p:nvSpPr>
          <p:cNvPr id="115730" name="Text Box 18"/>
          <p:cNvSpPr txBox="1">
            <a:spLocks noChangeArrowheads="1"/>
          </p:cNvSpPr>
          <p:nvPr/>
        </p:nvSpPr>
        <p:spPr bwMode="auto">
          <a:xfrm>
            <a:off x="468313" y="4076700"/>
            <a:ext cx="4175125" cy="6048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700" b="1" dirty="0">
                <a:solidFill>
                  <a:srgbClr val="800080"/>
                </a:solidFill>
                <a:cs typeface="+mn-cs"/>
              </a:rPr>
              <a:t>sufre atomo gutxiago daude</a:t>
            </a:r>
            <a:r>
              <a:rPr lang="eu-ES" sz="1600" dirty="0">
                <a:cs typeface="+mn-cs"/>
              </a:rPr>
              <a:t>, bi sufre dioxido molekula ipiniko ditugu.</a:t>
            </a:r>
          </a:p>
        </p:txBody>
      </p:sp>
      <p:sp>
        <p:nvSpPr>
          <p:cNvPr id="115731" name="Text Box 19"/>
          <p:cNvSpPr txBox="1">
            <a:spLocks noChangeArrowheads="1"/>
          </p:cNvSpPr>
          <p:nvPr/>
        </p:nvSpPr>
        <p:spPr bwMode="auto">
          <a:xfrm>
            <a:off x="3743325" y="5013325"/>
            <a:ext cx="1655763" cy="346075"/>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b="1">
                <a:solidFill>
                  <a:srgbClr val="333399"/>
                </a:solidFill>
                <a:cs typeface="+mn-cs"/>
              </a:rPr>
              <a:t>Doituta!</a:t>
            </a:r>
          </a:p>
        </p:txBody>
      </p:sp>
      <p:sp>
        <p:nvSpPr>
          <p:cNvPr id="115732" name="Text Box 20"/>
          <p:cNvSpPr txBox="1">
            <a:spLocks noChangeArrowheads="1"/>
          </p:cNvSpPr>
          <p:nvPr/>
        </p:nvSpPr>
        <p:spPr bwMode="auto">
          <a:xfrm>
            <a:off x="2124075" y="292417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CC3300"/>
                </a:solidFill>
                <a:cs typeface="+mn-cs"/>
              </a:rPr>
              <a:t>2</a:t>
            </a:r>
          </a:p>
        </p:txBody>
      </p:sp>
      <p:sp>
        <p:nvSpPr>
          <p:cNvPr id="115733" name="Text Box 21"/>
          <p:cNvSpPr txBox="1">
            <a:spLocks noChangeArrowheads="1"/>
          </p:cNvSpPr>
          <p:nvPr/>
        </p:nvSpPr>
        <p:spPr bwMode="auto">
          <a:xfrm>
            <a:off x="4584700" y="4076700"/>
            <a:ext cx="4294188" cy="6048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700" b="1" dirty="0">
                <a:solidFill>
                  <a:srgbClr val="333399"/>
                </a:solidFill>
                <a:cs typeface="+mn-cs"/>
              </a:rPr>
              <a:t>oxigeno atomo gutxiago daude</a:t>
            </a:r>
            <a:r>
              <a:rPr lang="eu-ES" sz="1600" dirty="0">
                <a:cs typeface="+mn-cs"/>
              </a:rPr>
              <a:t>, bi sufre trioxido molekula ipiniko ditugu.</a:t>
            </a:r>
          </a:p>
        </p:txBody>
      </p:sp>
      <p:pic>
        <p:nvPicPr>
          <p:cNvPr id="24"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13246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115722"/>
                                        </p:tgtEl>
                                        <p:attrNameLst>
                                          <p:attrName>style.visibility</p:attrName>
                                        </p:attrNameLst>
                                      </p:cBhvr>
                                      <p:to>
                                        <p:strVal val="visible"/>
                                      </p:to>
                                    </p:set>
                                    <p:anim calcmode="lin" valueType="num">
                                      <p:cBhvr>
                                        <p:cTn id="7" dur="500" fill="hold"/>
                                        <p:tgtEl>
                                          <p:spTgt spid="115722"/>
                                        </p:tgtEl>
                                        <p:attrNameLst>
                                          <p:attrName>ppt_w</p:attrName>
                                        </p:attrNameLst>
                                      </p:cBhvr>
                                      <p:tavLst>
                                        <p:tav tm="0">
                                          <p:val>
                                            <p:fltVal val="0"/>
                                          </p:val>
                                        </p:tav>
                                        <p:tav tm="100000">
                                          <p:val>
                                            <p:strVal val="#ppt_w"/>
                                          </p:val>
                                        </p:tav>
                                      </p:tavLst>
                                    </p:anim>
                                    <p:anim calcmode="lin" valueType="num">
                                      <p:cBhvr>
                                        <p:cTn id="8" dur="500" fill="hold"/>
                                        <p:tgtEl>
                                          <p:spTgt spid="11572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15715"/>
                                        </p:tgtEl>
                                        <p:attrNameLst>
                                          <p:attrName>style.visibility</p:attrName>
                                        </p:attrNameLst>
                                      </p:cBhvr>
                                      <p:to>
                                        <p:strVal val="visible"/>
                                      </p:to>
                                    </p:set>
                                    <p:animEffect transition="in" filter="fade">
                                      <p:cBhvr>
                                        <p:cTn id="13" dur="2000"/>
                                        <p:tgtEl>
                                          <p:spTgt spid="115715"/>
                                        </p:tgtEl>
                                      </p:cBhvr>
                                    </p:animEffect>
                                  </p:childTnLst>
                                </p:cTn>
                              </p:par>
                            </p:childTnLst>
                          </p:cTn>
                        </p:par>
                        <p:par>
                          <p:cTn id="14" fill="hold" nodeType="afterGroup">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115717"/>
                                        </p:tgtEl>
                                        <p:attrNameLst>
                                          <p:attrName>style.visibility</p:attrName>
                                        </p:attrNameLst>
                                      </p:cBhvr>
                                      <p:to>
                                        <p:strVal val="visible"/>
                                      </p:to>
                                    </p:set>
                                    <p:anim calcmode="lin" valueType="num">
                                      <p:cBhvr additive="base">
                                        <p:cTn id="17" dur="500" fill="hold"/>
                                        <p:tgtEl>
                                          <p:spTgt spid="115717"/>
                                        </p:tgtEl>
                                        <p:attrNameLst>
                                          <p:attrName>ppt_x</p:attrName>
                                        </p:attrNameLst>
                                      </p:cBhvr>
                                      <p:tavLst>
                                        <p:tav tm="0">
                                          <p:val>
                                            <p:strVal val="#ppt_x"/>
                                          </p:val>
                                        </p:tav>
                                        <p:tav tm="100000">
                                          <p:val>
                                            <p:strVal val="#ppt_x"/>
                                          </p:val>
                                        </p:tav>
                                      </p:tavLst>
                                    </p:anim>
                                    <p:anim calcmode="lin" valueType="num">
                                      <p:cBhvr additive="base">
                                        <p:cTn id="18" dur="500" fill="hold"/>
                                        <p:tgtEl>
                                          <p:spTgt spid="115717"/>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2500"/>
                            </p:stCondLst>
                            <p:childTnLst>
                              <p:par>
                                <p:cTn id="20" presetID="23" presetClass="entr" presetSubtype="16" fill="hold" grpId="0" nodeType="afterEffect">
                                  <p:stCondLst>
                                    <p:cond delay="0"/>
                                  </p:stCondLst>
                                  <p:childTnLst>
                                    <p:set>
                                      <p:cBhvr>
                                        <p:cTn id="21" dur="1" fill="hold">
                                          <p:stCondLst>
                                            <p:cond delay="0"/>
                                          </p:stCondLst>
                                        </p:cTn>
                                        <p:tgtEl>
                                          <p:spTgt spid="115729"/>
                                        </p:tgtEl>
                                        <p:attrNameLst>
                                          <p:attrName>style.visibility</p:attrName>
                                        </p:attrNameLst>
                                      </p:cBhvr>
                                      <p:to>
                                        <p:strVal val="visible"/>
                                      </p:to>
                                    </p:set>
                                    <p:anim calcmode="lin" valueType="num">
                                      <p:cBhvr>
                                        <p:cTn id="22" dur="500" fill="hold"/>
                                        <p:tgtEl>
                                          <p:spTgt spid="115729"/>
                                        </p:tgtEl>
                                        <p:attrNameLst>
                                          <p:attrName>ppt_w</p:attrName>
                                        </p:attrNameLst>
                                      </p:cBhvr>
                                      <p:tavLst>
                                        <p:tav tm="0">
                                          <p:val>
                                            <p:fltVal val="0"/>
                                          </p:val>
                                        </p:tav>
                                        <p:tav tm="100000">
                                          <p:val>
                                            <p:strVal val="#ppt_w"/>
                                          </p:val>
                                        </p:tav>
                                      </p:tavLst>
                                    </p:anim>
                                    <p:anim calcmode="lin" valueType="num">
                                      <p:cBhvr>
                                        <p:cTn id="23" dur="500" fill="hold"/>
                                        <p:tgtEl>
                                          <p:spTgt spid="115729"/>
                                        </p:tgtEl>
                                        <p:attrNameLst>
                                          <p:attrName>ppt_h</p:attrName>
                                        </p:attrNameLst>
                                      </p:cBhvr>
                                      <p:tavLst>
                                        <p:tav tm="0">
                                          <p:val>
                                            <p:fltVal val="0"/>
                                          </p:val>
                                        </p:tav>
                                        <p:tav tm="100000">
                                          <p:val>
                                            <p:strVal val="#ppt_h"/>
                                          </p:val>
                                        </p:tav>
                                      </p:tavLst>
                                    </p:anim>
                                  </p:childTnLst>
                                </p:cTn>
                              </p:par>
                            </p:childTnLst>
                          </p:cTn>
                        </p:par>
                        <p:par>
                          <p:cTn id="24" fill="hold" nodeType="afterGroup">
                            <p:stCondLst>
                              <p:cond delay="3000"/>
                            </p:stCondLst>
                            <p:childTnLst>
                              <p:par>
                                <p:cTn id="25" presetID="2" presetClass="entr" presetSubtype="4" fill="hold" grpId="0" nodeType="afterEffect">
                                  <p:stCondLst>
                                    <p:cond delay="0"/>
                                  </p:stCondLst>
                                  <p:childTnLst>
                                    <p:set>
                                      <p:cBhvr>
                                        <p:cTn id="26" dur="1" fill="hold">
                                          <p:stCondLst>
                                            <p:cond delay="0"/>
                                          </p:stCondLst>
                                        </p:cTn>
                                        <p:tgtEl>
                                          <p:spTgt spid="115718"/>
                                        </p:tgtEl>
                                        <p:attrNameLst>
                                          <p:attrName>style.visibility</p:attrName>
                                        </p:attrNameLst>
                                      </p:cBhvr>
                                      <p:to>
                                        <p:strVal val="visible"/>
                                      </p:to>
                                    </p:set>
                                    <p:anim calcmode="lin" valueType="num">
                                      <p:cBhvr additive="base">
                                        <p:cTn id="27" dur="500" fill="hold"/>
                                        <p:tgtEl>
                                          <p:spTgt spid="115718"/>
                                        </p:tgtEl>
                                        <p:attrNameLst>
                                          <p:attrName>ppt_x</p:attrName>
                                        </p:attrNameLst>
                                      </p:cBhvr>
                                      <p:tavLst>
                                        <p:tav tm="0">
                                          <p:val>
                                            <p:strVal val="#ppt_x"/>
                                          </p:val>
                                        </p:tav>
                                        <p:tav tm="100000">
                                          <p:val>
                                            <p:strVal val="#ppt_x"/>
                                          </p:val>
                                        </p:tav>
                                      </p:tavLst>
                                    </p:anim>
                                    <p:anim calcmode="lin" valueType="num">
                                      <p:cBhvr additive="base">
                                        <p:cTn id="28" dur="500" fill="hold"/>
                                        <p:tgtEl>
                                          <p:spTgt spid="115718"/>
                                        </p:tgtEl>
                                        <p:attrNameLst>
                                          <p:attrName>ppt_y</p:attrName>
                                        </p:attrNameLst>
                                      </p:cBhvr>
                                      <p:tavLst>
                                        <p:tav tm="0">
                                          <p:val>
                                            <p:strVal val="1+#ppt_h/2"/>
                                          </p:val>
                                        </p:tav>
                                        <p:tav tm="100000">
                                          <p:val>
                                            <p:strVal val="#ppt_y"/>
                                          </p:val>
                                        </p:tav>
                                      </p:tavLst>
                                    </p:anim>
                                  </p:childTnLst>
                                </p:cTn>
                              </p:par>
                            </p:childTnLst>
                          </p:cTn>
                        </p:par>
                        <p:par>
                          <p:cTn id="29" fill="hold" nodeType="afterGroup">
                            <p:stCondLst>
                              <p:cond delay="3500"/>
                            </p:stCondLst>
                            <p:childTnLst>
                              <p:par>
                                <p:cTn id="30" presetID="22" presetClass="entr" presetSubtype="8" fill="hold" nodeType="afterEffect">
                                  <p:stCondLst>
                                    <p:cond delay="0"/>
                                  </p:stCondLst>
                                  <p:childTnLst>
                                    <p:set>
                                      <p:cBhvr>
                                        <p:cTn id="31" dur="1" fill="hold">
                                          <p:stCondLst>
                                            <p:cond delay="0"/>
                                          </p:stCondLst>
                                        </p:cTn>
                                        <p:tgtEl>
                                          <p:spTgt spid="115716"/>
                                        </p:tgtEl>
                                        <p:attrNameLst>
                                          <p:attrName>style.visibility</p:attrName>
                                        </p:attrNameLst>
                                      </p:cBhvr>
                                      <p:to>
                                        <p:strVal val="visible"/>
                                      </p:to>
                                    </p:set>
                                    <p:animEffect transition="in" filter="wipe(left)">
                                      <p:cBhvr>
                                        <p:cTn id="32" dur="500"/>
                                        <p:tgtEl>
                                          <p:spTgt spid="115716"/>
                                        </p:tgtEl>
                                      </p:cBhvr>
                                    </p:animEffect>
                                  </p:childTnLst>
                                </p:cTn>
                              </p:par>
                            </p:childTnLst>
                          </p:cTn>
                        </p:par>
                        <p:par>
                          <p:cTn id="33" fill="hold" nodeType="afterGroup">
                            <p:stCondLst>
                              <p:cond delay="4000"/>
                            </p:stCondLst>
                            <p:childTnLst>
                              <p:par>
                                <p:cTn id="34" presetID="2" presetClass="entr" presetSubtype="4" fill="hold" grpId="0" nodeType="afterEffect">
                                  <p:stCondLst>
                                    <p:cond delay="0"/>
                                  </p:stCondLst>
                                  <p:childTnLst>
                                    <p:set>
                                      <p:cBhvr>
                                        <p:cTn id="35" dur="1" fill="hold">
                                          <p:stCondLst>
                                            <p:cond delay="0"/>
                                          </p:stCondLst>
                                        </p:cTn>
                                        <p:tgtEl>
                                          <p:spTgt spid="115719"/>
                                        </p:tgtEl>
                                        <p:attrNameLst>
                                          <p:attrName>style.visibility</p:attrName>
                                        </p:attrNameLst>
                                      </p:cBhvr>
                                      <p:to>
                                        <p:strVal val="visible"/>
                                      </p:to>
                                    </p:set>
                                    <p:anim calcmode="lin" valueType="num">
                                      <p:cBhvr additive="base">
                                        <p:cTn id="36" dur="500" fill="hold"/>
                                        <p:tgtEl>
                                          <p:spTgt spid="115719"/>
                                        </p:tgtEl>
                                        <p:attrNameLst>
                                          <p:attrName>ppt_x</p:attrName>
                                        </p:attrNameLst>
                                      </p:cBhvr>
                                      <p:tavLst>
                                        <p:tav tm="0">
                                          <p:val>
                                            <p:strVal val="#ppt_x"/>
                                          </p:val>
                                        </p:tav>
                                        <p:tav tm="100000">
                                          <p:val>
                                            <p:strVal val="#ppt_x"/>
                                          </p:val>
                                        </p:tav>
                                      </p:tavLst>
                                    </p:anim>
                                    <p:anim calcmode="lin" valueType="num">
                                      <p:cBhvr additive="base">
                                        <p:cTn id="37" dur="500" fill="hold"/>
                                        <p:tgtEl>
                                          <p:spTgt spid="115719"/>
                                        </p:tgtEl>
                                        <p:attrNameLst>
                                          <p:attrName>ppt_y</p:attrName>
                                        </p:attrNameLst>
                                      </p:cBhvr>
                                      <p:tavLst>
                                        <p:tav tm="0">
                                          <p:val>
                                            <p:strVal val="1+#ppt_h/2"/>
                                          </p:val>
                                        </p:tav>
                                        <p:tav tm="100000">
                                          <p:val>
                                            <p:strVal val="#ppt_y"/>
                                          </p:val>
                                        </p:tav>
                                      </p:tavLst>
                                    </p:anim>
                                  </p:childTnLst>
                                </p:cTn>
                              </p:par>
                            </p:childTnLst>
                          </p:cTn>
                        </p:par>
                        <p:par>
                          <p:cTn id="38" fill="hold" nodeType="afterGroup">
                            <p:stCondLst>
                              <p:cond delay="4500"/>
                            </p:stCondLst>
                            <p:childTnLst>
                              <p:par>
                                <p:cTn id="39" presetID="23" presetClass="entr" presetSubtype="16" fill="hold" grpId="0" nodeType="afterEffect">
                                  <p:stCondLst>
                                    <p:cond delay="0"/>
                                  </p:stCondLst>
                                  <p:childTnLst>
                                    <p:set>
                                      <p:cBhvr>
                                        <p:cTn id="40" dur="1" fill="hold">
                                          <p:stCondLst>
                                            <p:cond delay="0"/>
                                          </p:stCondLst>
                                        </p:cTn>
                                        <p:tgtEl>
                                          <p:spTgt spid="115714"/>
                                        </p:tgtEl>
                                        <p:attrNameLst>
                                          <p:attrName>style.visibility</p:attrName>
                                        </p:attrNameLst>
                                      </p:cBhvr>
                                      <p:to>
                                        <p:strVal val="visible"/>
                                      </p:to>
                                    </p:set>
                                    <p:anim calcmode="lin" valueType="num">
                                      <p:cBhvr>
                                        <p:cTn id="41" dur="500" fill="hold"/>
                                        <p:tgtEl>
                                          <p:spTgt spid="115714"/>
                                        </p:tgtEl>
                                        <p:attrNameLst>
                                          <p:attrName>ppt_w</p:attrName>
                                        </p:attrNameLst>
                                      </p:cBhvr>
                                      <p:tavLst>
                                        <p:tav tm="0">
                                          <p:val>
                                            <p:fltVal val="0"/>
                                          </p:val>
                                        </p:tav>
                                        <p:tav tm="100000">
                                          <p:val>
                                            <p:strVal val="#ppt_w"/>
                                          </p:val>
                                        </p:tav>
                                      </p:tavLst>
                                    </p:anim>
                                    <p:anim calcmode="lin" valueType="num">
                                      <p:cBhvr>
                                        <p:cTn id="42" dur="500" fill="hold"/>
                                        <p:tgtEl>
                                          <p:spTgt spid="115714"/>
                                        </p:tgtEl>
                                        <p:attrNameLst>
                                          <p:attrName>ppt_h</p:attrName>
                                        </p:attrNameLst>
                                      </p:cBhvr>
                                      <p:tavLst>
                                        <p:tav tm="0">
                                          <p:val>
                                            <p:fltVal val="0"/>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xit" presetSubtype="0" fill="hold" grpId="1" nodeType="clickEffect">
                                  <p:stCondLst>
                                    <p:cond delay="0"/>
                                  </p:stCondLst>
                                  <p:childTnLst>
                                    <p:animEffect transition="out" filter="fade">
                                      <p:cBhvr>
                                        <p:cTn id="46" dur="2000"/>
                                        <p:tgtEl>
                                          <p:spTgt spid="115714"/>
                                        </p:tgtEl>
                                      </p:cBhvr>
                                    </p:animEffect>
                                    <p:set>
                                      <p:cBhvr>
                                        <p:cTn id="47" dur="1" fill="hold">
                                          <p:stCondLst>
                                            <p:cond delay="1999"/>
                                          </p:stCondLst>
                                        </p:cTn>
                                        <p:tgtEl>
                                          <p:spTgt spid="115714"/>
                                        </p:tgtEl>
                                        <p:attrNameLst>
                                          <p:attrName>style.visibility</p:attrName>
                                        </p:attrNameLst>
                                      </p:cBhvr>
                                      <p:to>
                                        <p:strVal val="hidden"/>
                                      </p:to>
                                    </p:set>
                                  </p:childTnLst>
                                </p:cTn>
                              </p:par>
                            </p:childTnLst>
                          </p:cTn>
                        </p:par>
                        <p:par>
                          <p:cTn id="48" fill="hold" nodeType="afterGroup">
                            <p:stCondLst>
                              <p:cond delay="2000"/>
                            </p:stCondLst>
                            <p:childTnLst>
                              <p:par>
                                <p:cTn id="49" presetID="23" presetClass="entr" presetSubtype="16" fill="hold" grpId="0" nodeType="afterEffect">
                                  <p:stCondLst>
                                    <p:cond delay="0"/>
                                  </p:stCondLst>
                                  <p:childTnLst>
                                    <p:set>
                                      <p:cBhvr>
                                        <p:cTn id="50" dur="1" fill="hold">
                                          <p:stCondLst>
                                            <p:cond delay="0"/>
                                          </p:stCondLst>
                                        </p:cTn>
                                        <p:tgtEl>
                                          <p:spTgt spid="115733"/>
                                        </p:tgtEl>
                                        <p:attrNameLst>
                                          <p:attrName>style.visibility</p:attrName>
                                        </p:attrNameLst>
                                      </p:cBhvr>
                                      <p:to>
                                        <p:strVal val="visible"/>
                                      </p:to>
                                    </p:set>
                                    <p:anim calcmode="lin" valueType="num">
                                      <p:cBhvr>
                                        <p:cTn id="51" dur="500" fill="hold"/>
                                        <p:tgtEl>
                                          <p:spTgt spid="115733"/>
                                        </p:tgtEl>
                                        <p:attrNameLst>
                                          <p:attrName>ppt_w</p:attrName>
                                        </p:attrNameLst>
                                      </p:cBhvr>
                                      <p:tavLst>
                                        <p:tav tm="0">
                                          <p:val>
                                            <p:fltVal val="0"/>
                                          </p:val>
                                        </p:tav>
                                        <p:tav tm="100000">
                                          <p:val>
                                            <p:strVal val="#ppt_w"/>
                                          </p:val>
                                        </p:tav>
                                      </p:tavLst>
                                    </p:anim>
                                    <p:anim calcmode="lin" valueType="num">
                                      <p:cBhvr>
                                        <p:cTn id="52" dur="500" fill="hold"/>
                                        <p:tgtEl>
                                          <p:spTgt spid="115733"/>
                                        </p:tgtEl>
                                        <p:attrNameLst>
                                          <p:attrName>ppt_h</p:attrName>
                                        </p:attrNameLst>
                                      </p:cBhvr>
                                      <p:tavLst>
                                        <p:tav tm="0">
                                          <p:val>
                                            <p:fltVal val="0"/>
                                          </p:val>
                                        </p:tav>
                                        <p:tav tm="100000">
                                          <p:val>
                                            <p:strVal val="#ppt_h"/>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15720"/>
                                        </p:tgtEl>
                                        <p:attrNameLst>
                                          <p:attrName>style.visibility</p:attrName>
                                        </p:attrNameLst>
                                      </p:cBhvr>
                                      <p:to>
                                        <p:strVal val="visible"/>
                                      </p:to>
                                    </p:set>
                                    <p:animEffect transition="in" filter="wipe(down)">
                                      <p:cBhvr>
                                        <p:cTn id="57" dur="500"/>
                                        <p:tgtEl>
                                          <p:spTgt spid="115720"/>
                                        </p:tgtEl>
                                      </p:cBhvr>
                                    </p:animEffect>
                                  </p:childTnLst>
                                </p:cTn>
                              </p:par>
                            </p:childTnLst>
                          </p:cTn>
                        </p:par>
                        <p:par>
                          <p:cTn id="58" fill="hold" nodeType="afterGroup">
                            <p:stCondLst>
                              <p:cond delay="500"/>
                            </p:stCondLst>
                            <p:childTnLst>
                              <p:par>
                                <p:cTn id="59" presetID="35" presetClass="emph" presetSubtype="0" repeatCount="4000" fill="hold" grpId="1" nodeType="afterEffect">
                                  <p:stCondLst>
                                    <p:cond delay="0"/>
                                  </p:stCondLst>
                                  <p:childTnLst>
                                    <p:anim calcmode="discrete" valueType="str">
                                      <p:cBhvr>
                                        <p:cTn id="60" dur="1000" fill="hold"/>
                                        <p:tgtEl>
                                          <p:spTgt spid="115720"/>
                                        </p:tgtEl>
                                        <p:attrNameLst>
                                          <p:attrName>style.visibility</p:attrName>
                                        </p:attrNameLst>
                                      </p:cBhvr>
                                      <p:tavLst>
                                        <p:tav tm="0">
                                          <p:val>
                                            <p:strVal val="hidden"/>
                                          </p:val>
                                        </p:tav>
                                        <p:tav tm="50000">
                                          <p:val>
                                            <p:strVal val="visible"/>
                                          </p:val>
                                        </p:tav>
                                      </p:tavLst>
                                    </p:anim>
                                  </p:childTnLst>
                                </p:cTn>
                              </p:par>
                            </p:childTnLst>
                          </p:cTn>
                        </p:par>
                        <p:par>
                          <p:cTn id="61" fill="hold" nodeType="afterGroup">
                            <p:stCondLst>
                              <p:cond delay="4500"/>
                            </p:stCondLst>
                            <p:childTnLst>
                              <p:par>
                                <p:cTn id="62" presetID="10" presetClass="exit" presetSubtype="0" fill="hold" grpId="1" nodeType="afterEffect">
                                  <p:stCondLst>
                                    <p:cond delay="0"/>
                                  </p:stCondLst>
                                  <p:childTnLst>
                                    <p:animEffect transition="out" filter="fade">
                                      <p:cBhvr>
                                        <p:cTn id="63" dur="2000"/>
                                        <p:tgtEl>
                                          <p:spTgt spid="115733"/>
                                        </p:tgtEl>
                                      </p:cBhvr>
                                    </p:animEffect>
                                    <p:set>
                                      <p:cBhvr>
                                        <p:cTn id="64" dur="1" fill="hold">
                                          <p:stCondLst>
                                            <p:cond delay="1999"/>
                                          </p:stCondLst>
                                        </p:cTn>
                                        <p:tgtEl>
                                          <p:spTgt spid="115733"/>
                                        </p:tgtEl>
                                        <p:attrNameLst>
                                          <p:attrName>style.visibility</p:attrName>
                                        </p:attrNameLst>
                                      </p:cBhvr>
                                      <p:to>
                                        <p:strVal val="hidden"/>
                                      </p:to>
                                    </p:set>
                                  </p:childTnLst>
                                </p:cTn>
                              </p:par>
                            </p:childTnLst>
                          </p:cTn>
                        </p:par>
                        <p:par>
                          <p:cTn id="65" fill="hold" nodeType="afterGroup">
                            <p:stCondLst>
                              <p:cond delay="6500"/>
                            </p:stCondLst>
                            <p:childTnLst>
                              <p:par>
                                <p:cTn id="66" presetID="10" presetClass="entr" presetSubtype="0" fill="hold" grpId="2" nodeType="afterEffect">
                                  <p:stCondLst>
                                    <p:cond delay="0"/>
                                  </p:stCondLst>
                                  <p:childTnLst>
                                    <p:set>
                                      <p:cBhvr>
                                        <p:cTn id="67" dur="1" fill="hold">
                                          <p:stCondLst>
                                            <p:cond delay="0"/>
                                          </p:stCondLst>
                                        </p:cTn>
                                        <p:tgtEl>
                                          <p:spTgt spid="115714"/>
                                        </p:tgtEl>
                                        <p:attrNameLst>
                                          <p:attrName>style.visibility</p:attrName>
                                        </p:attrNameLst>
                                      </p:cBhvr>
                                      <p:to>
                                        <p:strVal val="visible"/>
                                      </p:to>
                                    </p:set>
                                    <p:animEffect transition="in" filter="fade">
                                      <p:cBhvr>
                                        <p:cTn id="68" dur="2000"/>
                                        <p:tgtEl>
                                          <p:spTgt spid="115714"/>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10" presetClass="exit" presetSubtype="0" fill="hold" grpId="3" nodeType="clickEffect">
                                  <p:stCondLst>
                                    <p:cond delay="0"/>
                                  </p:stCondLst>
                                  <p:childTnLst>
                                    <p:animEffect transition="out" filter="fade">
                                      <p:cBhvr>
                                        <p:cTn id="72" dur="2000"/>
                                        <p:tgtEl>
                                          <p:spTgt spid="115714"/>
                                        </p:tgtEl>
                                      </p:cBhvr>
                                    </p:animEffect>
                                    <p:set>
                                      <p:cBhvr>
                                        <p:cTn id="73" dur="1" fill="hold">
                                          <p:stCondLst>
                                            <p:cond delay="1999"/>
                                          </p:stCondLst>
                                        </p:cTn>
                                        <p:tgtEl>
                                          <p:spTgt spid="115714"/>
                                        </p:tgtEl>
                                        <p:attrNameLst>
                                          <p:attrName>style.visibility</p:attrName>
                                        </p:attrNameLst>
                                      </p:cBhvr>
                                      <p:to>
                                        <p:strVal val="hidden"/>
                                      </p:to>
                                    </p:set>
                                  </p:childTnLst>
                                </p:cTn>
                              </p:par>
                            </p:childTnLst>
                          </p:cTn>
                        </p:par>
                        <p:par>
                          <p:cTn id="74" fill="hold" nodeType="afterGroup">
                            <p:stCondLst>
                              <p:cond delay="2000"/>
                            </p:stCondLst>
                            <p:childTnLst>
                              <p:par>
                                <p:cTn id="75" presetID="23" presetClass="entr" presetSubtype="16" fill="hold" grpId="0" nodeType="afterEffect">
                                  <p:stCondLst>
                                    <p:cond delay="0"/>
                                  </p:stCondLst>
                                  <p:childTnLst>
                                    <p:set>
                                      <p:cBhvr>
                                        <p:cTn id="76" dur="1" fill="hold">
                                          <p:stCondLst>
                                            <p:cond delay="0"/>
                                          </p:stCondLst>
                                        </p:cTn>
                                        <p:tgtEl>
                                          <p:spTgt spid="115730"/>
                                        </p:tgtEl>
                                        <p:attrNameLst>
                                          <p:attrName>style.visibility</p:attrName>
                                        </p:attrNameLst>
                                      </p:cBhvr>
                                      <p:to>
                                        <p:strVal val="visible"/>
                                      </p:to>
                                    </p:set>
                                    <p:anim calcmode="lin" valueType="num">
                                      <p:cBhvr>
                                        <p:cTn id="77" dur="500" fill="hold"/>
                                        <p:tgtEl>
                                          <p:spTgt spid="115730"/>
                                        </p:tgtEl>
                                        <p:attrNameLst>
                                          <p:attrName>ppt_w</p:attrName>
                                        </p:attrNameLst>
                                      </p:cBhvr>
                                      <p:tavLst>
                                        <p:tav tm="0">
                                          <p:val>
                                            <p:fltVal val="0"/>
                                          </p:val>
                                        </p:tav>
                                        <p:tav tm="100000">
                                          <p:val>
                                            <p:strVal val="#ppt_w"/>
                                          </p:val>
                                        </p:tav>
                                      </p:tavLst>
                                    </p:anim>
                                    <p:anim calcmode="lin" valueType="num">
                                      <p:cBhvr>
                                        <p:cTn id="78" dur="500" fill="hold"/>
                                        <p:tgtEl>
                                          <p:spTgt spid="115730"/>
                                        </p:tgtEl>
                                        <p:attrNameLst>
                                          <p:attrName>ppt_h</p:attrName>
                                        </p:attrNameLst>
                                      </p:cBhvr>
                                      <p:tavLst>
                                        <p:tav tm="0">
                                          <p:val>
                                            <p:fltVal val="0"/>
                                          </p:val>
                                        </p:tav>
                                        <p:tav tm="100000">
                                          <p:val>
                                            <p:strVal val="#ppt_h"/>
                                          </p:val>
                                        </p:tav>
                                      </p:tavLst>
                                    </p:anim>
                                  </p:childTnLst>
                                </p:cTn>
                              </p:par>
                            </p:childTnLst>
                          </p:cTn>
                        </p:par>
                      </p:childTnLst>
                    </p:cTn>
                  </p:par>
                  <p:par>
                    <p:cTn id="79" fill="hold" nodeType="clickPar">
                      <p:stCondLst>
                        <p:cond delay="indefinite"/>
                      </p:stCondLst>
                      <p:childTnLst>
                        <p:par>
                          <p:cTn id="80" fill="hold" nodeType="withGroup">
                            <p:stCondLst>
                              <p:cond delay="0"/>
                            </p:stCondLst>
                            <p:childTnLst>
                              <p:par>
                                <p:cTn id="81" presetID="22" presetClass="entr" presetSubtype="4" fill="hold" grpId="0" nodeType="clickEffect">
                                  <p:stCondLst>
                                    <p:cond delay="0"/>
                                  </p:stCondLst>
                                  <p:childTnLst>
                                    <p:set>
                                      <p:cBhvr>
                                        <p:cTn id="82" dur="1" fill="hold">
                                          <p:stCondLst>
                                            <p:cond delay="0"/>
                                          </p:stCondLst>
                                        </p:cTn>
                                        <p:tgtEl>
                                          <p:spTgt spid="115732"/>
                                        </p:tgtEl>
                                        <p:attrNameLst>
                                          <p:attrName>style.visibility</p:attrName>
                                        </p:attrNameLst>
                                      </p:cBhvr>
                                      <p:to>
                                        <p:strVal val="visible"/>
                                      </p:to>
                                    </p:set>
                                    <p:animEffect transition="in" filter="wipe(down)">
                                      <p:cBhvr>
                                        <p:cTn id="83" dur="500"/>
                                        <p:tgtEl>
                                          <p:spTgt spid="115732"/>
                                        </p:tgtEl>
                                      </p:cBhvr>
                                    </p:animEffect>
                                  </p:childTnLst>
                                </p:cTn>
                              </p:par>
                              <p:par>
                                <p:cTn id="84" presetID="10" presetClass="exit" presetSubtype="0" fill="hold" grpId="1" nodeType="withEffect">
                                  <p:stCondLst>
                                    <p:cond delay="0"/>
                                  </p:stCondLst>
                                  <p:childTnLst>
                                    <p:animEffect transition="out" filter="fade">
                                      <p:cBhvr>
                                        <p:cTn id="85" dur="2000"/>
                                        <p:tgtEl>
                                          <p:spTgt spid="115730"/>
                                        </p:tgtEl>
                                      </p:cBhvr>
                                    </p:animEffect>
                                    <p:set>
                                      <p:cBhvr>
                                        <p:cTn id="86" dur="1" fill="hold">
                                          <p:stCondLst>
                                            <p:cond delay="1999"/>
                                          </p:stCondLst>
                                        </p:cTn>
                                        <p:tgtEl>
                                          <p:spTgt spid="115730"/>
                                        </p:tgtEl>
                                        <p:attrNameLst>
                                          <p:attrName>style.visibility</p:attrName>
                                        </p:attrNameLst>
                                      </p:cBhvr>
                                      <p:to>
                                        <p:strVal val="hidden"/>
                                      </p:to>
                                    </p:set>
                                  </p:childTnLst>
                                </p:cTn>
                              </p:par>
                              <p:par>
                                <p:cTn id="87" presetID="35" presetClass="emph" presetSubtype="0" repeatCount="4000" fill="hold" grpId="1" nodeType="withEffect">
                                  <p:stCondLst>
                                    <p:cond delay="0"/>
                                  </p:stCondLst>
                                  <p:childTnLst>
                                    <p:anim calcmode="discrete" valueType="str">
                                      <p:cBhvr>
                                        <p:cTn id="88" dur="1000" fill="hold"/>
                                        <p:tgtEl>
                                          <p:spTgt spid="115732"/>
                                        </p:tgtEl>
                                        <p:attrNameLst>
                                          <p:attrName>style.visibility</p:attrName>
                                        </p:attrNameLst>
                                      </p:cBhvr>
                                      <p:tavLst>
                                        <p:tav tm="0">
                                          <p:val>
                                            <p:strVal val="hidden"/>
                                          </p:val>
                                        </p:tav>
                                        <p:tav tm="50000">
                                          <p:val>
                                            <p:strVal val="visible"/>
                                          </p:val>
                                        </p:tav>
                                      </p:tavLst>
                                    </p:anim>
                                  </p:childTnLst>
                                </p:cTn>
                              </p:par>
                            </p:childTnLst>
                          </p:cTn>
                        </p:par>
                        <p:par>
                          <p:cTn id="89" fill="hold" nodeType="afterGroup">
                            <p:stCondLst>
                              <p:cond delay="4000"/>
                            </p:stCondLst>
                            <p:childTnLst>
                              <p:par>
                                <p:cTn id="90" presetID="23" presetClass="entr" presetSubtype="16" fill="hold" grpId="0" nodeType="afterEffect">
                                  <p:stCondLst>
                                    <p:cond delay="0"/>
                                  </p:stCondLst>
                                  <p:childTnLst>
                                    <p:set>
                                      <p:cBhvr>
                                        <p:cTn id="91" dur="1" fill="hold">
                                          <p:stCondLst>
                                            <p:cond delay="0"/>
                                          </p:stCondLst>
                                        </p:cTn>
                                        <p:tgtEl>
                                          <p:spTgt spid="115731"/>
                                        </p:tgtEl>
                                        <p:attrNameLst>
                                          <p:attrName>style.visibility</p:attrName>
                                        </p:attrNameLst>
                                      </p:cBhvr>
                                      <p:to>
                                        <p:strVal val="visible"/>
                                      </p:to>
                                    </p:set>
                                    <p:anim calcmode="lin" valueType="num">
                                      <p:cBhvr>
                                        <p:cTn id="92" dur="500" fill="hold"/>
                                        <p:tgtEl>
                                          <p:spTgt spid="115731"/>
                                        </p:tgtEl>
                                        <p:attrNameLst>
                                          <p:attrName>ppt_w</p:attrName>
                                        </p:attrNameLst>
                                      </p:cBhvr>
                                      <p:tavLst>
                                        <p:tav tm="0">
                                          <p:val>
                                            <p:fltVal val="0"/>
                                          </p:val>
                                        </p:tav>
                                        <p:tav tm="100000">
                                          <p:val>
                                            <p:strVal val="#ppt_w"/>
                                          </p:val>
                                        </p:tav>
                                      </p:tavLst>
                                    </p:anim>
                                    <p:anim calcmode="lin" valueType="num">
                                      <p:cBhvr>
                                        <p:cTn id="93" dur="500" fill="hold"/>
                                        <p:tgtEl>
                                          <p:spTgt spid="11573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4" grpId="0" animBg="1"/>
      <p:bldP spid="115714" grpId="1" animBg="1"/>
      <p:bldP spid="115714" grpId="2" animBg="1"/>
      <p:bldP spid="115714" grpId="3" animBg="1"/>
      <p:bldP spid="115715" grpId="0" animBg="1"/>
      <p:bldP spid="115717" grpId="0"/>
      <p:bldP spid="115718" grpId="0"/>
      <p:bldP spid="115719" grpId="0"/>
      <p:bldP spid="115720" grpId="0"/>
      <p:bldP spid="115720" grpId="1"/>
      <p:bldP spid="115729" grpId="0"/>
      <p:bldP spid="115730" grpId="0" animBg="1"/>
      <p:bldP spid="115730" grpId="1" animBg="1"/>
      <p:bldP spid="115731" grpId="0" animBg="1"/>
      <p:bldP spid="115732" grpId="0"/>
      <p:bldP spid="115732" grpId="1"/>
      <p:bldP spid="115733" grpId="0" animBg="1"/>
      <p:bldP spid="115733"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1 Título"/>
          <p:cNvSpPr>
            <a:spLocks noGrp="1"/>
          </p:cNvSpPr>
          <p:nvPr>
            <p:ph type="ctrTitle" idx="4294967295"/>
          </p:nvPr>
        </p:nvSpPr>
        <p:spPr>
          <a:xfrm>
            <a:off x="4556125" y="2852738"/>
            <a:ext cx="4244975" cy="2016125"/>
          </a:xfrm>
        </p:spPr>
        <p:txBody>
          <a:bodyPr/>
          <a:lstStyle/>
          <a:p>
            <a:pPr eaLnBrk="1" hangingPunct="1">
              <a:defRPr/>
            </a:pPr>
            <a:r>
              <a:rPr lang="es-ES" dirty="0" err="1" smtClean="0">
                <a:cs typeface="+mj-cs"/>
              </a:rPr>
              <a:t>Teoria</a:t>
            </a:r>
            <a:r>
              <a:rPr lang="es-ES" dirty="0" smtClean="0">
                <a:cs typeface="+mj-cs"/>
              </a:rPr>
              <a:t> </a:t>
            </a:r>
            <a:r>
              <a:rPr lang="es-ES" dirty="0" err="1" smtClean="0">
                <a:cs typeface="+mj-cs"/>
              </a:rPr>
              <a:t>Zinetiko</a:t>
            </a:r>
            <a:r>
              <a:rPr lang="es-ES" dirty="0" smtClean="0">
                <a:cs typeface="+mj-cs"/>
              </a:rPr>
              <a:t> </a:t>
            </a:r>
            <a:r>
              <a:rPr lang="es-ES" dirty="0" err="1" smtClean="0">
                <a:cs typeface="+mj-cs"/>
              </a:rPr>
              <a:t>molekularra</a:t>
            </a:r>
            <a:endParaRPr lang="es-ES" dirty="0" smtClean="0">
              <a:cs typeface="+mj-cs"/>
            </a:endParaRPr>
          </a:p>
        </p:txBody>
      </p:sp>
      <p:sp>
        <p:nvSpPr>
          <p:cNvPr id="5" name="1 Título"/>
          <p:cNvSpPr txBox="1">
            <a:spLocks/>
          </p:cNvSpPr>
          <p:nvPr/>
        </p:nvSpPr>
        <p:spPr bwMode="auto">
          <a:xfrm>
            <a:off x="218527" y="2568553"/>
            <a:ext cx="4246562"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nchor="ctr"/>
          <a:lst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a:lstStyle>
          <a:p>
            <a:pPr eaLnBrk="1" hangingPunct="1">
              <a:defRPr/>
            </a:pPr>
            <a:r>
              <a:rPr lang="es-ES" dirty="0" err="1" smtClean="0">
                <a:cs typeface="+mj-cs"/>
              </a:rPr>
              <a:t>Jarraitasuna</a:t>
            </a:r>
            <a:r>
              <a:rPr lang="es-ES" dirty="0" smtClean="0">
                <a:cs typeface="+mj-cs"/>
              </a:rPr>
              <a:t> </a:t>
            </a:r>
            <a:r>
              <a:rPr lang="es-ES" dirty="0" err="1" smtClean="0">
                <a:cs typeface="+mj-cs"/>
              </a:rPr>
              <a:t>adierazten</a:t>
            </a:r>
            <a:r>
              <a:rPr lang="es-ES" dirty="0" smtClean="0">
                <a:cs typeface="+mj-cs"/>
              </a:rPr>
              <a:t> </a:t>
            </a:r>
            <a:r>
              <a:rPr lang="es-ES" dirty="0" err="1" smtClean="0">
                <a:cs typeface="+mj-cs"/>
              </a:rPr>
              <a:t>duen</a:t>
            </a:r>
            <a:r>
              <a:rPr lang="es-ES" dirty="0" smtClean="0">
                <a:cs typeface="+mj-cs"/>
              </a:rPr>
              <a:t> </a:t>
            </a:r>
            <a:r>
              <a:rPr lang="es-ES" dirty="0" err="1" smtClean="0">
                <a:cs typeface="+mj-cs"/>
              </a:rPr>
              <a:t>teoria</a:t>
            </a:r>
            <a:endParaRPr lang="es-ES" dirty="0" smtClean="0">
              <a:cs typeface="+mj-cs"/>
            </a:endParaRPr>
          </a:p>
        </p:txBody>
      </p:sp>
      <p:pic>
        <p:nvPicPr>
          <p:cNvPr id="7"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92821"/>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ChangeArrowheads="1"/>
          </p:cNvSpPr>
          <p:nvPr/>
        </p:nvSpPr>
        <p:spPr bwMode="auto">
          <a:xfrm>
            <a:off x="1728788" y="1557338"/>
            <a:ext cx="5686425" cy="792162"/>
          </a:xfrm>
          <a:prstGeom prst="rect">
            <a:avLst/>
          </a:prstGeom>
          <a:solidFill>
            <a:srgbClr val="FFEAD5"/>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6739" name="Line 3"/>
          <p:cNvSpPr>
            <a:spLocks noChangeShapeType="1"/>
          </p:cNvSpPr>
          <p:nvPr/>
        </p:nvSpPr>
        <p:spPr bwMode="auto">
          <a:xfrm flipV="1">
            <a:off x="4106863" y="1989138"/>
            <a:ext cx="928687" cy="0"/>
          </a:xfrm>
          <a:prstGeom prst="line">
            <a:avLst/>
          </a:prstGeom>
          <a:noFill/>
          <a:ln w="28575">
            <a:solidFill>
              <a:srgbClr val="CC00CC"/>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16740" name="Text Box 4"/>
          <p:cNvSpPr txBox="1">
            <a:spLocks noChangeArrowheads="1"/>
          </p:cNvSpPr>
          <p:nvPr/>
        </p:nvSpPr>
        <p:spPr bwMode="auto">
          <a:xfrm>
            <a:off x="2344738" y="1766888"/>
            <a:ext cx="4206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CC3300"/>
                </a:solidFill>
                <a:cs typeface="+mn-cs"/>
              </a:rPr>
              <a:t>S</a:t>
            </a:r>
            <a:r>
              <a:rPr lang="eu-ES" b="1" baseline="-25000">
                <a:solidFill>
                  <a:srgbClr val="CC3300"/>
                </a:solidFill>
                <a:cs typeface="+mn-cs"/>
              </a:rPr>
              <a:t>8</a:t>
            </a:r>
            <a:endParaRPr lang="eu-ES" b="1">
              <a:solidFill>
                <a:srgbClr val="CC3300"/>
              </a:solidFill>
              <a:cs typeface="+mn-cs"/>
            </a:endParaRPr>
          </a:p>
        </p:txBody>
      </p:sp>
      <p:sp>
        <p:nvSpPr>
          <p:cNvPr id="116741" name="Text Box 5"/>
          <p:cNvSpPr txBox="1">
            <a:spLocks noChangeArrowheads="1"/>
          </p:cNvSpPr>
          <p:nvPr/>
        </p:nvSpPr>
        <p:spPr bwMode="auto">
          <a:xfrm>
            <a:off x="3340100" y="1766888"/>
            <a:ext cx="4460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CC3300"/>
                </a:solidFill>
                <a:cs typeface="+mn-cs"/>
              </a:rPr>
              <a:t>O</a:t>
            </a:r>
            <a:r>
              <a:rPr lang="eu-ES" b="1" baseline="-25000">
                <a:solidFill>
                  <a:srgbClr val="CC3300"/>
                </a:solidFill>
                <a:cs typeface="+mn-cs"/>
              </a:rPr>
              <a:t>2</a:t>
            </a:r>
            <a:endParaRPr lang="eu-ES" b="1">
              <a:solidFill>
                <a:srgbClr val="CC3300"/>
              </a:solidFill>
              <a:cs typeface="+mn-cs"/>
            </a:endParaRPr>
          </a:p>
        </p:txBody>
      </p:sp>
      <p:sp>
        <p:nvSpPr>
          <p:cNvPr id="116742" name="Text Box 6"/>
          <p:cNvSpPr txBox="1">
            <a:spLocks noChangeArrowheads="1"/>
          </p:cNvSpPr>
          <p:nvPr/>
        </p:nvSpPr>
        <p:spPr bwMode="auto">
          <a:xfrm>
            <a:off x="5351463" y="1766888"/>
            <a:ext cx="5984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008000"/>
                </a:solidFill>
                <a:cs typeface="+mn-cs"/>
              </a:rPr>
              <a:t>SO</a:t>
            </a:r>
            <a:r>
              <a:rPr lang="eu-ES" b="1" baseline="-25000">
                <a:solidFill>
                  <a:srgbClr val="008000"/>
                </a:solidFill>
                <a:cs typeface="+mn-cs"/>
              </a:rPr>
              <a:t>2</a:t>
            </a:r>
            <a:endParaRPr lang="eu-ES" b="1">
              <a:solidFill>
                <a:srgbClr val="008000"/>
              </a:solidFill>
              <a:cs typeface="+mn-cs"/>
            </a:endParaRPr>
          </a:p>
        </p:txBody>
      </p:sp>
      <p:sp>
        <p:nvSpPr>
          <p:cNvPr id="116743" name="Text Box 7"/>
          <p:cNvSpPr txBox="1">
            <a:spLocks noChangeArrowheads="1"/>
          </p:cNvSpPr>
          <p:nvPr/>
        </p:nvSpPr>
        <p:spPr bwMode="auto">
          <a:xfrm>
            <a:off x="3492500" y="549275"/>
            <a:ext cx="1479550" cy="34607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600">
                <a:solidFill>
                  <a:schemeClr val="tx2"/>
                </a:solidFill>
                <a:cs typeface="+mn-cs"/>
              </a:rPr>
              <a:t>Zuzena al da?</a:t>
            </a:r>
          </a:p>
        </p:txBody>
      </p:sp>
      <p:sp>
        <p:nvSpPr>
          <p:cNvPr id="116744" name="Text Box 8"/>
          <p:cNvSpPr txBox="1">
            <a:spLocks noChangeArrowheads="1"/>
          </p:cNvSpPr>
          <p:nvPr/>
        </p:nvSpPr>
        <p:spPr bwMode="auto">
          <a:xfrm>
            <a:off x="2900363" y="176688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CC3300"/>
                </a:solidFill>
                <a:cs typeface="+mn-cs"/>
              </a:rPr>
              <a:t>+</a:t>
            </a:r>
          </a:p>
        </p:txBody>
      </p:sp>
      <p:sp>
        <p:nvSpPr>
          <p:cNvPr id="116745" name="Text Box 9"/>
          <p:cNvSpPr txBox="1">
            <a:spLocks noChangeArrowheads="1"/>
          </p:cNvSpPr>
          <p:nvPr/>
        </p:nvSpPr>
        <p:spPr bwMode="auto">
          <a:xfrm>
            <a:off x="2519363" y="3429000"/>
            <a:ext cx="4105275" cy="59055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a:cs typeface="+mn-cs"/>
              </a:rPr>
              <a:t>Produktuetan hidrogeno atomoak daude baina ez daude erreaktiboetan.</a:t>
            </a:r>
          </a:p>
        </p:txBody>
      </p:sp>
      <p:sp>
        <p:nvSpPr>
          <p:cNvPr id="116746" name="Text Box 10"/>
          <p:cNvSpPr txBox="1">
            <a:spLocks noChangeArrowheads="1"/>
          </p:cNvSpPr>
          <p:nvPr/>
        </p:nvSpPr>
        <p:spPr bwMode="auto">
          <a:xfrm>
            <a:off x="3078163" y="4724400"/>
            <a:ext cx="2987675" cy="346075"/>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b="1">
                <a:solidFill>
                  <a:srgbClr val="FF3300"/>
                </a:solidFill>
                <a:cs typeface="+mn-cs"/>
              </a:rPr>
              <a:t>Ez da zuzena ekuazioa!</a:t>
            </a:r>
          </a:p>
        </p:txBody>
      </p:sp>
      <p:sp>
        <p:nvSpPr>
          <p:cNvPr id="116747" name="Text Box 11"/>
          <p:cNvSpPr txBox="1">
            <a:spLocks noChangeArrowheads="1"/>
          </p:cNvSpPr>
          <p:nvPr/>
        </p:nvSpPr>
        <p:spPr bwMode="auto">
          <a:xfrm>
            <a:off x="6353175" y="1766888"/>
            <a:ext cx="6111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008000"/>
                </a:solidFill>
                <a:cs typeface="+mn-cs"/>
              </a:rPr>
              <a:t>H</a:t>
            </a:r>
            <a:r>
              <a:rPr lang="eu-ES" b="1" baseline="-25000">
                <a:solidFill>
                  <a:srgbClr val="008000"/>
                </a:solidFill>
                <a:cs typeface="+mn-cs"/>
              </a:rPr>
              <a:t>2</a:t>
            </a:r>
            <a:r>
              <a:rPr lang="eu-ES" b="1">
                <a:solidFill>
                  <a:srgbClr val="008000"/>
                </a:solidFill>
                <a:cs typeface="+mn-cs"/>
              </a:rPr>
              <a:t>O</a:t>
            </a:r>
          </a:p>
        </p:txBody>
      </p:sp>
      <p:sp>
        <p:nvSpPr>
          <p:cNvPr id="116748" name="Text Box 12"/>
          <p:cNvSpPr txBox="1">
            <a:spLocks noChangeArrowheads="1"/>
          </p:cNvSpPr>
          <p:nvPr/>
        </p:nvSpPr>
        <p:spPr bwMode="auto">
          <a:xfrm>
            <a:off x="5997575" y="176688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008000"/>
                </a:solidFill>
                <a:cs typeface="+mn-cs"/>
              </a:rPr>
              <a:t>+</a:t>
            </a:r>
          </a:p>
        </p:txBody>
      </p:sp>
      <p:pic>
        <p:nvPicPr>
          <p:cNvPr id="1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30162"/>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30162"/>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30162"/>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70340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16743"/>
                                        </p:tgtEl>
                                        <p:attrNameLst>
                                          <p:attrName>style.visibility</p:attrName>
                                        </p:attrNameLst>
                                      </p:cBhvr>
                                      <p:to>
                                        <p:strVal val="visible"/>
                                      </p:to>
                                    </p:set>
                                    <p:animEffect transition="in" filter="wipe(up)">
                                      <p:cBhvr>
                                        <p:cTn id="7" dur="500"/>
                                        <p:tgtEl>
                                          <p:spTgt spid="116743"/>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6738"/>
                                        </p:tgtEl>
                                        <p:attrNameLst>
                                          <p:attrName>style.visibility</p:attrName>
                                        </p:attrNameLst>
                                      </p:cBhvr>
                                      <p:to>
                                        <p:strVal val="visible"/>
                                      </p:to>
                                    </p:set>
                                    <p:animEffect transition="in" filter="fade">
                                      <p:cBhvr>
                                        <p:cTn id="11" dur="2000"/>
                                        <p:tgtEl>
                                          <p:spTgt spid="116738"/>
                                        </p:tgtEl>
                                      </p:cBhvr>
                                    </p:animEffect>
                                  </p:childTnLst>
                                </p:cTn>
                              </p:par>
                            </p:childTnLst>
                          </p:cTn>
                        </p:par>
                        <p:par>
                          <p:cTn id="12" fill="hold" nodeType="afterGroup">
                            <p:stCondLst>
                              <p:cond delay="2500"/>
                            </p:stCondLst>
                            <p:childTnLst>
                              <p:par>
                                <p:cTn id="13" presetID="2" presetClass="entr" presetSubtype="4" fill="hold" grpId="0" nodeType="afterEffect">
                                  <p:stCondLst>
                                    <p:cond delay="0"/>
                                  </p:stCondLst>
                                  <p:childTnLst>
                                    <p:set>
                                      <p:cBhvr>
                                        <p:cTn id="14" dur="1" fill="hold">
                                          <p:stCondLst>
                                            <p:cond delay="0"/>
                                          </p:stCondLst>
                                        </p:cTn>
                                        <p:tgtEl>
                                          <p:spTgt spid="116740"/>
                                        </p:tgtEl>
                                        <p:attrNameLst>
                                          <p:attrName>style.visibility</p:attrName>
                                        </p:attrNameLst>
                                      </p:cBhvr>
                                      <p:to>
                                        <p:strVal val="visible"/>
                                      </p:to>
                                    </p:set>
                                    <p:anim calcmode="lin" valueType="num">
                                      <p:cBhvr additive="base">
                                        <p:cTn id="15" dur="500" fill="hold"/>
                                        <p:tgtEl>
                                          <p:spTgt spid="116740"/>
                                        </p:tgtEl>
                                        <p:attrNameLst>
                                          <p:attrName>ppt_x</p:attrName>
                                        </p:attrNameLst>
                                      </p:cBhvr>
                                      <p:tavLst>
                                        <p:tav tm="0">
                                          <p:val>
                                            <p:strVal val="#ppt_x"/>
                                          </p:val>
                                        </p:tav>
                                        <p:tav tm="100000">
                                          <p:val>
                                            <p:strVal val="#ppt_x"/>
                                          </p:val>
                                        </p:tav>
                                      </p:tavLst>
                                    </p:anim>
                                    <p:anim calcmode="lin" valueType="num">
                                      <p:cBhvr additive="base">
                                        <p:cTn id="16" dur="500" fill="hold"/>
                                        <p:tgtEl>
                                          <p:spTgt spid="116740"/>
                                        </p:tgtEl>
                                        <p:attrNameLst>
                                          <p:attrName>ppt_y</p:attrName>
                                        </p:attrNameLst>
                                      </p:cBhvr>
                                      <p:tavLst>
                                        <p:tav tm="0">
                                          <p:val>
                                            <p:strVal val="1+#ppt_h/2"/>
                                          </p:val>
                                        </p:tav>
                                        <p:tav tm="100000">
                                          <p:val>
                                            <p:strVal val="#ppt_y"/>
                                          </p:val>
                                        </p:tav>
                                      </p:tavLst>
                                    </p:anim>
                                  </p:childTnLst>
                                </p:cTn>
                              </p:par>
                            </p:childTnLst>
                          </p:cTn>
                        </p:par>
                        <p:par>
                          <p:cTn id="17" fill="hold" nodeType="afterGroup">
                            <p:stCondLst>
                              <p:cond delay="3000"/>
                            </p:stCondLst>
                            <p:childTnLst>
                              <p:par>
                                <p:cTn id="18" presetID="23" presetClass="entr" presetSubtype="16" fill="hold" grpId="0" nodeType="afterEffect">
                                  <p:stCondLst>
                                    <p:cond delay="0"/>
                                  </p:stCondLst>
                                  <p:childTnLst>
                                    <p:set>
                                      <p:cBhvr>
                                        <p:cTn id="19" dur="1" fill="hold">
                                          <p:stCondLst>
                                            <p:cond delay="0"/>
                                          </p:stCondLst>
                                        </p:cTn>
                                        <p:tgtEl>
                                          <p:spTgt spid="116744"/>
                                        </p:tgtEl>
                                        <p:attrNameLst>
                                          <p:attrName>style.visibility</p:attrName>
                                        </p:attrNameLst>
                                      </p:cBhvr>
                                      <p:to>
                                        <p:strVal val="visible"/>
                                      </p:to>
                                    </p:set>
                                    <p:anim calcmode="lin" valueType="num">
                                      <p:cBhvr>
                                        <p:cTn id="20" dur="500" fill="hold"/>
                                        <p:tgtEl>
                                          <p:spTgt spid="116744"/>
                                        </p:tgtEl>
                                        <p:attrNameLst>
                                          <p:attrName>ppt_w</p:attrName>
                                        </p:attrNameLst>
                                      </p:cBhvr>
                                      <p:tavLst>
                                        <p:tav tm="0">
                                          <p:val>
                                            <p:fltVal val="0"/>
                                          </p:val>
                                        </p:tav>
                                        <p:tav tm="100000">
                                          <p:val>
                                            <p:strVal val="#ppt_w"/>
                                          </p:val>
                                        </p:tav>
                                      </p:tavLst>
                                    </p:anim>
                                    <p:anim calcmode="lin" valueType="num">
                                      <p:cBhvr>
                                        <p:cTn id="21" dur="500" fill="hold"/>
                                        <p:tgtEl>
                                          <p:spTgt spid="116744"/>
                                        </p:tgtEl>
                                        <p:attrNameLst>
                                          <p:attrName>ppt_h</p:attrName>
                                        </p:attrNameLst>
                                      </p:cBhvr>
                                      <p:tavLst>
                                        <p:tav tm="0">
                                          <p:val>
                                            <p:fltVal val="0"/>
                                          </p:val>
                                        </p:tav>
                                        <p:tav tm="100000">
                                          <p:val>
                                            <p:strVal val="#ppt_h"/>
                                          </p:val>
                                        </p:tav>
                                      </p:tavLst>
                                    </p:anim>
                                  </p:childTnLst>
                                </p:cTn>
                              </p:par>
                            </p:childTnLst>
                          </p:cTn>
                        </p:par>
                        <p:par>
                          <p:cTn id="22" fill="hold" nodeType="afterGroup">
                            <p:stCondLst>
                              <p:cond delay="3500"/>
                            </p:stCondLst>
                            <p:childTnLst>
                              <p:par>
                                <p:cTn id="23" presetID="2" presetClass="entr" presetSubtype="4" fill="hold" grpId="0" nodeType="afterEffect">
                                  <p:stCondLst>
                                    <p:cond delay="0"/>
                                  </p:stCondLst>
                                  <p:childTnLst>
                                    <p:set>
                                      <p:cBhvr>
                                        <p:cTn id="24" dur="1" fill="hold">
                                          <p:stCondLst>
                                            <p:cond delay="0"/>
                                          </p:stCondLst>
                                        </p:cTn>
                                        <p:tgtEl>
                                          <p:spTgt spid="116741"/>
                                        </p:tgtEl>
                                        <p:attrNameLst>
                                          <p:attrName>style.visibility</p:attrName>
                                        </p:attrNameLst>
                                      </p:cBhvr>
                                      <p:to>
                                        <p:strVal val="visible"/>
                                      </p:to>
                                    </p:set>
                                    <p:anim calcmode="lin" valueType="num">
                                      <p:cBhvr additive="base">
                                        <p:cTn id="25" dur="500" fill="hold"/>
                                        <p:tgtEl>
                                          <p:spTgt spid="116741"/>
                                        </p:tgtEl>
                                        <p:attrNameLst>
                                          <p:attrName>ppt_x</p:attrName>
                                        </p:attrNameLst>
                                      </p:cBhvr>
                                      <p:tavLst>
                                        <p:tav tm="0">
                                          <p:val>
                                            <p:strVal val="#ppt_x"/>
                                          </p:val>
                                        </p:tav>
                                        <p:tav tm="100000">
                                          <p:val>
                                            <p:strVal val="#ppt_x"/>
                                          </p:val>
                                        </p:tav>
                                      </p:tavLst>
                                    </p:anim>
                                    <p:anim calcmode="lin" valueType="num">
                                      <p:cBhvr additive="base">
                                        <p:cTn id="26" dur="500" fill="hold"/>
                                        <p:tgtEl>
                                          <p:spTgt spid="116741"/>
                                        </p:tgtEl>
                                        <p:attrNameLst>
                                          <p:attrName>ppt_y</p:attrName>
                                        </p:attrNameLst>
                                      </p:cBhvr>
                                      <p:tavLst>
                                        <p:tav tm="0">
                                          <p:val>
                                            <p:strVal val="1+#ppt_h/2"/>
                                          </p:val>
                                        </p:tav>
                                        <p:tav tm="100000">
                                          <p:val>
                                            <p:strVal val="#ppt_y"/>
                                          </p:val>
                                        </p:tav>
                                      </p:tavLst>
                                    </p:anim>
                                  </p:childTnLst>
                                </p:cTn>
                              </p:par>
                            </p:childTnLst>
                          </p:cTn>
                        </p:par>
                        <p:par>
                          <p:cTn id="27" fill="hold" nodeType="afterGroup">
                            <p:stCondLst>
                              <p:cond delay="4000"/>
                            </p:stCondLst>
                            <p:childTnLst>
                              <p:par>
                                <p:cTn id="28" presetID="22" presetClass="entr" presetSubtype="8" fill="hold" nodeType="afterEffect">
                                  <p:stCondLst>
                                    <p:cond delay="0"/>
                                  </p:stCondLst>
                                  <p:childTnLst>
                                    <p:set>
                                      <p:cBhvr>
                                        <p:cTn id="29" dur="1" fill="hold">
                                          <p:stCondLst>
                                            <p:cond delay="0"/>
                                          </p:stCondLst>
                                        </p:cTn>
                                        <p:tgtEl>
                                          <p:spTgt spid="116739"/>
                                        </p:tgtEl>
                                        <p:attrNameLst>
                                          <p:attrName>style.visibility</p:attrName>
                                        </p:attrNameLst>
                                      </p:cBhvr>
                                      <p:to>
                                        <p:strVal val="visible"/>
                                      </p:to>
                                    </p:set>
                                    <p:animEffect transition="in" filter="wipe(left)">
                                      <p:cBhvr>
                                        <p:cTn id="30" dur="500"/>
                                        <p:tgtEl>
                                          <p:spTgt spid="116739"/>
                                        </p:tgtEl>
                                      </p:cBhvr>
                                    </p:animEffect>
                                  </p:childTnLst>
                                </p:cTn>
                              </p:par>
                            </p:childTnLst>
                          </p:cTn>
                        </p:par>
                        <p:par>
                          <p:cTn id="31" fill="hold" nodeType="afterGroup">
                            <p:stCondLst>
                              <p:cond delay="4500"/>
                            </p:stCondLst>
                            <p:childTnLst>
                              <p:par>
                                <p:cTn id="32" presetID="2" presetClass="entr" presetSubtype="4" fill="hold" grpId="0" nodeType="afterEffect">
                                  <p:stCondLst>
                                    <p:cond delay="0"/>
                                  </p:stCondLst>
                                  <p:childTnLst>
                                    <p:set>
                                      <p:cBhvr>
                                        <p:cTn id="33" dur="1" fill="hold">
                                          <p:stCondLst>
                                            <p:cond delay="0"/>
                                          </p:stCondLst>
                                        </p:cTn>
                                        <p:tgtEl>
                                          <p:spTgt spid="116742"/>
                                        </p:tgtEl>
                                        <p:attrNameLst>
                                          <p:attrName>style.visibility</p:attrName>
                                        </p:attrNameLst>
                                      </p:cBhvr>
                                      <p:to>
                                        <p:strVal val="visible"/>
                                      </p:to>
                                    </p:set>
                                    <p:anim calcmode="lin" valueType="num">
                                      <p:cBhvr additive="base">
                                        <p:cTn id="34" dur="500" fill="hold"/>
                                        <p:tgtEl>
                                          <p:spTgt spid="116742"/>
                                        </p:tgtEl>
                                        <p:attrNameLst>
                                          <p:attrName>ppt_x</p:attrName>
                                        </p:attrNameLst>
                                      </p:cBhvr>
                                      <p:tavLst>
                                        <p:tav tm="0">
                                          <p:val>
                                            <p:strVal val="#ppt_x"/>
                                          </p:val>
                                        </p:tav>
                                        <p:tav tm="100000">
                                          <p:val>
                                            <p:strVal val="#ppt_x"/>
                                          </p:val>
                                        </p:tav>
                                      </p:tavLst>
                                    </p:anim>
                                    <p:anim calcmode="lin" valueType="num">
                                      <p:cBhvr additive="base">
                                        <p:cTn id="35" dur="500" fill="hold"/>
                                        <p:tgtEl>
                                          <p:spTgt spid="116742"/>
                                        </p:tgtEl>
                                        <p:attrNameLst>
                                          <p:attrName>ppt_y</p:attrName>
                                        </p:attrNameLst>
                                      </p:cBhvr>
                                      <p:tavLst>
                                        <p:tav tm="0">
                                          <p:val>
                                            <p:strVal val="1+#ppt_h/2"/>
                                          </p:val>
                                        </p:tav>
                                        <p:tav tm="100000">
                                          <p:val>
                                            <p:strVal val="#ppt_y"/>
                                          </p:val>
                                        </p:tav>
                                      </p:tavLst>
                                    </p:anim>
                                  </p:childTnLst>
                                </p:cTn>
                              </p:par>
                            </p:childTnLst>
                          </p:cTn>
                        </p:par>
                        <p:par>
                          <p:cTn id="36" fill="hold" nodeType="afterGroup">
                            <p:stCondLst>
                              <p:cond delay="5000"/>
                            </p:stCondLst>
                            <p:childTnLst>
                              <p:par>
                                <p:cTn id="37" presetID="23" presetClass="entr" presetSubtype="16" fill="hold" grpId="0" nodeType="afterEffect">
                                  <p:stCondLst>
                                    <p:cond delay="0"/>
                                  </p:stCondLst>
                                  <p:childTnLst>
                                    <p:set>
                                      <p:cBhvr>
                                        <p:cTn id="38" dur="1" fill="hold">
                                          <p:stCondLst>
                                            <p:cond delay="0"/>
                                          </p:stCondLst>
                                        </p:cTn>
                                        <p:tgtEl>
                                          <p:spTgt spid="116748"/>
                                        </p:tgtEl>
                                        <p:attrNameLst>
                                          <p:attrName>style.visibility</p:attrName>
                                        </p:attrNameLst>
                                      </p:cBhvr>
                                      <p:to>
                                        <p:strVal val="visible"/>
                                      </p:to>
                                    </p:set>
                                    <p:anim calcmode="lin" valueType="num">
                                      <p:cBhvr>
                                        <p:cTn id="39" dur="500" fill="hold"/>
                                        <p:tgtEl>
                                          <p:spTgt spid="116748"/>
                                        </p:tgtEl>
                                        <p:attrNameLst>
                                          <p:attrName>ppt_w</p:attrName>
                                        </p:attrNameLst>
                                      </p:cBhvr>
                                      <p:tavLst>
                                        <p:tav tm="0">
                                          <p:val>
                                            <p:fltVal val="0"/>
                                          </p:val>
                                        </p:tav>
                                        <p:tav tm="100000">
                                          <p:val>
                                            <p:strVal val="#ppt_w"/>
                                          </p:val>
                                        </p:tav>
                                      </p:tavLst>
                                    </p:anim>
                                    <p:anim calcmode="lin" valueType="num">
                                      <p:cBhvr>
                                        <p:cTn id="40" dur="500" fill="hold"/>
                                        <p:tgtEl>
                                          <p:spTgt spid="116748"/>
                                        </p:tgtEl>
                                        <p:attrNameLst>
                                          <p:attrName>ppt_h</p:attrName>
                                        </p:attrNameLst>
                                      </p:cBhvr>
                                      <p:tavLst>
                                        <p:tav tm="0">
                                          <p:val>
                                            <p:fltVal val="0"/>
                                          </p:val>
                                        </p:tav>
                                        <p:tav tm="100000">
                                          <p:val>
                                            <p:strVal val="#ppt_h"/>
                                          </p:val>
                                        </p:tav>
                                      </p:tavLst>
                                    </p:anim>
                                  </p:childTnLst>
                                </p:cTn>
                              </p:par>
                            </p:childTnLst>
                          </p:cTn>
                        </p:par>
                        <p:par>
                          <p:cTn id="41" fill="hold" nodeType="afterGroup">
                            <p:stCondLst>
                              <p:cond delay="5500"/>
                            </p:stCondLst>
                            <p:childTnLst>
                              <p:par>
                                <p:cTn id="42" presetID="2" presetClass="entr" presetSubtype="4" fill="hold" grpId="0" nodeType="afterEffect">
                                  <p:stCondLst>
                                    <p:cond delay="0"/>
                                  </p:stCondLst>
                                  <p:childTnLst>
                                    <p:set>
                                      <p:cBhvr>
                                        <p:cTn id="43" dur="1" fill="hold">
                                          <p:stCondLst>
                                            <p:cond delay="0"/>
                                          </p:stCondLst>
                                        </p:cTn>
                                        <p:tgtEl>
                                          <p:spTgt spid="116747"/>
                                        </p:tgtEl>
                                        <p:attrNameLst>
                                          <p:attrName>style.visibility</p:attrName>
                                        </p:attrNameLst>
                                      </p:cBhvr>
                                      <p:to>
                                        <p:strVal val="visible"/>
                                      </p:to>
                                    </p:set>
                                    <p:anim calcmode="lin" valueType="num">
                                      <p:cBhvr additive="base">
                                        <p:cTn id="44" dur="500" fill="hold"/>
                                        <p:tgtEl>
                                          <p:spTgt spid="116747"/>
                                        </p:tgtEl>
                                        <p:attrNameLst>
                                          <p:attrName>ppt_x</p:attrName>
                                        </p:attrNameLst>
                                      </p:cBhvr>
                                      <p:tavLst>
                                        <p:tav tm="0">
                                          <p:val>
                                            <p:strVal val="#ppt_x"/>
                                          </p:val>
                                        </p:tav>
                                        <p:tav tm="100000">
                                          <p:val>
                                            <p:strVal val="#ppt_x"/>
                                          </p:val>
                                        </p:tav>
                                      </p:tavLst>
                                    </p:anim>
                                    <p:anim calcmode="lin" valueType="num">
                                      <p:cBhvr additive="base">
                                        <p:cTn id="45" dur="500" fill="hold"/>
                                        <p:tgtEl>
                                          <p:spTgt spid="116747"/>
                                        </p:tgtEl>
                                        <p:attrNameLst>
                                          <p:attrName>ppt_y</p:attrName>
                                        </p:attrNameLst>
                                      </p:cBhvr>
                                      <p:tavLst>
                                        <p:tav tm="0">
                                          <p:val>
                                            <p:strVal val="1+#ppt_h/2"/>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23" presetClass="entr" presetSubtype="16" fill="hold" grpId="0" nodeType="clickEffect">
                                  <p:stCondLst>
                                    <p:cond delay="0"/>
                                  </p:stCondLst>
                                  <p:childTnLst>
                                    <p:set>
                                      <p:cBhvr>
                                        <p:cTn id="49" dur="1" fill="hold">
                                          <p:stCondLst>
                                            <p:cond delay="0"/>
                                          </p:stCondLst>
                                        </p:cTn>
                                        <p:tgtEl>
                                          <p:spTgt spid="116745"/>
                                        </p:tgtEl>
                                        <p:attrNameLst>
                                          <p:attrName>style.visibility</p:attrName>
                                        </p:attrNameLst>
                                      </p:cBhvr>
                                      <p:to>
                                        <p:strVal val="visible"/>
                                      </p:to>
                                    </p:set>
                                    <p:anim calcmode="lin" valueType="num">
                                      <p:cBhvr>
                                        <p:cTn id="50" dur="500" fill="hold"/>
                                        <p:tgtEl>
                                          <p:spTgt spid="116745"/>
                                        </p:tgtEl>
                                        <p:attrNameLst>
                                          <p:attrName>ppt_w</p:attrName>
                                        </p:attrNameLst>
                                      </p:cBhvr>
                                      <p:tavLst>
                                        <p:tav tm="0">
                                          <p:val>
                                            <p:fltVal val="0"/>
                                          </p:val>
                                        </p:tav>
                                        <p:tav tm="100000">
                                          <p:val>
                                            <p:strVal val="#ppt_w"/>
                                          </p:val>
                                        </p:tav>
                                      </p:tavLst>
                                    </p:anim>
                                    <p:anim calcmode="lin" valueType="num">
                                      <p:cBhvr>
                                        <p:cTn id="51" dur="500" fill="hold"/>
                                        <p:tgtEl>
                                          <p:spTgt spid="116745"/>
                                        </p:tgtEl>
                                        <p:attrNameLst>
                                          <p:attrName>ppt_h</p:attrName>
                                        </p:attrNameLst>
                                      </p:cBhvr>
                                      <p:tavLst>
                                        <p:tav tm="0">
                                          <p:val>
                                            <p:fltVal val="0"/>
                                          </p:val>
                                        </p:tav>
                                        <p:tav tm="100000">
                                          <p:val>
                                            <p:strVal val="#ppt_h"/>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23" presetClass="entr" presetSubtype="16" fill="hold" grpId="0" nodeType="clickEffect">
                                  <p:stCondLst>
                                    <p:cond delay="0"/>
                                  </p:stCondLst>
                                  <p:childTnLst>
                                    <p:set>
                                      <p:cBhvr>
                                        <p:cTn id="55" dur="1" fill="hold">
                                          <p:stCondLst>
                                            <p:cond delay="0"/>
                                          </p:stCondLst>
                                        </p:cTn>
                                        <p:tgtEl>
                                          <p:spTgt spid="116746"/>
                                        </p:tgtEl>
                                        <p:attrNameLst>
                                          <p:attrName>style.visibility</p:attrName>
                                        </p:attrNameLst>
                                      </p:cBhvr>
                                      <p:to>
                                        <p:strVal val="visible"/>
                                      </p:to>
                                    </p:set>
                                    <p:anim calcmode="lin" valueType="num">
                                      <p:cBhvr>
                                        <p:cTn id="56" dur="500" fill="hold"/>
                                        <p:tgtEl>
                                          <p:spTgt spid="116746"/>
                                        </p:tgtEl>
                                        <p:attrNameLst>
                                          <p:attrName>ppt_w</p:attrName>
                                        </p:attrNameLst>
                                      </p:cBhvr>
                                      <p:tavLst>
                                        <p:tav tm="0">
                                          <p:val>
                                            <p:fltVal val="0"/>
                                          </p:val>
                                        </p:tav>
                                        <p:tav tm="100000">
                                          <p:val>
                                            <p:strVal val="#ppt_w"/>
                                          </p:val>
                                        </p:tav>
                                      </p:tavLst>
                                    </p:anim>
                                    <p:anim calcmode="lin" valueType="num">
                                      <p:cBhvr>
                                        <p:cTn id="57" dur="500" fill="hold"/>
                                        <p:tgtEl>
                                          <p:spTgt spid="116746"/>
                                        </p:tgtEl>
                                        <p:attrNameLst>
                                          <p:attrName>ppt_h</p:attrName>
                                        </p:attrNameLst>
                                      </p:cBhvr>
                                      <p:tavLst>
                                        <p:tav tm="0">
                                          <p:val>
                                            <p:fltVal val="0"/>
                                          </p:val>
                                        </p:tav>
                                        <p:tav tm="100000">
                                          <p:val>
                                            <p:strVal val="#ppt_h"/>
                                          </p:val>
                                        </p:tav>
                                      </p:tavLst>
                                    </p:anim>
                                  </p:childTnLst>
                                </p:cTn>
                              </p:par>
                            </p:childTnLst>
                          </p:cTn>
                        </p:par>
                        <p:par>
                          <p:cTn id="58" fill="hold" nodeType="afterGroup">
                            <p:stCondLst>
                              <p:cond delay="500"/>
                            </p:stCondLst>
                            <p:childTnLst>
                              <p:par>
                                <p:cTn id="59" presetID="35" presetClass="emph" presetSubtype="0" repeatCount="4000" fill="hold" grpId="1" nodeType="afterEffect">
                                  <p:stCondLst>
                                    <p:cond delay="500"/>
                                  </p:stCondLst>
                                  <p:childTnLst>
                                    <p:anim calcmode="discrete" valueType="str">
                                      <p:cBhvr>
                                        <p:cTn id="60" dur="1000" fill="hold"/>
                                        <p:tgtEl>
                                          <p:spTgt spid="116746"/>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8" grpId="0" animBg="1"/>
      <p:bldP spid="116740" grpId="0"/>
      <p:bldP spid="116741" grpId="0"/>
      <p:bldP spid="116742" grpId="0"/>
      <p:bldP spid="116743" grpId="0" animBg="1"/>
      <p:bldP spid="116744" grpId="0"/>
      <p:bldP spid="116745" grpId="0" animBg="1"/>
      <p:bldP spid="116746" grpId="0" animBg="1"/>
      <p:bldP spid="116746" grpId="1" animBg="1"/>
      <p:bldP spid="116747" grpId="0"/>
      <p:bldP spid="116748"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ChangeArrowheads="1"/>
          </p:cNvSpPr>
          <p:nvPr/>
        </p:nvSpPr>
        <p:spPr bwMode="auto">
          <a:xfrm>
            <a:off x="1728788" y="1557338"/>
            <a:ext cx="5686425" cy="792162"/>
          </a:xfrm>
          <a:prstGeom prst="rect">
            <a:avLst/>
          </a:prstGeom>
          <a:solidFill>
            <a:srgbClr val="FFEAD5"/>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7763" name="Line 3"/>
          <p:cNvSpPr>
            <a:spLocks noChangeShapeType="1"/>
          </p:cNvSpPr>
          <p:nvPr/>
        </p:nvSpPr>
        <p:spPr bwMode="auto">
          <a:xfrm flipV="1">
            <a:off x="4427538" y="1989138"/>
            <a:ext cx="928687" cy="0"/>
          </a:xfrm>
          <a:prstGeom prst="line">
            <a:avLst/>
          </a:prstGeom>
          <a:noFill/>
          <a:ln w="28575">
            <a:solidFill>
              <a:srgbClr val="CC00CC"/>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17764" name="Text Box 4"/>
          <p:cNvSpPr txBox="1">
            <a:spLocks noChangeArrowheads="1"/>
          </p:cNvSpPr>
          <p:nvPr/>
        </p:nvSpPr>
        <p:spPr bwMode="auto">
          <a:xfrm>
            <a:off x="2344738" y="1766888"/>
            <a:ext cx="4333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CC3300"/>
                </a:solidFill>
                <a:cs typeface="+mn-cs"/>
              </a:rPr>
              <a:t>N</a:t>
            </a:r>
            <a:r>
              <a:rPr lang="eu-ES" b="1" baseline="-25000">
                <a:solidFill>
                  <a:srgbClr val="CC3300"/>
                </a:solidFill>
                <a:cs typeface="+mn-cs"/>
              </a:rPr>
              <a:t>2</a:t>
            </a:r>
            <a:endParaRPr lang="eu-ES" b="1">
              <a:solidFill>
                <a:srgbClr val="CC3300"/>
              </a:solidFill>
              <a:cs typeface="+mn-cs"/>
            </a:endParaRPr>
          </a:p>
        </p:txBody>
      </p:sp>
      <p:sp>
        <p:nvSpPr>
          <p:cNvPr id="117765" name="Text Box 5"/>
          <p:cNvSpPr txBox="1">
            <a:spLocks noChangeArrowheads="1"/>
          </p:cNvSpPr>
          <p:nvPr/>
        </p:nvSpPr>
        <p:spPr bwMode="auto">
          <a:xfrm>
            <a:off x="3563938" y="1766888"/>
            <a:ext cx="4460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CC3300"/>
                </a:solidFill>
                <a:cs typeface="+mn-cs"/>
              </a:rPr>
              <a:t>O</a:t>
            </a:r>
            <a:r>
              <a:rPr lang="eu-ES" b="1" baseline="-25000">
                <a:solidFill>
                  <a:srgbClr val="CC3300"/>
                </a:solidFill>
                <a:cs typeface="+mn-cs"/>
              </a:rPr>
              <a:t>2</a:t>
            </a:r>
            <a:endParaRPr lang="eu-ES" b="1">
              <a:solidFill>
                <a:srgbClr val="CC3300"/>
              </a:solidFill>
              <a:cs typeface="+mn-cs"/>
            </a:endParaRPr>
          </a:p>
        </p:txBody>
      </p:sp>
      <p:sp>
        <p:nvSpPr>
          <p:cNvPr id="117766" name="Text Box 6"/>
          <p:cNvSpPr txBox="1">
            <a:spLocks noChangeArrowheads="1"/>
          </p:cNvSpPr>
          <p:nvPr/>
        </p:nvSpPr>
        <p:spPr bwMode="auto">
          <a:xfrm>
            <a:off x="6011863" y="1766888"/>
            <a:ext cx="6953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008000"/>
                </a:solidFill>
                <a:cs typeface="+mn-cs"/>
              </a:rPr>
              <a:t>N</a:t>
            </a:r>
            <a:r>
              <a:rPr lang="eu-ES" b="1" baseline="-25000">
                <a:solidFill>
                  <a:srgbClr val="008000"/>
                </a:solidFill>
                <a:cs typeface="+mn-cs"/>
              </a:rPr>
              <a:t>2</a:t>
            </a:r>
            <a:r>
              <a:rPr lang="eu-ES" b="1">
                <a:solidFill>
                  <a:srgbClr val="008000"/>
                </a:solidFill>
                <a:cs typeface="+mn-cs"/>
              </a:rPr>
              <a:t>O</a:t>
            </a:r>
            <a:r>
              <a:rPr lang="eu-ES" b="1" baseline="-25000">
                <a:solidFill>
                  <a:srgbClr val="008000"/>
                </a:solidFill>
                <a:cs typeface="+mn-cs"/>
              </a:rPr>
              <a:t>5</a:t>
            </a:r>
            <a:endParaRPr lang="eu-ES" b="1">
              <a:solidFill>
                <a:srgbClr val="008000"/>
              </a:solidFill>
              <a:cs typeface="+mn-cs"/>
            </a:endParaRPr>
          </a:p>
        </p:txBody>
      </p:sp>
      <p:sp>
        <p:nvSpPr>
          <p:cNvPr id="117767" name="Text Box 7"/>
          <p:cNvSpPr txBox="1">
            <a:spLocks noChangeArrowheads="1"/>
          </p:cNvSpPr>
          <p:nvPr/>
        </p:nvSpPr>
        <p:spPr bwMode="auto">
          <a:xfrm>
            <a:off x="2143125" y="490538"/>
            <a:ext cx="4006850" cy="34607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600">
                <a:solidFill>
                  <a:schemeClr val="tx2"/>
                </a:solidFill>
                <a:cs typeface="+mn-cs"/>
              </a:rPr>
              <a:t>Zuzena al da ondorengo ekuazio kimikoa?</a:t>
            </a:r>
          </a:p>
        </p:txBody>
      </p:sp>
      <p:sp>
        <p:nvSpPr>
          <p:cNvPr id="117768" name="Text Box 8"/>
          <p:cNvSpPr txBox="1">
            <a:spLocks noChangeArrowheads="1"/>
          </p:cNvSpPr>
          <p:nvPr/>
        </p:nvSpPr>
        <p:spPr bwMode="auto">
          <a:xfrm>
            <a:off x="2900363" y="176688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CC3300"/>
                </a:solidFill>
                <a:cs typeface="+mn-cs"/>
              </a:rPr>
              <a:t>+</a:t>
            </a:r>
          </a:p>
        </p:txBody>
      </p:sp>
      <p:sp>
        <p:nvSpPr>
          <p:cNvPr id="117769" name="Text Box 9"/>
          <p:cNvSpPr txBox="1">
            <a:spLocks noChangeArrowheads="1"/>
          </p:cNvSpPr>
          <p:nvPr/>
        </p:nvSpPr>
        <p:spPr bwMode="auto">
          <a:xfrm>
            <a:off x="1943100" y="3573463"/>
            <a:ext cx="5256213" cy="59055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a:cs typeface="+mn-cs"/>
              </a:rPr>
              <a:t>Erreaktiboetan eta produktuetan atomo mota berdinak daude</a:t>
            </a:r>
          </a:p>
        </p:txBody>
      </p:sp>
      <p:sp>
        <p:nvSpPr>
          <p:cNvPr id="117770" name="Text Box 10"/>
          <p:cNvSpPr txBox="1">
            <a:spLocks noChangeArrowheads="1"/>
          </p:cNvSpPr>
          <p:nvPr/>
        </p:nvSpPr>
        <p:spPr bwMode="auto">
          <a:xfrm>
            <a:off x="2195513" y="5805488"/>
            <a:ext cx="4857750" cy="59055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b="1">
                <a:solidFill>
                  <a:srgbClr val="FF3300"/>
                </a:solidFill>
                <a:cs typeface="+mn-cs"/>
              </a:rPr>
              <a:t>Baina ez dago atomo kopuru berdina, beraz zuzena izan dadin doitu behar dugu!</a:t>
            </a:r>
          </a:p>
        </p:txBody>
      </p:sp>
      <p:sp>
        <p:nvSpPr>
          <p:cNvPr id="117771" name="Text Box 11"/>
          <p:cNvSpPr txBox="1">
            <a:spLocks noChangeArrowheads="1"/>
          </p:cNvSpPr>
          <p:nvPr/>
        </p:nvSpPr>
        <p:spPr bwMode="auto">
          <a:xfrm>
            <a:off x="2124075" y="176688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CC3300"/>
                </a:solidFill>
                <a:cs typeface="+mn-cs"/>
              </a:rPr>
              <a:t>2</a:t>
            </a:r>
          </a:p>
        </p:txBody>
      </p:sp>
      <p:sp>
        <p:nvSpPr>
          <p:cNvPr id="117772" name="Text Box 12"/>
          <p:cNvSpPr txBox="1">
            <a:spLocks noChangeArrowheads="1"/>
          </p:cNvSpPr>
          <p:nvPr/>
        </p:nvSpPr>
        <p:spPr bwMode="auto">
          <a:xfrm>
            <a:off x="3355975" y="176688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CC3300"/>
                </a:solidFill>
                <a:cs typeface="+mn-cs"/>
              </a:rPr>
              <a:t>5</a:t>
            </a:r>
          </a:p>
        </p:txBody>
      </p:sp>
      <p:sp>
        <p:nvSpPr>
          <p:cNvPr id="117773" name="Text Box 13"/>
          <p:cNvSpPr txBox="1">
            <a:spLocks noChangeArrowheads="1"/>
          </p:cNvSpPr>
          <p:nvPr/>
        </p:nvSpPr>
        <p:spPr bwMode="auto">
          <a:xfrm>
            <a:off x="5795963" y="176688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008000"/>
                </a:solidFill>
                <a:cs typeface="+mn-cs"/>
              </a:rPr>
              <a:t>2</a:t>
            </a:r>
          </a:p>
        </p:txBody>
      </p:sp>
      <p:sp>
        <p:nvSpPr>
          <p:cNvPr id="117774" name="Text Box 14"/>
          <p:cNvSpPr txBox="1">
            <a:spLocks noChangeArrowheads="1"/>
          </p:cNvSpPr>
          <p:nvPr/>
        </p:nvSpPr>
        <p:spPr bwMode="auto">
          <a:xfrm>
            <a:off x="2898775" y="2636838"/>
            <a:ext cx="4356100" cy="87788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700" b="1">
                <a:solidFill>
                  <a:srgbClr val="333399"/>
                </a:solidFill>
                <a:cs typeface="+mn-cs"/>
              </a:rPr>
              <a:t>Oxígeno atomo kopuru berdina izateko</a:t>
            </a:r>
            <a:r>
              <a:rPr lang="eu-ES" sz="1600">
                <a:cs typeface="+mn-cs"/>
              </a:rPr>
              <a:t>, </a:t>
            </a:r>
            <a:r>
              <a:rPr lang="eu-ES" sz="1700" b="1">
                <a:solidFill>
                  <a:srgbClr val="CC3300"/>
                </a:solidFill>
                <a:cs typeface="+mn-cs"/>
              </a:rPr>
              <a:t>5 molekula dioxigeno</a:t>
            </a:r>
            <a:r>
              <a:rPr lang="eu-ES" sz="1600">
                <a:cs typeface="+mn-cs"/>
              </a:rPr>
              <a:t> eta </a:t>
            </a:r>
          </a:p>
          <a:p>
            <a:pPr algn="ctr">
              <a:defRPr/>
            </a:pPr>
            <a:r>
              <a:rPr lang="eu-ES" sz="1700" b="1">
                <a:solidFill>
                  <a:srgbClr val="008000"/>
                </a:solidFill>
                <a:cs typeface="+mn-cs"/>
              </a:rPr>
              <a:t>2 dinitrogeno pentoxido ipiniko ditugu</a:t>
            </a:r>
            <a:r>
              <a:rPr lang="eu-ES" sz="1700">
                <a:cs typeface="+mn-cs"/>
              </a:rPr>
              <a:t>.</a:t>
            </a:r>
          </a:p>
        </p:txBody>
      </p:sp>
      <p:sp>
        <p:nvSpPr>
          <p:cNvPr id="117775" name="Text Box 15"/>
          <p:cNvSpPr txBox="1">
            <a:spLocks noChangeArrowheads="1"/>
          </p:cNvSpPr>
          <p:nvPr/>
        </p:nvSpPr>
        <p:spPr bwMode="auto">
          <a:xfrm>
            <a:off x="384175" y="2636838"/>
            <a:ext cx="4054475" cy="6048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700" b="1">
                <a:solidFill>
                  <a:srgbClr val="990099"/>
                </a:solidFill>
                <a:cs typeface="+mn-cs"/>
              </a:rPr>
              <a:t>Nitrogeno atomo gutxiago daude</a:t>
            </a:r>
            <a:r>
              <a:rPr lang="eu-ES" sz="1600">
                <a:cs typeface="+mn-cs"/>
              </a:rPr>
              <a:t>, bi molekula dinitrogeno ipiniko ditugu.</a:t>
            </a:r>
          </a:p>
        </p:txBody>
      </p:sp>
      <p:sp>
        <p:nvSpPr>
          <p:cNvPr id="117776" name="Text Box 16"/>
          <p:cNvSpPr txBox="1">
            <a:spLocks noChangeArrowheads="1"/>
          </p:cNvSpPr>
          <p:nvPr/>
        </p:nvSpPr>
        <p:spPr bwMode="auto">
          <a:xfrm>
            <a:off x="3419475" y="5013325"/>
            <a:ext cx="2232025" cy="346075"/>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b="1">
                <a:solidFill>
                  <a:srgbClr val="FF3300"/>
                </a:solidFill>
                <a:cs typeface="+mn-cs"/>
              </a:rPr>
              <a:t>Ez dago doituta!</a:t>
            </a:r>
          </a:p>
        </p:txBody>
      </p:sp>
      <p:sp>
        <p:nvSpPr>
          <p:cNvPr id="117777" name="Text Box 17"/>
          <p:cNvSpPr txBox="1">
            <a:spLocks noChangeArrowheads="1"/>
          </p:cNvSpPr>
          <p:nvPr/>
        </p:nvSpPr>
        <p:spPr bwMode="auto">
          <a:xfrm>
            <a:off x="3743325" y="5013325"/>
            <a:ext cx="1655763" cy="346075"/>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b="1">
                <a:solidFill>
                  <a:srgbClr val="333399"/>
                </a:solidFill>
                <a:cs typeface="+mn-cs"/>
              </a:rPr>
              <a:t>Doituta!</a:t>
            </a:r>
          </a:p>
        </p:txBody>
      </p:sp>
      <p:pic>
        <p:nvPicPr>
          <p:cNvPr id="20"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2263" y="-15337"/>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9306"/>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5337"/>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88281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17767"/>
                                        </p:tgtEl>
                                        <p:attrNameLst>
                                          <p:attrName>style.visibility</p:attrName>
                                        </p:attrNameLst>
                                      </p:cBhvr>
                                      <p:to>
                                        <p:strVal val="visible"/>
                                      </p:to>
                                    </p:set>
                                    <p:animEffect transition="in" filter="wipe(up)">
                                      <p:cBhvr>
                                        <p:cTn id="7" dur="500"/>
                                        <p:tgtEl>
                                          <p:spTgt spid="117767"/>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7762"/>
                                        </p:tgtEl>
                                        <p:attrNameLst>
                                          <p:attrName>style.visibility</p:attrName>
                                        </p:attrNameLst>
                                      </p:cBhvr>
                                      <p:to>
                                        <p:strVal val="visible"/>
                                      </p:to>
                                    </p:set>
                                    <p:animEffect transition="in" filter="fade">
                                      <p:cBhvr>
                                        <p:cTn id="11" dur="2000"/>
                                        <p:tgtEl>
                                          <p:spTgt spid="117762"/>
                                        </p:tgtEl>
                                      </p:cBhvr>
                                    </p:animEffect>
                                  </p:childTnLst>
                                </p:cTn>
                              </p:par>
                            </p:childTnLst>
                          </p:cTn>
                        </p:par>
                        <p:par>
                          <p:cTn id="12" fill="hold" nodeType="afterGroup">
                            <p:stCondLst>
                              <p:cond delay="2500"/>
                            </p:stCondLst>
                            <p:childTnLst>
                              <p:par>
                                <p:cTn id="13" presetID="2" presetClass="entr" presetSubtype="4" fill="hold" grpId="0" nodeType="afterEffect">
                                  <p:stCondLst>
                                    <p:cond delay="0"/>
                                  </p:stCondLst>
                                  <p:childTnLst>
                                    <p:set>
                                      <p:cBhvr>
                                        <p:cTn id="14" dur="1" fill="hold">
                                          <p:stCondLst>
                                            <p:cond delay="0"/>
                                          </p:stCondLst>
                                        </p:cTn>
                                        <p:tgtEl>
                                          <p:spTgt spid="117764"/>
                                        </p:tgtEl>
                                        <p:attrNameLst>
                                          <p:attrName>style.visibility</p:attrName>
                                        </p:attrNameLst>
                                      </p:cBhvr>
                                      <p:to>
                                        <p:strVal val="visible"/>
                                      </p:to>
                                    </p:set>
                                    <p:anim calcmode="lin" valueType="num">
                                      <p:cBhvr additive="base">
                                        <p:cTn id="15" dur="500" fill="hold"/>
                                        <p:tgtEl>
                                          <p:spTgt spid="117764"/>
                                        </p:tgtEl>
                                        <p:attrNameLst>
                                          <p:attrName>ppt_x</p:attrName>
                                        </p:attrNameLst>
                                      </p:cBhvr>
                                      <p:tavLst>
                                        <p:tav tm="0">
                                          <p:val>
                                            <p:strVal val="#ppt_x"/>
                                          </p:val>
                                        </p:tav>
                                        <p:tav tm="100000">
                                          <p:val>
                                            <p:strVal val="#ppt_x"/>
                                          </p:val>
                                        </p:tav>
                                      </p:tavLst>
                                    </p:anim>
                                    <p:anim calcmode="lin" valueType="num">
                                      <p:cBhvr additive="base">
                                        <p:cTn id="16" dur="500" fill="hold"/>
                                        <p:tgtEl>
                                          <p:spTgt spid="117764"/>
                                        </p:tgtEl>
                                        <p:attrNameLst>
                                          <p:attrName>ppt_y</p:attrName>
                                        </p:attrNameLst>
                                      </p:cBhvr>
                                      <p:tavLst>
                                        <p:tav tm="0">
                                          <p:val>
                                            <p:strVal val="1+#ppt_h/2"/>
                                          </p:val>
                                        </p:tav>
                                        <p:tav tm="100000">
                                          <p:val>
                                            <p:strVal val="#ppt_y"/>
                                          </p:val>
                                        </p:tav>
                                      </p:tavLst>
                                    </p:anim>
                                  </p:childTnLst>
                                </p:cTn>
                              </p:par>
                            </p:childTnLst>
                          </p:cTn>
                        </p:par>
                        <p:par>
                          <p:cTn id="17" fill="hold" nodeType="afterGroup">
                            <p:stCondLst>
                              <p:cond delay="3000"/>
                            </p:stCondLst>
                            <p:childTnLst>
                              <p:par>
                                <p:cTn id="18" presetID="23" presetClass="entr" presetSubtype="16" fill="hold" grpId="0" nodeType="afterEffect">
                                  <p:stCondLst>
                                    <p:cond delay="0"/>
                                  </p:stCondLst>
                                  <p:childTnLst>
                                    <p:set>
                                      <p:cBhvr>
                                        <p:cTn id="19" dur="1" fill="hold">
                                          <p:stCondLst>
                                            <p:cond delay="0"/>
                                          </p:stCondLst>
                                        </p:cTn>
                                        <p:tgtEl>
                                          <p:spTgt spid="117768"/>
                                        </p:tgtEl>
                                        <p:attrNameLst>
                                          <p:attrName>style.visibility</p:attrName>
                                        </p:attrNameLst>
                                      </p:cBhvr>
                                      <p:to>
                                        <p:strVal val="visible"/>
                                      </p:to>
                                    </p:set>
                                    <p:anim calcmode="lin" valueType="num">
                                      <p:cBhvr>
                                        <p:cTn id="20" dur="500" fill="hold"/>
                                        <p:tgtEl>
                                          <p:spTgt spid="117768"/>
                                        </p:tgtEl>
                                        <p:attrNameLst>
                                          <p:attrName>ppt_w</p:attrName>
                                        </p:attrNameLst>
                                      </p:cBhvr>
                                      <p:tavLst>
                                        <p:tav tm="0">
                                          <p:val>
                                            <p:fltVal val="0"/>
                                          </p:val>
                                        </p:tav>
                                        <p:tav tm="100000">
                                          <p:val>
                                            <p:strVal val="#ppt_w"/>
                                          </p:val>
                                        </p:tav>
                                      </p:tavLst>
                                    </p:anim>
                                    <p:anim calcmode="lin" valueType="num">
                                      <p:cBhvr>
                                        <p:cTn id="21" dur="500" fill="hold"/>
                                        <p:tgtEl>
                                          <p:spTgt spid="117768"/>
                                        </p:tgtEl>
                                        <p:attrNameLst>
                                          <p:attrName>ppt_h</p:attrName>
                                        </p:attrNameLst>
                                      </p:cBhvr>
                                      <p:tavLst>
                                        <p:tav tm="0">
                                          <p:val>
                                            <p:fltVal val="0"/>
                                          </p:val>
                                        </p:tav>
                                        <p:tav tm="100000">
                                          <p:val>
                                            <p:strVal val="#ppt_h"/>
                                          </p:val>
                                        </p:tav>
                                      </p:tavLst>
                                    </p:anim>
                                  </p:childTnLst>
                                </p:cTn>
                              </p:par>
                            </p:childTnLst>
                          </p:cTn>
                        </p:par>
                        <p:par>
                          <p:cTn id="22" fill="hold" nodeType="afterGroup">
                            <p:stCondLst>
                              <p:cond delay="3500"/>
                            </p:stCondLst>
                            <p:childTnLst>
                              <p:par>
                                <p:cTn id="23" presetID="2" presetClass="entr" presetSubtype="4" fill="hold" grpId="0" nodeType="afterEffect">
                                  <p:stCondLst>
                                    <p:cond delay="0"/>
                                  </p:stCondLst>
                                  <p:childTnLst>
                                    <p:set>
                                      <p:cBhvr>
                                        <p:cTn id="24" dur="1" fill="hold">
                                          <p:stCondLst>
                                            <p:cond delay="0"/>
                                          </p:stCondLst>
                                        </p:cTn>
                                        <p:tgtEl>
                                          <p:spTgt spid="117765"/>
                                        </p:tgtEl>
                                        <p:attrNameLst>
                                          <p:attrName>style.visibility</p:attrName>
                                        </p:attrNameLst>
                                      </p:cBhvr>
                                      <p:to>
                                        <p:strVal val="visible"/>
                                      </p:to>
                                    </p:set>
                                    <p:anim calcmode="lin" valueType="num">
                                      <p:cBhvr additive="base">
                                        <p:cTn id="25" dur="500" fill="hold"/>
                                        <p:tgtEl>
                                          <p:spTgt spid="117765"/>
                                        </p:tgtEl>
                                        <p:attrNameLst>
                                          <p:attrName>ppt_x</p:attrName>
                                        </p:attrNameLst>
                                      </p:cBhvr>
                                      <p:tavLst>
                                        <p:tav tm="0">
                                          <p:val>
                                            <p:strVal val="#ppt_x"/>
                                          </p:val>
                                        </p:tav>
                                        <p:tav tm="100000">
                                          <p:val>
                                            <p:strVal val="#ppt_x"/>
                                          </p:val>
                                        </p:tav>
                                      </p:tavLst>
                                    </p:anim>
                                    <p:anim calcmode="lin" valueType="num">
                                      <p:cBhvr additive="base">
                                        <p:cTn id="26" dur="500" fill="hold"/>
                                        <p:tgtEl>
                                          <p:spTgt spid="117765"/>
                                        </p:tgtEl>
                                        <p:attrNameLst>
                                          <p:attrName>ppt_y</p:attrName>
                                        </p:attrNameLst>
                                      </p:cBhvr>
                                      <p:tavLst>
                                        <p:tav tm="0">
                                          <p:val>
                                            <p:strVal val="1+#ppt_h/2"/>
                                          </p:val>
                                        </p:tav>
                                        <p:tav tm="100000">
                                          <p:val>
                                            <p:strVal val="#ppt_y"/>
                                          </p:val>
                                        </p:tav>
                                      </p:tavLst>
                                    </p:anim>
                                  </p:childTnLst>
                                </p:cTn>
                              </p:par>
                            </p:childTnLst>
                          </p:cTn>
                        </p:par>
                        <p:par>
                          <p:cTn id="27" fill="hold" nodeType="afterGroup">
                            <p:stCondLst>
                              <p:cond delay="4000"/>
                            </p:stCondLst>
                            <p:childTnLst>
                              <p:par>
                                <p:cTn id="28" presetID="22" presetClass="entr" presetSubtype="8" fill="hold" nodeType="afterEffect">
                                  <p:stCondLst>
                                    <p:cond delay="0"/>
                                  </p:stCondLst>
                                  <p:childTnLst>
                                    <p:set>
                                      <p:cBhvr>
                                        <p:cTn id="29" dur="1" fill="hold">
                                          <p:stCondLst>
                                            <p:cond delay="0"/>
                                          </p:stCondLst>
                                        </p:cTn>
                                        <p:tgtEl>
                                          <p:spTgt spid="117763"/>
                                        </p:tgtEl>
                                        <p:attrNameLst>
                                          <p:attrName>style.visibility</p:attrName>
                                        </p:attrNameLst>
                                      </p:cBhvr>
                                      <p:to>
                                        <p:strVal val="visible"/>
                                      </p:to>
                                    </p:set>
                                    <p:animEffect transition="in" filter="wipe(left)">
                                      <p:cBhvr>
                                        <p:cTn id="30" dur="500"/>
                                        <p:tgtEl>
                                          <p:spTgt spid="117763"/>
                                        </p:tgtEl>
                                      </p:cBhvr>
                                    </p:animEffect>
                                  </p:childTnLst>
                                </p:cTn>
                              </p:par>
                            </p:childTnLst>
                          </p:cTn>
                        </p:par>
                        <p:par>
                          <p:cTn id="31" fill="hold" nodeType="afterGroup">
                            <p:stCondLst>
                              <p:cond delay="4500"/>
                            </p:stCondLst>
                            <p:childTnLst>
                              <p:par>
                                <p:cTn id="32" presetID="2" presetClass="entr" presetSubtype="4" fill="hold" grpId="0" nodeType="afterEffect">
                                  <p:stCondLst>
                                    <p:cond delay="0"/>
                                  </p:stCondLst>
                                  <p:childTnLst>
                                    <p:set>
                                      <p:cBhvr>
                                        <p:cTn id="33" dur="1" fill="hold">
                                          <p:stCondLst>
                                            <p:cond delay="0"/>
                                          </p:stCondLst>
                                        </p:cTn>
                                        <p:tgtEl>
                                          <p:spTgt spid="117766"/>
                                        </p:tgtEl>
                                        <p:attrNameLst>
                                          <p:attrName>style.visibility</p:attrName>
                                        </p:attrNameLst>
                                      </p:cBhvr>
                                      <p:to>
                                        <p:strVal val="visible"/>
                                      </p:to>
                                    </p:set>
                                    <p:anim calcmode="lin" valueType="num">
                                      <p:cBhvr additive="base">
                                        <p:cTn id="34" dur="500" fill="hold"/>
                                        <p:tgtEl>
                                          <p:spTgt spid="117766"/>
                                        </p:tgtEl>
                                        <p:attrNameLst>
                                          <p:attrName>ppt_x</p:attrName>
                                        </p:attrNameLst>
                                      </p:cBhvr>
                                      <p:tavLst>
                                        <p:tav tm="0">
                                          <p:val>
                                            <p:strVal val="#ppt_x"/>
                                          </p:val>
                                        </p:tav>
                                        <p:tav tm="100000">
                                          <p:val>
                                            <p:strVal val="#ppt_x"/>
                                          </p:val>
                                        </p:tav>
                                      </p:tavLst>
                                    </p:anim>
                                    <p:anim calcmode="lin" valueType="num">
                                      <p:cBhvr additive="base">
                                        <p:cTn id="35" dur="500" fill="hold"/>
                                        <p:tgtEl>
                                          <p:spTgt spid="117766"/>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3" presetClass="entr" presetSubtype="16" fill="hold" grpId="0" nodeType="clickEffect">
                                  <p:stCondLst>
                                    <p:cond delay="0"/>
                                  </p:stCondLst>
                                  <p:childTnLst>
                                    <p:set>
                                      <p:cBhvr>
                                        <p:cTn id="39" dur="1" fill="hold">
                                          <p:stCondLst>
                                            <p:cond delay="0"/>
                                          </p:stCondLst>
                                        </p:cTn>
                                        <p:tgtEl>
                                          <p:spTgt spid="117769"/>
                                        </p:tgtEl>
                                        <p:attrNameLst>
                                          <p:attrName>style.visibility</p:attrName>
                                        </p:attrNameLst>
                                      </p:cBhvr>
                                      <p:to>
                                        <p:strVal val="visible"/>
                                      </p:to>
                                    </p:set>
                                    <p:anim calcmode="lin" valueType="num">
                                      <p:cBhvr>
                                        <p:cTn id="40" dur="500" fill="hold"/>
                                        <p:tgtEl>
                                          <p:spTgt spid="117769"/>
                                        </p:tgtEl>
                                        <p:attrNameLst>
                                          <p:attrName>ppt_w</p:attrName>
                                        </p:attrNameLst>
                                      </p:cBhvr>
                                      <p:tavLst>
                                        <p:tav tm="0">
                                          <p:val>
                                            <p:fltVal val="0"/>
                                          </p:val>
                                        </p:tav>
                                        <p:tav tm="100000">
                                          <p:val>
                                            <p:strVal val="#ppt_w"/>
                                          </p:val>
                                        </p:tav>
                                      </p:tavLst>
                                    </p:anim>
                                    <p:anim calcmode="lin" valueType="num">
                                      <p:cBhvr>
                                        <p:cTn id="41" dur="500" fill="hold"/>
                                        <p:tgtEl>
                                          <p:spTgt spid="117769"/>
                                        </p:tgtEl>
                                        <p:attrNameLst>
                                          <p:attrName>ppt_h</p:attrName>
                                        </p:attrNameLst>
                                      </p:cBhvr>
                                      <p:tavLst>
                                        <p:tav tm="0">
                                          <p:val>
                                            <p:fltVal val="0"/>
                                          </p:val>
                                        </p:tav>
                                        <p:tav tm="100000">
                                          <p:val>
                                            <p:strVal val="#ppt_h"/>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3" presetClass="entr" presetSubtype="16" fill="hold" grpId="0" nodeType="clickEffect">
                                  <p:stCondLst>
                                    <p:cond delay="0"/>
                                  </p:stCondLst>
                                  <p:childTnLst>
                                    <p:set>
                                      <p:cBhvr>
                                        <p:cTn id="45" dur="1" fill="hold">
                                          <p:stCondLst>
                                            <p:cond delay="0"/>
                                          </p:stCondLst>
                                        </p:cTn>
                                        <p:tgtEl>
                                          <p:spTgt spid="117770"/>
                                        </p:tgtEl>
                                        <p:attrNameLst>
                                          <p:attrName>style.visibility</p:attrName>
                                        </p:attrNameLst>
                                      </p:cBhvr>
                                      <p:to>
                                        <p:strVal val="visible"/>
                                      </p:to>
                                    </p:set>
                                    <p:anim calcmode="lin" valueType="num">
                                      <p:cBhvr>
                                        <p:cTn id="46" dur="500" fill="hold"/>
                                        <p:tgtEl>
                                          <p:spTgt spid="117770"/>
                                        </p:tgtEl>
                                        <p:attrNameLst>
                                          <p:attrName>ppt_w</p:attrName>
                                        </p:attrNameLst>
                                      </p:cBhvr>
                                      <p:tavLst>
                                        <p:tav tm="0">
                                          <p:val>
                                            <p:fltVal val="0"/>
                                          </p:val>
                                        </p:tav>
                                        <p:tav tm="100000">
                                          <p:val>
                                            <p:strVal val="#ppt_w"/>
                                          </p:val>
                                        </p:tav>
                                      </p:tavLst>
                                    </p:anim>
                                    <p:anim calcmode="lin" valueType="num">
                                      <p:cBhvr>
                                        <p:cTn id="47" dur="500" fill="hold"/>
                                        <p:tgtEl>
                                          <p:spTgt spid="117770"/>
                                        </p:tgtEl>
                                        <p:attrNameLst>
                                          <p:attrName>ppt_h</p:attrName>
                                        </p:attrNameLst>
                                      </p:cBhvr>
                                      <p:tavLst>
                                        <p:tav tm="0">
                                          <p:val>
                                            <p:fltVal val="0"/>
                                          </p:val>
                                        </p:tav>
                                        <p:tav tm="100000">
                                          <p:val>
                                            <p:strVal val="#ppt_h"/>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xit" presetSubtype="0" fill="hold" grpId="1" nodeType="clickEffect">
                                  <p:stCondLst>
                                    <p:cond delay="0"/>
                                  </p:stCondLst>
                                  <p:childTnLst>
                                    <p:animEffect transition="out" filter="fade">
                                      <p:cBhvr>
                                        <p:cTn id="51" dur="2000"/>
                                        <p:tgtEl>
                                          <p:spTgt spid="117769"/>
                                        </p:tgtEl>
                                      </p:cBhvr>
                                    </p:animEffect>
                                    <p:set>
                                      <p:cBhvr>
                                        <p:cTn id="52" dur="1" fill="hold">
                                          <p:stCondLst>
                                            <p:cond delay="1999"/>
                                          </p:stCondLst>
                                        </p:cTn>
                                        <p:tgtEl>
                                          <p:spTgt spid="117769"/>
                                        </p:tgtEl>
                                        <p:attrNameLst>
                                          <p:attrName>style.visibility</p:attrName>
                                        </p:attrNameLst>
                                      </p:cBhvr>
                                      <p:to>
                                        <p:strVal val="hidden"/>
                                      </p:to>
                                    </p:set>
                                  </p:childTnLst>
                                </p:cTn>
                              </p:par>
                              <p:par>
                                <p:cTn id="53" presetID="10" presetClass="exit" presetSubtype="0" fill="hold" grpId="1" nodeType="withEffect">
                                  <p:stCondLst>
                                    <p:cond delay="0"/>
                                  </p:stCondLst>
                                  <p:childTnLst>
                                    <p:animEffect transition="out" filter="fade">
                                      <p:cBhvr>
                                        <p:cTn id="54" dur="2000"/>
                                        <p:tgtEl>
                                          <p:spTgt spid="117770"/>
                                        </p:tgtEl>
                                      </p:cBhvr>
                                    </p:animEffect>
                                    <p:set>
                                      <p:cBhvr>
                                        <p:cTn id="55" dur="1" fill="hold">
                                          <p:stCondLst>
                                            <p:cond delay="1999"/>
                                          </p:stCondLst>
                                        </p:cTn>
                                        <p:tgtEl>
                                          <p:spTgt spid="117770"/>
                                        </p:tgtEl>
                                        <p:attrNameLst>
                                          <p:attrName>style.visibility</p:attrName>
                                        </p:attrNameLst>
                                      </p:cBhvr>
                                      <p:to>
                                        <p:strVal val="hidden"/>
                                      </p:to>
                                    </p:set>
                                  </p:childTnLst>
                                </p:cTn>
                              </p:par>
                            </p:childTnLst>
                          </p:cTn>
                        </p:par>
                        <p:par>
                          <p:cTn id="56" fill="hold" nodeType="afterGroup">
                            <p:stCondLst>
                              <p:cond delay="2000"/>
                            </p:stCondLst>
                            <p:childTnLst>
                              <p:par>
                                <p:cTn id="57" presetID="23" presetClass="entr" presetSubtype="16" fill="hold" grpId="0" nodeType="afterEffect">
                                  <p:stCondLst>
                                    <p:cond delay="0"/>
                                  </p:stCondLst>
                                  <p:childTnLst>
                                    <p:set>
                                      <p:cBhvr>
                                        <p:cTn id="58" dur="1" fill="hold">
                                          <p:stCondLst>
                                            <p:cond delay="0"/>
                                          </p:stCondLst>
                                        </p:cTn>
                                        <p:tgtEl>
                                          <p:spTgt spid="117774"/>
                                        </p:tgtEl>
                                        <p:attrNameLst>
                                          <p:attrName>style.visibility</p:attrName>
                                        </p:attrNameLst>
                                      </p:cBhvr>
                                      <p:to>
                                        <p:strVal val="visible"/>
                                      </p:to>
                                    </p:set>
                                    <p:anim calcmode="lin" valueType="num">
                                      <p:cBhvr>
                                        <p:cTn id="59" dur="500" fill="hold"/>
                                        <p:tgtEl>
                                          <p:spTgt spid="117774"/>
                                        </p:tgtEl>
                                        <p:attrNameLst>
                                          <p:attrName>ppt_w</p:attrName>
                                        </p:attrNameLst>
                                      </p:cBhvr>
                                      <p:tavLst>
                                        <p:tav tm="0">
                                          <p:val>
                                            <p:fltVal val="0"/>
                                          </p:val>
                                        </p:tav>
                                        <p:tav tm="100000">
                                          <p:val>
                                            <p:strVal val="#ppt_w"/>
                                          </p:val>
                                        </p:tav>
                                      </p:tavLst>
                                    </p:anim>
                                    <p:anim calcmode="lin" valueType="num">
                                      <p:cBhvr>
                                        <p:cTn id="60" dur="500" fill="hold"/>
                                        <p:tgtEl>
                                          <p:spTgt spid="117774"/>
                                        </p:tgtEl>
                                        <p:attrNameLst>
                                          <p:attrName>ppt_h</p:attrName>
                                        </p:attrNameLst>
                                      </p:cBhvr>
                                      <p:tavLst>
                                        <p:tav tm="0">
                                          <p:val>
                                            <p:fltVal val="0"/>
                                          </p:val>
                                        </p:tav>
                                        <p:tav tm="100000">
                                          <p:val>
                                            <p:strVal val="#ppt_h"/>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117772"/>
                                        </p:tgtEl>
                                        <p:attrNameLst>
                                          <p:attrName>style.visibility</p:attrName>
                                        </p:attrNameLst>
                                      </p:cBhvr>
                                      <p:to>
                                        <p:strVal val="visible"/>
                                      </p:to>
                                    </p:set>
                                    <p:animEffect transition="in" filter="wipe(down)">
                                      <p:cBhvr>
                                        <p:cTn id="65" dur="500"/>
                                        <p:tgtEl>
                                          <p:spTgt spid="117772"/>
                                        </p:tgtEl>
                                      </p:cBhvr>
                                    </p:animEffect>
                                  </p:childTnLst>
                                </p:cTn>
                              </p:par>
                              <p:par>
                                <p:cTn id="66" presetID="35" presetClass="emph" presetSubtype="0" repeatCount="4000" fill="hold" grpId="1" nodeType="withEffect">
                                  <p:stCondLst>
                                    <p:cond delay="0"/>
                                  </p:stCondLst>
                                  <p:childTnLst>
                                    <p:anim calcmode="discrete" valueType="str">
                                      <p:cBhvr>
                                        <p:cTn id="67" dur="1000" fill="hold"/>
                                        <p:tgtEl>
                                          <p:spTgt spid="117772"/>
                                        </p:tgtEl>
                                        <p:attrNameLst>
                                          <p:attrName>style.visibility</p:attrName>
                                        </p:attrNameLst>
                                      </p:cBhvr>
                                      <p:tavLst>
                                        <p:tav tm="0">
                                          <p:val>
                                            <p:strVal val="hidden"/>
                                          </p:val>
                                        </p:tav>
                                        <p:tav tm="50000">
                                          <p:val>
                                            <p:strVal val="visible"/>
                                          </p:val>
                                        </p:tav>
                                      </p:tavLst>
                                    </p:anim>
                                  </p:childTnLst>
                                </p:cTn>
                              </p:par>
                              <p:par>
                                <p:cTn id="68" presetID="22" presetClass="entr" presetSubtype="4" fill="hold" grpId="0" nodeType="withEffect">
                                  <p:stCondLst>
                                    <p:cond delay="0"/>
                                  </p:stCondLst>
                                  <p:childTnLst>
                                    <p:set>
                                      <p:cBhvr>
                                        <p:cTn id="69" dur="1" fill="hold">
                                          <p:stCondLst>
                                            <p:cond delay="0"/>
                                          </p:stCondLst>
                                        </p:cTn>
                                        <p:tgtEl>
                                          <p:spTgt spid="117773"/>
                                        </p:tgtEl>
                                        <p:attrNameLst>
                                          <p:attrName>style.visibility</p:attrName>
                                        </p:attrNameLst>
                                      </p:cBhvr>
                                      <p:to>
                                        <p:strVal val="visible"/>
                                      </p:to>
                                    </p:set>
                                    <p:animEffect transition="in" filter="wipe(down)">
                                      <p:cBhvr>
                                        <p:cTn id="70" dur="500"/>
                                        <p:tgtEl>
                                          <p:spTgt spid="117773"/>
                                        </p:tgtEl>
                                      </p:cBhvr>
                                    </p:animEffect>
                                  </p:childTnLst>
                                </p:cTn>
                              </p:par>
                              <p:par>
                                <p:cTn id="71" presetID="35" presetClass="emph" presetSubtype="0" repeatCount="4000" fill="hold" grpId="1" nodeType="withEffect">
                                  <p:stCondLst>
                                    <p:cond delay="0"/>
                                  </p:stCondLst>
                                  <p:childTnLst>
                                    <p:anim calcmode="discrete" valueType="str">
                                      <p:cBhvr>
                                        <p:cTn id="72" dur="1000" fill="hold"/>
                                        <p:tgtEl>
                                          <p:spTgt spid="117773"/>
                                        </p:tgtEl>
                                        <p:attrNameLst>
                                          <p:attrName>style.visibility</p:attrName>
                                        </p:attrNameLst>
                                      </p:cBhvr>
                                      <p:tavLst>
                                        <p:tav tm="0">
                                          <p:val>
                                            <p:strVal val="hidden"/>
                                          </p:val>
                                        </p:tav>
                                        <p:tav tm="50000">
                                          <p:val>
                                            <p:strVal val="visible"/>
                                          </p:val>
                                        </p:tav>
                                      </p:tavLst>
                                    </p:anim>
                                  </p:childTnLst>
                                </p:cTn>
                              </p:par>
                            </p:childTnLst>
                          </p:cTn>
                        </p:par>
                        <p:par>
                          <p:cTn id="73" fill="hold" nodeType="afterGroup">
                            <p:stCondLst>
                              <p:cond delay="4000"/>
                            </p:stCondLst>
                            <p:childTnLst>
                              <p:par>
                                <p:cTn id="74" presetID="10" presetClass="entr" presetSubtype="0" fill="hold" grpId="0" nodeType="afterEffect">
                                  <p:stCondLst>
                                    <p:cond delay="0"/>
                                  </p:stCondLst>
                                  <p:childTnLst>
                                    <p:set>
                                      <p:cBhvr>
                                        <p:cTn id="75" dur="1" fill="hold">
                                          <p:stCondLst>
                                            <p:cond delay="0"/>
                                          </p:stCondLst>
                                        </p:cTn>
                                        <p:tgtEl>
                                          <p:spTgt spid="117776"/>
                                        </p:tgtEl>
                                        <p:attrNameLst>
                                          <p:attrName>style.visibility</p:attrName>
                                        </p:attrNameLst>
                                      </p:cBhvr>
                                      <p:to>
                                        <p:strVal val="visible"/>
                                      </p:to>
                                    </p:set>
                                    <p:animEffect transition="in" filter="fade">
                                      <p:cBhvr>
                                        <p:cTn id="76" dur="2000"/>
                                        <p:tgtEl>
                                          <p:spTgt spid="117776"/>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10" presetClass="exit" presetSubtype="0" fill="hold" grpId="1" nodeType="clickEffect">
                                  <p:stCondLst>
                                    <p:cond delay="0"/>
                                  </p:stCondLst>
                                  <p:childTnLst>
                                    <p:animEffect transition="out" filter="fade">
                                      <p:cBhvr>
                                        <p:cTn id="80" dur="2000"/>
                                        <p:tgtEl>
                                          <p:spTgt spid="117774"/>
                                        </p:tgtEl>
                                      </p:cBhvr>
                                    </p:animEffect>
                                    <p:set>
                                      <p:cBhvr>
                                        <p:cTn id="81" dur="1" fill="hold">
                                          <p:stCondLst>
                                            <p:cond delay="1999"/>
                                          </p:stCondLst>
                                        </p:cTn>
                                        <p:tgtEl>
                                          <p:spTgt spid="117774"/>
                                        </p:tgtEl>
                                        <p:attrNameLst>
                                          <p:attrName>style.visibility</p:attrName>
                                        </p:attrNameLst>
                                      </p:cBhvr>
                                      <p:to>
                                        <p:strVal val="hidden"/>
                                      </p:to>
                                    </p:set>
                                  </p:childTnLst>
                                </p:cTn>
                              </p:par>
                            </p:childTnLst>
                          </p:cTn>
                        </p:par>
                        <p:par>
                          <p:cTn id="82" fill="hold" nodeType="afterGroup">
                            <p:stCondLst>
                              <p:cond delay="2000"/>
                            </p:stCondLst>
                            <p:childTnLst>
                              <p:par>
                                <p:cTn id="83" presetID="23" presetClass="entr" presetSubtype="16" fill="hold" grpId="0" nodeType="afterEffect">
                                  <p:stCondLst>
                                    <p:cond delay="0"/>
                                  </p:stCondLst>
                                  <p:childTnLst>
                                    <p:set>
                                      <p:cBhvr>
                                        <p:cTn id="84" dur="1" fill="hold">
                                          <p:stCondLst>
                                            <p:cond delay="0"/>
                                          </p:stCondLst>
                                        </p:cTn>
                                        <p:tgtEl>
                                          <p:spTgt spid="117775"/>
                                        </p:tgtEl>
                                        <p:attrNameLst>
                                          <p:attrName>style.visibility</p:attrName>
                                        </p:attrNameLst>
                                      </p:cBhvr>
                                      <p:to>
                                        <p:strVal val="visible"/>
                                      </p:to>
                                    </p:set>
                                    <p:anim calcmode="lin" valueType="num">
                                      <p:cBhvr>
                                        <p:cTn id="85" dur="500" fill="hold"/>
                                        <p:tgtEl>
                                          <p:spTgt spid="117775"/>
                                        </p:tgtEl>
                                        <p:attrNameLst>
                                          <p:attrName>ppt_w</p:attrName>
                                        </p:attrNameLst>
                                      </p:cBhvr>
                                      <p:tavLst>
                                        <p:tav tm="0">
                                          <p:val>
                                            <p:fltVal val="0"/>
                                          </p:val>
                                        </p:tav>
                                        <p:tav tm="100000">
                                          <p:val>
                                            <p:strVal val="#ppt_w"/>
                                          </p:val>
                                        </p:tav>
                                      </p:tavLst>
                                    </p:anim>
                                    <p:anim calcmode="lin" valueType="num">
                                      <p:cBhvr>
                                        <p:cTn id="86" dur="500" fill="hold"/>
                                        <p:tgtEl>
                                          <p:spTgt spid="117775"/>
                                        </p:tgtEl>
                                        <p:attrNameLst>
                                          <p:attrName>ppt_h</p:attrName>
                                        </p:attrNameLst>
                                      </p:cBhvr>
                                      <p:tavLst>
                                        <p:tav tm="0">
                                          <p:val>
                                            <p:fltVal val="0"/>
                                          </p:val>
                                        </p:tav>
                                        <p:tav tm="100000">
                                          <p:val>
                                            <p:strVal val="#ppt_h"/>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2" presetClass="entr" presetSubtype="4" fill="hold" grpId="0" nodeType="clickEffect">
                                  <p:stCondLst>
                                    <p:cond delay="0"/>
                                  </p:stCondLst>
                                  <p:childTnLst>
                                    <p:set>
                                      <p:cBhvr>
                                        <p:cTn id="90" dur="1" fill="hold">
                                          <p:stCondLst>
                                            <p:cond delay="0"/>
                                          </p:stCondLst>
                                        </p:cTn>
                                        <p:tgtEl>
                                          <p:spTgt spid="117771"/>
                                        </p:tgtEl>
                                        <p:attrNameLst>
                                          <p:attrName>style.visibility</p:attrName>
                                        </p:attrNameLst>
                                      </p:cBhvr>
                                      <p:to>
                                        <p:strVal val="visible"/>
                                      </p:to>
                                    </p:set>
                                    <p:animEffect transition="in" filter="wipe(down)">
                                      <p:cBhvr>
                                        <p:cTn id="91" dur="500"/>
                                        <p:tgtEl>
                                          <p:spTgt spid="117771"/>
                                        </p:tgtEl>
                                      </p:cBhvr>
                                    </p:animEffect>
                                  </p:childTnLst>
                                </p:cTn>
                              </p:par>
                              <p:par>
                                <p:cTn id="92" presetID="35" presetClass="emph" presetSubtype="0" repeatCount="4000" fill="hold" grpId="1" nodeType="withEffect">
                                  <p:stCondLst>
                                    <p:cond delay="0"/>
                                  </p:stCondLst>
                                  <p:childTnLst>
                                    <p:anim calcmode="discrete" valueType="str">
                                      <p:cBhvr>
                                        <p:cTn id="93" dur="1000" fill="hold"/>
                                        <p:tgtEl>
                                          <p:spTgt spid="117771"/>
                                        </p:tgtEl>
                                        <p:attrNameLst>
                                          <p:attrName>style.visibility</p:attrName>
                                        </p:attrNameLst>
                                      </p:cBhvr>
                                      <p:tavLst>
                                        <p:tav tm="0">
                                          <p:val>
                                            <p:strVal val="hidden"/>
                                          </p:val>
                                        </p:tav>
                                        <p:tav tm="50000">
                                          <p:val>
                                            <p:strVal val="visible"/>
                                          </p:val>
                                        </p:tav>
                                      </p:tavLst>
                                    </p:anim>
                                  </p:childTnLst>
                                </p:cTn>
                              </p:par>
                              <p:par>
                                <p:cTn id="94" presetID="10" presetClass="exit" presetSubtype="0" fill="hold" grpId="1" nodeType="withEffect">
                                  <p:stCondLst>
                                    <p:cond delay="0"/>
                                  </p:stCondLst>
                                  <p:childTnLst>
                                    <p:animEffect transition="out" filter="fade">
                                      <p:cBhvr>
                                        <p:cTn id="95" dur="2000"/>
                                        <p:tgtEl>
                                          <p:spTgt spid="117775"/>
                                        </p:tgtEl>
                                      </p:cBhvr>
                                    </p:animEffect>
                                    <p:set>
                                      <p:cBhvr>
                                        <p:cTn id="96" dur="1" fill="hold">
                                          <p:stCondLst>
                                            <p:cond delay="1999"/>
                                          </p:stCondLst>
                                        </p:cTn>
                                        <p:tgtEl>
                                          <p:spTgt spid="117775"/>
                                        </p:tgtEl>
                                        <p:attrNameLst>
                                          <p:attrName>style.visibility</p:attrName>
                                        </p:attrNameLst>
                                      </p:cBhvr>
                                      <p:to>
                                        <p:strVal val="hidden"/>
                                      </p:to>
                                    </p:set>
                                  </p:childTnLst>
                                </p:cTn>
                              </p:par>
                              <p:par>
                                <p:cTn id="97" presetID="10" presetClass="exit" presetSubtype="0" fill="hold" grpId="1" nodeType="withEffect">
                                  <p:stCondLst>
                                    <p:cond delay="0"/>
                                  </p:stCondLst>
                                  <p:childTnLst>
                                    <p:animEffect transition="out" filter="fade">
                                      <p:cBhvr>
                                        <p:cTn id="98" dur="2000"/>
                                        <p:tgtEl>
                                          <p:spTgt spid="117776"/>
                                        </p:tgtEl>
                                      </p:cBhvr>
                                    </p:animEffect>
                                    <p:set>
                                      <p:cBhvr>
                                        <p:cTn id="99" dur="1" fill="hold">
                                          <p:stCondLst>
                                            <p:cond delay="1999"/>
                                          </p:stCondLst>
                                        </p:cTn>
                                        <p:tgtEl>
                                          <p:spTgt spid="117776"/>
                                        </p:tgtEl>
                                        <p:attrNameLst>
                                          <p:attrName>style.visibility</p:attrName>
                                        </p:attrNameLst>
                                      </p:cBhvr>
                                      <p:to>
                                        <p:strVal val="hidden"/>
                                      </p:to>
                                    </p:set>
                                  </p:childTnLst>
                                </p:cTn>
                              </p:par>
                            </p:childTnLst>
                          </p:cTn>
                        </p:par>
                        <p:par>
                          <p:cTn id="100" fill="hold" nodeType="afterGroup">
                            <p:stCondLst>
                              <p:cond delay="4000"/>
                            </p:stCondLst>
                            <p:childTnLst>
                              <p:par>
                                <p:cTn id="101" presetID="23" presetClass="entr" presetSubtype="16" fill="hold" grpId="0" nodeType="afterEffect">
                                  <p:stCondLst>
                                    <p:cond delay="0"/>
                                  </p:stCondLst>
                                  <p:childTnLst>
                                    <p:set>
                                      <p:cBhvr>
                                        <p:cTn id="102" dur="1" fill="hold">
                                          <p:stCondLst>
                                            <p:cond delay="0"/>
                                          </p:stCondLst>
                                        </p:cTn>
                                        <p:tgtEl>
                                          <p:spTgt spid="117777"/>
                                        </p:tgtEl>
                                        <p:attrNameLst>
                                          <p:attrName>style.visibility</p:attrName>
                                        </p:attrNameLst>
                                      </p:cBhvr>
                                      <p:to>
                                        <p:strVal val="visible"/>
                                      </p:to>
                                    </p:set>
                                    <p:anim calcmode="lin" valueType="num">
                                      <p:cBhvr>
                                        <p:cTn id="103" dur="500" fill="hold"/>
                                        <p:tgtEl>
                                          <p:spTgt spid="117777"/>
                                        </p:tgtEl>
                                        <p:attrNameLst>
                                          <p:attrName>ppt_w</p:attrName>
                                        </p:attrNameLst>
                                      </p:cBhvr>
                                      <p:tavLst>
                                        <p:tav tm="0">
                                          <p:val>
                                            <p:fltVal val="0"/>
                                          </p:val>
                                        </p:tav>
                                        <p:tav tm="100000">
                                          <p:val>
                                            <p:strVal val="#ppt_w"/>
                                          </p:val>
                                        </p:tav>
                                      </p:tavLst>
                                    </p:anim>
                                    <p:anim calcmode="lin" valueType="num">
                                      <p:cBhvr>
                                        <p:cTn id="104" dur="500" fill="hold"/>
                                        <p:tgtEl>
                                          <p:spTgt spid="11777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animBg="1"/>
      <p:bldP spid="117764" grpId="0"/>
      <p:bldP spid="117765" grpId="0"/>
      <p:bldP spid="117766" grpId="0"/>
      <p:bldP spid="117767" grpId="0" animBg="1"/>
      <p:bldP spid="117768" grpId="0"/>
      <p:bldP spid="117769" grpId="0" animBg="1"/>
      <p:bldP spid="117769" grpId="1" animBg="1"/>
      <p:bldP spid="117770" grpId="0" animBg="1"/>
      <p:bldP spid="117770" grpId="1" animBg="1"/>
      <p:bldP spid="117771" grpId="0"/>
      <p:bldP spid="117771" grpId="1"/>
      <p:bldP spid="117772" grpId="0"/>
      <p:bldP spid="117772" grpId="1"/>
      <p:bldP spid="117773" grpId="0"/>
      <p:bldP spid="117773" grpId="1"/>
      <p:bldP spid="117774" grpId="0" animBg="1"/>
      <p:bldP spid="117774" grpId="1" animBg="1"/>
      <p:bldP spid="117775" grpId="0" animBg="1"/>
      <p:bldP spid="117775" grpId="1" animBg="1"/>
      <p:bldP spid="117776" grpId="0" animBg="1"/>
      <p:bldP spid="117776" grpId="1" animBg="1"/>
      <p:bldP spid="117777"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ChangeArrowheads="1"/>
          </p:cNvSpPr>
          <p:nvPr/>
        </p:nvSpPr>
        <p:spPr bwMode="auto">
          <a:xfrm>
            <a:off x="1728788" y="3284538"/>
            <a:ext cx="5686425" cy="792162"/>
          </a:xfrm>
          <a:prstGeom prst="rect">
            <a:avLst/>
          </a:prstGeom>
          <a:solidFill>
            <a:srgbClr val="FFEAD5"/>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8787" name="Text Box 3"/>
          <p:cNvSpPr txBox="1">
            <a:spLocks noChangeArrowheads="1"/>
          </p:cNvSpPr>
          <p:nvPr/>
        </p:nvSpPr>
        <p:spPr bwMode="auto">
          <a:xfrm>
            <a:off x="2889250" y="4724400"/>
            <a:ext cx="3365500" cy="346075"/>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b="1">
                <a:solidFill>
                  <a:srgbClr val="FF3300"/>
                </a:solidFill>
                <a:cs typeface="+mn-cs"/>
              </a:rPr>
              <a:t>Ez dira zuzenak formulak</a:t>
            </a:r>
          </a:p>
        </p:txBody>
      </p:sp>
      <p:sp>
        <p:nvSpPr>
          <p:cNvPr id="118788" name="Rectangle 4"/>
          <p:cNvSpPr>
            <a:spLocks noChangeArrowheads="1"/>
          </p:cNvSpPr>
          <p:nvPr/>
        </p:nvSpPr>
        <p:spPr bwMode="auto">
          <a:xfrm>
            <a:off x="1728788" y="2349500"/>
            <a:ext cx="5686425" cy="792163"/>
          </a:xfrm>
          <a:prstGeom prst="rect">
            <a:avLst/>
          </a:prstGeom>
          <a:solidFill>
            <a:srgbClr val="FFEAD5"/>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8789" name="Line 5"/>
          <p:cNvSpPr>
            <a:spLocks noChangeShapeType="1"/>
          </p:cNvSpPr>
          <p:nvPr/>
        </p:nvSpPr>
        <p:spPr bwMode="auto">
          <a:xfrm flipV="1">
            <a:off x="4284663" y="2781300"/>
            <a:ext cx="928687" cy="0"/>
          </a:xfrm>
          <a:prstGeom prst="line">
            <a:avLst/>
          </a:prstGeom>
          <a:noFill/>
          <a:ln w="28575">
            <a:solidFill>
              <a:srgbClr val="CC00CC"/>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18790" name="Text Box 6"/>
          <p:cNvSpPr txBox="1">
            <a:spLocks noChangeArrowheads="1"/>
          </p:cNvSpPr>
          <p:nvPr/>
        </p:nvSpPr>
        <p:spPr bwMode="auto">
          <a:xfrm>
            <a:off x="2122488" y="2557463"/>
            <a:ext cx="577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CC3300"/>
                </a:solidFill>
                <a:cs typeface="+mn-cs"/>
              </a:rPr>
              <a:t>HCl</a:t>
            </a:r>
          </a:p>
        </p:txBody>
      </p:sp>
      <p:sp>
        <p:nvSpPr>
          <p:cNvPr id="118791" name="Text Box 7"/>
          <p:cNvSpPr txBox="1">
            <a:spLocks noChangeArrowheads="1"/>
          </p:cNvSpPr>
          <p:nvPr/>
        </p:nvSpPr>
        <p:spPr bwMode="auto">
          <a:xfrm>
            <a:off x="3132138" y="2557463"/>
            <a:ext cx="10556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CC3300"/>
                </a:solidFill>
                <a:cs typeface="+mn-cs"/>
              </a:rPr>
              <a:t>Ca(OH)</a:t>
            </a:r>
            <a:r>
              <a:rPr lang="eu-ES" b="1" baseline="-25000">
                <a:solidFill>
                  <a:srgbClr val="CC3300"/>
                </a:solidFill>
                <a:cs typeface="+mn-cs"/>
              </a:rPr>
              <a:t>2</a:t>
            </a:r>
            <a:endParaRPr lang="eu-ES" b="1">
              <a:solidFill>
                <a:srgbClr val="CC3300"/>
              </a:solidFill>
              <a:cs typeface="+mn-cs"/>
            </a:endParaRPr>
          </a:p>
        </p:txBody>
      </p:sp>
      <p:sp>
        <p:nvSpPr>
          <p:cNvPr id="118792" name="Text Box 8"/>
          <p:cNvSpPr txBox="1">
            <a:spLocks noChangeArrowheads="1"/>
          </p:cNvSpPr>
          <p:nvPr/>
        </p:nvSpPr>
        <p:spPr bwMode="auto">
          <a:xfrm>
            <a:off x="5292725" y="2557463"/>
            <a:ext cx="7889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008000"/>
                </a:solidFill>
                <a:cs typeface="+mn-cs"/>
              </a:rPr>
              <a:t>CaCl</a:t>
            </a:r>
            <a:r>
              <a:rPr lang="eu-ES" b="1" baseline="-25000">
                <a:solidFill>
                  <a:srgbClr val="008000"/>
                </a:solidFill>
                <a:cs typeface="+mn-cs"/>
              </a:rPr>
              <a:t>2</a:t>
            </a:r>
            <a:endParaRPr lang="eu-ES" b="1">
              <a:solidFill>
                <a:srgbClr val="008000"/>
              </a:solidFill>
              <a:cs typeface="+mn-cs"/>
            </a:endParaRPr>
          </a:p>
        </p:txBody>
      </p:sp>
      <p:sp>
        <p:nvSpPr>
          <p:cNvPr id="118793" name="Text Box 9"/>
          <p:cNvSpPr txBox="1">
            <a:spLocks noChangeArrowheads="1"/>
          </p:cNvSpPr>
          <p:nvPr/>
        </p:nvSpPr>
        <p:spPr bwMode="auto">
          <a:xfrm>
            <a:off x="2843213" y="1758950"/>
            <a:ext cx="2979737" cy="34607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600">
                <a:solidFill>
                  <a:schemeClr val="tx2"/>
                </a:solidFill>
                <a:cs typeface="+mn-cs"/>
              </a:rPr>
              <a:t>Ekuazio kimikoa zuzena al da?</a:t>
            </a:r>
          </a:p>
        </p:txBody>
      </p:sp>
      <p:sp>
        <p:nvSpPr>
          <p:cNvPr id="118794" name="Text Box 10"/>
          <p:cNvSpPr txBox="1">
            <a:spLocks noChangeArrowheads="1"/>
          </p:cNvSpPr>
          <p:nvPr/>
        </p:nvSpPr>
        <p:spPr bwMode="auto">
          <a:xfrm>
            <a:off x="2757488" y="255746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CC3300"/>
                </a:solidFill>
                <a:cs typeface="+mn-cs"/>
              </a:rPr>
              <a:t>+</a:t>
            </a:r>
          </a:p>
        </p:txBody>
      </p:sp>
      <p:sp>
        <p:nvSpPr>
          <p:cNvPr id="118795" name="Text Box 11"/>
          <p:cNvSpPr txBox="1">
            <a:spLocks noChangeArrowheads="1"/>
          </p:cNvSpPr>
          <p:nvPr/>
        </p:nvSpPr>
        <p:spPr bwMode="auto">
          <a:xfrm>
            <a:off x="1908175" y="25574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CC3300"/>
                </a:solidFill>
                <a:cs typeface="+mn-cs"/>
              </a:rPr>
              <a:t>2</a:t>
            </a:r>
          </a:p>
        </p:txBody>
      </p:sp>
      <p:sp>
        <p:nvSpPr>
          <p:cNvPr id="118796" name="Text Box 12"/>
          <p:cNvSpPr txBox="1">
            <a:spLocks noChangeArrowheads="1"/>
          </p:cNvSpPr>
          <p:nvPr/>
        </p:nvSpPr>
        <p:spPr bwMode="auto">
          <a:xfrm>
            <a:off x="6443663" y="25574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008000"/>
                </a:solidFill>
                <a:cs typeface="+mn-cs"/>
              </a:rPr>
              <a:t>2</a:t>
            </a:r>
          </a:p>
        </p:txBody>
      </p:sp>
      <p:sp>
        <p:nvSpPr>
          <p:cNvPr id="118797" name="Text Box 13"/>
          <p:cNvSpPr txBox="1">
            <a:spLocks noChangeArrowheads="1"/>
          </p:cNvSpPr>
          <p:nvPr/>
        </p:nvSpPr>
        <p:spPr bwMode="auto">
          <a:xfrm>
            <a:off x="3492500" y="5229225"/>
            <a:ext cx="2232025" cy="346075"/>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b="1">
                <a:solidFill>
                  <a:srgbClr val="FF3300"/>
                </a:solidFill>
                <a:cs typeface="+mn-cs"/>
              </a:rPr>
              <a:t>Ez dago doituta!</a:t>
            </a:r>
          </a:p>
        </p:txBody>
      </p:sp>
      <p:sp>
        <p:nvSpPr>
          <p:cNvPr id="118798" name="Text Box 14"/>
          <p:cNvSpPr txBox="1">
            <a:spLocks noChangeArrowheads="1"/>
          </p:cNvSpPr>
          <p:nvPr/>
        </p:nvSpPr>
        <p:spPr bwMode="auto">
          <a:xfrm>
            <a:off x="3743325" y="5229225"/>
            <a:ext cx="1655763" cy="346075"/>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b="1">
                <a:solidFill>
                  <a:srgbClr val="333399"/>
                </a:solidFill>
                <a:cs typeface="+mn-cs"/>
              </a:rPr>
              <a:t>Doituta!</a:t>
            </a:r>
          </a:p>
        </p:txBody>
      </p:sp>
      <p:sp>
        <p:nvSpPr>
          <p:cNvPr id="118799" name="Text Box 15"/>
          <p:cNvSpPr txBox="1">
            <a:spLocks noChangeArrowheads="1"/>
          </p:cNvSpPr>
          <p:nvPr/>
        </p:nvSpPr>
        <p:spPr bwMode="auto">
          <a:xfrm>
            <a:off x="1547813" y="752475"/>
            <a:ext cx="6018212" cy="835025"/>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a:solidFill>
                  <a:schemeClr val="tx2"/>
                </a:solidFill>
                <a:cs typeface="+mn-cs"/>
              </a:rPr>
              <a:t>Azido klorhidrikoak (</a:t>
            </a:r>
            <a:r>
              <a:rPr lang="eu-ES" sz="1600" b="1">
                <a:solidFill>
                  <a:srgbClr val="CC3300"/>
                </a:solidFill>
                <a:cs typeface="+mn-cs"/>
              </a:rPr>
              <a:t>HCl</a:t>
            </a:r>
            <a:r>
              <a:rPr lang="eu-ES" sz="1600">
                <a:solidFill>
                  <a:schemeClr val="tx2"/>
                </a:solidFill>
                <a:cs typeface="+mn-cs"/>
              </a:rPr>
              <a:t>) kaltzio hidroxidoarekin (</a:t>
            </a:r>
            <a:r>
              <a:rPr lang="eu-ES" sz="1600" b="1">
                <a:solidFill>
                  <a:srgbClr val="CC3300"/>
                </a:solidFill>
                <a:cs typeface="+mn-cs"/>
              </a:rPr>
              <a:t>Ca(OH)</a:t>
            </a:r>
            <a:r>
              <a:rPr lang="eu-ES" sz="1600" b="1" baseline="-25000">
                <a:solidFill>
                  <a:srgbClr val="CC3300"/>
                </a:solidFill>
                <a:cs typeface="+mn-cs"/>
              </a:rPr>
              <a:t>2</a:t>
            </a:r>
            <a:r>
              <a:rPr lang="eu-ES" sz="1600">
                <a:solidFill>
                  <a:schemeClr val="tx2"/>
                </a:solidFill>
                <a:cs typeface="+mn-cs"/>
              </a:rPr>
              <a:t>) erreakzionatzen du, kaltzio kloruroa (</a:t>
            </a:r>
            <a:r>
              <a:rPr lang="eu-ES" sz="1600" b="1">
                <a:solidFill>
                  <a:srgbClr val="008000"/>
                </a:solidFill>
                <a:cs typeface="+mn-cs"/>
              </a:rPr>
              <a:t>CaCl</a:t>
            </a:r>
            <a:r>
              <a:rPr lang="eu-ES" sz="1600" b="1" baseline="-25000">
                <a:solidFill>
                  <a:srgbClr val="008000"/>
                </a:solidFill>
                <a:cs typeface="+mn-cs"/>
              </a:rPr>
              <a:t>2</a:t>
            </a:r>
            <a:r>
              <a:rPr lang="eu-ES" sz="1600">
                <a:solidFill>
                  <a:schemeClr val="tx2"/>
                </a:solidFill>
                <a:cs typeface="+mn-cs"/>
              </a:rPr>
              <a:t>) eta ura (</a:t>
            </a:r>
            <a:r>
              <a:rPr lang="eu-ES" sz="1600" b="1">
                <a:solidFill>
                  <a:srgbClr val="008000"/>
                </a:solidFill>
                <a:cs typeface="+mn-cs"/>
              </a:rPr>
              <a:t>H</a:t>
            </a:r>
            <a:r>
              <a:rPr lang="eu-ES" sz="1600" b="1" baseline="-25000">
                <a:solidFill>
                  <a:srgbClr val="008000"/>
                </a:solidFill>
                <a:cs typeface="+mn-cs"/>
              </a:rPr>
              <a:t>2</a:t>
            </a:r>
            <a:r>
              <a:rPr lang="eu-ES" sz="1600" b="1">
                <a:solidFill>
                  <a:srgbClr val="008000"/>
                </a:solidFill>
                <a:cs typeface="+mn-cs"/>
              </a:rPr>
              <a:t>O</a:t>
            </a:r>
            <a:r>
              <a:rPr lang="eu-ES" sz="1600">
                <a:solidFill>
                  <a:schemeClr val="tx2"/>
                </a:solidFill>
                <a:cs typeface="+mn-cs"/>
              </a:rPr>
              <a:t>) emateko.</a:t>
            </a:r>
          </a:p>
        </p:txBody>
      </p:sp>
      <p:sp>
        <p:nvSpPr>
          <p:cNvPr id="118800" name="Text Box 16"/>
          <p:cNvSpPr txBox="1">
            <a:spLocks noChangeArrowheads="1"/>
          </p:cNvSpPr>
          <p:nvPr/>
        </p:nvSpPr>
        <p:spPr bwMode="auto">
          <a:xfrm>
            <a:off x="6142038" y="255746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008000"/>
                </a:solidFill>
                <a:cs typeface="+mn-cs"/>
              </a:rPr>
              <a:t>+</a:t>
            </a:r>
          </a:p>
        </p:txBody>
      </p:sp>
      <p:sp>
        <p:nvSpPr>
          <p:cNvPr id="118801" name="Text Box 17"/>
          <p:cNvSpPr txBox="1">
            <a:spLocks noChangeArrowheads="1"/>
          </p:cNvSpPr>
          <p:nvPr/>
        </p:nvSpPr>
        <p:spPr bwMode="auto">
          <a:xfrm>
            <a:off x="6659563" y="2557463"/>
            <a:ext cx="6111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008000"/>
                </a:solidFill>
                <a:cs typeface="+mn-cs"/>
              </a:rPr>
              <a:t>H</a:t>
            </a:r>
            <a:r>
              <a:rPr lang="eu-ES" b="1" baseline="-25000">
                <a:solidFill>
                  <a:srgbClr val="008000"/>
                </a:solidFill>
                <a:cs typeface="+mn-cs"/>
              </a:rPr>
              <a:t>2</a:t>
            </a:r>
            <a:r>
              <a:rPr lang="eu-ES" b="1">
                <a:solidFill>
                  <a:srgbClr val="008000"/>
                </a:solidFill>
                <a:cs typeface="+mn-cs"/>
              </a:rPr>
              <a:t>O</a:t>
            </a:r>
          </a:p>
        </p:txBody>
      </p:sp>
      <p:sp>
        <p:nvSpPr>
          <p:cNvPr id="118802" name="Line 18"/>
          <p:cNvSpPr>
            <a:spLocks noChangeShapeType="1"/>
          </p:cNvSpPr>
          <p:nvPr/>
        </p:nvSpPr>
        <p:spPr bwMode="auto">
          <a:xfrm flipV="1">
            <a:off x="4284663" y="3717925"/>
            <a:ext cx="928687" cy="0"/>
          </a:xfrm>
          <a:prstGeom prst="line">
            <a:avLst/>
          </a:prstGeom>
          <a:noFill/>
          <a:ln w="28575">
            <a:solidFill>
              <a:srgbClr val="CC00CC"/>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18803" name="Text Box 19"/>
          <p:cNvSpPr txBox="1">
            <a:spLocks noChangeArrowheads="1"/>
          </p:cNvSpPr>
          <p:nvPr/>
        </p:nvSpPr>
        <p:spPr bwMode="auto">
          <a:xfrm>
            <a:off x="2122488" y="3494088"/>
            <a:ext cx="6619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CC3300"/>
                </a:solidFill>
                <a:cs typeface="+mn-cs"/>
              </a:rPr>
              <a:t>HCl</a:t>
            </a:r>
            <a:r>
              <a:rPr lang="eu-ES" b="1" baseline="-25000">
                <a:solidFill>
                  <a:srgbClr val="CC3300"/>
                </a:solidFill>
                <a:cs typeface="+mn-cs"/>
              </a:rPr>
              <a:t>2</a:t>
            </a:r>
            <a:endParaRPr lang="eu-ES" b="1">
              <a:solidFill>
                <a:srgbClr val="CC3300"/>
              </a:solidFill>
              <a:cs typeface="+mn-cs"/>
            </a:endParaRPr>
          </a:p>
        </p:txBody>
      </p:sp>
      <p:sp>
        <p:nvSpPr>
          <p:cNvPr id="118804" name="Text Box 20"/>
          <p:cNvSpPr txBox="1">
            <a:spLocks noChangeArrowheads="1"/>
          </p:cNvSpPr>
          <p:nvPr/>
        </p:nvSpPr>
        <p:spPr bwMode="auto">
          <a:xfrm>
            <a:off x="3132138" y="3494088"/>
            <a:ext cx="819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CC3300"/>
                </a:solidFill>
                <a:cs typeface="+mn-cs"/>
              </a:rPr>
              <a:t>CaOH</a:t>
            </a:r>
          </a:p>
        </p:txBody>
      </p:sp>
      <p:sp>
        <p:nvSpPr>
          <p:cNvPr id="118805" name="Text Box 21"/>
          <p:cNvSpPr txBox="1">
            <a:spLocks noChangeArrowheads="1"/>
          </p:cNvSpPr>
          <p:nvPr/>
        </p:nvSpPr>
        <p:spPr bwMode="auto">
          <a:xfrm>
            <a:off x="5292725" y="3494088"/>
            <a:ext cx="7889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008000"/>
                </a:solidFill>
                <a:cs typeface="+mn-cs"/>
              </a:rPr>
              <a:t>CaCl</a:t>
            </a:r>
            <a:r>
              <a:rPr lang="eu-ES" b="1" baseline="-25000">
                <a:solidFill>
                  <a:srgbClr val="008000"/>
                </a:solidFill>
                <a:cs typeface="+mn-cs"/>
              </a:rPr>
              <a:t>2</a:t>
            </a:r>
            <a:endParaRPr lang="eu-ES" b="1">
              <a:solidFill>
                <a:srgbClr val="008000"/>
              </a:solidFill>
              <a:cs typeface="+mn-cs"/>
            </a:endParaRPr>
          </a:p>
        </p:txBody>
      </p:sp>
      <p:sp>
        <p:nvSpPr>
          <p:cNvPr id="118806" name="Text Box 22"/>
          <p:cNvSpPr txBox="1">
            <a:spLocks noChangeArrowheads="1"/>
          </p:cNvSpPr>
          <p:nvPr/>
        </p:nvSpPr>
        <p:spPr bwMode="auto">
          <a:xfrm>
            <a:off x="2757488" y="349408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CC3300"/>
                </a:solidFill>
                <a:cs typeface="+mn-cs"/>
              </a:rPr>
              <a:t>+</a:t>
            </a:r>
          </a:p>
        </p:txBody>
      </p:sp>
      <p:sp>
        <p:nvSpPr>
          <p:cNvPr id="118807" name="Text Box 23"/>
          <p:cNvSpPr txBox="1">
            <a:spLocks noChangeArrowheads="1"/>
          </p:cNvSpPr>
          <p:nvPr/>
        </p:nvSpPr>
        <p:spPr bwMode="auto">
          <a:xfrm>
            <a:off x="6142038" y="349408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008000"/>
                </a:solidFill>
                <a:cs typeface="+mn-cs"/>
              </a:rPr>
              <a:t>+</a:t>
            </a:r>
          </a:p>
        </p:txBody>
      </p:sp>
      <p:sp>
        <p:nvSpPr>
          <p:cNvPr id="118808" name="Text Box 24"/>
          <p:cNvSpPr txBox="1">
            <a:spLocks noChangeArrowheads="1"/>
          </p:cNvSpPr>
          <p:nvPr/>
        </p:nvSpPr>
        <p:spPr bwMode="auto">
          <a:xfrm>
            <a:off x="6659563" y="3494088"/>
            <a:ext cx="6111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008000"/>
                </a:solidFill>
                <a:cs typeface="+mn-cs"/>
              </a:rPr>
              <a:t>H</a:t>
            </a:r>
            <a:r>
              <a:rPr lang="eu-ES" b="1" baseline="-25000">
                <a:solidFill>
                  <a:srgbClr val="008000"/>
                </a:solidFill>
                <a:cs typeface="+mn-cs"/>
              </a:rPr>
              <a:t>2</a:t>
            </a:r>
            <a:r>
              <a:rPr lang="eu-ES" b="1">
                <a:solidFill>
                  <a:srgbClr val="008000"/>
                </a:solidFill>
                <a:cs typeface="+mn-cs"/>
              </a:rPr>
              <a:t>O</a:t>
            </a:r>
          </a:p>
        </p:txBody>
      </p:sp>
      <p:sp>
        <p:nvSpPr>
          <p:cNvPr id="118809" name="Text Box 25"/>
          <p:cNvSpPr txBox="1">
            <a:spLocks noChangeArrowheads="1"/>
          </p:cNvSpPr>
          <p:nvPr/>
        </p:nvSpPr>
        <p:spPr bwMode="auto">
          <a:xfrm>
            <a:off x="5111750" y="3357563"/>
            <a:ext cx="3384550" cy="87788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700" b="1">
                <a:solidFill>
                  <a:srgbClr val="333399"/>
                </a:solidFill>
                <a:cs typeface="+mn-cs"/>
              </a:rPr>
              <a:t>Hidrogeno eta oxigeno atomo kopuru berdinak izateko</a:t>
            </a:r>
            <a:r>
              <a:rPr lang="eu-ES" sz="1600">
                <a:cs typeface="+mn-cs"/>
              </a:rPr>
              <a:t>, </a:t>
            </a:r>
          </a:p>
          <a:p>
            <a:pPr algn="ctr">
              <a:defRPr/>
            </a:pPr>
            <a:r>
              <a:rPr lang="eu-ES" sz="1700" b="1">
                <a:solidFill>
                  <a:srgbClr val="008000"/>
                </a:solidFill>
                <a:cs typeface="+mn-cs"/>
              </a:rPr>
              <a:t>2 molekula ur ipiniko ditugu</a:t>
            </a:r>
            <a:r>
              <a:rPr lang="eu-ES" sz="1700">
                <a:cs typeface="+mn-cs"/>
              </a:rPr>
              <a:t>.</a:t>
            </a:r>
          </a:p>
        </p:txBody>
      </p:sp>
      <p:sp>
        <p:nvSpPr>
          <p:cNvPr id="118810" name="Text Box 26"/>
          <p:cNvSpPr txBox="1">
            <a:spLocks noChangeArrowheads="1"/>
          </p:cNvSpPr>
          <p:nvPr/>
        </p:nvSpPr>
        <p:spPr bwMode="auto">
          <a:xfrm>
            <a:off x="1871663" y="3573463"/>
            <a:ext cx="5400675" cy="59055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b="1">
                <a:solidFill>
                  <a:srgbClr val="FF3300"/>
                </a:solidFill>
                <a:cs typeface="+mn-cs"/>
              </a:rPr>
              <a:t>Ekuazioa eta formulak zuzenak dira baina ez dago doituta!</a:t>
            </a:r>
          </a:p>
        </p:txBody>
      </p:sp>
      <p:sp>
        <p:nvSpPr>
          <p:cNvPr id="118811" name="Text Box 27"/>
          <p:cNvSpPr txBox="1">
            <a:spLocks noChangeArrowheads="1"/>
          </p:cNvSpPr>
          <p:nvPr/>
        </p:nvSpPr>
        <p:spPr bwMode="auto">
          <a:xfrm>
            <a:off x="519113" y="3429000"/>
            <a:ext cx="3497262" cy="849313"/>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700" b="1">
                <a:solidFill>
                  <a:srgbClr val="990099"/>
                </a:solidFill>
                <a:cs typeface="+mn-cs"/>
              </a:rPr>
              <a:t>Kloro atomo gutxiago daude</a:t>
            </a:r>
            <a:r>
              <a:rPr lang="eu-ES" sz="1600">
                <a:cs typeface="+mn-cs"/>
              </a:rPr>
              <a:t>, bi molekula hidrogeno kloruro ipiniko ditugu.</a:t>
            </a:r>
          </a:p>
        </p:txBody>
      </p:sp>
      <p:pic>
        <p:nvPicPr>
          <p:cNvPr id="30"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46785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18799"/>
                                        </p:tgtEl>
                                        <p:attrNameLst>
                                          <p:attrName>style.visibility</p:attrName>
                                        </p:attrNameLst>
                                      </p:cBhvr>
                                      <p:to>
                                        <p:strVal val="visible"/>
                                      </p:to>
                                    </p:set>
                                    <p:animEffect transition="in" filter="wipe(up)">
                                      <p:cBhvr>
                                        <p:cTn id="7" dur="500"/>
                                        <p:tgtEl>
                                          <p:spTgt spid="1187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8793"/>
                                        </p:tgtEl>
                                        <p:attrNameLst>
                                          <p:attrName>style.visibility</p:attrName>
                                        </p:attrNameLst>
                                      </p:cBhvr>
                                      <p:to>
                                        <p:strVal val="visible"/>
                                      </p:to>
                                    </p:set>
                                    <p:animEffect transition="in" filter="wipe(up)">
                                      <p:cBhvr>
                                        <p:cTn id="12" dur="500"/>
                                        <p:tgtEl>
                                          <p:spTgt spid="118793"/>
                                        </p:tgtEl>
                                      </p:cBhvr>
                                    </p:animEffect>
                                  </p:childTnLst>
                                </p:cTn>
                              </p:par>
                            </p:childTnLst>
                          </p:cTn>
                        </p:par>
                        <p:par>
                          <p:cTn id="13" fill="hold" nodeType="afterGroup">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118788"/>
                                        </p:tgtEl>
                                        <p:attrNameLst>
                                          <p:attrName>style.visibility</p:attrName>
                                        </p:attrNameLst>
                                      </p:cBhvr>
                                      <p:to>
                                        <p:strVal val="visible"/>
                                      </p:to>
                                    </p:set>
                                    <p:animEffect transition="in" filter="fade">
                                      <p:cBhvr>
                                        <p:cTn id="16" dur="2000"/>
                                        <p:tgtEl>
                                          <p:spTgt spid="118788"/>
                                        </p:tgtEl>
                                      </p:cBhvr>
                                    </p:animEffect>
                                  </p:childTnLst>
                                </p:cTn>
                              </p:par>
                            </p:childTnLst>
                          </p:cTn>
                        </p:par>
                        <p:par>
                          <p:cTn id="17" fill="hold" nodeType="afterGroup">
                            <p:stCondLst>
                              <p:cond delay="2500"/>
                            </p:stCondLst>
                            <p:childTnLst>
                              <p:par>
                                <p:cTn id="18" presetID="2" presetClass="entr" presetSubtype="4" fill="hold" grpId="0" nodeType="afterEffect">
                                  <p:stCondLst>
                                    <p:cond delay="0"/>
                                  </p:stCondLst>
                                  <p:childTnLst>
                                    <p:set>
                                      <p:cBhvr>
                                        <p:cTn id="19" dur="1" fill="hold">
                                          <p:stCondLst>
                                            <p:cond delay="0"/>
                                          </p:stCondLst>
                                        </p:cTn>
                                        <p:tgtEl>
                                          <p:spTgt spid="118790"/>
                                        </p:tgtEl>
                                        <p:attrNameLst>
                                          <p:attrName>style.visibility</p:attrName>
                                        </p:attrNameLst>
                                      </p:cBhvr>
                                      <p:to>
                                        <p:strVal val="visible"/>
                                      </p:to>
                                    </p:set>
                                    <p:anim calcmode="lin" valueType="num">
                                      <p:cBhvr additive="base">
                                        <p:cTn id="20" dur="500" fill="hold"/>
                                        <p:tgtEl>
                                          <p:spTgt spid="118790"/>
                                        </p:tgtEl>
                                        <p:attrNameLst>
                                          <p:attrName>ppt_x</p:attrName>
                                        </p:attrNameLst>
                                      </p:cBhvr>
                                      <p:tavLst>
                                        <p:tav tm="0">
                                          <p:val>
                                            <p:strVal val="#ppt_x"/>
                                          </p:val>
                                        </p:tav>
                                        <p:tav tm="100000">
                                          <p:val>
                                            <p:strVal val="#ppt_x"/>
                                          </p:val>
                                        </p:tav>
                                      </p:tavLst>
                                    </p:anim>
                                    <p:anim calcmode="lin" valueType="num">
                                      <p:cBhvr additive="base">
                                        <p:cTn id="21" dur="500" fill="hold"/>
                                        <p:tgtEl>
                                          <p:spTgt spid="118790"/>
                                        </p:tgtEl>
                                        <p:attrNameLst>
                                          <p:attrName>ppt_y</p:attrName>
                                        </p:attrNameLst>
                                      </p:cBhvr>
                                      <p:tavLst>
                                        <p:tav tm="0">
                                          <p:val>
                                            <p:strVal val="1+#ppt_h/2"/>
                                          </p:val>
                                        </p:tav>
                                        <p:tav tm="100000">
                                          <p:val>
                                            <p:strVal val="#ppt_y"/>
                                          </p:val>
                                        </p:tav>
                                      </p:tavLst>
                                    </p:anim>
                                  </p:childTnLst>
                                </p:cTn>
                              </p:par>
                            </p:childTnLst>
                          </p:cTn>
                        </p:par>
                        <p:par>
                          <p:cTn id="22" fill="hold" nodeType="afterGroup">
                            <p:stCondLst>
                              <p:cond delay="3000"/>
                            </p:stCondLst>
                            <p:childTnLst>
                              <p:par>
                                <p:cTn id="23" presetID="23" presetClass="entr" presetSubtype="16" fill="hold" grpId="0" nodeType="afterEffect">
                                  <p:stCondLst>
                                    <p:cond delay="0"/>
                                  </p:stCondLst>
                                  <p:childTnLst>
                                    <p:set>
                                      <p:cBhvr>
                                        <p:cTn id="24" dur="1" fill="hold">
                                          <p:stCondLst>
                                            <p:cond delay="0"/>
                                          </p:stCondLst>
                                        </p:cTn>
                                        <p:tgtEl>
                                          <p:spTgt spid="118794"/>
                                        </p:tgtEl>
                                        <p:attrNameLst>
                                          <p:attrName>style.visibility</p:attrName>
                                        </p:attrNameLst>
                                      </p:cBhvr>
                                      <p:to>
                                        <p:strVal val="visible"/>
                                      </p:to>
                                    </p:set>
                                    <p:anim calcmode="lin" valueType="num">
                                      <p:cBhvr>
                                        <p:cTn id="25" dur="500" fill="hold"/>
                                        <p:tgtEl>
                                          <p:spTgt spid="118794"/>
                                        </p:tgtEl>
                                        <p:attrNameLst>
                                          <p:attrName>ppt_w</p:attrName>
                                        </p:attrNameLst>
                                      </p:cBhvr>
                                      <p:tavLst>
                                        <p:tav tm="0">
                                          <p:val>
                                            <p:fltVal val="0"/>
                                          </p:val>
                                        </p:tav>
                                        <p:tav tm="100000">
                                          <p:val>
                                            <p:strVal val="#ppt_w"/>
                                          </p:val>
                                        </p:tav>
                                      </p:tavLst>
                                    </p:anim>
                                    <p:anim calcmode="lin" valueType="num">
                                      <p:cBhvr>
                                        <p:cTn id="26" dur="500" fill="hold"/>
                                        <p:tgtEl>
                                          <p:spTgt spid="118794"/>
                                        </p:tgtEl>
                                        <p:attrNameLst>
                                          <p:attrName>ppt_h</p:attrName>
                                        </p:attrNameLst>
                                      </p:cBhvr>
                                      <p:tavLst>
                                        <p:tav tm="0">
                                          <p:val>
                                            <p:fltVal val="0"/>
                                          </p:val>
                                        </p:tav>
                                        <p:tav tm="100000">
                                          <p:val>
                                            <p:strVal val="#ppt_h"/>
                                          </p:val>
                                        </p:tav>
                                      </p:tavLst>
                                    </p:anim>
                                  </p:childTnLst>
                                </p:cTn>
                              </p:par>
                            </p:childTnLst>
                          </p:cTn>
                        </p:par>
                        <p:par>
                          <p:cTn id="27" fill="hold" nodeType="afterGroup">
                            <p:stCondLst>
                              <p:cond delay="3500"/>
                            </p:stCondLst>
                            <p:childTnLst>
                              <p:par>
                                <p:cTn id="28" presetID="2" presetClass="entr" presetSubtype="4" fill="hold" grpId="0" nodeType="afterEffect">
                                  <p:stCondLst>
                                    <p:cond delay="0"/>
                                  </p:stCondLst>
                                  <p:childTnLst>
                                    <p:set>
                                      <p:cBhvr>
                                        <p:cTn id="29" dur="1" fill="hold">
                                          <p:stCondLst>
                                            <p:cond delay="0"/>
                                          </p:stCondLst>
                                        </p:cTn>
                                        <p:tgtEl>
                                          <p:spTgt spid="118791"/>
                                        </p:tgtEl>
                                        <p:attrNameLst>
                                          <p:attrName>style.visibility</p:attrName>
                                        </p:attrNameLst>
                                      </p:cBhvr>
                                      <p:to>
                                        <p:strVal val="visible"/>
                                      </p:to>
                                    </p:set>
                                    <p:anim calcmode="lin" valueType="num">
                                      <p:cBhvr additive="base">
                                        <p:cTn id="30" dur="500" fill="hold"/>
                                        <p:tgtEl>
                                          <p:spTgt spid="118791"/>
                                        </p:tgtEl>
                                        <p:attrNameLst>
                                          <p:attrName>ppt_x</p:attrName>
                                        </p:attrNameLst>
                                      </p:cBhvr>
                                      <p:tavLst>
                                        <p:tav tm="0">
                                          <p:val>
                                            <p:strVal val="#ppt_x"/>
                                          </p:val>
                                        </p:tav>
                                        <p:tav tm="100000">
                                          <p:val>
                                            <p:strVal val="#ppt_x"/>
                                          </p:val>
                                        </p:tav>
                                      </p:tavLst>
                                    </p:anim>
                                    <p:anim calcmode="lin" valueType="num">
                                      <p:cBhvr additive="base">
                                        <p:cTn id="31" dur="500" fill="hold"/>
                                        <p:tgtEl>
                                          <p:spTgt spid="118791"/>
                                        </p:tgtEl>
                                        <p:attrNameLst>
                                          <p:attrName>ppt_y</p:attrName>
                                        </p:attrNameLst>
                                      </p:cBhvr>
                                      <p:tavLst>
                                        <p:tav tm="0">
                                          <p:val>
                                            <p:strVal val="1+#ppt_h/2"/>
                                          </p:val>
                                        </p:tav>
                                        <p:tav tm="100000">
                                          <p:val>
                                            <p:strVal val="#ppt_y"/>
                                          </p:val>
                                        </p:tav>
                                      </p:tavLst>
                                    </p:anim>
                                  </p:childTnLst>
                                </p:cTn>
                              </p:par>
                            </p:childTnLst>
                          </p:cTn>
                        </p:par>
                        <p:par>
                          <p:cTn id="32" fill="hold" nodeType="afterGroup">
                            <p:stCondLst>
                              <p:cond delay="4000"/>
                            </p:stCondLst>
                            <p:childTnLst>
                              <p:par>
                                <p:cTn id="33" presetID="22" presetClass="entr" presetSubtype="8" fill="hold" nodeType="afterEffect">
                                  <p:stCondLst>
                                    <p:cond delay="0"/>
                                  </p:stCondLst>
                                  <p:childTnLst>
                                    <p:set>
                                      <p:cBhvr>
                                        <p:cTn id="34" dur="1" fill="hold">
                                          <p:stCondLst>
                                            <p:cond delay="0"/>
                                          </p:stCondLst>
                                        </p:cTn>
                                        <p:tgtEl>
                                          <p:spTgt spid="118789"/>
                                        </p:tgtEl>
                                        <p:attrNameLst>
                                          <p:attrName>style.visibility</p:attrName>
                                        </p:attrNameLst>
                                      </p:cBhvr>
                                      <p:to>
                                        <p:strVal val="visible"/>
                                      </p:to>
                                    </p:set>
                                    <p:animEffect transition="in" filter="wipe(left)">
                                      <p:cBhvr>
                                        <p:cTn id="35" dur="500"/>
                                        <p:tgtEl>
                                          <p:spTgt spid="118789"/>
                                        </p:tgtEl>
                                      </p:cBhvr>
                                    </p:animEffect>
                                  </p:childTnLst>
                                </p:cTn>
                              </p:par>
                            </p:childTnLst>
                          </p:cTn>
                        </p:par>
                        <p:par>
                          <p:cTn id="36" fill="hold" nodeType="afterGroup">
                            <p:stCondLst>
                              <p:cond delay="4500"/>
                            </p:stCondLst>
                            <p:childTnLst>
                              <p:par>
                                <p:cTn id="37" presetID="2" presetClass="entr" presetSubtype="4" fill="hold" grpId="0" nodeType="afterEffect">
                                  <p:stCondLst>
                                    <p:cond delay="0"/>
                                  </p:stCondLst>
                                  <p:childTnLst>
                                    <p:set>
                                      <p:cBhvr>
                                        <p:cTn id="38" dur="1" fill="hold">
                                          <p:stCondLst>
                                            <p:cond delay="0"/>
                                          </p:stCondLst>
                                        </p:cTn>
                                        <p:tgtEl>
                                          <p:spTgt spid="118792"/>
                                        </p:tgtEl>
                                        <p:attrNameLst>
                                          <p:attrName>style.visibility</p:attrName>
                                        </p:attrNameLst>
                                      </p:cBhvr>
                                      <p:to>
                                        <p:strVal val="visible"/>
                                      </p:to>
                                    </p:set>
                                    <p:anim calcmode="lin" valueType="num">
                                      <p:cBhvr additive="base">
                                        <p:cTn id="39" dur="500" fill="hold"/>
                                        <p:tgtEl>
                                          <p:spTgt spid="118792"/>
                                        </p:tgtEl>
                                        <p:attrNameLst>
                                          <p:attrName>ppt_x</p:attrName>
                                        </p:attrNameLst>
                                      </p:cBhvr>
                                      <p:tavLst>
                                        <p:tav tm="0">
                                          <p:val>
                                            <p:strVal val="#ppt_x"/>
                                          </p:val>
                                        </p:tav>
                                        <p:tav tm="100000">
                                          <p:val>
                                            <p:strVal val="#ppt_x"/>
                                          </p:val>
                                        </p:tav>
                                      </p:tavLst>
                                    </p:anim>
                                    <p:anim calcmode="lin" valueType="num">
                                      <p:cBhvr additive="base">
                                        <p:cTn id="40" dur="500" fill="hold"/>
                                        <p:tgtEl>
                                          <p:spTgt spid="118792"/>
                                        </p:tgtEl>
                                        <p:attrNameLst>
                                          <p:attrName>ppt_y</p:attrName>
                                        </p:attrNameLst>
                                      </p:cBhvr>
                                      <p:tavLst>
                                        <p:tav tm="0">
                                          <p:val>
                                            <p:strVal val="1+#ppt_h/2"/>
                                          </p:val>
                                        </p:tav>
                                        <p:tav tm="100000">
                                          <p:val>
                                            <p:strVal val="#ppt_y"/>
                                          </p:val>
                                        </p:tav>
                                      </p:tavLst>
                                    </p:anim>
                                  </p:childTnLst>
                                </p:cTn>
                              </p:par>
                            </p:childTnLst>
                          </p:cTn>
                        </p:par>
                        <p:par>
                          <p:cTn id="41" fill="hold" nodeType="afterGroup">
                            <p:stCondLst>
                              <p:cond delay="5000"/>
                            </p:stCondLst>
                            <p:childTnLst>
                              <p:par>
                                <p:cTn id="42" presetID="23" presetClass="entr" presetSubtype="16" fill="hold" grpId="0" nodeType="afterEffect">
                                  <p:stCondLst>
                                    <p:cond delay="0"/>
                                  </p:stCondLst>
                                  <p:childTnLst>
                                    <p:set>
                                      <p:cBhvr>
                                        <p:cTn id="43" dur="1" fill="hold">
                                          <p:stCondLst>
                                            <p:cond delay="0"/>
                                          </p:stCondLst>
                                        </p:cTn>
                                        <p:tgtEl>
                                          <p:spTgt spid="118800"/>
                                        </p:tgtEl>
                                        <p:attrNameLst>
                                          <p:attrName>style.visibility</p:attrName>
                                        </p:attrNameLst>
                                      </p:cBhvr>
                                      <p:to>
                                        <p:strVal val="visible"/>
                                      </p:to>
                                    </p:set>
                                    <p:anim calcmode="lin" valueType="num">
                                      <p:cBhvr>
                                        <p:cTn id="44" dur="500" fill="hold"/>
                                        <p:tgtEl>
                                          <p:spTgt spid="118800"/>
                                        </p:tgtEl>
                                        <p:attrNameLst>
                                          <p:attrName>ppt_w</p:attrName>
                                        </p:attrNameLst>
                                      </p:cBhvr>
                                      <p:tavLst>
                                        <p:tav tm="0">
                                          <p:val>
                                            <p:fltVal val="0"/>
                                          </p:val>
                                        </p:tav>
                                        <p:tav tm="100000">
                                          <p:val>
                                            <p:strVal val="#ppt_w"/>
                                          </p:val>
                                        </p:tav>
                                      </p:tavLst>
                                    </p:anim>
                                    <p:anim calcmode="lin" valueType="num">
                                      <p:cBhvr>
                                        <p:cTn id="45" dur="500" fill="hold"/>
                                        <p:tgtEl>
                                          <p:spTgt spid="118800"/>
                                        </p:tgtEl>
                                        <p:attrNameLst>
                                          <p:attrName>ppt_h</p:attrName>
                                        </p:attrNameLst>
                                      </p:cBhvr>
                                      <p:tavLst>
                                        <p:tav tm="0">
                                          <p:val>
                                            <p:fltVal val="0"/>
                                          </p:val>
                                        </p:tav>
                                        <p:tav tm="100000">
                                          <p:val>
                                            <p:strVal val="#ppt_h"/>
                                          </p:val>
                                        </p:tav>
                                      </p:tavLst>
                                    </p:anim>
                                  </p:childTnLst>
                                </p:cTn>
                              </p:par>
                            </p:childTnLst>
                          </p:cTn>
                        </p:par>
                        <p:par>
                          <p:cTn id="46" fill="hold" nodeType="afterGroup">
                            <p:stCondLst>
                              <p:cond delay="5500"/>
                            </p:stCondLst>
                            <p:childTnLst>
                              <p:par>
                                <p:cTn id="47" presetID="2" presetClass="entr" presetSubtype="4" fill="hold" grpId="0" nodeType="afterEffect">
                                  <p:stCondLst>
                                    <p:cond delay="0"/>
                                  </p:stCondLst>
                                  <p:childTnLst>
                                    <p:set>
                                      <p:cBhvr>
                                        <p:cTn id="48" dur="1" fill="hold">
                                          <p:stCondLst>
                                            <p:cond delay="0"/>
                                          </p:stCondLst>
                                        </p:cTn>
                                        <p:tgtEl>
                                          <p:spTgt spid="118801"/>
                                        </p:tgtEl>
                                        <p:attrNameLst>
                                          <p:attrName>style.visibility</p:attrName>
                                        </p:attrNameLst>
                                      </p:cBhvr>
                                      <p:to>
                                        <p:strVal val="visible"/>
                                      </p:to>
                                    </p:set>
                                    <p:anim calcmode="lin" valueType="num">
                                      <p:cBhvr additive="base">
                                        <p:cTn id="49" dur="500" fill="hold"/>
                                        <p:tgtEl>
                                          <p:spTgt spid="118801"/>
                                        </p:tgtEl>
                                        <p:attrNameLst>
                                          <p:attrName>ppt_x</p:attrName>
                                        </p:attrNameLst>
                                      </p:cBhvr>
                                      <p:tavLst>
                                        <p:tav tm="0">
                                          <p:val>
                                            <p:strVal val="#ppt_x"/>
                                          </p:val>
                                        </p:tav>
                                        <p:tav tm="100000">
                                          <p:val>
                                            <p:strVal val="#ppt_x"/>
                                          </p:val>
                                        </p:tav>
                                      </p:tavLst>
                                    </p:anim>
                                    <p:anim calcmode="lin" valueType="num">
                                      <p:cBhvr additive="base">
                                        <p:cTn id="50" dur="500" fill="hold"/>
                                        <p:tgtEl>
                                          <p:spTgt spid="118801"/>
                                        </p:tgtEl>
                                        <p:attrNameLst>
                                          <p:attrName>ppt_y</p:attrName>
                                        </p:attrNameLst>
                                      </p:cBhvr>
                                      <p:tavLst>
                                        <p:tav tm="0">
                                          <p:val>
                                            <p:strVal val="1+#ppt_h/2"/>
                                          </p:val>
                                        </p:tav>
                                        <p:tav tm="100000">
                                          <p:val>
                                            <p:strVal val="#ppt_y"/>
                                          </p:val>
                                        </p:tav>
                                      </p:tavLst>
                                    </p:anim>
                                  </p:childTnLst>
                                </p:cTn>
                              </p:par>
                            </p:childTnLst>
                          </p:cTn>
                        </p:par>
                        <p:par>
                          <p:cTn id="51" fill="hold" nodeType="afterGroup">
                            <p:stCondLst>
                              <p:cond delay="6000"/>
                            </p:stCondLst>
                            <p:childTnLst>
                              <p:par>
                                <p:cTn id="52" presetID="10" presetClass="entr" presetSubtype="0" fill="hold" grpId="0" nodeType="afterEffect">
                                  <p:stCondLst>
                                    <p:cond delay="0"/>
                                  </p:stCondLst>
                                  <p:childTnLst>
                                    <p:set>
                                      <p:cBhvr>
                                        <p:cTn id="53" dur="1" fill="hold">
                                          <p:stCondLst>
                                            <p:cond delay="0"/>
                                          </p:stCondLst>
                                        </p:cTn>
                                        <p:tgtEl>
                                          <p:spTgt spid="118786"/>
                                        </p:tgtEl>
                                        <p:attrNameLst>
                                          <p:attrName>style.visibility</p:attrName>
                                        </p:attrNameLst>
                                      </p:cBhvr>
                                      <p:to>
                                        <p:strVal val="visible"/>
                                      </p:to>
                                    </p:set>
                                    <p:animEffect transition="in" filter="fade">
                                      <p:cBhvr>
                                        <p:cTn id="54" dur="2000"/>
                                        <p:tgtEl>
                                          <p:spTgt spid="118786"/>
                                        </p:tgtEl>
                                      </p:cBhvr>
                                    </p:animEffect>
                                  </p:childTnLst>
                                </p:cTn>
                              </p:par>
                            </p:childTnLst>
                          </p:cTn>
                        </p:par>
                        <p:par>
                          <p:cTn id="55" fill="hold" nodeType="afterGroup">
                            <p:stCondLst>
                              <p:cond delay="8000"/>
                            </p:stCondLst>
                            <p:childTnLst>
                              <p:par>
                                <p:cTn id="56" presetID="2" presetClass="entr" presetSubtype="4" fill="hold" grpId="0" nodeType="afterEffect">
                                  <p:stCondLst>
                                    <p:cond delay="0"/>
                                  </p:stCondLst>
                                  <p:childTnLst>
                                    <p:set>
                                      <p:cBhvr>
                                        <p:cTn id="57" dur="1" fill="hold">
                                          <p:stCondLst>
                                            <p:cond delay="0"/>
                                          </p:stCondLst>
                                        </p:cTn>
                                        <p:tgtEl>
                                          <p:spTgt spid="118803"/>
                                        </p:tgtEl>
                                        <p:attrNameLst>
                                          <p:attrName>style.visibility</p:attrName>
                                        </p:attrNameLst>
                                      </p:cBhvr>
                                      <p:to>
                                        <p:strVal val="visible"/>
                                      </p:to>
                                    </p:set>
                                    <p:anim calcmode="lin" valueType="num">
                                      <p:cBhvr additive="base">
                                        <p:cTn id="58" dur="500" fill="hold"/>
                                        <p:tgtEl>
                                          <p:spTgt spid="118803"/>
                                        </p:tgtEl>
                                        <p:attrNameLst>
                                          <p:attrName>ppt_x</p:attrName>
                                        </p:attrNameLst>
                                      </p:cBhvr>
                                      <p:tavLst>
                                        <p:tav tm="0">
                                          <p:val>
                                            <p:strVal val="#ppt_x"/>
                                          </p:val>
                                        </p:tav>
                                        <p:tav tm="100000">
                                          <p:val>
                                            <p:strVal val="#ppt_x"/>
                                          </p:val>
                                        </p:tav>
                                      </p:tavLst>
                                    </p:anim>
                                    <p:anim calcmode="lin" valueType="num">
                                      <p:cBhvr additive="base">
                                        <p:cTn id="59" dur="500" fill="hold"/>
                                        <p:tgtEl>
                                          <p:spTgt spid="118803"/>
                                        </p:tgtEl>
                                        <p:attrNameLst>
                                          <p:attrName>ppt_y</p:attrName>
                                        </p:attrNameLst>
                                      </p:cBhvr>
                                      <p:tavLst>
                                        <p:tav tm="0">
                                          <p:val>
                                            <p:strVal val="1+#ppt_h/2"/>
                                          </p:val>
                                        </p:tav>
                                        <p:tav tm="100000">
                                          <p:val>
                                            <p:strVal val="#ppt_y"/>
                                          </p:val>
                                        </p:tav>
                                      </p:tavLst>
                                    </p:anim>
                                  </p:childTnLst>
                                </p:cTn>
                              </p:par>
                            </p:childTnLst>
                          </p:cTn>
                        </p:par>
                        <p:par>
                          <p:cTn id="60" fill="hold" nodeType="afterGroup">
                            <p:stCondLst>
                              <p:cond delay="8500"/>
                            </p:stCondLst>
                            <p:childTnLst>
                              <p:par>
                                <p:cTn id="61" presetID="23" presetClass="entr" presetSubtype="16" fill="hold" grpId="0" nodeType="afterEffect">
                                  <p:stCondLst>
                                    <p:cond delay="0"/>
                                  </p:stCondLst>
                                  <p:childTnLst>
                                    <p:set>
                                      <p:cBhvr>
                                        <p:cTn id="62" dur="1" fill="hold">
                                          <p:stCondLst>
                                            <p:cond delay="0"/>
                                          </p:stCondLst>
                                        </p:cTn>
                                        <p:tgtEl>
                                          <p:spTgt spid="118806"/>
                                        </p:tgtEl>
                                        <p:attrNameLst>
                                          <p:attrName>style.visibility</p:attrName>
                                        </p:attrNameLst>
                                      </p:cBhvr>
                                      <p:to>
                                        <p:strVal val="visible"/>
                                      </p:to>
                                    </p:set>
                                    <p:anim calcmode="lin" valueType="num">
                                      <p:cBhvr>
                                        <p:cTn id="63" dur="500" fill="hold"/>
                                        <p:tgtEl>
                                          <p:spTgt spid="118806"/>
                                        </p:tgtEl>
                                        <p:attrNameLst>
                                          <p:attrName>ppt_w</p:attrName>
                                        </p:attrNameLst>
                                      </p:cBhvr>
                                      <p:tavLst>
                                        <p:tav tm="0">
                                          <p:val>
                                            <p:fltVal val="0"/>
                                          </p:val>
                                        </p:tav>
                                        <p:tav tm="100000">
                                          <p:val>
                                            <p:strVal val="#ppt_w"/>
                                          </p:val>
                                        </p:tav>
                                      </p:tavLst>
                                    </p:anim>
                                    <p:anim calcmode="lin" valueType="num">
                                      <p:cBhvr>
                                        <p:cTn id="64" dur="500" fill="hold"/>
                                        <p:tgtEl>
                                          <p:spTgt spid="118806"/>
                                        </p:tgtEl>
                                        <p:attrNameLst>
                                          <p:attrName>ppt_h</p:attrName>
                                        </p:attrNameLst>
                                      </p:cBhvr>
                                      <p:tavLst>
                                        <p:tav tm="0">
                                          <p:val>
                                            <p:fltVal val="0"/>
                                          </p:val>
                                        </p:tav>
                                        <p:tav tm="100000">
                                          <p:val>
                                            <p:strVal val="#ppt_h"/>
                                          </p:val>
                                        </p:tav>
                                      </p:tavLst>
                                    </p:anim>
                                  </p:childTnLst>
                                </p:cTn>
                              </p:par>
                            </p:childTnLst>
                          </p:cTn>
                        </p:par>
                        <p:par>
                          <p:cTn id="65" fill="hold" nodeType="afterGroup">
                            <p:stCondLst>
                              <p:cond delay="9000"/>
                            </p:stCondLst>
                            <p:childTnLst>
                              <p:par>
                                <p:cTn id="66" presetID="2" presetClass="entr" presetSubtype="4" fill="hold" grpId="0" nodeType="afterEffect">
                                  <p:stCondLst>
                                    <p:cond delay="0"/>
                                  </p:stCondLst>
                                  <p:childTnLst>
                                    <p:set>
                                      <p:cBhvr>
                                        <p:cTn id="67" dur="1" fill="hold">
                                          <p:stCondLst>
                                            <p:cond delay="0"/>
                                          </p:stCondLst>
                                        </p:cTn>
                                        <p:tgtEl>
                                          <p:spTgt spid="118804"/>
                                        </p:tgtEl>
                                        <p:attrNameLst>
                                          <p:attrName>style.visibility</p:attrName>
                                        </p:attrNameLst>
                                      </p:cBhvr>
                                      <p:to>
                                        <p:strVal val="visible"/>
                                      </p:to>
                                    </p:set>
                                    <p:anim calcmode="lin" valueType="num">
                                      <p:cBhvr additive="base">
                                        <p:cTn id="68" dur="500" fill="hold"/>
                                        <p:tgtEl>
                                          <p:spTgt spid="118804"/>
                                        </p:tgtEl>
                                        <p:attrNameLst>
                                          <p:attrName>ppt_x</p:attrName>
                                        </p:attrNameLst>
                                      </p:cBhvr>
                                      <p:tavLst>
                                        <p:tav tm="0">
                                          <p:val>
                                            <p:strVal val="#ppt_x"/>
                                          </p:val>
                                        </p:tav>
                                        <p:tav tm="100000">
                                          <p:val>
                                            <p:strVal val="#ppt_x"/>
                                          </p:val>
                                        </p:tav>
                                      </p:tavLst>
                                    </p:anim>
                                    <p:anim calcmode="lin" valueType="num">
                                      <p:cBhvr additive="base">
                                        <p:cTn id="69" dur="500" fill="hold"/>
                                        <p:tgtEl>
                                          <p:spTgt spid="118804"/>
                                        </p:tgtEl>
                                        <p:attrNameLst>
                                          <p:attrName>ppt_y</p:attrName>
                                        </p:attrNameLst>
                                      </p:cBhvr>
                                      <p:tavLst>
                                        <p:tav tm="0">
                                          <p:val>
                                            <p:strVal val="1+#ppt_h/2"/>
                                          </p:val>
                                        </p:tav>
                                        <p:tav tm="100000">
                                          <p:val>
                                            <p:strVal val="#ppt_y"/>
                                          </p:val>
                                        </p:tav>
                                      </p:tavLst>
                                    </p:anim>
                                  </p:childTnLst>
                                </p:cTn>
                              </p:par>
                            </p:childTnLst>
                          </p:cTn>
                        </p:par>
                        <p:par>
                          <p:cTn id="70" fill="hold" nodeType="afterGroup">
                            <p:stCondLst>
                              <p:cond delay="9500"/>
                            </p:stCondLst>
                            <p:childTnLst>
                              <p:par>
                                <p:cTn id="71" presetID="22" presetClass="entr" presetSubtype="8" fill="hold" nodeType="afterEffect">
                                  <p:stCondLst>
                                    <p:cond delay="0"/>
                                  </p:stCondLst>
                                  <p:childTnLst>
                                    <p:set>
                                      <p:cBhvr>
                                        <p:cTn id="72" dur="1" fill="hold">
                                          <p:stCondLst>
                                            <p:cond delay="0"/>
                                          </p:stCondLst>
                                        </p:cTn>
                                        <p:tgtEl>
                                          <p:spTgt spid="118802"/>
                                        </p:tgtEl>
                                        <p:attrNameLst>
                                          <p:attrName>style.visibility</p:attrName>
                                        </p:attrNameLst>
                                      </p:cBhvr>
                                      <p:to>
                                        <p:strVal val="visible"/>
                                      </p:to>
                                    </p:set>
                                    <p:animEffect transition="in" filter="wipe(left)">
                                      <p:cBhvr>
                                        <p:cTn id="73" dur="500"/>
                                        <p:tgtEl>
                                          <p:spTgt spid="118802"/>
                                        </p:tgtEl>
                                      </p:cBhvr>
                                    </p:animEffect>
                                  </p:childTnLst>
                                </p:cTn>
                              </p:par>
                            </p:childTnLst>
                          </p:cTn>
                        </p:par>
                        <p:par>
                          <p:cTn id="74" fill="hold" nodeType="afterGroup">
                            <p:stCondLst>
                              <p:cond delay="10000"/>
                            </p:stCondLst>
                            <p:childTnLst>
                              <p:par>
                                <p:cTn id="75" presetID="2" presetClass="entr" presetSubtype="4" fill="hold" grpId="0" nodeType="afterEffect">
                                  <p:stCondLst>
                                    <p:cond delay="0"/>
                                  </p:stCondLst>
                                  <p:childTnLst>
                                    <p:set>
                                      <p:cBhvr>
                                        <p:cTn id="76" dur="1" fill="hold">
                                          <p:stCondLst>
                                            <p:cond delay="0"/>
                                          </p:stCondLst>
                                        </p:cTn>
                                        <p:tgtEl>
                                          <p:spTgt spid="118805"/>
                                        </p:tgtEl>
                                        <p:attrNameLst>
                                          <p:attrName>style.visibility</p:attrName>
                                        </p:attrNameLst>
                                      </p:cBhvr>
                                      <p:to>
                                        <p:strVal val="visible"/>
                                      </p:to>
                                    </p:set>
                                    <p:anim calcmode="lin" valueType="num">
                                      <p:cBhvr additive="base">
                                        <p:cTn id="77" dur="500" fill="hold"/>
                                        <p:tgtEl>
                                          <p:spTgt spid="118805"/>
                                        </p:tgtEl>
                                        <p:attrNameLst>
                                          <p:attrName>ppt_x</p:attrName>
                                        </p:attrNameLst>
                                      </p:cBhvr>
                                      <p:tavLst>
                                        <p:tav tm="0">
                                          <p:val>
                                            <p:strVal val="#ppt_x"/>
                                          </p:val>
                                        </p:tav>
                                        <p:tav tm="100000">
                                          <p:val>
                                            <p:strVal val="#ppt_x"/>
                                          </p:val>
                                        </p:tav>
                                      </p:tavLst>
                                    </p:anim>
                                    <p:anim calcmode="lin" valueType="num">
                                      <p:cBhvr additive="base">
                                        <p:cTn id="78" dur="500" fill="hold"/>
                                        <p:tgtEl>
                                          <p:spTgt spid="118805"/>
                                        </p:tgtEl>
                                        <p:attrNameLst>
                                          <p:attrName>ppt_y</p:attrName>
                                        </p:attrNameLst>
                                      </p:cBhvr>
                                      <p:tavLst>
                                        <p:tav tm="0">
                                          <p:val>
                                            <p:strVal val="1+#ppt_h/2"/>
                                          </p:val>
                                        </p:tav>
                                        <p:tav tm="100000">
                                          <p:val>
                                            <p:strVal val="#ppt_y"/>
                                          </p:val>
                                        </p:tav>
                                      </p:tavLst>
                                    </p:anim>
                                  </p:childTnLst>
                                </p:cTn>
                              </p:par>
                            </p:childTnLst>
                          </p:cTn>
                        </p:par>
                        <p:par>
                          <p:cTn id="79" fill="hold" nodeType="afterGroup">
                            <p:stCondLst>
                              <p:cond delay="10500"/>
                            </p:stCondLst>
                            <p:childTnLst>
                              <p:par>
                                <p:cTn id="80" presetID="23" presetClass="entr" presetSubtype="16" fill="hold" grpId="0" nodeType="afterEffect">
                                  <p:stCondLst>
                                    <p:cond delay="0"/>
                                  </p:stCondLst>
                                  <p:childTnLst>
                                    <p:set>
                                      <p:cBhvr>
                                        <p:cTn id="81" dur="1" fill="hold">
                                          <p:stCondLst>
                                            <p:cond delay="0"/>
                                          </p:stCondLst>
                                        </p:cTn>
                                        <p:tgtEl>
                                          <p:spTgt spid="118807"/>
                                        </p:tgtEl>
                                        <p:attrNameLst>
                                          <p:attrName>style.visibility</p:attrName>
                                        </p:attrNameLst>
                                      </p:cBhvr>
                                      <p:to>
                                        <p:strVal val="visible"/>
                                      </p:to>
                                    </p:set>
                                    <p:anim calcmode="lin" valueType="num">
                                      <p:cBhvr>
                                        <p:cTn id="82" dur="500" fill="hold"/>
                                        <p:tgtEl>
                                          <p:spTgt spid="118807"/>
                                        </p:tgtEl>
                                        <p:attrNameLst>
                                          <p:attrName>ppt_w</p:attrName>
                                        </p:attrNameLst>
                                      </p:cBhvr>
                                      <p:tavLst>
                                        <p:tav tm="0">
                                          <p:val>
                                            <p:fltVal val="0"/>
                                          </p:val>
                                        </p:tav>
                                        <p:tav tm="100000">
                                          <p:val>
                                            <p:strVal val="#ppt_w"/>
                                          </p:val>
                                        </p:tav>
                                      </p:tavLst>
                                    </p:anim>
                                    <p:anim calcmode="lin" valueType="num">
                                      <p:cBhvr>
                                        <p:cTn id="83" dur="500" fill="hold"/>
                                        <p:tgtEl>
                                          <p:spTgt spid="118807"/>
                                        </p:tgtEl>
                                        <p:attrNameLst>
                                          <p:attrName>ppt_h</p:attrName>
                                        </p:attrNameLst>
                                      </p:cBhvr>
                                      <p:tavLst>
                                        <p:tav tm="0">
                                          <p:val>
                                            <p:fltVal val="0"/>
                                          </p:val>
                                        </p:tav>
                                        <p:tav tm="100000">
                                          <p:val>
                                            <p:strVal val="#ppt_h"/>
                                          </p:val>
                                        </p:tav>
                                      </p:tavLst>
                                    </p:anim>
                                  </p:childTnLst>
                                </p:cTn>
                              </p:par>
                            </p:childTnLst>
                          </p:cTn>
                        </p:par>
                        <p:par>
                          <p:cTn id="84" fill="hold" nodeType="afterGroup">
                            <p:stCondLst>
                              <p:cond delay="11000"/>
                            </p:stCondLst>
                            <p:childTnLst>
                              <p:par>
                                <p:cTn id="85" presetID="2" presetClass="entr" presetSubtype="4" fill="hold" grpId="0" nodeType="afterEffect">
                                  <p:stCondLst>
                                    <p:cond delay="0"/>
                                  </p:stCondLst>
                                  <p:childTnLst>
                                    <p:set>
                                      <p:cBhvr>
                                        <p:cTn id="86" dur="1" fill="hold">
                                          <p:stCondLst>
                                            <p:cond delay="0"/>
                                          </p:stCondLst>
                                        </p:cTn>
                                        <p:tgtEl>
                                          <p:spTgt spid="118808"/>
                                        </p:tgtEl>
                                        <p:attrNameLst>
                                          <p:attrName>style.visibility</p:attrName>
                                        </p:attrNameLst>
                                      </p:cBhvr>
                                      <p:to>
                                        <p:strVal val="visible"/>
                                      </p:to>
                                    </p:set>
                                    <p:anim calcmode="lin" valueType="num">
                                      <p:cBhvr additive="base">
                                        <p:cTn id="87" dur="500" fill="hold"/>
                                        <p:tgtEl>
                                          <p:spTgt spid="118808"/>
                                        </p:tgtEl>
                                        <p:attrNameLst>
                                          <p:attrName>ppt_x</p:attrName>
                                        </p:attrNameLst>
                                      </p:cBhvr>
                                      <p:tavLst>
                                        <p:tav tm="0">
                                          <p:val>
                                            <p:strVal val="#ppt_x"/>
                                          </p:val>
                                        </p:tav>
                                        <p:tav tm="100000">
                                          <p:val>
                                            <p:strVal val="#ppt_x"/>
                                          </p:val>
                                        </p:tav>
                                      </p:tavLst>
                                    </p:anim>
                                    <p:anim calcmode="lin" valueType="num">
                                      <p:cBhvr additive="base">
                                        <p:cTn id="88" dur="500" fill="hold"/>
                                        <p:tgtEl>
                                          <p:spTgt spid="118808"/>
                                        </p:tgtEl>
                                        <p:attrNameLst>
                                          <p:attrName>ppt_y</p:attrName>
                                        </p:attrNameLst>
                                      </p:cBhvr>
                                      <p:tavLst>
                                        <p:tav tm="0">
                                          <p:val>
                                            <p:strVal val="1+#ppt_h/2"/>
                                          </p:val>
                                        </p:tav>
                                        <p:tav tm="100000">
                                          <p:val>
                                            <p:strVal val="#ppt_y"/>
                                          </p:val>
                                        </p:tav>
                                      </p:tavLst>
                                    </p:anim>
                                  </p:childTnLst>
                                </p:cTn>
                              </p:par>
                            </p:childTnLst>
                          </p:cTn>
                        </p:par>
                      </p:childTnLst>
                    </p:cTn>
                  </p:par>
                  <p:par>
                    <p:cTn id="89" fill="hold" nodeType="clickPar">
                      <p:stCondLst>
                        <p:cond delay="indefinite"/>
                      </p:stCondLst>
                      <p:childTnLst>
                        <p:par>
                          <p:cTn id="90" fill="hold" nodeType="withGroup">
                            <p:stCondLst>
                              <p:cond delay="0"/>
                            </p:stCondLst>
                            <p:childTnLst>
                              <p:par>
                                <p:cTn id="91" presetID="30" presetClass="emph" presetSubtype="0" repeatCount="15000" fill="hold" grpId="1" nodeType="clickEffect">
                                  <p:stCondLst>
                                    <p:cond delay="0"/>
                                  </p:stCondLst>
                                  <p:childTnLst>
                                    <p:animClr clrSpc="hsl" dir="cw">
                                      <p:cBhvr override="childStyle">
                                        <p:cTn id="92" dur="500" fill="hold"/>
                                        <p:tgtEl>
                                          <p:spTgt spid="118786"/>
                                        </p:tgtEl>
                                        <p:attrNameLst>
                                          <p:attrName>style.color</p:attrName>
                                        </p:attrNameLst>
                                      </p:cBhvr>
                                      <p:by>
                                        <p:hsl h="0" s="12549" l="25098"/>
                                      </p:by>
                                    </p:animClr>
                                    <p:animClr clrSpc="hsl" dir="cw">
                                      <p:cBhvr>
                                        <p:cTn id="93" dur="500" fill="hold"/>
                                        <p:tgtEl>
                                          <p:spTgt spid="118786"/>
                                        </p:tgtEl>
                                        <p:attrNameLst>
                                          <p:attrName>fillcolor</p:attrName>
                                        </p:attrNameLst>
                                      </p:cBhvr>
                                      <p:by>
                                        <p:hsl h="0" s="12549" l="25098"/>
                                      </p:by>
                                    </p:animClr>
                                    <p:animClr clrSpc="hsl" dir="cw">
                                      <p:cBhvr>
                                        <p:cTn id="94" dur="500" fill="hold"/>
                                        <p:tgtEl>
                                          <p:spTgt spid="118786"/>
                                        </p:tgtEl>
                                        <p:attrNameLst>
                                          <p:attrName>stroke.color</p:attrName>
                                        </p:attrNameLst>
                                      </p:cBhvr>
                                      <p:by>
                                        <p:hsl h="0" s="12549" l="25098"/>
                                      </p:by>
                                    </p:animClr>
                                    <p:set>
                                      <p:cBhvr>
                                        <p:cTn id="95" dur="500" fill="hold"/>
                                        <p:tgtEl>
                                          <p:spTgt spid="118786"/>
                                        </p:tgtEl>
                                        <p:attrNameLst>
                                          <p:attrName>fill.type</p:attrName>
                                        </p:attrNameLst>
                                      </p:cBhvr>
                                      <p:to>
                                        <p:strVal val="solid"/>
                                      </p:to>
                                    </p:set>
                                  </p:childTnLst>
                                </p:cTn>
                              </p:par>
                              <p:par>
                                <p:cTn id="96" presetID="23" presetClass="entr" presetSubtype="16" fill="hold" grpId="0" nodeType="withEffect">
                                  <p:stCondLst>
                                    <p:cond delay="0"/>
                                  </p:stCondLst>
                                  <p:childTnLst>
                                    <p:set>
                                      <p:cBhvr>
                                        <p:cTn id="97" dur="1" fill="hold">
                                          <p:stCondLst>
                                            <p:cond delay="0"/>
                                          </p:stCondLst>
                                        </p:cTn>
                                        <p:tgtEl>
                                          <p:spTgt spid="118787"/>
                                        </p:tgtEl>
                                        <p:attrNameLst>
                                          <p:attrName>style.visibility</p:attrName>
                                        </p:attrNameLst>
                                      </p:cBhvr>
                                      <p:to>
                                        <p:strVal val="visible"/>
                                      </p:to>
                                    </p:set>
                                    <p:anim calcmode="lin" valueType="num">
                                      <p:cBhvr>
                                        <p:cTn id="98" dur="500" fill="hold"/>
                                        <p:tgtEl>
                                          <p:spTgt spid="118787"/>
                                        </p:tgtEl>
                                        <p:attrNameLst>
                                          <p:attrName>ppt_w</p:attrName>
                                        </p:attrNameLst>
                                      </p:cBhvr>
                                      <p:tavLst>
                                        <p:tav tm="0">
                                          <p:val>
                                            <p:fltVal val="0"/>
                                          </p:val>
                                        </p:tav>
                                        <p:tav tm="100000">
                                          <p:val>
                                            <p:strVal val="#ppt_w"/>
                                          </p:val>
                                        </p:tav>
                                      </p:tavLst>
                                    </p:anim>
                                    <p:anim calcmode="lin" valueType="num">
                                      <p:cBhvr>
                                        <p:cTn id="99" dur="500" fill="hold"/>
                                        <p:tgtEl>
                                          <p:spTgt spid="118787"/>
                                        </p:tgtEl>
                                        <p:attrNameLst>
                                          <p:attrName>ppt_h</p:attrName>
                                        </p:attrNameLst>
                                      </p:cBhvr>
                                      <p:tavLst>
                                        <p:tav tm="0">
                                          <p:val>
                                            <p:fltVal val="0"/>
                                          </p:val>
                                        </p:tav>
                                        <p:tav tm="100000">
                                          <p:val>
                                            <p:strVal val="#ppt_h"/>
                                          </p:val>
                                        </p:tav>
                                      </p:tavLst>
                                    </p:anim>
                                  </p:childTnLst>
                                </p:cTn>
                              </p:par>
                              <p:par>
                                <p:cTn id="100" presetID="35" presetClass="emph" presetSubtype="0" repeatCount="3000" grpId="1" nodeType="withEffect">
                                  <p:stCondLst>
                                    <p:cond delay="0"/>
                                  </p:stCondLst>
                                  <p:childTnLst>
                                    <p:anim calcmode="discrete" valueType="str">
                                      <p:cBhvr>
                                        <p:cTn id="101" dur="1000" fill="hold"/>
                                        <p:tgtEl>
                                          <p:spTgt spid="118804"/>
                                        </p:tgtEl>
                                        <p:attrNameLst>
                                          <p:attrName>style.visibility</p:attrName>
                                        </p:attrNameLst>
                                      </p:cBhvr>
                                      <p:tavLst>
                                        <p:tav tm="0">
                                          <p:val>
                                            <p:strVal val="hidden"/>
                                          </p:val>
                                        </p:tav>
                                        <p:tav tm="50000">
                                          <p:val>
                                            <p:strVal val="visible"/>
                                          </p:val>
                                        </p:tav>
                                      </p:tavLst>
                                    </p:anim>
                                  </p:childTnLst>
                                </p:cTn>
                              </p:par>
                              <p:par>
                                <p:cTn id="102" presetID="35" presetClass="emph" presetSubtype="0" repeatCount="3000" grpId="1" nodeType="withEffect">
                                  <p:stCondLst>
                                    <p:cond delay="0"/>
                                  </p:stCondLst>
                                  <p:childTnLst>
                                    <p:anim calcmode="discrete" valueType="str">
                                      <p:cBhvr>
                                        <p:cTn id="103" dur="1000" fill="hold"/>
                                        <p:tgtEl>
                                          <p:spTgt spid="118803"/>
                                        </p:tgtEl>
                                        <p:attrNameLst>
                                          <p:attrName>style.visibility</p:attrName>
                                        </p:attrNameLst>
                                      </p:cBhvr>
                                      <p:tavLst>
                                        <p:tav tm="0">
                                          <p:val>
                                            <p:strVal val="hidden"/>
                                          </p:val>
                                        </p:tav>
                                        <p:tav tm="50000">
                                          <p:val>
                                            <p:strVal val="visible"/>
                                          </p:val>
                                        </p:tav>
                                      </p:tavLst>
                                    </p:anim>
                                  </p:childTnLst>
                                </p:cTn>
                              </p:par>
                            </p:childTnLst>
                          </p:cTn>
                        </p:par>
                        <p:par>
                          <p:cTn id="104" fill="hold" nodeType="afterGroup">
                            <p:stCondLst>
                              <p:cond delay="7500"/>
                            </p:stCondLst>
                            <p:childTnLst>
                              <p:par>
                                <p:cTn id="105" presetID="23" presetClass="emph" presetSubtype="0" repeatCount="indefinite" fill="hold" grpId="2" nodeType="afterEffect">
                                  <p:stCondLst>
                                    <p:cond delay="0"/>
                                  </p:stCondLst>
                                  <p:endCondLst>
                                    <p:cond evt="onNext" delay="0">
                                      <p:tgtEl>
                                        <p:sldTgt/>
                                      </p:tgtEl>
                                    </p:cond>
                                  </p:endCondLst>
                                  <p:childTnLst>
                                    <p:animClr clrSpc="hsl" dir="cw">
                                      <p:cBhvr override="childStyle">
                                        <p:cTn id="106" dur="500" fill="hold"/>
                                        <p:tgtEl>
                                          <p:spTgt spid="118786"/>
                                        </p:tgtEl>
                                        <p:attrNameLst>
                                          <p:attrName>style.color</p:attrName>
                                        </p:attrNameLst>
                                      </p:cBhvr>
                                      <p:by>
                                        <p:hsl h="10842353" s="0" l="0"/>
                                      </p:by>
                                    </p:animClr>
                                    <p:animClr clrSpc="hsl" dir="cw">
                                      <p:cBhvr>
                                        <p:cTn id="107" dur="500" fill="hold"/>
                                        <p:tgtEl>
                                          <p:spTgt spid="118786"/>
                                        </p:tgtEl>
                                        <p:attrNameLst>
                                          <p:attrName>fillcolor</p:attrName>
                                        </p:attrNameLst>
                                      </p:cBhvr>
                                      <p:by>
                                        <p:hsl h="10842353" s="0" l="0"/>
                                      </p:by>
                                    </p:animClr>
                                    <p:animClr clrSpc="hsl" dir="cw">
                                      <p:cBhvr>
                                        <p:cTn id="108" dur="500" fill="hold"/>
                                        <p:tgtEl>
                                          <p:spTgt spid="118786"/>
                                        </p:tgtEl>
                                        <p:attrNameLst>
                                          <p:attrName>stroke.color</p:attrName>
                                        </p:attrNameLst>
                                      </p:cBhvr>
                                      <p:by>
                                        <p:hsl h="10842353" s="0" l="0"/>
                                      </p:by>
                                    </p:animClr>
                                    <p:set>
                                      <p:cBhvr>
                                        <p:cTn id="109" dur="500" fill="hold"/>
                                        <p:tgtEl>
                                          <p:spTgt spid="118786"/>
                                        </p:tgtEl>
                                        <p:attrNameLst>
                                          <p:attrName>fill.type</p:attrName>
                                        </p:attrNameLst>
                                      </p:cBhvr>
                                      <p:to>
                                        <p:strVal val="solid"/>
                                      </p:to>
                                    </p:se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10" presetClass="exit" presetSubtype="0" fill="hold" grpId="3" nodeType="clickEffect">
                                  <p:stCondLst>
                                    <p:cond delay="0"/>
                                  </p:stCondLst>
                                  <p:childTnLst>
                                    <p:animEffect transition="out" filter="fade">
                                      <p:cBhvr>
                                        <p:cTn id="113" dur="2000"/>
                                        <p:tgtEl>
                                          <p:spTgt spid="118786"/>
                                        </p:tgtEl>
                                      </p:cBhvr>
                                    </p:animEffect>
                                    <p:set>
                                      <p:cBhvr>
                                        <p:cTn id="114" dur="1" fill="hold">
                                          <p:stCondLst>
                                            <p:cond delay="1999"/>
                                          </p:stCondLst>
                                        </p:cTn>
                                        <p:tgtEl>
                                          <p:spTgt spid="118786"/>
                                        </p:tgtEl>
                                        <p:attrNameLst>
                                          <p:attrName>style.visibility</p:attrName>
                                        </p:attrNameLst>
                                      </p:cBhvr>
                                      <p:to>
                                        <p:strVal val="hidden"/>
                                      </p:to>
                                    </p:set>
                                  </p:childTnLst>
                                </p:cTn>
                              </p:par>
                              <p:par>
                                <p:cTn id="115" presetID="10" presetClass="exit" presetSubtype="0" fill="hold" nodeType="withEffect">
                                  <p:stCondLst>
                                    <p:cond delay="0"/>
                                  </p:stCondLst>
                                  <p:childTnLst>
                                    <p:animEffect transition="out" filter="fade">
                                      <p:cBhvr>
                                        <p:cTn id="116" dur="2000"/>
                                        <p:tgtEl>
                                          <p:spTgt spid="118802"/>
                                        </p:tgtEl>
                                      </p:cBhvr>
                                    </p:animEffect>
                                    <p:set>
                                      <p:cBhvr>
                                        <p:cTn id="117" dur="1" fill="hold">
                                          <p:stCondLst>
                                            <p:cond delay="1999"/>
                                          </p:stCondLst>
                                        </p:cTn>
                                        <p:tgtEl>
                                          <p:spTgt spid="118802"/>
                                        </p:tgtEl>
                                        <p:attrNameLst>
                                          <p:attrName>style.visibility</p:attrName>
                                        </p:attrNameLst>
                                      </p:cBhvr>
                                      <p:to>
                                        <p:strVal val="hidden"/>
                                      </p:to>
                                    </p:set>
                                  </p:childTnLst>
                                </p:cTn>
                              </p:par>
                              <p:par>
                                <p:cTn id="118" presetID="10" presetClass="exit" presetSubtype="0" fill="hold" grpId="2" nodeType="withEffect">
                                  <p:stCondLst>
                                    <p:cond delay="0"/>
                                  </p:stCondLst>
                                  <p:childTnLst>
                                    <p:animEffect transition="out" filter="fade">
                                      <p:cBhvr>
                                        <p:cTn id="119" dur="2000"/>
                                        <p:tgtEl>
                                          <p:spTgt spid="118803"/>
                                        </p:tgtEl>
                                      </p:cBhvr>
                                    </p:animEffect>
                                    <p:set>
                                      <p:cBhvr>
                                        <p:cTn id="120" dur="1" fill="hold">
                                          <p:stCondLst>
                                            <p:cond delay="1999"/>
                                          </p:stCondLst>
                                        </p:cTn>
                                        <p:tgtEl>
                                          <p:spTgt spid="118803"/>
                                        </p:tgtEl>
                                        <p:attrNameLst>
                                          <p:attrName>style.visibility</p:attrName>
                                        </p:attrNameLst>
                                      </p:cBhvr>
                                      <p:to>
                                        <p:strVal val="hidden"/>
                                      </p:to>
                                    </p:set>
                                  </p:childTnLst>
                                </p:cTn>
                              </p:par>
                              <p:par>
                                <p:cTn id="121" presetID="10" presetClass="exit" presetSubtype="0" fill="hold" grpId="2" nodeType="withEffect">
                                  <p:stCondLst>
                                    <p:cond delay="0"/>
                                  </p:stCondLst>
                                  <p:childTnLst>
                                    <p:animEffect transition="out" filter="fade">
                                      <p:cBhvr>
                                        <p:cTn id="122" dur="2000"/>
                                        <p:tgtEl>
                                          <p:spTgt spid="118804"/>
                                        </p:tgtEl>
                                      </p:cBhvr>
                                    </p:animEffect>
                                    <p:set>
                                      <p:cBhvr>
                                        <p:cTn id="123" dur="1" fill="hold">
                                          <p:stCondLst>
                                            <p:cond delay="1999"/>
                                          </p:stCondLst>
                                        </p:cTn>
                                        <p:tgtEl>
                                          <p:spTgt spid="118804"/>
                                        </p:tgtEl>
                                        <p:attrNameLst>
                                          <p:attrName>style.visibility</p:attrName>
                                        </p:attrNameLst>
                                      </p:cBhvr>
                                      <p:to>
                                        <p:strVal val="hidden"/>
                                      </p:to>
                                    </p:set>
                                  </p:childTnLst>
                                </p:cTn>
                              </p:par>
                              <p:par>
                                <p:cTn id="124" presetID="10" presetClass="exit" presetSubtype="0" fill="hold" grpId="1" nodeType="withEffect">
                                  <p:stCondLst>
                                    <p:cond delay="0"/>
                                  </p:stCondLst>
                                  <p:childTnLst>
                                    <p:animEffect transition="out" filter="fade">
                                      <p:cBhvr>
                                        <p:cTn id="125" dur="2000"/>
                                        <p:tgtEl>
                                          <p:spTgt spid="118805"/>
                                        </p:tgtEl>
                                      </p:cBhvr>
                                    </p:animEffect>
                                    <p:set>
                                      <p:cBhvr>
                                        <p:cTn id="126" dur="1" fill="hold">
                                          <p:stCondLst>
                                            <p:cond delay="1999"/>
                                          </p:stCondLst>
                                        </p:cTn>
                                        <p:tgtEl>
                                          <p:spTgt spid="118805"/>
                                        </p:tgtEl>
                                        <p:attrNameLst>
                                          <p:attrName>style.visibility</p:attrName>
                                        </p:attrNameLst>
                                      </p:cBhvr>
                                      <p:to>
                                        <p:strVal val="hidden"/>
                                      </p:to>
                                    </p:set>
                                  </p:childTnLst>
                                </p:cTn>
                              </p:par>
                              <p:par>
                                <p:cTn id="127" presetID="10" presetClass="exit" presetSubtype="0" fill="hold" grpId="1" nodeType="withEffect">
                                  <p:stCondLst>
                                    <p:cond delay="0"/>
                                  </p:stCondLst>
                                  <p:childTnLst>
                                    <p:animEffect transition="out" filter="fade">
                                      <p:cBhvr>
                                        <p:cTn id="128" dur="2000"/>
                                        <p:tgtEl>
                                          <p:spTgt spid="118806"/>
                                        </p:tgtEl>
                                      </p:cBhvr>
                                    </p:animEffect>
                                    <p:set>
                                      <p:cBhvr>
                                        <p:cTn id="129" dur="1" fill="hold">
                                          <p:stCondLst>
                                            <p:cond delay="1999"/>
                                          </p:stCondLst>
                                        </p:cTn>
                                        <p:tgtEl>
                                          <p:spTgt spid="118806"/>
                                        </p:tgtEl>
                                        <p:attrNameLst>
                                          <p:attrName>style.visibility</p:attrName>
                                        </p:attrNameLst>
                                      </p:cBhvr>
                                      <p:to>
                                        <p:strVal val="hidden"/>
                                      </p:to>
                                    </p:set>
                                  </p:childTnLst>
                                </p:cTn>
                              </p:par>
                              <p:par>
                                <p:cTn id="130" presetID="10" presetClass="exit" presetSubtype="0" fill="hold" grpId="1" nodeType="withEffect">
                                  <p:stCondLst>
                                    <p:cond delay="0"/>
                                  </p:stCondLst>
                                  <p:childTnLst>
                                    <p:animEffect transition="out" filter="fade">
                                      <p:cBhvr>
                                        <p:cTn id="131" dur="2000"/>
                                        <p:tgtEl>
                                          <p:spTgt spid="118807"/>
                                        </p:tgtEl>
                                      </p:cBhvr>
                                    </p:animEffect>
                                    <p:set>
                                      <p:cBhvr>
                                        <p:cTn id="132" dur="1" fill="hold">
                                          <p:stCondLst>
                                            <p:cond delay="1999"/>
                                          </p:stCondLst>
                                        </p:cTn>
                                        <p:tgtEl>
                                          <p:spTgt spid="118807"/>
                                        </p:tgtEl>
                                        <p:attrNameLst>
                                          <p:attrName>style.visibility</p:attrName>
                                        </p:attrNameLst>
                                      </p:cBhvr>
                                      <p:to>
                                        <p:strVal val="hidden"/>
                                      </p:to>
                                    </p:set>
                                  </p:childTnLst>
                                </p:cTn>
                              </p:par>
                              <p:par>
                                <p:cTn id="133" presetID="10" presetClass="exit" presetSubtype="0" fill="hold" grpId="1" nodeType="withEffect">
                                  <p:stCondLst>
                                    <p:cond delay="0"/>
                                  </p:stCondLst>
                                  <p:childTnLst>
                                    <p:animEffect transition="out" filter="fade">
                                      <p:cBhvr>
                                        <p:cTn id="134" dur="2000"/>
                                        <p:tgtEl>
                                          <p:spTgt spid="118808"/>
                                        </p:tgtEl>
                                      </p:cBhvr>
                                    </p:animEffect>
                                    <p:set>
                                      <p:cBhvr>
                                        <p:cTn id="135" dur="1" fill="hold">
                                          <p:stCondLst>
                                            <p:cond delay="1999"/>
                                          </p:stCondLst>
                                        </p:cTn>
                                        <p:tgtEl>
                                          <p:spTgt spid="118808"/>
                                        </p:tgtEl>
                                        <p:attrNameLst>
                                          <p:attrName>style.visibility</p:attrName>
                                        </p:attrNameLst>
                                      </p:cBhvr>
                                      <p:to>
                                        <p:strVal val="hidden"/>
                                      </p:to>
                                    </p:set>
                                  </p:childTnLst>
                                </p:cTn>
                              </p:par>
                              <p:par>
                                <p:cTn id="136" presetID="10" presetClass="exit" presetSubtype="0" fill="hold" grpId="1" nodeType="withEffect">
                                  <p:stCondLst>
                                    <p:cond delay="0"/>
                                  </p:stCondLst>
                                  <p:childTnLst>
                                    <p:animEffect transition="out" filter="fade">
                                      <p:cBhvr>
                                        <p:cTn id="137" dur="2000"/>
                                        <p:tgtEl>
                                          <p:spTgt spid="118787"/>
                                        </p:tgtEl>
                                      </p:cBhvr>
                                    </p:animEffect>
                                    <p:set>
                                      <p:cBhvr>
                                        <p:cTn id="138" dur="1" fill="hold">
                                          <p:stCondLst>
                                            <p:cond delay="1999"/>
                                          </p:stCondLst>
                                        </p:cTn>
                                        <p:tgtEl>
                                          <p:spTgt spid="118787"/>
                                        </p:tgtEl>
                                        <p:attrNameLst>
                                          <p:attrName>style.visibility</p:attrName>
                                        </p:attrNameLst>
                                      </p:cBhvr>
                                      <p:to>
                                        <p:strVal val="hidden"/>
                                      </p:to>
                                    </p:set>
                                  </p:childTnLst>
                                </p:cTn>
                              </p:par>
                            </p:childTnLst>
                          </p:cTn>
                        </p:par>
                        <p:par>
                          <p:cTn id="139" fill="hold" nodeType="afterGroup">
                            <p:stCondLst>
                              <p:cond delay="2000"/>
                            </p:stCondLst>
                            <p:childTnLst>
                              <p:par>
                                <p:cTn id="140" presetID="23" presetClass="entr" presetSubtype="16" fill="hold" grpId="0" nodeType="afterEffect">
                                  <p:stCondLst>
                                    <p:cond delay="0"/>
                                  </p:stCondLst>
                                  <p:childTnLst>
                                    <p:set>
                                      <p:cBhvr>
                                        <p:cTn id="141" dur="1" fill="hold">
                                          <p:stCondLst>
                                            <p:cond delay="0"/>
                                          </p:stCondLst>
                                        </p:cTn>
                                        <p:tgtEl>
                                          <p:spTgt spid="118810"/>
                                        </p:tgtEl>
                                        <p:attrNameLst>
                                          <p:attrName>style.visibility</p:attrName>
                                        </p:attrNameLst>
                                      </p:cBhvr>
                                      <p:to>
                                        <p:strVal val="visible"/>
                                      </p:to>
                                    </p:set>
                                    <p:anim calcmode="lin" valueType="num">
                                      <p:cBhvr>
                                        <p:cTn id="142" dur="500" fill="hold"/>
                                        <p:tgtEl>
                                          <p:spTgt spid="118810"/>
                                        </p:tgtEl>
                                        <p:attrNameLst>
                                          <p:attrName>ppt_w</p:attrName>
                                        </p:attrNameLst>
                                      </p:cBhvr>
                                      <p:tavLst>
                                        <p:tav tm="0">
                                          <p:val>
                                            <p:fltVal val="0"/>
                                          </p:val>
                                        </p:tav>
                                        <p:tav tm="100000">
                                          <p:val>
                                            <p:strVal val="#ppt_w"/>
                                          </p:val>
                                        </p:tav>
                                      </p:tavLst>
                                    </p:anim>
                                    <p:anim calcmode="lin" valueType="num">
                                      <p:cBhvr>
                                        <p:cTn id="143" dur="500" fill="hold"/>
                                        <p:tgtEl>
                                          <p:spTgt spid="118810"/>
                                        </p:tgtEl>
                                        <p:attrNameLst>
                                          <p:attrName>ppt_h</p:attrName>
                                        </p:attrNameLst>
                                      </p:cBhvr>
                                      <p:tavLst>
                                        <p:tav tm="0">
                                          <p:val>
                                            <p:fltVal val="0"/>
                                          </p:val>
                                        </p:tav>
                                        <p:tav tm="100000">
                                          <p:val>
                                            <p:strVal val="#ppt_h"/>
                                          </p:val>
                                        </p:tav>
                                      </p:tavLst>
                                    </p:anim>
                                  </p:childTnLst>
                                </p:cTn>
                              </p:par>
                            </p:childTnLst>
                          </p:cTn>
                        </p:par>
                      </p:childTnLst>
                    </p:cTn>
                  </p:par>
                  <p:par>
                    <p:cTn id="144" fill="hold" nodeType="clickPar">
                      <p:stCondLst>
                        <p:cond delay="indefinite"/>
                      </p:stCondLst>
                      <p:childTnLst>
                        <p:par>
                          <p:cTn id="145" fill="hold" nodeType="withGroup">
                            <p:stCondLst>
                              <p:cond delay="0"/>
                            </p:stCondLst>
                            <p:childTnLst>
                              <p:par>
                                <p:cTn id="146" presetID="10" presetClass="exit" presetSubtype="0" fill="hold" grpId="1" nodeType="clickEffect">
                                  <p:stCondLst>
                                    <p:cond delay="0"/>
                                  </p:stCondLst>
                                  <p:childTnLst>
                                    <p:animEffect transition="out" filter="fade">
                                      <p:cBhvr>
                                        <p:cTn id="147" dur="2000"/>
                                        <p:tgtEl>
                                          <p:spTgt spid="118810"/>
                                        </p:tgtEl>
                                      </p:cBhvr>
                                    </p:animEffect>
                                    <p:set>
                                      <p:cBhvr>
                                        <p:cTn id="148" dur="1" fill="hold">
                                          <p:stCondLst>
                                            <p:cond delay="1999"/>
                                          </p:stCondLst>
                                        </p:cTn>
                                        <p:tgtEl>
                                          <p:spTgt spid="118810"/>
                                        </p:tgtEl>
                                        <p:attrNameLst>
                                          <p:attrName>style.visibility</p:attrName>
                                        </p:attrNameLst>
                                      </p:cBhvr>
                                      <p:to>
                                        <p:strVal val="hidden"/>
                                      </p:to>
                                    </p:set>
                                  </p:childTnLst>
                                </p:cTn>
                              </p:par>
                            </p:childTnLst>
                          </p:cTn>
                        </p:par>
                        <p:par>
                          <p:cTn id="149" fill="hold" nodeType="afterGroup">
                            <p:stCondLst>
                              <p:cond delay="2000"/>
                            </p:stCondLst>
                            <p:childTnLst>
                              <p:par>
                                <p:cTn id="150" presetID="23" presetClass="entr" presetSubtype="16" fill="hold" grpId="0" nodeType="afterEffect">
                                  <p:stCondLst>
                                    <p:cond delay="0"/>
                                  </p:stCondLst>
                                  <p:childTnLst>
                                    <p:set>
                                      <p:cBhvr>
                                        <p:cTn id="151" dur="1" fill="hold">
                                          <p:stCondLst>
                                            <p:cond delay="0"/>
                                          </p:stCondLst>
                                        </p:cTn>
                                        <p:tgtEl>
                                          <p:spTgt spid="118811"/>
                                        </p:tgtEl>
                                        <p:attrNameLst>
                                          <p:attrName>style.visibility</p:attrName>
                                        </p:attrNameLst>
                                      </p:cBhvr>
                                      <p:to>
                                        <p:strVal val="visible"/>
                                      </p:to>
                                    </p:set>
                                    <p:anim calcmode="lin" valueType="num">
                                      <p:cBhvr>
                                        <p:cTn id="152" dur="500" fill="hold"/>
                                        <p:tgtEl>
                                          <p:spTgt spid="118811"/>
                                        </p:tgtEl>
                                        <p:attrNameLst>
                                          <p:attrName>ppt_w</p:attrName>
                                        </p:attrNameLst>
                                      </p:cBhvr>
                                      <p:tavLst>
                                        <p:tav tm="0">
                                          <p:val>
                                            <p:fltVal val="0"/>
                                          </p:val>
                                        </p:tav>
                                        <p:tav tm="100000">
                                          <p:val>
                                            <p:strVal val="#ppt_w"/>
                                          </p:val>
                                        </p:tav>
                                      </p:tavLst>
                                    </p:anim>
                                    <p:anim calcmode="lin" valueType="num">
                                      <p:cBhvr>
                                        <p:cTn id="153" dur="500" fill="hold"/>
                                        <p:tgtEl>
                                          <p:spTgt spid="118811"/>
                                        </p:tgtEl>
                                        <p:attrNameLst>
                                          <p:attrName>ppt_h</p:attrName>
                                        </p:attrNameLst>
                                      </p:cBhvr>
                                      <p:tavLst>
                                        <p:tav tm="0">
                                          <p:val>
                                            <p:fltVal val="0"/>
                                          </p:val>
                                        </p:tav>
                                        <p:tav tm="100000">
                                          <p:val>
                                            <p:strVal val="#ppt_h"/>
                                          </p:val>
                                        </p:tav>
                                      </p:tavLst>
                                    </p:anim>
                                  </p:childTnLst>
                                </p:cTn>
                              </p:par>
                            </p:childTnLst>
                          </p:cTn>
                        </p:par>
                        <p:par>
                          <p:cTn id="154" fill="hold" nodeType="afterGroup">
                            <p:stCondLst>
                              <p:cond delay="2500"/>
                            </p:stCondLst>
                            <p:childTnLst>
                              <p:par>
                                <p:cTn id="155" presetID="22" presetClass="entr" presetSubtype="4" fill="hold" grpId="0" nodeType="afterEffect">
                                  <p:stCondLst>
                                    <p:cond delay="0"/>
                                  </p:stCondLst>
                                  <p:childTnLst>
                                    <p:set>
                                      <p:cBhvr>
                                        <p:cTn id="156" dur="1" fill="hold">
                                          <p:stCondLst>
                                            <p:cond delay="0"/>
                                          </p:stCondLst>
                                        </p:cTn>
                                        <p:tgtEl>
                                          <p:spTgt spid="118795"/>
                                        </p:tgtEl>
                                        <p:attrNameLst>
                                          <p:attrName>style.visibility</p:attrName>
                                        </p:attrNameLst>
                                      </p:cBhvr>
                                      <p:to>
                                        <p:strVal val="visible"/>
                                      </p:to>
                                    </p:set>
                                    <p:animEffect transition="in" filter="wipe(down)">
                                      <p:cBhvr>
                                        <p:cTn id="157" dur="500"/>
                                        <p:tgtEl>
                                          <p:spTgt spid="118795"/>
                                        </p:tgtEl>
                                      </p:cBhvr>
                                    </p:animEffect>
                                  </p:childTnLst>
                                </p:cTn>
                              </p:par>
                              <p:par>
                                <p:cTn id="158" presetID="35" presetClass="emph" presetSubtype="0" repeatCount="4000" fill="hold" grpId="1" nodeType="withEffect">
                                  <p:stCondLst>
                                    <p:cond delay="0"/>
                                  </p:stCondLst>
                                  <p:childTnLst>
                                    <p:anim calcmode="discrete" valueType="str">
                                      <p:cBhvr>
                                        <p:cTn id="159" dur="1000" fill="hold"/>
                                        <p:tgtEl>
                                          <p:spTgt spid="118795"/>
                                        </p:tgtEl>
                                        <p:attrNameLst>
                                          <p:attrName>style.visibility</p:attrName>
                                        </p:attrNameLst>
                                      </p:cBhvr>
                                      <p:tavLst>
                                        <p:tav tm="0">
                                          <p:val>
                                            <p:strVal val="hidden"/>
                                          </p:val>
                                        </p:tav>
                                        <p:tav tm="50000">
                                          <p:val>
                                            <p:strVal val="visible"/>
                                          </p:val>
                                        </p:tav>
                                      </p:tavLst>
                                    </p:anim>
                                  </p:childTnLst>
                                </p:cTn>
                              </p:par>
                            </p:childTnLst>
                          </p:cTn>
                        </p:par>
                      </p:childTnLst>
                    </p:cTn>
                  </p:par>
                  <p:par>
                    <p:cTn id="160" fill="hold" nodeType="clickPar">
                      <p:stCondLst>
                        <p:cond delay="indefinite"/>
                      </p:stCondLst>
                      <p:childTnLst>
                        <p:par>
                          <p:cTn id="161" fill="hold" nodeType="withGroup">
                            <p:stCondLst>
                              <p:cond delay="0"/>
                            </p:stCondLst>
                            <p:childTnLst>
                              <p:par>
                                <p:cTn id="162" presetID="10" presetClass="exit" presetSubtype="0" fill="hold" grpId="1" nodeType="clickEffect">
                                  <p:stCondLst>
                                    <p:cond delay="0"/>
                                  </p:stCondLst>
                                  <p:childTnLst>
                                    <p:animEffect transition="out" filter="fade">
                                      <p:cBhvr>
                                        <p:cTn id="163" dur="2000"/>
                                        <p:tgtEl>
                                          <p:spTgt spid="118811"/>
                                        </p:tgtEl>
                                      </p:cBhvr>
                                    </p:animEffect>
                                    <p:set>
                                      <p:cBhvr>
                                        <p:cTn id="164" dur="1" fill="hold">
                                          <p:stCondLst>
                                            <p:cond delay="1999"/>
                                          </p:stCondLst>
                                        </p:cTn>
                                        <p:tgtEl>
                                          <p:spTgt spid="118811"/>
                                        </p:tgtEl>
                                        <p:attrNameLst>
                                          <p:attrName>style.visibility</p:attrName>
                                        </p:attrNameLst>
                                      </p:cBhvr>
                                      <p:to>
                                        <p:strVal val="hidden"/>
                                      </p:to>
                                    </p:set>
                                  </p:childTnLst>
                                </p:cTn>
                              </p:par>
                            </p:childTnLst>
                          </p:cTn>
                        </p:par>
                        <p:par>
                          <p:cTn id="165" fill="hold" nodeType="afterGroup">
                            <p:stCondLst>
                              <p:cond delay="2000"/>
                            </p:stCondLst>
                            <p:childTnLst>
                              <p:par>
                                <p:cTn id="166" presetID="10" presetClass="entr" presetSubtype="0" fill="hold" grpId="0" nodeType="afterEffect">
                                  <p:stCondLst>
                                    <p:cond delay="0"/>
                                  </p:stCondLst>
                                  <p:childTnLst>
                                    <p:set>
                                      <p:cBhvr>
                                        <p:cTn id="167" dur="1" fill="hold">
                                          <p:stCondLst>
                                            <p:cond delay="0"/>
                                          </p:stCondLst>
                                        </p:cTn>
                                        <p:tgtEl>
                                          <p:spTgt spid="118797"/>
                                        </p:tgtEl>
                                        <p:attrNameLst>
                                          <p:attrName>style.visibility</p:attrName>
                                        </p:attrNameLst>
                                      </p:cBhvr>
                                      <p:to>
                                        <p:strVal val="visible"/>
                                      </p:to>
                                    </p:set>
                                    <p:animEffect transition="in" filter="fade">
                                      <p:cBhvr>
                                        <p:cTn id="168" dur="2000"/>
                                        <p:tgtEl>
                                          <p:spTgt spid="118797"/>
                                        </p:tgtEl>
                                      </p:cBhvr>
                                    </p:animEffect>
                                  </p:childTnLst>
                                </p:cTn>
                              </p:par>
                            </p:childTnLst>
                          </p:cTn>
                        </p:par>
                      </p:childTnLst>
                    </p:cTn>
                  </p:par>
                  <p:par>
                    <p:cTn id="169" fill="hold" nodeType="clickPar">
                      <p:stCondLst>
                        <p:cond delay="indefinite"/>
                      </p:stCondLst>
                      <p:childTnLst>
                        <p:par>
                          <p:cTn id="170" fill="hold" nodeType="withGroup">
                            <p:stCondLst>
                              <p:cond delay="0"/>
                            </p:stCondLst>
                            <p:childTnLst>
                              <p:par>
                                <p:cTn id="171" presetID="23" presetClass="entr" presetSubtype="16" fill="hold" grpId="0" nodeType="clickEffect">
                                  <p:stCondLst>
                                    <p:cond delay="0"/>
                                  </p:stCondLst>
                                  <p:childTnLst>
                                    <p:set>
                                      <p:cBhvr>
                                        <p:cTn id="172" dur="1" fill="hold">
                                          <p:stCondLst>
                                            <p:cond delay="0"/>
                                          </p:stCondLst>
                                        </p:cTn>
                                        <p:tgtEl>
                                          <p:spTgt spid="118809"/>
                                        </p:tgtEl>
                                        <p:attrNameLst>
                                          <p:attrName>style.visibility</p:attrName>
                                        </p:attrNameLst>
                                      </p:cBhvr>
                                      <p:to>
                                        <p:strVal val="visible"/>
                                      </p:to>
                                    </p:set>
                                    <p:anim calcmode="lin" valueType="num">
                                      <p:cBhvr>
                                        <p:cTn id="173" dur="500" fill="hold"/>
                                        <p:tgtEl>
                                          <p:spTgt spid="118809"/>
                                        </p:tgtEl>
                                        <p:attrNameLst>
                                          <p:attrName>ppt_w</p:attrName>
                                        </p:attrNameLst>
                                      </p:cBhvr>
                                      <p:tavLst>
                                        <p:tav tm="0">
                                          <p:val>
                                            <p:fltVal val="0"/>
                                          </p:val>
                                        </p:tav>
                                        <p:tav tm="100000">
                                          <p:val>
                                            <p:strVal val="#ppt_w"/>
                                          </p:val>
                                        </p:tav>
                                      </p:tavLst>
                                    </p:anim>
                                    <p:anim calcmode="lin" valueType="num">
                                      <p:cBhvr>
                                        <p:cTn id="174" dur="500" fill="hold"/>
                                        <p:tgtEl>
                                          <p:spTgt spid="118809"/>
                                        </p:tgtEl>
                                        <p:attrNameLst>
                                          <p:attrName>ppt_h</p:attrName>
                                        </p:attrNameLst>
                                      </p:cBhvr>
                                      <p:tavLst>
                                        <p:tav tm="0">
                                          <p:val>
                                            <p:fltVal val="0"/>
                                          </p:val>
                                        </p:tav>
                                        <p:tav tm="100000">
                                          <p:val>
                                            <p:strVal val="#ppt_h"/>
                                          </p:val>
                                        </p:tav>
                                      </p:tavLst>
                                    </p:anim>
                                  </p:childTnLst>
                                </p:cTn>
                              </p:par>
                              <p:par>
                                <p:cTn id="175" presetID="22" presetClass="entr" presetSubtype="4" fill="hold" grpId="0" nodeType="withEffect">
                                  <p:stCondLst>
                                    <p:cond delay="0"/>
                                  </p:stCondLst>
                                  <p:childTnLst>
                                    <p:set>
                                      <p:cBhvr>
                                        <p:cTn id="176" dur="1" fill="hold">
                                          <p:stCondLst>
                                            <p:cond delay="0"/>
                                          </p:stCondLst>
                                        </p:cTn>
                                        <p:tgtEl>
                                          <p:spTgt spid="118796"/>
                                        </p:tgtEl>
                                        <p:attrNameLst>
                                          <p:attrName>style.visibility</p:attrName>
                                        </p:attrNameLst>
                                      </p:cBhvr>
                                      <p:to>
                                        <p:strVal val="visible"/>
                                      </p:to>
                                    </p:set>
                                    <p:animEffect transition="in" filter="wipe(down)">
                                      <p:cBhvr>
                                        <p:cTn id="177" dur="500"/>
                                        <p:tgtEl>
                                          <p:spTgt spid="118796"/>
                                        </p:tgtEl>
                                      </p:cBhvr>
                                    </p:animEffect>
                                  </p:childTnLst>
                                </p:cTn>
                              </p:par>
                              <p:par>
                                <p:cTn id="178" presetID="35" presetClass="emph" presetSubtype="0" repeatCount="4000" fill="hold" grpId="1" nodeType="withEffect">
                                  <p:stCondLst>
                                    <p:cond delay="0"/>
                                  </p:stCondLst>
                                  <p:childTnLst>
                                    <p:anim calcmode="discrete" valueType="str">
                                      <p:cBhvr>
                                        <p:cTn id="179" dur="1000" fill="hold"/>
                                        <p:tgtEl>
                                          <p:spTgt spid="118796"/>
                                        </p:tgtEl>
                                        <p:attrNameLst>
                                          <p:attrName>style.visibility</p:attrName>
                                        </p:attrNameLst>
                                      </p:cBhvr>
                                      <p:tavLst>
                                        <p:tav tm="0">
                                          <p:val>
                                            <p:strVal val="hidden"/>
                                          </p:val>
                                        </p:tav>
                                        <p:tav tm="50000">
                                          <p:val>
                                            <p:strVal val="visible"/>
                                          </p:val>
                                        </p:tav>
                                      </p:tavLst>
                                    </p:anim>
                                  </p:childTnLst>
                                </p:cTn>
                              </p:par>
                            </p:childTnLst>
                          </p:cTn>
                        </p:par>
                      </p:childTnLst>
                    </p:cTn>
                  </p:par>
                  <p:par>
                    <p:cTn id="180" fill="hold" nodeType="clickPar">
                      <p:stCondLst>
                        <p:cond delay="indefinite"/>
                      </p:stCondLst>
                      <p:childTnLst>
                        <p:par>
                          <p:cTn id="181" fill="hold" nodeType="withGroup">
                            <p:stCondLst>
                              <p:cond delay="0"/>
                            </p:stCondLst>
                            <p:childTnLst>
                              <p:par>
                                <p:cTn id="182" presetID="10" presetClass="exit" presetSubtype="0" fill="hold" grpId="1" nodeType="clickEffect">
                                  <p:stCondLst>
                                    <p:cond delay="0"/>
                                  </p:stCondLst>
                                  <p:childTnLst>
                                    <p:animEffect transition="out" filter="fade">
                                      <p:cBhvr>
                                        <p:cTn id="183" dur="2000"/>
                                        <p:tgtEl>
                                          <p:spTgt spid="118809"/>
                                        </p:tgtEl>
                                      </p:cBhvr>
                                    </p:animEffect>
                                    <p:set>
                                      <p:cBhvr>
                                        <p:cTn id="184" dur="1" fill="hold">
                                          <p:stCondLst>
                                            <p:cond delay="1999"/>
                                          </p:stCondLst>
                                        </p:cTn>
                                        <p:tgtEl>
                                          <p:spTgt spid="118809"/>
                                        </p:tgtEl>
                                        <p:attrNameLst>
                                          <p:attrName>style.visibility</p:attrName>
                                        </p:attrNameLst>
                                      </p:cBhvr>
                                      <p:to>
                                        <p:strVal val="hidden"/>
                                      </p:to>
                                    </p:set>
                                  </p:childTnLst>
                                </p:cTn>
                              </p:par>
                              <p:par>
                                <p:cTn id="185" presetID="10" presetClass="exit" presetSubtype="0" fill="hold" grpId="1" nodeType="withEffect">
                                  <p:stCondLst>
                                    <p:cond delay="0"/>
                                  </p:stCondLst>
                                  <p:childTnLst>
                                    <p:animEffect transition="out" filter="fade">
                                      <p:cBhvr>
                                        <p:cTn id="186" dur="2000"/>
                                        <p:tgtEl>
                                          <p:spTgt spid="118797"/>
                                        </p:tgtEl>
                                      </p:cBhvr>
                                    </p:animEffect>
                                    <p:set>
                                      <p:cBhvr>
                                        <p:cTn id="187" dur="1" fill="hold">
                                          <p:stCondLst>
                                            <p:cond delay="1999"/>
                                          </p:stCondLst>
                                        </p:cTn>
                                        <p:tgtEl>
                                          <p:spTgt spid="118797"/>
                                        </p:tgtEl>
                                        <p:attrNameLst>
                                          <p:attrName>style.visibility</p:attrName>
                                        </p:attrNameLst>
                                      </p:cBhvr>
                                      <p:to>
                                        <p:strVal val="hidden"/>
                                      </p:to>
                                    </p:set>
                                  </p:childTnLst>
                                </p:cTn>
                              </p:par>
                            </p:childTnLst>
                          </p:cTn>
                        </p:par>
                        <p:par>
                          <p:cTn id="188" fill="hold" nodeType="afterGroup">
                            <p:stCondLst>
                              <p:cond delay="2000"/>
                            </p:stCondLst>
                            <p:childTnLst>
                              <p:par>
                                <p:cTn id="189" presetID="23" presetClass="entr" presetSubtype="16" fill="hold" grpId="0" nodeType="afterEffect">
                                  <p:stCondLst>
                                    <p:cond delay="0"/>
                                  </p:stCondLst>
                                  <p:childTnLst>
                                    <p:set>
                                      <p:cBhvr>
                                        <p:cTn id="190" dur="1" fill="hold">
                                          <p:stCondLst>
                                            <p:cond delay="0"/>
                                          </p:stCondLst>
                                        </p:cTn>
                                        <p:tgtEl>
                                          <p:spTgt spid="118798"/>
                                        </p:tgtEl>
                                        <p:attrNameLst>
                                          <p:attrName>style.visibility</p:attrName>
                                        </p:attrNameLst>
                                      </p:cBhvr>
                                      <p:to>
                                        <p:strVal val="visible"/>
                                      </p:to>
                                    </p:set>
                                    <p:anim calcmode="lin" valueType="num">
                                      <p:cBhvr>
                                        <p:cTn id="191" dur="500" fill="hold"/>
                                        <p:tgtEl>
                                          <p:spTgt spid="118798"/>
                                        </p:tgtEl>
                                        <p:attrNameLst>
                                          <p:attrName>ppt_w</p:attrName>
                                        </p:attrNameLst>
                                      </p:cBhvr>
                                      <p:tavLst>
                                        <p:tav tm="0">
                                          <p:val>
                                            <p:fltVal val="0"/>
                                          </p:val>
                                        </p:tav>
                                        <p:tav tm="100000">
                                          <p:val>
                                            <p:strVal val="#ppt_w"/>
                                          </p:val>
                                        </p:tav>
                                      </p:tavLst>
                                    </p:anim>
                                    <p:anim calcmode="lin" valueType="num">
                                      <p:cBhvr>
                                        <p:cTn id="192" dur="500" fill="hold"/>
                                        <p:tgtEl>
                                          <p:spTgt spid="11879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animBg="1"/>
      <p:bldP spid="118786" grpId="1" animBg="1"/>
      <p:bldP spid="118786" grpId="2" animBg="1"/>
      <p:bldP spid="118786" grpId="3" animBg="1"/>
      <p:bldP spid="118787" grpId="0" animBg="1"/>
      <p:bldP spid="118787" grpId="1" animBg="1"/>
      <p:bldP spid="118788" grpId="0" animBg="1"/>
      <p:bldP spid="118790" grpId="0"/>
      <p:bldP spid="118791" grpId="0"/>
      <p:bldP spid="118792" grpId="0"/>
      <p:bldP spid="118793" grpId="0" animBg="1"/>
      <p:bldP spid="118794" grpId="0"/>
      <p:bldP spid="118795" grpId="0"/>
      <p:bldP spid="118795" grpId="1"/>
      <p:bldP spid="118796" grpId="0"/>
      <p:bldP spid="118796" grpId="1"/>
      <p:bldP spid="118797" grpId="0" animBg="1"/>
      <p:bldP spid="118797" grpId="1" animBg="1"/>
      <p:bldP spid="118798" grpId="0" animBg="1"/>
      <p:bldP spid="118799" grpId="0" animBg="1"/>
      <p:bldP spid="118800" grpId="0"/>
      <p:bldP spid="118801" grpId="0"/>
      <p:bldP spid="118803" grpId="0"/>
      <p:bldP spid="118803" grpId="1"/>
      <p:bldP spid="118803" grpId="2"/>
      <p:bldP spid="118804" grpId="0"/>
      <p:bldP spid="118804" grpId="1"/>
      <p:bldP spid="118804" grpId="2"/>
      <p:bldP spid="118805" grpId="0"/>
      <p:bldP spid="118805" grpId="1"/>
      <p:bldP spid="118806" grpId="0"/>
      <p:bldP spid="118806" grpId="1"/>
      <p:bldP spid="118807" grpId="0"/>
      <p:bldP spid="118807" grpId="1"/>
      <p:bldP spid="118808" grpId="0"/>
      <p:bldP spid="118808" grpId="1"/>
      <p:bldP spid="118809" grpId="0" animBg="1"/>
      <p:bldP spid="118809" grpId="1" animBg="1"/>
      <p:bldP spid="118810" grpId="0" animBg="1"/>
      <p:bldP spid="118810" grpId="1" animBg="1"/>
      <p:bldP spid="118811" grpId="0" animBg="1"/>
      <p:bldP spid="118811" grpId="1"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Oval 2"/>
          <p:cNvSpPr>
            <a:spLocks noChangeArrowheads="1"/>
          </p:cNvSpPr>
          <p:nvPr/>
        </p:nvSpPr>
        <p:spPr bwMode="auto">
          <a:xfrm flipH="1">
            <a:off x="5111750" y="1341438"/>
            <a:ext cx="3240088" cy="2232025"/>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nvGrpSpPr>
          <p:cNvPr id="119811" name="Group 3"/>
          <p:cNvGrpSpPr>
            <a:grpSpLocks/>
          </p:cNvGrpSpPr>
          <p:nvPr/>
        </p:nvGrpSpPr>
        <p:grpSpPr bwMode="auto">
          <a:xfrm>
            <a:off x="827088" y="1341438"/>
            <a:ext cx="3455987" cy="2232025"/>
            <a:chOff x="158" y="164"/>
            <a:chExt cx="2745" cy="2087"/>
          </a:xfrm>
        </p:grpSpPr>
        <p:sp>
          <p:nvSpPr>
            <p:cNvPr id="119812" name="Oval 4"/>
            <p:cNvSpPr>
              <a:spLocks noChangeArrowheads="1"/>
            </p:cNvSpPr>
            <p:nvPr/>
          </p:nvSpPr>
          <p:spPr bwMode="auto">
            <a:xfrm>
              <a:off x="158" y="164"/>
              <a:ext cx="2642" cy="2087"/>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9813" name="Oval 5"/>
            <p:cNvSpPr>
              <a:spLocks noChangeArrowheads="1"/>
            </p:cNvSpPr>
            <p:nvPr/>
          </p:nvSpPr>
          <p:spPr bwMode="auto">
            <a:xfrm>
              <a:off x="2608" y="1797"/>
              <a:ext cx="182" cy="140"/>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9814" name="Oval 6"/>
            <p:cNvSpPr>
              <a:spLocks noChangeArrowheads="1"/>
            </p:cNvSpPr>
            <p:nvPr/>
          </p:nvSpPr>
          <p:spPr bwMode="auto">
            <a:xfrm>
              <a:off x="2858" y="2114"/>
              <a:ext cx="45" cy="37"/>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9815" name="Oval 7"/>
            <p:cNvSpPr>
              <a:spLocks noChangeArrowheads="1"/>
            </p:cNvSpPr>
            <p:nvPr/>
          </p:nvSpPr>
          <p:spPr bwMode="auto">
            <a:xfrm>
              <a:off x="2744" y="1979"/>
              <a:ext cx="107" cy="95"/>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19819" name="Group 11"/>
          <p:cNvGrpSpPr>
            <a:grpSpLocks/>
          </p:cNvGrpSpPr>
          <p:nvPr/>
        </p:nvGrpSpPr>
        <p:grpSpPr bwMode="auto">
          <a:xfrm rot="8730449">
            <a:off x="2987675" y="2492375"/>
            <a:ext cx="284163" cy="249238"/>
            <a:chOff x="3189" y="3150"/>
            <a:chExt cx="179" cy="157"/>
          </a:xfrm>
        </p:grpSpPr>
        <p:sp>
          <p:nvSpPr>
            <p:cNvPr id="119820" name="Oval 12"/>
            <p:cNvSpPr>
              <a:spLocks noChangeArrowheads="1"/>
            </p:cNvSpPr>
            <p:nvPr/>
          </p:nvSpPr>
          <p:spPr bwMode="auto">
            <a:xfrm rot="16200000">
              <a:off x="3192" y="3151"/>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9821" name="Oval 13"/>
            <p:cNvSpPr>
              <a:spLocks noChangeArrowheads="1"/>
            </p:cNvSpPr>
            <p:nvPr/>
          </p:nvSpPr>
          <p:spPr bwMode="auto">
            <a:xfrm rot="16200000">
              <a:off x="3285" y="3167"/>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9822" name="Oval 14"/>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19823" name="Group 15"/>
          <p:cNvGrpSpPr>
            <a:grpSpLocks/>
          </p:cNvGrpSpPr>
          <p:nvPr/>
        </p:nvGrpSpPr>
        <p:grpSpPr bwMode="auto">
          <a:xfrm rot="-5965456">
            <a:off x="1820863" y="2206625"/>
            <a:ext cx="284162" cy="249238"/>
            <a:chOff x="3189" y="3150"/>
            <a:chExt cx="179" cy="157"/>
          </a:xfrm>
        </p:grpSpPr>
        <p:sp>
          <p:nvSpPr>
            <p:cNvPr id="119824" name="Oval 16"/>
            <p:cNvSpPr>
              <a:spLocks noChangeArrowheads="1"/>
            </p:cNvSpPr>
            <p:nvPr/>
          </p:nvSpPr>
          <p:spPr bwMode="auto">
            <a:xfrm rot="16200000">
              <a:off x="3192" y="3150"/>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9825" name="Oval 17"/>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9826" name="Oval 18"/>
            <p:cNvSpPr>
              <a:spLocks noChangeArrowheads="1"/>
            </p:cNvSpPr>
            <p:nvPr/>
          </p:nvSpPr>
          <p:spPr bwMode="auto">
            <a:xfrm rot="16200000">
              <a:off x="3187" y="3224"/>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19827" name="Group 19"/>
          <p:cNvGrpSpPr>
            <a:grpSpLocks/>
          </p:cNvGrpSpPr>
          <p:nvPr/>
        </p:nvGrpSpPr>
        <p:grpSpPr bwMode="auto">
          <a:xfrm rot="-1870869">
            <a:off x="1725613" y="2592388"/>
            <a:ext cx="284162" cy="249237"/>
            <a:chOff x="3189" y="3150"/>
            <a:chExt cx="179" cy="157"/>
          </a:xfrm>
        </p:grpSpPr>
        <p:sp>
          <p:nvSpPr>
            <p:cNvPr id="119828" name="Oval 20"/>
            <p:cNvSpPr>
              <a:spLocks noChangeArrowheads="1"/>
            </p:cNvSpPr>
            <p:nvPr/>
          </p:nvSpPr>
          <p:spPr bwMode="auto">
            <a:xfrm rot="16200000">
              <a:off x="3192" y="3150"/>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9829" name="Oval 21"/>
            <p:cNvSpPr>
              <a:spLocks noChangeArrowheads="1"/>
            </p:cNvSpPr>
            <p:nvPr/>
          </p:nvSpPr>
          <p:spPr bwMode="auto">
            <a:xfrm rot="16200000">
              <a:off x="3287" y="316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9830" name="Oval 22"/>
            <p:cNvSpPr>
              <a:spLocks noChangeArrowheads="1"/>
            </p:cNvSpPr>
            <p:nvPr/>
          </p:nvSpPr>
          <p:spPr bwMode="auto">
            <a:xfrm rot="16200000">
              <a:off x="3187" y="3224"/>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19831" name="Group 23"/>
          <p:cNvGrpSpPr>
            <a:grpSpLocks/>
          </p:cNvGrpSpPr>
          <p:nvPr/>
        </p:nvGrpSpPr>
        <p:grpSpPr bwMode="auto">
          <a:xfrm rot="-5965456">
            <a:off x="2784475" y="2109788"/>
            <a:ext cx="284163" cy="249237"/>
            <a:chOff x="3189" y="3150"/>
            <a:chExt cx="179" cy="157"/>
          </a:xfrm>
        </p:grpSpPr>
        <p:sp>
          <p:nvSpPr>
            <p:cNvPr id="119832" name="Oval 24"/>
            <p:cNvSpPr>
              <a:spLocks noChangeArrowheads="1"/>
            </p:cNvSpPr>
            <p:nvPr/>
          </p:nvSpPr>
          <p:spPr bwMode="auto">
            <a:xfrm rot="16200000">
              <a:off x="3192" y="3150"/>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9833" name="Oval 25"/>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9834" name="Oval 26"/>
            <p:cNvSpPr>
              <a:spLocks noChangeArrowheads="1"/>
            </p:cNvSpPr>
            <p:nvPr/>
          </p:nvSpPr>
          <p:spPr bwMode="auto">
            <a:xfrm rot="16200000">
              <a:off x="3187" y="3224"/>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19835" name="Group 27"/>
          <p:cNvGrpSpPr>
            <a:grpSpLocks/>
          </p:cNvGrpSpPr>
          <p:nvPr/>
        </p:nvGrpSpPr>
        <p:grpSpPr bwMode="auto">
          <a:xfrm rot="4462623">
            <a:off x="2459038" y="2444750"/>
            <a:ext cx="284162" cy="249238"/>
            <a:chOff x="3189" y="3150"/>
            <a:chExt cx="179" cy="157"/>
          </a:xfrm>
        </p:grpSpPr>
        <p:sp>
          <p:nvSpPr>
            <p:cNvPr id="119836" name="Oval 28"/>
            <p:cNvSpPr>
              <a:spLocks noChangeArrowheads="1"/>
            </p:cNvSpPr>
            <p:nvPr/>
          </p:nvSpPr>
          <p:spPr bwMode="auto">
            <a:xfrm rot="16200000">
              <a:off x="3191" y="3150"/>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9837" name="Oval 29"/>
            <p:cNvSpPr>
              <a:spLocks noChangeArrowheads="1"/>
            </p:cNvSpPr>
            <p:nvPr/>
          </p:nvSpPr>
          <p:spPr bwMode="auto">
            <a:xfrm rot="16200000">
              <a:off x="3286" y="3167"/>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9838" name="Oval 30"/>
            <p:cNvSpPr>
              <a:spLocks noChangeArrowheads="1"/>
            </p:cNvSpPr>
            <p:nvPr/>
          </p:nvSpPr>
          <p:spPr bwMode="auto">
            <a:xfrm rot="16200000">
              <a:off x="3185" y="32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19839" name="Group 31"/>
          <p:cNvGrpSpPr>
            <a:grpSpLocks/>
          </p:cNvGrpSpPr>
          <p:nvPr/>
        </p:nvGrpSpPr>
        <p:grpSpPr bwMode="auto">
          <a:xfrm rot="8730449">
            <a:off x="2243138" y="2098675"/>
            <a:ext cx="284162" cy="249238"/>
            <a:chOff x="3189" y="3150"/>
            <a:chExt cx="179" cy="157"/>
          </a:xfrm>
        </p:grpSpPr>
        <p:sp>
          <p:nvSpPr>
            <p:cNvPr id="119840" name="Oval 32"/>
            <p:cNvSpPr>
              <a:spLocks noChangeArrowheads="1"/>
            </p:cNvSpPr>
            <p:nvPr/>
          </p:nvSpPr>
          <p:spPr bwMode="auto">
            <a:xfrm rot="16200000">
              <a:off x="3192" y="3151"/>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9841" name="Oval 33"/>
            <p:cNvSpPr>
              <a:spLocks noChangeArrowheads="1"/>
            </p:cNvSpPr>
            <p:nvPr/>
          </p:nvSpPr>
          <p:spPr bwMode="auto">
            <a:xfrm rot="16200000">
              <a:off x="3285" y="3167"/>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9842" name="Oval 34"/>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19843" name="Group 35"/>
          <p:cNvGrpSpPr>
            <a:grpSpLocks/>
          </p:cNvGrpSpPr>
          <p:nvPr/>
        </p:nvGrpSpPr>
        <p:grpSpPr bwMode="auto">
          <a:xfrm rot="-2021404">
            <a:off x="6011863" y="1700213"/>
            <a:ext cx="257175" cy="131762"/>
            <a:chOff x="4241" y="1026"/>
            <a:chExt cx="162" cy="83"/>
          </a:xfrm>
        </p:grpSpPr>
        <p:sp>
          <p:nvSpPr>
            <p:cNvPr id="119844" name="Oval 36"/>
            <p:cNvSpPr>
              <a:spLocks noChangeArrowheads="1"/>
            </p:cNvSpPr>
            <p:nvPr/>
          </p:nvSpPr>
          <p:spPr bwMode="auto">
            <a:xfrm rot="24930449">
              <a:off x="4238" y="10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9845" name="Oval 37"/>
            <p:cNvSpPr>
              <a:spLocks noChangeArrowheads="1"/>
            </p:cNvSpPr>
            <p:nvPr/>
          </p:nvSpPr>
          <p:spPr bwMode="auto">
            <a:xfrm rot="24930449">
              <a:off x="4321" y="10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19846" name="Group 38"/>
          <p:cNvGrpSpPr>
            <a:grpSpLocks/>
          </p:cNvGrpSpPr>
          <p:nvPr/>
        </p:nvGrpSpPr>
        <p:grpSpPr bwMode="auto">
          <a:xfrm>
            <a:off x="7092950" y="2708275"/>
            <a:ext cx="290513" cy="328613"/>
            <a:chOff x="4308" y="1274"/>
            <a:chExt cx="183" cy="207"/>
          </a:xfrm>
        </p:grpSpPr>
        <p:sp>
          <p:nvSpPr>
            <p:cNvPr id="119847" name="Oval 39"/>
            <p:cNvSpPr>
              <a:spLocks noChangeArrowheads="1"/>
            </p:cNvSpPr>
            <p:nvPr/>
          </p:nvSpPr>
          <p:spPr bwMode="auto">
            <a:xfrm rot="24930449">
              <a:off x="4308" y="1274"/>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9848" name="Oval 40"/>
            <p:cNvSpPr>
              <a:spLocks noChangeArrowheads="1"/>
            </p:cNvSpPr>
            <p:nvPr/>
          </p:nvSpPr>
          <p:spPr bwMode="auto">
            <a:xfrm rot="24930449">
              <a:off x="4376" y="1366"/>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19849" name="Group 41"/>
          <p:cNvGrpSpPr>
            <a:grpSpLocks/>
          </p:cNvGrpSpPr>
          <p:nvPr/>
        </p:nvGrpSpPr>
        <p:grpSpPr bwMode="auto">
          <a:xfrm rot="-4572514">
            <a:off x="5383212" y="2114551"/>
            <a:ext cx="290513" cy="328612"/>
            <a:chOff x="4308" y="1274"/>
            <a:chExt cx="183" cy="207"/>
          </a:xfrm>
        </p:grpSpPr>
        <p:sp>
          <p:nvSpPr>
            <p:cNvPr id="119850" name="Oval 42"/>
            <p:cNvSpPr>
              <a:spLocks noChangeArrowheads="1"/>
            </p:cNvSpPr>
            <p:nvPr/>
          </p:nvSpPr>
          <p:spPr bwMode="auto">
            <a:xfrm rot="24930449">
              <a:off x="4308" y="1274"/>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9851" name="Oval 43"/>
            <p:cNvSpPr>
              <a:spLocks noChangeArrowheads="1"/>
            </p:cNvSpPr>
            <p:nvPr/>
          </p:nvSpPr>
          <p:spPr bwMode="auto">
            <a:xfrm rot="24930449">
              <a:off x="4378" y="1365"/>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19852" name="Group 44"/>
          <p:cNvGrpSpPr>
            <a:grpSpLocks/>
          </p:cNvGrpSpPr>
          <p:nvPr/>
        </p:nvGrpSpPr>
        <p:grpSpPr bwMode="auto">
          <a:xfrm rot="-5400000">
            <a:off x="7775575" y="2270125"/>
            <a:ext cx="290513" cy="328613"/>
            <a:chOff x="4308" y="1274"/>
            <a:chExt cx="183" cy="207"/>
          </a:xfrm>
        </p:grpSpPr>
        <p:sp>
          <p:nvSpPr>
            <p:cNvPr id="119853" name="Oval 45"/>
            <p:cNvSpPr>
              <a:spLocks noChangeArrowheads="1"/>
            </p:cNvSpPr>
            <p:nvPr/>
          </p:nvSpPr>
          <p:spPr bwMode="auto">
            <a:xfrm rot="24930449">
              <a:off x="4308" y="1272"/>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9854" name="Oval 46"/>
            <p:cNvSpPr>
              <a:spLocks noChangeArrowheads="1"/>
            </p:cNvSpPr>
            <p:nvPr/>
          </p:nvSpPr>
          <p:spPr bwMode="auto">
            <a:xfrm rot="24930449">
              <a:off x="4378" y="1366"/>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19855" name="Group 47"/>
          <p:cNvGrpSpPr>
            <a:grpSpLocks/>
          </p:cNvGrpSpPr>
          <p:nvPr/>
        </p:nvGrpSpPr>
        <p:grpSpPr bwMode="auto">
          <a:xfrm rot="3355368">
            <a:off x="7317581" y="1762920"/>
            <a:ext cx="257175" cy="131762"/>
            <a:chOff x="4241" y="1026"/>
            <a:chExt cx="162" cy="83"/>
          </a:xfrm>
        </p:grpSpPr>
        <p:sp>
          <p:nvSpPr>
            <p:cNvPr id="119856" name="Oval 48"/>
            <p:cNvSpPr>
              <a:spLocks noChangeArrowheads="1"/>
            </p:cNvSpPr>
            <p:nvPr/>
          </p:nvSpPr>
          <p:spPr bwMode="auto">
            <a:xfrm rot="24930449">
              <a:off x="4238" y="10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9857" name="Oval 49"/>
            <p:cNvSpPr>
              <a:spLocks noChangeArrowheads="1"/>
            </p:cNvSpPr>
            <p:nvPr/>
          </p:nvSpPr>
          <p:spPr bwMode="auto">
            <a:xfrm rot="24930449">
              <a:off x="4320" y="10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19858" name="Group 50"/>
          <p:cNvGrpSpPr>
            <a:grpSpLocks/>
          </p:cNvGrpSpPr>
          <p:nvPr/>
        </p:nvGrpSpPr>
        <p:grpSpPr bwMode="auto">
          <a:xfrm rot="-2244321">
            <a:off x="6732588" y="2205038"/>
            <a:ext cx="257175" cy="131762"/>
            <a:chOff x="4241" y="1026"/>
            <a:chExt cx="162" cy="83"/>
          </a:xfrm>
        </p:grpSpPr>
        <p:sp>
          <p:nvSpPr>
            <p:cNvPr id="119859" name="Oval 51"/>
            <p:cNvSpPr>
              <a:spLocks noChangeArrowheads="1"/>
            </p:cNvSpPr>
            <p:nvPr/>
          </p:nvSpPr>
          <p:spPr bwMode="auto">
            <a:xfrm rot="24930449">
              <a:off x="4238" y="10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9860" name="Oval 52"/>
            <p:cNvSpPr>
              <a:spLocks noChangeArrowheads="1"/>
            </p:cNvSpPr>
            <p:nvPr/>
          </p:nvSpPr>
          <p:spPr bwMode="auto">
            <a:xfrm rot="24930449">
              <a:off x="4320" y="10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19861" name="Group 53"/>
          <p:cNvGrpSpPr>
            <a:grpSpLocks/>
          </p:cNvGrpSpPr>
          <p:nvPr/>
        </p:nvGrpSpPr>
        <p:grpSpPr bwMode="auto">
          <a:xfrm rot="2758261">
            <a:off x="6669881" y="3275807"/>
            <a:ext cx="257175" cy="131762"/>
            <a:chOff x="4241" y="1026"/>
            <a:chExt cx="162" cy="83"/>
          </a:xfrm>
        </p:grpSpPr>
        <p:sp>
          <p:nvSpPr>
            <p:cNvPr id="119862" name="Oval 54"/>
            <p:cNvSpPr>
              <a:spLocks noChangeArrowheads="1"/>
            </p:cNvSpPr>
            <p:nvPr/>
          </p:nvSpPr>
          <p:spPr bwMode="auto">
            <a:xfrm rot="24930449">
              <a:off x="4239" y="102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9863" name="Oval 55"/>
            <p:cNvSpPr>
              <a:spLocks noChangeArrowheads="1"/>
            </p:cNvSpPr>
            <p:nvPr/>
          </p:nvSpPr>
          <p:spPr bwMode="auto">
            <a:xfrm rot="24930449">
              <a:off x="4321" y="102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19864" name="Group 56"/>
          <p:cNvGrpSpPr>
            <a:grpSpLocks/>
          </p:cNvGrpSpPr>
          <p:nvPr/>
        </p:nvGrpSpPr>
        <p:grpSpPr bwMode="auto">
          <a:xfrm rot="-2531067">
            <a:off x="5622925" y="3060700"/>
            <a:ext cx="257175" cy="131763"/>
            <a:chOff x="4241" y="1026"/>
            <a:chExt cx="162" cy="83"/>
          </a:xfrm>
        </p:grpSpPr>
        <p:sp>
          <p:nvSpPr>
            <p:cNvPr id="119865" name="Oval 57"/>
            <p:cNvSpPr>
              <a:spLocks noChangeArrowheads="1"/>
            </p:cNvSpPr>
            <p:nvPr/>
          </p:nvSpPr>
          <p:spPr bwMode="auto">
            <a:xfrm rot="24930449">
              <a:off x="4239" y="102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9866" name="Oval 58"/>
            <p:cNvSpPr>
              <a:spLocks noChangeArrowheads="1"/>
            </p:cNvSpPr>
            <p:nvPr/>
          </p:nvSpPr>
          <p:spPr bwMode="auto">
            <a:xfrm rot="24930449">
              <a:off x="4321" y="10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19867" name="Group 59"/>
          <p:cNvGrpSpPr>
            <a:grpSpLocks/>
          </p:cNvGrpSpPr>
          <p:nvPr/>
        </p:nvGrpSpPr>
        <p:grpSpPr bwMode="auto">
          <a:xfrm>
            <a:off x="7793038" y="2952750"/>
            <a:ext cx="257175" cy="131763"/>
            <a:chOff x="4241" y="1026"/>
            <a:chExt cx="162" cy="83"/>
          </a:xfrm>
        </p:grpSpPr>
        <p:sp>
          <p:nvSpPr>
            <p:cNvPr id="119868" name="Oval 60"/>
            <p:cNvSpPr>
              <a:spLocks noChangeArrowheads="1"/>
            </p:cNvSpPr>
            <p:nvPr/>
          </p:nvSpPr>
          <p:spPr bwMode="auto">
            <a:xfrm rot="24930449">
              <a:off x="4239" y="1028"/>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19869" name="Oval 61"/>
            <p:cNvSpPr>
              <a:spLocks noChangeArrowheads="1"/>
            </p:cNvSpPr>
            <p:nvPr/>
          </p:nvSpPr>
          <p:spPr bwMode="auto">
            <a:xfrm rot="24930449">
              <a:off x="4321" y="1028"/>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119870" name="Text Box 62"/>
          <p:cNvSpPr txBox="1">
            <a:spLocks noChangeArrowheads="1"/>
          </p:cNvSpPr>
          <p:nvPr/>
        </p:nvSpPr>
        <p:spPr bwMode="auto">
          <a:xfrm>
            <a:off x="733425" y="3865563"/>
            <a:ext cx="2825750" cy="1400175"/>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u-ES" sz="1700" b="1" dirty="0">
                <a:solidFill>
                  <a:schemeClr val="accent2"/>
                </a:solidFill>
                <a:cs typeface="+mn-cs"/>
              </a:rPr>
              <a:t>Konposatua.</a:t>
            </a:r>
          </a:p>
          <a:p>
            <a:pPr algn="ctr">
              <a:defRPr/>
            </a:pPr>
            <a:r>
              <a:rPr lang="eu-ES" sz="1700" b="1" dirty="0">
                <a:solidFill>
                  <a:schemeClr val="accent2"/>
                </a:solidFill>
                <a:cs typeface="+mn-cs"/>
              </a:rPr>
              <a:t>Sustantzia.</a:t>
            </a:r>
          </a:p>
          <a:p>
            <a:pPr algn="ctr">
              <a:defRPr/>
            </a:pPr>
            <a:r>
              <a:rPr lang="eu-ES" sz="1700" b="1" dirty="0">
                <a:solidFill>
                  <a:schemeClr val="accent2"/>
                </a:solidFill>
                <a:cs typeface="+mn-cs"/>
              </a:rPr>
              <a:t>Ur partikulak. Ura da.</a:t>
            </a:r>
          </a:p>
          <a:p>
            <a:pPr algn="ctr">
              <a:defRPr/>
            </a:pPr>
            <a:r>
              <a:rPr lang="eu-ES" sz="1700" b="1" dirty="0">
                <a:solidFill>
                  <a:schemeClr val="accent2"/>
                </a:solidFill>
                <a:cs typeface="+mn-cs"/>
              </a:rPr>
              <a:t>Ura sustantziari dagozkio</a:t>
            </a:r>
          </a:p>
          <a:p>
            <a:pPr algn="ctr">
              <a:defRPr/>
            </a:pPr>
            <a:r>
              <a:rPr lang="eu-ES" sz="1700" b="1" dirty="0">
                <a:solidFill>
                  <a:schemeClr val="accent2"/>
                </a:solidFill>
                <a:cs typeface="+mn-cs"/>
              </a:rPr>
              <a:t> ezaugarri bereziak ditu.</a:t>
            </a:r>
          </a:p>
        </p:txBody>
      </p:sp>
      <p:sp>
        <p:nvSpPr>
          <p:cNvPr id="119871" name="Text Box 63"/>
          <p:cNvSpPr txBox="1">
            <a:spLocks noChangeArrowheads="1"/>
          </p:cNvSpPr>
          <p:nvPr/>
        </p:nvSpPr>
        <p:spPr bwMode="auto">
          <a:xfrm>
            <a:off x="5572125" y="4076700"/>
            <a:ext cx="3248025" cy="877888"/>
          </a:xfrm>
          <a:prstGeom prst="rect">
            <a:avLst/>
          </a:prstGeom>
          <a:solidFill>
            <a:srgbClr val="A3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u-ES" sz="1700" b="1" dirty="0">
                <a:cs typeface="+mn-cs"/>
              </a:rPr>
              <a:t>Bi sustantzien nahastea da.</a:t>
            </a:r>
          </a:p>
          <a:p>
            <a:pPr algn="ctr">
              <a:defRPr/>
            </a:pPr>
            <a:r>
              <a:rPr lang="eu-ES" sz="1700" b="1" dirty="0">
                <a:solidFill>
                  <a:srgbClr val="CC3300"/>
                </a:solidFill>
                <a:cs typeface="+mn-cs"/>
              </a:rPr>
              <a:t>Dihidrogeno eta dioxigeno </a:t>
            </a:r>
          </a:p>
          <a:p>
            <a:pPr algn="ctr">
              <a:defRPr/>
            </a:pPr>
            <a:r>
              <a:rPr lang="eu-ES" sz="1700" b="1" dirty="0">
                <a:solidFill>
                  <a:srgbClr val="CC3300"/>
                </a:solidFill>
                <a:cs typeface="+mn-cs"/>
              </a:rPr>
              <a:t>nahastearen ezaugarriak ditu.</a:t>
            </a:r>
          </a:p>
        </p:txBody>
      </p:sp>
      <p:sp>
        <p:nvSpPr>
          <p:cNvPr id="119872" name="Text Box 64"/>
          <p:cNvSpPr txBox="1">
            <a:spLocks noChangeArrowheads="1"/>
          </p:cNvSpPr>
          <p:nvPr/>
        </p:nvSpPr>
        <p:spPr bwMode="auto">
          <a:xfrm>
            <a:off x="2419350" y="233363"/>
            <a:ext cx="4486275" cy="650875"/>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u-ES" sz="1600">
                <a:cs typeface="+mn-cs"/>
              </a:rPr>
              <a:t>Ura konposatu da. Sustantzia bat da (molekula)</a:t>
            </a:r>
          </a:p>
          <a:p>
            <a:pPr algn="ctr">
              <a:defRPr/>
            </a:pPr>
            <a:r>
              <a:rPr lang="eu-ES" sz="2000" b="1">
                <a:solidFill>
                  <a:srgbClr val="3333CC"/>
                </a:solidFill>
                <a:cs typeface="+mn-cs"/>
              </a:rPr>
              <a:t>H</a:t>
            </a:r>
            <a:r>
              <a:rPr lang="eu-ES" sz="2000" b="1" baseline="-25000">
                <a:solidFill>
                  <a:srgbClr val="3333CC"/>
                </a:solidFill>
                <a:cs typeface="+mn-cs"/>
              </a:rPr>
              <a:t>2</a:t>
            </a:r>
            <a:r>
              <a:rPr lang="eu-ES" sz="2000" b="1">
                <a:solidFill>
                  <a:srgbClr val="3333CC"/>
                </a:solidFill>
                <a:cs typeface="+mn-cs"/>
              </a:rPr>
              <a:t>O</a:t>
            </a:r>
          </a:p>
        </p:txBody>
      </p:sp>
      <p:sp>
        <p:nvSpPr>
          <p:cNvPr id="119873" name="Text Box 65"/>
          <p:cNvSpPr txBox="1">
            <a:spLocks noChangeArrowheads="1"/>
          </p:cNvSpPr>
          <p:nvPr/>
        </p:nvSpPr>
        <p:spPr bwMode="auto">
          <a:xfrm>
            <a:off x="1223963" y="955675"/>
            <a:ext cx="6694487" cy="346075"/>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a:cs typeface="+mn-cs"/>
              </a:rPr>
              <a:t>Hidrogeno eta oxigenoaren nahastea izango al da?</a:t>
            </a:r>
          </a:p>
        </p:txBody>
      </p:sp>
      <p:sp>
        <p:nvSpPr>
          <p:cNvPr id="119874" name="Rectangle 66"/>
          <p:cNvSpPr>
            <a:spLocks noChangeArrowheads="1"/>
          </p:cNvSpPr>
          <p:nvPr/>
        </p:nvSpPr>
        <p:spPr bwMode="auto">
          <a:xfrm>
            <a:off x="1743075" y="1030288"/>
            <a:ext cx="5657850" cy="584200"/>
          </a:xfrm>
          <a:prstGeom prst="rect">
            <a:avLst/>
          </a:prstGeom>
          <a:solidFill>
            <a:srgbClr val="CCFFCC"/>
          </a:solidFill>
          <a:ln w="3175">
            <a:solidFill>
              <a:schemeClr val="tx1"/>
            </a:solidFill>
            <a:miter lim="800000"/>
            <a:headEnd/>
            <a:tailEnd/>
          </a:ln>
          <a:effectLst>
            <a:outerShdw blurRad="63500" dist="89803" dir="2700000" algn="ctr" rotWithShape="0">
              <a:schemeClr val="bg2">
                <a:alpha val="50000"/>
              </a:schemeClr>
            </a:outerShdw>
          </a:effectLst>
        </p:spPr>
        <p:txBody>
          <a:bodyPr anchor="ctr">
            <a:spAutoFit/>
          </a:bodyPr>
          <a:lstStyle/>
          <a:p>
            <a:pPr algn="ctr">
              <a:defRPr/>
            </a:pPr>
            <a:r>
              <a:rPr lang="eu-ES" sz="1600">
                <a:solidFill>
                  <a:schemeClr val="tx2"/>
                </a:solidFill>
                <a:cs typeface="+mn-cs"/>
              </a:rPr>
              <a:t>Konposatuak ez dira nahasteak. Konposatua sustantzia bat da.</a:t>
            </a:r>
          </a:p>
        </p:txBody>
      </p:sp>
      <p:pic>
        <p:nvPicPr>
          <p:cNvPr id="69"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219"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 name="Imagen 12" descr="logo_pape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69"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 name="CuadroTexto 69"/>
          <p:cNvSpPr txBox="1"/>
          <p:nvPr/>
        </p:nvSpPr>
        <p:spPr>
          <a:xfrm>
            <a:off x="7732713" y="5591175"/>
            <a:ext cx="1411287" cy="646331"/>
          </a:xfrm>
          <a:prstGeom prst="rect">
            <a:avLst/>
          </a:prstGeom>
          <a:noFill/>
        </p:spPr>
        <p:txBody>
          <a:bodyPr wrap="square" rtlCol="0">
            <a:spAutoFit/>
          </a:bodyPr>
          <a:lstStyle/>
          <a:p>
            <a:r>
              <a:rPr lang="es-ES" dirty="0" err="1" smtClean="0"/>
              <a:t>Egileen</a:t>
            </a:r>
            <a:r>
              <a:rPr lang="es-ES" dirty="0" smtClean="0"/>
              <a:t> </a:t>
            </a:r>
            <a:r>
              <a:rPr lang="es-ES" dirty="0" err="1" smtClean="0"/>
              <a:t>irudia</a:t>
            </a:r>
            <a:endParaRPr lang="es-ES" dirty="0"/>
          </a:p>
        </p:txBody>
      </p:sp>
    </p:spTree>
    <p:extLst>
      <p:ext uri="{BB962C8B-B14F-4D97-AF65-F5344CB8AC3E}">
        <p14:creationId xmlns:p14="http://schemas.microsoft.com/office/powerpoint/2010/main" val="2255792990"/>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19872"/>
                                        </p:tgtEl>
                                        <p:attrNameLst>
                                          <p:attrName>style.visibility</p:attrName>
                                        </p:attrNameLst>
                                      </p:cBhvr>
                                      <p:to>
                                        <p:strVal val="visible"/>
                                      </p:to>
                                    </p:set>
                                    <p:animEffect transition="in" filter="wipe(up)">
                                      <p:cBhvr>
                                        <p:cTn id="7" dur="2000"/>
                                        <p:tgtEl>
                                          <p:spTgt spid="1198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9873"/>
                                        </p:tgtEl>
                                        <p:attrNameLst>
                                          <p:attrName>style.visibility</p:attrName>
                                        </p:attrNameLst>
                                      </p:cBhvr>
                                      <p:to>
                                        <p:strVal val="visible"/>
                                      </p:to>
                                    </p:set>
                                    <p:animEffect transition="in" filter="fade">
                                      <p:cBhvr>
                                        <p:cTn id="12" dur="2000"/>
                                        <p:tgtEl>
                                          <p:spTgt spid="119873"/>
                                        </p:tgtEl>
                                      </p:cBhvr>
                                    </p:animEffect>
                                  </p:childTnLst>
                                </p:cTn>
                              </p:par>
                            </p:childTnLst>
                          </p:cTn>
                        </p:par>
                        <p:par>
                          <p:cTn id="13" fill="hold" nodeType="afterGroup">
                            <p:stCondLst>
                              <p:cond delay="2000"/>
                            </p:stCondLst>
                            <p:childTnLst>
                              <p:par>
                                <p:cTn id="14" presetID="10" presetClass="entr" presetSubtype="0" fill="hold" grpId="0" nodeType="afterEffect">
                                  <p:stCondLst>
                                    <p:cond delay="0"/>
                                  </p:stCondLst>
                                  <p:childTnLst>
                                    <p:set>
                                      <p:cBhvr>
                                        <p:cTn id="15" dur="1" fill="hold">
                                          <p:stCondLst>
                                            <p:cond delay="0"/>
                                          </p:stCondLst>
                                        </p:cTn>
                                        <p:tgtEl>
                                          <p:spTgt spid="119810"/>
                                        </p:tgtEl>
                                        <p:attrNameLst>
                                          <p:attrName>style.visibility</p:attrName>
                                        </p:attrNameLst>
                                      </p:cBhvr>
                                      <p:to>
                                        <p:strVal val="visible"/>
                                      </p:to>
                                    </p:set>
                                    <p:animEffect transition="in" filter="fade">
                                      <p:cBhvr>
                                        <p:cTn id="16" dur="2000"/>
                                        <p:tgtEl>
                                          <p:spTgt spid="119810"/>
                                        </p:tgtEl>
                                      </p:cBhvr>
                                    </p:animEffect>
                                  </p:childTnLst>
                                </p:cTn>
                              </p:par>
                              <p:par>
                                <p:cTn id="17" presetID="10" presetClass="entr" presetSubtype="0" fill="hold" nodeType="withEffect">
                                  <p:stCondLst>
                                    <p:cond delay="0"/>
                                  </p:stCondLst>
                                  <p:childTnLst>
                                    <p:set>
                                      <p:cBhvr>
                                        <p:cTn id="18" dur="1" fill="hold">
                                          <p:stCondLst>
                                            <p:cond delay="0"/>
                                          </p:stCondLst>
                                        </p:cTn>
                                        <p:tgtEl>
                                          <p:spTgt spid="119811"/>
                                        </p:tgtEl>
                                        <p:attrNameLst>
                                          <p:attrName>style.visibility</p:attrName>
                                        </p:attrNameLst>
                                      </p:cBhvr>
                                      <p:to>
                                        <p:strVal val="visible"/>
                                      </p:to>
                                    </p:set>
                                    <p:animEffect transition="in" filter="fade">
                                      <p:cBhvr>
                                        <p:cTn id="19" dur="2000"/>
                                        <p:tgtEl>
                                          <p:spTgt spid="119811"/>
                                        </p:tgtEl>
                                      </p:cBhvr>
                                    </p:animEffect>
                                  </p:childTnLst>
                                </p:cTn>
                              </p:par>
                              <p:par>
                                <p:cTn id="20" presetID="10" presetClass="entr" presetSubtype="0" fill="hold" nodeType="withEffect">
                                  <p:stCondLst>
                                    <p:cond delay="0"/>
                                  </p:stCondLst>
                                  <p:childTnLst>
                                    <p:set>
                                      <p:cBhvr>
                                        <p:cTn id="21" dur="1" fill="hold">
                                          <p:stCondLst>
                                            <p:cond delay="0"/>
                                          </p:stCondLst>
                                        </p:cTn>
                                        <p:tgtEl>
                                          <p:spTgt spid="119819"/>
                                        </p:tgtEl>
                                        <p:attrNameLst>
                                          <p:attrName>style.visibility</p:attrName>
                                        </p:attrNameLst>
                                      </p:cBhvr>
                                      <p:to>
                                        <p:strVal val="visible"/>
                                      </p:to>
                                    </p:set>
                                    <p:animEffect transition="in" filter="fade">
                                      <p:cBhvr>
                                        <p:cTn id="22" dur="2000"/>
                                        <p:tgtEl>
                                          <p:spTgt spid="119819"/>
                                        </p:tgtEl>
                                      </p:cBhvr>
                                    </p:animEffect>
                                  </p:childTnLst>
                                </p:cTn>
                              </p:par>
                              <p:par>
                                <p:cTn id="23" presetID="10" presetClass="entr" presetSubtype="0" fill="hold" nodeType="withEffect">
                                  <p:stCondLst>
                                    <p:cond delay="0"/>
                                  </p:stCondLst>
                                  <p:childTnLst>
                                    <p:set>
                                      <p:cBhvr>
                                        <p:cTn id="24" dur="1" fill="hold">
                                          <p:stCondLst>
                                            <p:cond delay="0"/>
                                          </p:stCondLst>
                                        </p:cTn>
                                        <p:tgtEl>
                                          <p:spTgt spid="119823"/>
                                        </p:tgtEl>
                                        <p:attrNameLst>
                                          <p:attrName>style.visibility</p:attrName>
                                        </p:attrNameLst>
                                      </p:cBhvr>
                                      <p:to>
                                        <p:strVal val="visible"/>
                                      </p:to>
                                    </p:set>
                                    <p:animEffect transition="in" filter="fade">
                                      <p:cBhvr>
                                        <p:cTn id="25" dur="2000"/>
                                        <p:tgtEl>
                                          <p:spTgt spid="119823"/>
                                        </p:tgtEl>
                                      </p:cBhvr>
                                    </p:animEffect>
                                  </p:childTnLst>
                                </p:cTn>
                              </p:par>
                              <p:par>
                                <p:cTn id="26" presetID="10" presetClass="entr" presetSubtype="0" fill="hold" nodeType="withEffect">
                                  <p:stCondLst>
                                    <p:cond delay="0"/>
                                  </p:stCondLst>
                                  <p:childTnLst>
                                    <p:set>
                                      <p:cBhvr>
                                        <p:cTn id="27" dur="1" fill="hold">
                                          <p:stCondLst>
                                            <p:cond delay="0"/>
                                          </p:stCondLst>
                                        </p:cTn>
                                        <p:tgtEl>
                                          <p:spTgt spid="119827"/>
                                        </p:tgtEl>
                                        <p:attrNameLst>
                                          <p:attrName>style.visibility</p:attrName>
                                        </p:attrNameLst>
                                      </p:cBhvr>
                                      <p:to>
                                        <p:strVal val="visible"/>
                                      </p:to>
                                    </p:set>
                                    <p:animEffect transition="in" filter="fade">
                                      <p:cBhvr>
                                        <p:cTn id="28" dur="2000"/>
                                        <p:tgtEl>
                                          <p:spTgt spid="119827"/>
                                        </p:tgtEl>
                                      </p:cBhvr>
                                    </p:animEffect>
                                  </p:childTnLst>
                                </p:cTn>
                              </p:par>
                              <p:par>
                                <p:cTn id="29" presetID="10" presetClass="entr" presetSubtype="0" fill="hold" nodeType="withEffect">
                                  <p:stCondLst>
                                    <p:cond delay="0"/>
                                  </p:stCondLst>
                                  <p:childTnLst>
                                    <p:set>
                                      <p:cBhvr>
                                        <p:cTn id="30" dur="1" fill="hold">
                                          <p:stCondLst>
                                            <p:cond delay="0"/>
                                          </p:stCondLst>
                                        </p:cTn>
                                        <p:tgtEl>
                                          <p:spTgt spid="119831"/>
                                        </p:tgtEl>
                                        <p:attrNameLst>
                                          <p:attrName>style.visibility</p:attrName>
                                        </p:attrNameLst>
                                      </p:cBhvr>
                                      <p:to>
                                        <p:strVal val="visible"/>
                                      </p:to>
                                    </p:set>
                                    <p:animEffect transition="in" filter="fade">
                                      <p:cBhvr>
                                        <p:cTn id="31" dur="2000"/>
                                        <p:tgtEl>
                                          <p:spTgt spid="119831"/>
                                        </p:tgtEl>
                                      </p:cBhvr>
                                    </p:animEffect>
                                  </p:childTnLst>
                                </p:cTn>
                              </p:par>
                              <p:par>
                                <p:cTn id="32" presetID="10" presetClass="entr" presetSubtype="0" fill="hold" nodeType="withEffect">
                                  <p:stCondLst>
                                    <p:cond delay="0"/>
                                  </p:stCondLst>
                                  <p:childTnLst>
                                    <p:set>
                                      <p:cBhvr>
                                        <p:cTn id="33" dur="1" fill="hold">
                                          <p:stCondLst>
                                            <p:cond delay="0"/>
                                          </p:stCondLst>
                                        </p:cTn>
                                        <p:tgtEl>
                                          <p:spTgt spid="119835"/>
                                        </p:tgtEl>
                                        <p:attrNameLst>
                                          <p:attrName>style.visibility</p:attrName>
                                        </p:attrNameLst>
                                      </p:cBhvr>
                                      <p:to>
                                        <p:strVal val="visible"/>
                                      </p:to>
                                    </p:set>
                                    <p:animEffect transition="in" filter="fade">
                                      <p:cBhvr>
                                        <p:cTn id="34" dur="2000"/>
                                        <p:tgtEl>
                                          <p:spTgt spid="119835"/>
                                        </p:tgtEl>
                                      </p:cBhvr>
                                    </p:animEffect>
                                  </p:childTnLst>
                                </p:cTn>
                              </p:par>
                              <p:par>
                                <p:cTn id="35" presetID="10" presetClass="entr" presetSubtype="0" fill="hold" nodeType="withEffect">
                                  <p:stCondLst>
                                    <p:cond delay="0"/>
                                  </p:stCondLst>
                                  <p:childTnLst>
                                    <p:set>
                                      <p:cBhvr>
                                        <p:cTn id="36" dur="1" fill="hold">
                                          <p:stCondLst>
                                            <p:cond delay="0"/>
                                          </p:stCondLst>
                                        </p:cTn>
                                        <p:tgtEl>
                                          <p:spTgt spid="119839"/>
                                        </p:tgtEl>
                                        <p:attrNameLst>
                                          <p:attrName>style.visibility</p:attrName>
                                        </p:attrNameLst>
                                      </p:cBhvr>
                                      <p:to>
                                        <p:strVal val="visible"/>
                                      </p:to>
                                    </p:set>
                                    <p:animEffect transition="in" filter="fade">
                                      <p:cBhvr>
                                        <p:cTn id="37" dur="2000"/>
                                        <p:tgtEl>
                                          <p:spTgt spid="119839"/>
                                        </p:tgtEl>
                                      </p:cBhvr>
                                    </p:animEffect>
                                  </p:childTnLst>
                                </p:cTn>
                              </p:par>
                              <p:par>
                                <p:cTn id="38" presetID="10" presetClass="entr" presetSubtype="0" fill="hold" nodeType="withEffect">
                                  <p:stCondLst>
                                    <p:cond delay="0"/>
                                  </p:stCondLst>
                                  <p:childTnLst>
                                    <p:set>
                                      <p:cBhvr>
                                        <p:cTn id="39" dur="1" fill="hold">
                                          <p:stCondLst>
                                            <p:cond delay="0"/>
                                          </p:stCondLst>
                                        </p:cTn>
                                        <p:tgtEl>
                                          <p:spTgt spid="119843"/>
                                        </p:tgtEl>
                                        <p:attrNameLst>
                                          <p:attrName>style.visibility</p:attrName>
                                        </p:attrNameLst>
                                      </p:cBhvr>
                                      <p:to>
                                        <p:strVal val="visible"/>
                                      </p:to>
                                    </p:set>
                                    <p:animEffect transition="in" filter="fade">
                                      <p:cBhvr>
                                        <p:cTn id="40" dur="2000"/>
                                        <p:tgtEl>
                                          <p:spTgt spid="119843"/>
                                        </p:tgtEl>
                                      </p:cBhvr>
                                    </p:animEffect>
                                  </p:childTnLst>
                                </p:cTn>
                              </p:par>
                              <p:par>
                                <p:cTn id="41" presetID="10" presetClass="entr" presetSubtype="0" fill="hold" nodeType="withEffect">
                                  <p:stCondLst>
                                    <p:cond delay="0"/>
                                  </p:stCondLst>
                                  <p:childTnLst>
                                    <p:set>
                                      <p:cBhvr>
                                        <p:cTn id="42" dur="1" fill="hold">
                                          <p:stCondLst>
                                            <p:cond delay="0"/>
                                          </p:stCondLst>
                                        </p:cTn>
                                        <p:tgtEl>
                                          <p:spTgt spid="119846"/>
                                        </p:tgtEl>
                                        <p:attrNameLst>
                                          <p:attrName>style.visibility</p:attrName>
                                        </p:attrNameLst>
                                      </p:cBhvr>
                                      <p:to>
                                        <p:strVal val="visible"/>
                                      </p:to>
                                    </p:set>
                                    <p:animEffect transition="in" filter="fade">
                                      <p:cBhvr>
                                        <p:cTn id="43" dur="2000"/>
                                        <p:tgtEl>
                                          <p:spTgt spid="119846"/>
                                        </p:tgtEl>
                                      </p:cBhvr>
                                    </p:animEffect>
                                  </p:childTnLst>
                                </p:cTn>
                              </p:par>
                              <p:par>
                                <p:cTn id="44" presetID="10" presetClass="entr" presetSubtype="0" fill="hold" nodeType="withEffect">
                                  <p:stCondLst>
                                    <p:cond delay="0"/>
                                  </p:stCondLst>
                                  <p:childTnLst>
                                    <p:set>
                                      <p:cBhvr>
                                        <p:cTn id="45" dur="1" fill="hold">
                                          <p:stCondLst>
                                            <p:cond delay="0"/>
                                          </p:stCondLst>
                                        </p:cTn>
                                        <p:tgtEl>
                                          <p:spTgt spid="119849"/>
                                        </p:tgtEl>
                                        <p:attrNameLst>
                                          <p:attrName>style.visibility</p:attrName>
                                        </p:attrNameLst>
                                      </p:cBhvr>
                                      <p:to>
                                        <p:strVal val="visible"/>
                                      </p:to>
                                    </p:set>
                                    <p:animEffect transition="in" filter="fade">
                                      <p:cBhvr>
                                        <p:cTn id="46" dur="2000"/>
                                        <p:tgtEl>
                                          <p:spTgt spid="119849"/>
                                        </p:tgtEl>
                                      </p:cBhvr>
                                    </p:animEffect>
                                  </p:childTnLst>
                                </p:cTn>
                              </p:par>
                              <p:par>
                                <p:cTn id="47" presetID="10" presetClass="entr" presetSubtype="0" fill="hold" nodeType="withEffect">
                                  <p:stCondLst>
                                    <p:cond delay="0"/>
                                  </p:stCondLst>
                                  <p:childTnLst>
                                    <p:set>
                                      <p:cBhvr>
                                        <p:cTn id="48" dur="1" fill="hold">
                                          <p:stCondLst>
                                            <p:cond delay="0"/>
                                          </p:stCondLst>
                                        </p:cTn>
                                        <p:tgtEl>
                                          <p:spTgt spid="119852"/>
                                        </p:tgtEl>
                                        <p:attrNameLst>
                                          <p:attrName>style.visibility</p:attrName>
                                        </p:attrNameLst>
                                      </p:cBhvr>
                                      <p:to>
                                        <p:strVal val="visible"/>
                                      </p:to>
                                    </p:set>
                                    <p:animEffect transition="in" filter="fade">
                                      <p:cBhvr>
                                        <p:cTn id="49" dur="2000"/>
                                        <p:tgtEl>
                                          <p:spTgt spid="119852"/>
                                        </p:tgtEl>
                                      </p:cBhvr>
                                    </p:animEffect>
                                  </p:childTnLst>
                                </p:cTn>
                              </p:par>
                              <p:par>
                                <p:cTn id="50" presetID="10" presetClass="entr" presetSubtype="0" fill="hold" nodeType="withEffect">
                                  <p:stCondLst>
                                    <p:cond delay="0"/>
                                  </p:stCondLst>
                                  <p:childTnLst>
                                    <p:set>
                                      <p:cBhvr>
                                        <p:cTn id="51" dur="1" fill="hold">
                                          <p:stCondLst>
                                            <p:cond delay="0"/>
                                          </p:stCondLst>
                                        </p:cTn>
                                        <p:tgtEl>
                                          <p:spTgt spid="119855"/>
                                        </p:tgtEl>
                                        <p:attrNameLst>
                                          <p:attrName>style.visibility</p:attrName>
                                        </p:attrNameLst>
                                      </p:cBhvr>
                                      <p:to>
                                        <p:strVal val="visible"/>
                                      </p:to>
                                    </p:set>
                                    <p:animEffect transition="in" filter="fade">
                                      <p:cBhvr>
                                        <p:cTn id="52" dur="2000"/>
                                        <p:tgtEl>
                                          <p:spTgt spid="119855"/>
                                        </p:tgtEl>
                                      </p:cBhvr>
                                    </p:animEffect>
                                  </p:childTnLst>
                                </p:cTn>
                              </p:par>
                              <p:par>
                                <p:cTn id="53" presetID="10" presetClass="entr" presetSubtype="0" fill="hold" nodeType="withEffect">
                                  <p:stCondLst>
                                    <p:cond delay="0"/>
                                  </p:stCondLst>
                                  <p:childTnLst>
                                    <p:set>
                                      <p:cBhvr>
                                        <p:cTn id="54" dur="1" fill="hold">
                                          <p:stCondLst>
                                            <p:cond delay="0"/>
                                          </p:stCondLst>
                                        </p:cTn>
                                        <p:tgtEl>
                                          <p:spTgt spid="119858"/>
                                        </p:tgtEl>
                                        <p:attrNameLst>
                                          <p:attrName>style.visibility</p:attrName>
                                        </p:attrNameLst>
                                      </p:cBhvr>
                                      <p:to>
                                        <p:strVal val="visible"/>
                                      </p:to>
                                    </p:set>
                                    <p:animEffect transition="in" filter="fade">
                                      <p:cBhvr>
                                        <p:cTn id="55" dur="2000"/>
                                        <p:tgtEl>
                                          <p:spTgt spid="119858"/>
                                        </p:tgtEl>
                                      </p:cBhvr>
                                    </p:animEffect>
                                  </p:childTnLst>
                                </p:cTn>
                              </p:par>
                              <p:par>
                                <p:cTn id="56" presetID="10" presetClass="entr" presetSubtype="0" fill="hold" nodeType="withEffect">
                                  <p:stCondLst>
                                    <p:cond delay="0"/>
                                  </p:stCondLst>
                                  <p:childTnLst>
                                    <p:set>
                                      <p:cBhvr>
                                        <p:cTn id="57" dur="1" fill="hold">
                                          <p:stCondLst>
                                            <p:cond delay="0"/>
                                          </p:stCondLst>
                                        </p:cTn>
                                        <p:tgtEl>
                                          <p:spTgt spid="119861"/>
                                        </p:tgtEl>
                                        <p:attrNameLst>
                                          <p:attrName>style.visibility</p:attrName>
                                        </p:attrNameLst>
                                      </p:cBhvr>
                                      <p:to>
                                        <p:strVal val="visible"/>
                                      </p:to>
                                    </p:set>
                                    <p:animEffect transition="in" filter="fade">
                                      <p:cBhvr>
                                        <p:cTn id="58" dur="2000"/>
                                        <p:tgtEl>
                                          <p:spTgt spid="119861"/>
                                        </p:tgtEl>
                                      </p:cBhvr>
                                    </p:animEffect>
                                  </p:childTnLst>
                                </p:cTn>
                              </p:par>
                              <p:par>
                                <p:cTn id="59" presetID="10" presetClass="entr" presetSubtype="0" fill="hold" nodeType="withEffect">
                                  <p:stCondLst>
                                    <p:cond delay="0"/>
                                  </p:stCondLst>
                                  <p:childTnLst>
                                    <p:set>
                                      <p:cBhvr>
                                        <p:cTn id="60" dur="1" fill="hold">
                                          <p:stCondLst>
                                            <p:cond delay="0"/>
                                          </p:stCondLst>
                                        </p:cTn>
                                        <p:tgtEl>
                                          <p:spTgt spid="119864"/>
                                        </p:tgtEl>
                                        <p:attrNameLst>
                                          <p:attrName>style.visibility</p:attrName>
                                        </p:attrNameLst>
                                      </p:cBhvr>
                                      <p:to>
                                        <p:strVal val="visible"/>
                                      </p:to>
                                    </p:set>
                                    <p:animEffect transition="in" filter="fade">
                                      <p:cBhvr>
                                        <p:cTn id="61" dur="2000"/>
                                        <p:tgtEl>
                                          <p:spTgt spid="119864"/>
                                        </p:tgtEl>
                                      </p:cBhvr>
                                    </p:animEffect>
                                  </p:childTnLst>
                                </p:cTn>
                              </p:par>
                              <p:par>
                                <p:cTn id="62" presetID="10" presetClass="entr" presetSubtype="0" fill="hold" nodeType="withEffect">
                                  <p:stCondLst>
                                    <p:cond delay="0"/>
                                  </p:stCondLst>
                                  <p:childTnLst>
                                    <p:set>
                                      <p:cBhvr>
                                        <p:cTn id="63" dur="1" fill="hold">
                                          <p:stCondLst>
                                            <p:cond delay="0"/>
                                          </p:stCondLst>
                                        </p:cTn>
                                        <p:tgtEl>
                                          <p:spTgt spid="119867"/>
                                        </p:tgtEl>
                                        <p:attrNameLst>
                                          <p:attrName>style.visibility</p:attrName>
                                        </p:attrNameLst>
                                      </p:cBhvr>
                                      <p:to>
                                        <p:strVal val="visible"/>
                                      </p:to>
                                    </p:set>
                                    <p:animEffect transition="in" filter="fade">
                                      <p:cBhvr>
                                        <p:cTn id="64" dur="2000"/>
                                        <p:tgtEl>
                                          <p:spTgt spid="119867"/>
                                        </p:tgtEl>
                                      </p:cBhvr>
                                    </p:animEffect>
                                  </p:childTnLst>
                                </p:cTn>
                              </p:par>
                            </p:childTnLst>
                          </p:cTn>
                        </p:par>
                        <p:par>
                          <p:cTn id="65" fill="hold" nodeType="afterGroup">
                            <p:stCondLst>
                              <p:cond delay="4000"/>
                            </p:stCondLst>
                            <p:childTnLst>
                              <p:par>
                                <p:cTn id="66" presetID="23" presetClass="entr" presetSubtype="16" fill="hold" grpId="0" nodeType="afterEffect">
                                  <p:stCondLst>
                                    <p:cond delay="0"/>
                                  </p:stCondLst>
                                  <p:childTnLst>
                                    <p:set>
                                      <p:cBhvr>
                                        <p:cTn id="67" dur="1" fill="hold">
                                          <p:stCondLst>
                                            <p:cond delay="0"/>
                                          </p:stCondLst>
                                        </p:cTn>
                                        <p:tgtEl>
                                          <p:spTgt spid="119870"/>
                                        </p:tgtEl>
                                        <p:attrNameLst>
                                          <p:attrName>style.visibility</p:attrName>
                                        </p:attrNameLst>
                                      </p:cBhvr>
                                      <p:to>
                                        <p:strVal val="visible"/>
                                      </p:to>
                                    </p:set>
                                    <p:anim calcmode="lin" valueType="num">
                                      <p:cBhvr>
                                        <p:cTn id="68" dur="500" fill="hold"/>
                                        <p:tgtEl>
                                          <p:spTgt spid="119870"/>
                                        </p:tgtEl>
                                        <p:attrNameLst>
                                          <p:attrName>ppt_w</p:attrName>
                                        </p:attrNameLst>
                                      </p:cBhvr>
                                      <p:tavLst>
                                        <p:tav tm="0">
                                          <p:val>
                                            <p:fltVal val="0"/>
                                          </p:val>
                                        </p:tav>
                                        <p:tav tm="100000">
                                          <p:val>
                                            <p:strVal val="#ppt_w"/>
                                          </p:val>
                                        </p:tav>
                                      </p:tavLst>
                                    </p:anim>
                                    <p:anim calcmode="lin" valueType="num">
                                      <p:cBhvr>
                                        <p:cTn id="69" dur="500" fill="hold"/>
                                        <p:tgtEl>
                                          <p:spTgt spid="119870"/>
                                        </p:tgtEl>
                                        <p:attrNameLst>
                                          <p:attrName>ppt_h</p:attrName>
                                        </p:attrNameLst>
                                      </p:cBhvr>
                                      <p:tavLst>
                                        <p:tav tm="0">
                                          <p:val>
                                            <p:fltVal val="0"/>
                                          </p:val>
                                        </p:tav>
                                        <p:tav tm="100000">
                                          <p:val>
                                            <p:strVal val="#ppt_h"/>
                                          </p:val>
                                        </p:tav>
                                      </p:tavLst>
                                    </p:anim>
                                  </p:childTnLst>
                                </p:cTn>
                              </p:par>
                              <p:par>
                                <p:cTn id="70" presetID="23" presetClass="entr" presetSubtype="16" fill="hold" grpId="0" nodeType="withEffect">
                                  <p:stCondLst>
                                    <p:cond delay="0"/>
                                  </p:stCondLst>
                                  <p:childTnLst>
                                    <p:set>
                                      <p:cBhvr>
                                        <p:cTn id="71" dur="1" fill="hold">
                                          <p:stCondLst>
                                            <p:cond delay="0"/>
                                          </p:stCondLst>
                                        </p:cTn>
                                        <p:tgtEl>
                                          <p:spTgt spid="119871"/>
                                        </p:tgtEl>
                                        <p:attrNameLst>
                                          <p:attrName>style.visibility</p:attrName>
                                        </p:attrNameLst>
                                      </p:cBhvr>
                                      <p:to>
                                        <p:strVal val="visible"/>
                                      </p:to>
                                    </p:set>
                                    <p:anim calcmode="lin" valueType="num">
                                      <p:cBhvr>
                                        <p:cTn id="72" dur="500" fill="hold"/>
                                        <p:tgtEl>
                                          <p:spTgt spid="119871"/>
                                        </p:tgtEl>
                                        <p:attrNameLst>
                                          <p:attrName>ppt_w</p:attrName>
                                        </p:attrNameLst>
                                      </p:cBhvr>
                                      <p:tavLst>
                                        <p:tav tm="0">
                                          <p:val>
                                            <p:fltVal val="0"/>
                                          </p:val>
                                        </p:tav>
                                        <p:tav tm="100000">
                                          <p:val>
                                            <p:strVal val="#ppt_w"/>
                                          </p:val>
                                        </p:tav>
                                      </p:tavLst>
                                    </p:anim>
                                    <p:anim calcmode="lin" valueType="num">
                                      <p:cBhvr>
                                        <p:cTn id="73" dur="500" fill="hold"/>
                                        <p:tgtEl>
                                          <p:spTgt spid="119871"/>
                                        </p:tgtEl>
                                        <p:attrNameLst>
                                          <p:attrName>ppt_h</p:attrName>
                                        </p:attrNameLst>
                                      </p:cBhvr>
                                      <p:tavLst>
                                        <p:tav tm="0">
                                          <p:val>
                                            <p:fltVal val="0"/>
                                          </p:val>
                                        </p:tav>
                                        <p:tav tm="100000">
                                          <p:val>
                                            <p:strVal val="#ppt_h"/>
                                          </p:val>
                                        </p:tav>
                                      </p:tavLst>
                                    </p:anim>
                                  </p:childTnLst>
                                </p:cTn>
                              </p:par>
                            </p:childTnLst>
                          </p:cTn>
                        </p:par>
                        <p:par>
                          <p:cTn id="74" fill="hold" nodeType="afterGroup">
                            <p:stCondLst>
                              <p:cond delay="4500"/>
                            </p:stCondLst>
                            <p:childTnLst>
                              <p:par>
                                <p:cTn id="75" presetID="10" presetClass="exit" presetSubtype="0" fill="hold" grpId="1" nodeType="afterEffect">
                                  <p:stCondLst>
                                    <p:cond delay="0"/>
                                  </p:stCondLst>
                                  <p:childTnLst>
                                    <p:animEffect transition="out" filter="fade">
                                      <p:cBhvr>
                                        <p:cTn id="76" dur="2000"/>
                                        <p:tgtEl>
                                          <p:spTgt spid="119873"/>
                                        </p:tgtEl>
                                      </p:cBhvr>
                                    </p:animEffect>
                                    <p:set>
                                      <p:cBhvr>
                                        <p:cTn id="77" dur="1" fill="hold">
                                          <p:stCondLst>
                                            <p:cond delay="1999"/>
                                          </p:stCondLst>
                                        </p:cTn>
                                        <p:tgtEl>
                                          <p:spTgt spid="119873"/>
                                        </p:tgtEl>
                                        <p:attrNameLst>
                                          <p:attrName>style.visibility</p:attrName>
                                        </p:attrNameLst>
                                      </p:cBhvr>
                                      <p:to>
                                        <p:strVal val="hidden"/>
                                      </p:to>
                                    </p:set>
                                  </p:childTnLst>
                                </p:cTn>
                              </p:par>
                            </p:childTnLst>
                          </p:cTn>
                        </p:par>
                        <p:par>
                          <p:cTn id="78" fill="hold" nodeType="afterGroup">
                            <p:stCondLst>
                              <p:cond delay="6500"/>
                            </p:stCondLst>
                            <p:childTnLst>
                              <p:par>
                                <p:cTn id="79" presetID="23" presetClass="entr" presetSubtype="528" fill="hold" grpId="0" nodeType="afterEffect">
                                  <p:stCondLst>
                                    <p:cond delay="0"/>
                                  </p:stCondLst>
                                  <p:childTnLst>
                                    <p:set>
                                      <p:cBhvr>
                                        <p:cTn id="80" dur="1" fill="hold">
                                          <p:stCondLst>
                                            <p:cond delay="0"/>
                                          </p:stCondLst>
                                        </p:cTn>
                                        <p:tgtEl>
                                          <p:spTgt spid="119874"/>
                                        </p:tgtEl>
                                        <p:attrNameLst>
                                          <p:attrName>style.visibility</p:attrName>
                                        </p:attrNameLst>
                                      </p:cBhvr>
                                      <p:to>
                                        <p:strVal val="visible"/>
                                      </p:to>
                                    </p:set>
                                    <p:anim calcmode="lin" valueType="num">
                                      <p:cBhvr>
                                        <p:cTn id="81" dur="500" fill="hold"/>
                                        <p:tgtEl>
                                          <p:spTgt spid="119874"/>
                                        </p:tgtEl>
                                        <p:attrNameLst>
                                          <p:attrName>ppt_w</p:attrName>
                                        </p:attrNameLst>
                                      </p:cBhvr>
                                      <p:tavLst>
                                        <p:tav tm="0">
                                          <p:val>
                                            <p:fltVal val="0"/>
                                          </p:val>
                                        </p:tav>
                                        <p:tav tm="100000">
                                          <p:val>
                                            <p:strVal val="#ppt_w"/>
                                          </p:val>
                                        </p:tav>
                                      </p:tavLst>
                                    </p:anim>
                                    <p:anim calcmode="lin" valueType="num">
                                      <p:cBhvr>
                                        <p:cTn id="82" dur="500" fill="hold"/>
                                        <p:tgtEl>
                                          <p:spTgt spid="119874"/>
                                        </p:tgtEl>
                                        <p:attrNameLst>
                                          <p:attrName>ppt_h</p:attrName>
                                        </p:attrNameLst>
                                      </p:cBhvr>
                                      <p:tavLst>
                                        <p:tav tm="0">
                                          <p:val>
                                            <p:fltVal val="0"/>
                                          </p:val>
                                        </p:tav>
                                        <p:tav tm="100000">
                                          <p:val>
                                            <p:strVal val="#ppt_h"/>
                                          </p:val>
                                        </p:tav>
                                      </p:tavLst>
                                    </p:anim>
                                    <p:anim calcmode="lin" valueType="num">
                                      <p:cBhvr>
                                        <p:cTn id="83" dur="500" fill="hold"/>
                                        <p:tgtEl>
                                          <p:spTgt spid="119874"/>
                                        </p:tgtEl>
                                        <p:attrNameLst>
                                          <p:attrName>ppt_x</p:attrName>
                                        </p:attrNameLst>
                                      </p:cBhvr>
                                      <p:tavLst>
                                        <p:tav tm="0">
                                          <p:val>
                                            <p:fltVal val="0.5"/>
                                          </p:val>
                                        </p:tav>
                                        <p:tav tm="100000">
                                          <p:val>
                                            <p:strVal val="#ppt_x"/>
                                          </p:val>
                                        </p:tav>
                                      </p:tavLst>
                                    </p:anim>
                                    <p:anim calcmode="lin" valueType="num">
                                      <p:cBhvr>
                                        <p:cTn id="84" dur="500" fill="hold"/>
                                        <p:tgtEl>
                                          <p:spTgt spid="119874"/>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animBg="1"/>
      <p:bldP spid="119870" grpId="0" animBg="1"/>
      <p:bldP spid="119871" grpId="0" animBg="1"/>
      <p:bldP spid="119872" grpId="0" animBg="1"/>
      <p:bldP spid="119873" grpId="0" animBg="1"/>
      <p:bldP spid="119873" grpId="1" animBg="1"/>
      <p:bldP spid="119874"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7" name="Text Box 5"/>
          <p:cNvSpPr txBox="1">
            <a:spLocks noChangeArrowheads="1"/>
          </p:cNvSpPr>
          <p:nvPr/>
        </p:nvSpPr>
        <p:spPr bwMode="auto">
          <a:xfrm>
            <a:off x="403225" y="3981897"/>
            <a:ext cx="3294063" cy="59055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a:cs typeface="+mn-cs"/>
              </a:rPr>
              <a:t>Konposatu aten </a:t>
            </a:r>
            <a:r>
              <a:rPr lang="eu-ES" sz="1600" b="1">
                <a:solidFill>
                  <a:srgbClr val="FF0000"/>
                </a:solidFill>
                <a:effectLst>
                  <a:outerShdw blurRad="38100" dist="38100" dir="2700000" algn="tl">
                    <a:srgbClr val="000000"/>
                  </a:outerShdw>
                </a:effectLst>
                <a:cs typeface="+mn-cs"/>
              </a:rPr>
              <a:t>irakitea</a:t>
            </a:r>
            <a:r>
              <a:rPr lang="eu-ES" sz="1600">
                <a:cs typeface="+mn-cs"/>
              </a:rPr>
              <a:t> nola imajinatzen dugu?</a:t>
            </a:r>
          </a:p>
        </p:txBody>
      </p:sp>
      <p:pic>
        <p:nvPicPr>
          <p:cNvPr id="8"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uadroTexto 1"/>
          <p:cNvSpPr txBox="1"/>
          <p:nvPr/>
        </p:nvSpPr>
        <p:spPr>
          <a:xfrm>
            <a:off x="4991100" y="1866646"/>
            <a:ext cx="2801262" cy="646331"/>
          </a:xfrm>
          <a:prstGeom prst="rect">
            <a:avLst/>
          </a:prstGeom>
          <a:noFill/>
        </p:spPr>
        <p:txBody>
          <a:bodyPr wrap="square" rtlCol="0">
            <a:spAutoFit/>
          </a:bodyPr>
          <a:lstStyle/>
          <a:p>
            <a:r>
              <a:rPr lang="es-ES" dirty="0" err="1" smtClean="0"/>
              <a:t>Zuek</a:t>
            </a:r>
            <a:r>
              <a:rPr lang="es-ES" dirty="0" smtClean="0"/>
              <a:t> </a:t>
            </a:r>
            <a:r>
              <a:rPr lang="es-ES" dirty="0" err="1" smtClean="0"/>
              <a:t>erantzun</a:t>
            </a:r>
            <a:r>
              <a:rPr lang="es-ES" dirty="0" smtClean="0"/>
              <a:t>, </a:t>
            </a:r>
            <a:r>
              <a:rPr lang="es-ES" dirty="0" err="1" smtClean="0"/>
              <a:t>ikusi</a:t>
            </a:r>
            <a:r>
              <a:rPr lang="es-ES" dirty="0" smtClean="0"/>
              <a:t> </a:t>
            </a:r>
            <a:r>
              <a:rPr lang="es-ES" dirty="0" err="1" smtClean="0"/>
              <a:t>ez</a:t>
            </a:r>
            <a:r>
              <a:rPr lang="es-ES" dirty="0" smtClean="0"/>
              <a:t> </a:t>
            </a:r>
            <a:r>
              <a:rPr lang="es-ES" dirty="0" err="1" smtClean="0"/>
              <a:t>arren</a:t>
            </a:r>
            <a:r>
              <a:rPr lang="es-ES" dirty="0" smtClean="0"/>
              <a:t> </a:t>
            </a:r>
            <a:r>
              <a:rPr lang="es-ES" dirty="0" err="1" smtClean="0"/>
              <a:t>imajinatu</a:t>
            </a:r>
            <a:endParaRPr lang="es-ES" dirty="0"/>
          </a:p>
        </p:txBody>
      </p:sp>
    </p:spTree>
    <p:extLst>
      <p:ext uri="{BB962C8B-B14F-4D97-AF65-F5344CB8AC3E}">
        <p14:creationId xmlns:p14="http://schemas.microsoft.com/office/powerpoint/2010/main" val="296200297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20837"/>
                                        </p:tgtEl>
                                        <p:attrNameLst>
                                          <p:attrName>style.visibility</p:attrName>
                                        </p:attrNameLst>
                                      </p:cBhvr>
                                      <p:to>
                                        <p:strVal val="visible"/>
                                      </p:to>
                                    </p:set>
                                    <p:anim calcmode="lin" valueType="num">
                                      <p:cBhvr>
                                        <p:cTn id="7" dur="500" fill="hold"/>
                                        <p:tgtEl>
                                          <p:spTgt spid="120837"/>
                                        </p:tgtEl>
                                        <p:attrNameLst>
                                          <p:attrName>ppt_w</p:attrName>
                                        </p:attrNameLst>
                                      </p:cBhvr>
                                      <p:tavLst>
                                        <p:tav tm="0">
                                          <p:val>
                                            <p:fltVal val="0"/>
                                          </p:val>
                                        </p:tav>
                                        <p:tav tm="100000">
                                          <p:val>
                                            <p:strVal val="#ppt_w"/>
                                          </p:val>
                                        </p:tav>
                                      </p:tavLst>
                                    </p:anim>
                                    <p:anim calcmode="lin" valueType="num">
                                      <p:cBhvr>
                                        <p:cTn id="8" dur="500" fill="hold"/>
                                        <p:tgtEl>
                                          <p:spTgt spid="12083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7"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Oval 2"/>
          <p:cNvSpPr>
            <a:spLocks noChangeArrowheads="1"/>
          </p:cNvSpPr>
          <p:nvPr/>
        </p:nvSpPr>
        <p:spPr bwMode="auto">
          <a:xfrm flipH="1">
            <a:off x="4700588" y="260350"/>
            <a:ext cx="4192587" cy="3313113"/>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nvGrpSpPr>
          <p:cNvPr id="121859" name="Group 3"/>
          <p:cNvGrpSpPr>
            <a:grpSpLocks/>
          </p:cNvGrpSpPr>
          <p:nvPr/>
        </p:nvGrpSpPr>
        <p:grpSpPr bwMode="auto">
          <a:xfrm>
            <a:off x="250825" y="260350"/>
            <a:ext cx="4357688" cy="3313113"/>
            <a:chOff x="158" y="164"/>
            <a:chExt cx="2745" cy="2087"/>
          </a:xfrm>
        </p:grpSpPr>
        <p:sp>
          <p:nvSpPr>
            <p:cNvPr id="121860" name="Oval 4"/>
            <p:cNvSpPr>
              <a:spLocks noChangeArrowheads="1"/>
            </p:cNvSpPr>
            <p:nvPr/>
          </p:nvSpPr>
          <p:spPr bwMode="auto">
            <a:xfrm>
              <a:off x="158" y="164"/>
              <a:ext cx="2641" cy="2087"/>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1861" name="Oval 5"/>
            <p:cNvSpPr>
              <a:spLocks noChangeArrowheads="1"/>
            </p:cNvSpPr>
            <p:nvPr/>
          </p:nvSpPr>
          <p:spPr bwMode="auto">
            <a:xfrm>
              <a:off x="2608" y="1797"/>
              <a:ext cx="181" cy="140"/>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1862" name="Oval 6"/>
            <p:cNvSpPr>
              <a:spLocks noChangeArrowheads="1"/>
            </p:cNvSpPr>
            <p:nvPr/>
          </p:nvSpPr>
          <p:spPr bwMode="auto">
            <a:xfrm>
              <a:off x="2857" y="2115"/>
              <a:ext cx="46" cy="36"/>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1863" name="Oval 7"/>
            <p:cNvSpPr>
              <a:spLocks noChangeArrowheads="1"/>
            </p:cNvSpPr>
            <p:nvPr/>
          </p:nvSpPr>
          <p:spPr bwMode="auto">
            <a:xfrm>
              <a:off x="2744" y="1979"/>
              <a:ext cx="107" cy="95"/>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1867" name="Group 11"/>
          <p:cNvGrpSpPr>
            <a:grpSpLocks/>
          </p:cNvGrpSpPr>
          <p:nvPr/>
        </p:nvGrpSpPr>
        <p:grpSpPr bwMode="auto">
          <a:xfrm rot="8730449">
            <a:off x="2771775" y="1916113"/>
            <a:ext cx="284163" cy="249237"/>
            <a:chOff x="3189" y="3150"/>
            <a:chExt cx="179" cy="157"/>
          </a:xfrm>
        </p:grpSpPr>
        <p:sp>
          <p:nvSpPr>
            <p:cNvPr id="121868" name="Oval 12"/>
            <p:cNvSpPr>
              <a:spLocks noChangeArrowheads="1"/>
            </p:cNvSpPr>
            <p:nvPr/>
          </p:nvSpPr>
          <p:spPr bwMode="auto">
            <a:xfrm rot="16200000">
              <a:off x="3192" y="3151"/>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1869" name="Oval 13"/>
            <p:cNvSpPr>
              <a:spLocks noChangeArrowheads="1"/>
            </p:cNvSpPr>
            <p:nvPr/>
          </p:nvSpPr>
          <p:spPr bwMode="auto">
            <a:xfrm rot="16200000">
              <a:off x="3285" y="3167"/>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1870" name="Oval 14"/>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1871" name="Group 15"/>
          <p:cNvGrpSpPr>
            <a:grpSpLocks/>
          </p:cNvGrpSpPr>
          <p:nvPr/>
        </p:nvGrpSpPr>
        <p:grpSpPr bwMode="auto">
          <a:xfrm rot="-5965456">
            <a:off x="1604962" y="1630363"/>
            <a:ext cx="284163" cy="249238"/>
            <a:chOff x="3189" y="3150"/>
            <a:chExt cx="179" cy="157"/>
          </a:xfrm>
        </p:grpSpPr>
        <p:sp>
          <p:nvSpPr>
            <p:cNvPr id="121872" name="Oval 16"/>
            <p:cNvSpPr>
              <a:spLocks noChangeArrowheads="1"/>
            </p:cNvSpPr>
            <p:nvPr/>
          </p:nvSpPr>
          <p:spPr bwMode="auto">
            <a:xfrm rot="16200000">
              <a:off x="3192" y="3150"/>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1873" name="Oval 17"/>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1874" name="Oval 18"/>
            <p:cNvSpPr>
              <a:spLocks noChangeArrowheads="1"/>
            </p:cNvSpPr>
            <p:nvPr/>
          </p:nvSpPr>
          <p:spPr bwMode="auto">
            <a:xfrm rot="16200000">
              <a:off x="3187" y="3224"/>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1875" name="Group 19"/>
          <p:cNvGrpSpPr>
            <a:grpSpLocks/>
          </p:cNvGrpSpPr>
          <p:nvPr/>
        </p:nvGrpSpPr>
        <p:grpSpPr bwMode="auto">
          <a:xfrm rot="-1870869">
            <a:off x="1509713" y="2016125"/>
            <a:ext cx="284162" cy="249238"/>
            <a:chOff x="3189" y="3150"/>
            <a:chExt cx="179" cy="157"/>
          </a:xfrm>
        </p:grpSpPr>
        <p:sp>
          <p:nvSpPr>
            <p:cNvPr id="121876" name="Oval 20"/>
            <p:cNvSpPr>
              <a:spLocks noChangeArrowheads="1"/>
            </p:cNvSpPr>
            <p:nvPr/>
          </p:nvSpPr>
          <p:spPr bwMode="auto">
            <a:xfrm rot="16200000">
              <a:off x="3192" y="3150"/>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1877" name="Oval 21"/>
            <p:cNvSpPr>
              <a:spLocks noChangeArrowheads="1"/>
            </p:cNvSpPr>
            <p:nvPr/>
          </p:nvSpPr>
          <p:spPr bwMode="auto">
            <a:xfrm rot="16200000">
              <a:off x="3287" y="316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1878" name="Oval 22"/>
            <p:cNvSpPr>
              <a:spLocks noChangeArrowheads="1"/>
            </p:cNvSpPr>
            <p:nvPr/>
          </p:nvSpPr>
          <p:spPr bwMode="auto">
            <a:xfrm rot="16200000">
              <a:off x="3187" y="3224"/>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1879" name="Group 23"/>
          <p:cNvGrpSpPr>
            <a:grpSpLocks/>
          </p:cNvGrpSpPr>
          <p:nvPr/>
        </p:nvGrpSpPr>
        <p:grpSpPr bwMode="auto">
          <a:xfrm rot="-5965456">
            <a:off x="2568576" y="1533525"/>
            <a:ext cx="284162" cy="249237"/>
            <a:chOff x="3189" y="3150"/>
            <a:chExt cx="179" cy="157"/>
          </a:xfrm>
        </p:grpSpPr>
        <p:sp>
          <p:nvSpPr>
            <p:cNvPr id="121880" name="Oval 24"/>
            <p:cNvSpPr>
              <a:spLocks noChangeArrowheads="1"/>
            </p:cNvSpPr>
            <p:nvPr/>
          </p:nvSpPr>
          <p:spPr bwMode="auto">
            <a:xfrm rot="16200000">
              <a:off x="3192" y="3150"/>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1881" name="Oval 25"/>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1882" name="Oval 26"/>
            <p:cNvSpPr>
              <a:spLocks noChangeArrowheads="1"/>
            </p:cNvSpPr>
            <p:nvPr/>
          </p:nvSpPr>
          <p:spPr bwMode="auto">
            <a:xfrm rot="16200000">
              <a:off x="3187" y="3224"/>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1883" name="Group 27"/>
          <p:cNvGrpSpPr>
            <a:grpSpLocks/>
          </p:cNvGrpSpPr>
          <p:nvPr/>
        </p:nvGrpSpPr>
        <p:grpSpPr bwMode="auto">
          <a:xfrm rot="4462623">
            <a:off x="2243137" y="1868488"/>
            <a:ext cx="284163" cy="249238"/>
            <a:chOff x="3189" y="3150"/>
            <a:chExt cx="179" cy="157"/>
          </a:xfrm>
        </p:grpSpPr>
        <p:sp>
          <p:nvSpPr>
            <p:cNvPr id="121884" name="Oval 28"/>
            <p:cNvSpPr>
              <a:spLocks noChangeArrowheads="1"/>
            </p:cNvSpPr>
            <p:nvPr/>
          </p:nvSpPr>
          <p:spPr bwMode="auto">
            <a:xfrm rot="16200000">
              <a:off x="3191" y="3150"/>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1885" name="Oval 29"/>
            <p:cNvSpPr>
              <a:spLocks noChangeArrowheads="1"/>
            </p:cNvSpPr>
            <p:nvPr/>
          </p:nvSpPr>
          <p:spPr bwMode="auto">
            <a:xfrm rot="16200000">
              <a:off x="3286" y="3167"/>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1886" name="Oval 30"/>
            <p:cNvSpPr>
              <a:spLocks noChangeArrowheads="1"/>
            </p:cNvSpPr>
            <p:nvPr/>
          </p:nvSpPr>
          <p:spPr bwMode="auto">
            <a:xfrm rot="16200000">
              <a:off x="3185" y="32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1887" name="Group 31"/>
          <p:cNvGrpSpPr>
            <a:grpSpLocks/>
          </p:cNvGrpSpPr>
          <p:nvPr/>
        </p:nvGrpSpPr>
        <p:grpSpPr bwMode="auto">
          <a:xfrm rot="8730449">
            <a:off x="2027238" y="1522413"/>
            <a:ext cx="284162" cy="249237"/>
            <a:chOff x="3189" y="3150"/>
            <a:chExt cx="179" cy="157"/>
          </a:xfrm>
        </p:grpSpPr>
        <p:sp>
          <p:nvSpPr>
            <p:cNvPr id="121888" name="Oval 32"/>
            <p:cNvSpPr>
              <a:spLocks noChangeArrowheads="1"/>
            </p:cNvSpPr>
            <p:nvPr/>
          </p:nvSpPr>
          <p:spPr bwMode="auto">
            <a:xfrm rot="16200000">
              <a:off x="3192" y="3151"/>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1889" name="Oval 33"/>
            <p:cNvSpPr>
              <a:spLocks noChangeArrowheads="1"/>
            </p:cNvSpPr>
            <p:nvPr/>
          </p:nvSpPr>
          <p:spPr bwMode="auto">
            <a:xfrm rot="16200000">
              <a:off x="3285" y="3167"/>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1890" name="Oval 34"/>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1891" name="Group 35"/>
          <p:cNvGrpSpPr>
            <a:grpSpLocks/>
          </p:cNvGrpSpPr>
          <p:nvPr/>
        </p:nvGrpSpPr>
        <p:grpSpPr bwMode="auto">
          <a:xfrm rot="8730449">
            <a:off x="8316913" y="1844675"/>
            <a:ext cx="284162" cy="249238"/>
            <a:chOff x="3189" y="3150"/>
            <a:chExt cx="179" cy="157"/>
          </a:xfrm>
        </p:grpSpPr>
        <p:sp>
          <p:nvSpPr>
            <p:cNvPr id="121892" name="Oval 36"/>
            <p:cNvSpPr>
              <a:spLocks noChangeArrowheads="1"/>
            </p:cNvSpPr>
            <p:nvPr/>
          </p:nvSpPr>
          <p:spPr bwMode="auto">
            <a:xfrm rot="16200000">
              <a:off x="3192" y="3151"/>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1893" name="Oval 37"/>
            <p:cNvSpPr>
              <a:spLocks noChangeArrowheads="1"/>
            </p:cNvSpPr>
            <p:nvPr/>
          </p:nvSpPr>
          <p:spPr bwMode="auto">
            <a:xfrm rot="16200000">
              <a:off x="3285" y="3167"/>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1894" name="Oval 38"/>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1895" name="Group 39"/>
          <p:cNvGrpSpPr>
            <a:grpSpLocks/>
          </p:cNvGrpSpPr>
          <p:nvPr/>
        </p:nvGrpSpPr>
        <p:grpSpPr bwMode="auto">
          <a:xfrm rot="-5965456">
            <a:off x="6859588" y="1358900"/>
            <a:ext cx="284162" cy="249238"/>
            <a:chOff x="3189" y="3150"/>
            <a:chExt cx="179" cy="157"/>
          </a:xfrm>
        </p:grpSpPr>
        <p:sp>
          <p:nvSpPr>
            <p:cNvPr id="121896" name="Oval 40"/>
            <p:cNvSpPr>
              <a:spLocks noChangeArrowheads="1"/>
            </p:cNvSpPr>
            <p:nvPr/>
          </p:nvSpPr>
          <p:spPr bwMode="auto">
            <a:xfrm rot="16200000">
              <a:off x="3192" y="3150"/>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1897" name="Oval 41"/>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1898" name="Oval 42"/>
            <p:cNvSpPr>
              <a:spLocks noChangeArrowheads="1"/>
            </p:cNvSpPr>
            <p:nvPr/>
          </p:nvSpPr>
          <p:spPr bwMode="auto">
            <a:xfrm rot="16200000">
              <a:off x="3187" y="3224"/>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1899" name="Group 43"/>
          <p:cNvGrpSpPr>
            <a:grpSpLocks/>
          </p:cNvGrpSpPr>
          <p:nvPr/>
        </p:nvGrpSpPr>
        <p:grpSpPr bwMode="auto">
          <a:xfrm rot="8730449">
            <a:off x="4859338" y="1700213"/>
            <a:ext cx="284162" cy="249237"/>
            <a:chOff x="3189" y="3150"/>
            <a:chExt cx="179" cy="157"/>
          </a:xfrm>
        </p:grpSpPr>
        <p:sp>
          <p:nvSpPr>
            <p:cNvPr id="121900" name="Oval 44"/>
            <p:cNvSpPr>
              <a:spLocks noChangeArrowheads="1"/>
            </p:cNvSpPr>
            <p:nvPr/>
          </p:nvSpPr>
          <p:spPr bwMode="auto">
            <a:xfrm rot="16200000">
              <a:off x="3192" y="3151"/>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1901" name="Oval 45"/>
            <p:cNvSpPr>
              <a:spLocks noChangeArrowheads="1"/>
            </p:cNvSpPr>
            <p:nvPr/>
          </p:nvSpPr>
          <p:spPr bwMode="auto">
            <a:xfrm rot="16200000">
              <a:off x="3285" y="3167"/>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1902" name="Oval 46"/>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1903" name="Group 47"/>
          <p:cNvGrpSpPr>
            <a:grpSpLocks/>
          </p:cNvGrpSpPr>
          <p:nvPr/>
        </p:nvGrpSpPr>
        <p:grpSpPr bwMode="auto">
          <a:xfrm rot="-5965456">
            <a:off x="5849937" y="709613"/>
            <a:ext cx="284163" cy="249238"/>
            <a:chOff x="3189" y="3150"/>
            <a:chExt cx="179" cy="157"/>
          </a:xfrm>
        </p:grpSpPr>
        <p:sp>
          <p:nvSpPr>
            <p:cNvPr id="121904" name="Oval 48"/>
            <p:cNvSpPr>
              <a:spLocks noChangeArrowheads="1"/>
            </p:cNvSpPr>
            <p:nvPr/>
          </p:nvSpPr>
          <p:spPr bwMode="auto">
            <a:xfrm rot="16200000">
              <a:off x="3192" y="3150"/>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1905" name="Oval 49"/>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1906" name="Oval 50"/>
            <p:cNvSpPr>
              <a:spLocks noChangeArrowheads="1"/>
            </p:cNvSpPr>
            <p:nvPr/>
          </p:nvSpPr>
          <p:spPr bwMode="auto">
            <a:xfrm rot="16200000">
              <a:off x="3187" y="3224"/>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1907" name="Group 51"/>
          <p:cNvGrpSpPr>
            <a:grpSpLocks/>
          </p:cNvGrpSpPr>
          <p:nvPr/>
        </p:nvGrpSpPr>
        <p:grpSpPr bwMode="auto">
          <a:xfrm rot="-1870869">
            <a:off x="7308850" y="2924175"/>
            <a:ext cx="284163" cy="249238"/>
            <a:chOff x="3189" y="3150"/>
            <a:chExt cx="179" cy="157"/>
          </a:xfrm>
        </p:grpSpPr>
        <p:sp>
          <p:nvSpPr>
            <p:cNvPr id="121908" name="Oval 52"/>
            <p:cNvSpPr>
              <a:spLocks noChangeArrowheads="1"/>
            </p:cNvSpPr>
            <p:nvPr/>
          </p:nvSpPr>
          <p:spPr bwMode="auto">
            <a:xfrm rot="16200000">
              <a:off x="3192" y="3150"/>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1909" name="Oval 53"/>
            <p:cNvSpPr>
              <a:spLocks noChangeArrowheads="1"/>
            </p:cNvSpPr>
            <p:nvPr/>
          </p:nvSpPr>
          <p:spPr bwMode="auto">
            <a:xfrm rot="16200000">
              <a:off x="3287" y="316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1910" name="Oval 54"/>
            <p:cNvSpPr>
              <a:spLocks noChangeArrowheads="1"/>
            </p:cNvSpPr>
            <p:nvPr/>
          </p:nvSpPr>
          <p:spPr bwMode="auto">
            <a:xfrm rot="16200000">
              <a:off x="3187" y="3224"/>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1911" name="Group 55"/>
          <p:cNvGrpSpPr>
            <a:grpSpLocks/>
          </p:cNvGrpSpPr>
          <p:nvPr/>
        </p:nvGrpSpPr>
        <p:grpSpPr bwMode="auto">
          <a:xfrm rot="4462623">
            <a:off x="5346700" y="2293938"/>
            <a:ext cx="284163" cy="249237"/>
            <a:chOff x="3189" y="3150"/>
            <a:chExt cx="179" cy="157"/>
          </a:xfrm>
        </p:grpSpPr>
        <p:sp>
          <p:nvSpPr>
            <p:cNvPr id="121912" name="Oval 56"/>
            <p:cNvSpPr>
              <a:spLocks noChangeArrowheads="1"/>
            </p:cNvSpPr>
            <p:nvPr/>
          </p:nvSpPr>
          <p:spPr bwMode="auto">
            <a:xfrm rot="16200000">
              <a:off x="3191" y="3150"/>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1913" name="Oval 57"/>
            <p:cNvSpPr>
              <a:spLocks noChangeArrowheads="1"/>
            </p:cNvSpPr>
            <p:nvPr/>
          </p:nvSpPr>
          <p:spPr bwMode="auto">
            <a:xfrm rot="16200000">
              <a:off x="3286" y="3167"/>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1914" name="Oval 58"/>
            <p:cNvSpPr>
              <a:spLocks noChangeArrowheads="1"/>
            </p:cNvSpPr>
            <p:nvPr/>
          </p:nvSpPr>
          <p:spPr bwMode="auto">
            <a:xfrm rot="16200000">
              <a:off x="3185" y="32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121915" name="AutoShape 59">
            <a:hlinkClick r:id="" action="ppaction://noaction" highlightClick="1"/>
          </p:cNvPr>
          <p:cNvSpPr>
            <a:spLocks noChangeArrowheads="1"/>
          </p:cNvSpPr>
          <p:nvPr/>
        </p:nvSpPr>
        <p:spPr bwMode="auto">
          <a:xfrm>
            <a:off x="3821113" y="2479675"/>
            <a:ext cx="1501775" cy="460375"/>
          </a:xfrm>
          <a:prstGeom prst="actionButtonBlank">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000" dirty="0">
                <a:cs typeface="+mn-cs"/>
              </a:rPr>
              <a:t>sakatu</a:t>
            </a:r>
          </a:p>
          <a:p>
            <a:pPr algn="ctr">
              <a:defRPr/>
            </a:pPr>
            <a:r>
              <a:rPr lang="eu-ES" sz="1400" dirty="0">
                <a:cs typeface="+mn-cs"/>
              </a:rPr>
              <a:t>irakitea</a:t>
            </a:r>
          </a:p>
        </p:txBody>
      </p:sp>
      <p:sp>
        <p:nvSpPr>
          <p:cNvPr id="121916" name="Text Box 60"/>
          <p:cNvSpPr txBox="1">
            <a:spLocks noChangeArrowheads="1"/>
          </p:cNvSpPr>
          <p:nvPr/>
        </p:nvSpPr>
        <p:spPr bwMode="auto">
          <a:xfrm>
            <a:off x="5667375" y="4652963"/>
            <a:ext cx="2632075" cy="346075"/>
          </a:xfrm>
          <a:prstGeom prst="rect">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600">
                <a:cs typeface="+mn-cs"/>
              </a:rPr>
              <a:t>Ez dira aldatzen partikulak </a:t>
            </a:r>
          </a:p>
        </p:txBody>
      </p:sp>
      <p:sp>
        <p:nvSpPr>
          <p:cNvPr id="121917" name="Text Box 61"/>
          <p:cNvSpPr txBox="1">
            <a:spLocks noChangeArrowheads="1"/>
          </p:cNvSpPr>
          <p:nvPr/>
        </p:nvSpPr>
        <p:spPr bwMode="auto">
          <a:xfrm>
            <a:off x="1076325" y="3775075"/>
            <a:ext cx="2247900" cy="346075"/>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u-ES" sz="1600" b="1">
                <a:solidFill>
                  <a:schemeClr val="accent2"/>
                </a:solidFill>
                <a:cs typeface="+mn-cs"/>
              </a:rPr>
              <a:t>Konposatua. Likidoa.</a:t>
            </a:r>
          </a:p>
        </p:txBody>
      </p:sp>
      <p:sp>
        <p:nvSpPr>
          <p:cNvPr id="121918" name="Text Box 62"/>
          <p:cNvSpPr txBox="1">
            <a:spLocks noChangeArrowheads="1"/>
          </p:cNvSpPr>
          <p:nvPr/>
        </p:nvSpPr>
        <p:spPr bwMode="auto">
          <a:xfrm>
            <a:off x="5095875" y="3775075"/>
            <a:ext cx="3714750" cy="346075"/>
          </a:xfrm>
          <a:prstGeom prst="rect">
            <a:avLst/>
          </a:prstGeom>
          <a:solidFill>
            <a:srgbClr val="DDFF7D"/>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u-ES" sz="1600" b="1">
                <a:cs typeface="+mn-cs"/>
              </a:rPr>
              <a:t>Sustantzia konposatua gas egoeran.</a:t>
            </a:r>
          </a:p>
        </p:txBody>
      </p:sp>
      <p:sp>
        <p:nvSpPr>
          <p:cNvPr id="121919" name="Text Box 63"/>
          <p:cNvSpPr txBox="1">
            <a:spLocks noChangeArrowheads="1"/>
          </p:cNvSpPr>
          <p:nvPr/>
        </p:nvSpPr>
        <p:spPr bwMode="auto">
          <a:xfrm>
            <a:off x="385197" y="4999038"/>
            <a:ext cx="3302000" cy="650875"/>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a:cs typeface="+mn-cs"/>
              </a:rPr>
              <a:t>Konposatu aten </a:t>
            </a:r>
            <a:r>
              <a:rPr lang="eu-ES" b="1">
                <a:solidFill>
                  <a:srgbClr val="FF0000"/>
                </a:solidFill>
                <a:effectLst>
                  <a:outerShdw blurRad="38100" dist="38100" dir="2700000" algn="tl">
                    <a:srgbClr val="000000"/>
                  </a:outerShdw>
                </a:effectLst>
                <a:cs typeface="+mn-cs"/>
              </a:rPr>
              <a:t>irakitea</a:t>
            </a:r>
            <a:r>
              <a:rPr lang="eu-ES">
                <a:cs typeface="+mn-cs"/>
              </a:rPr>
              <a:t> nola imajinatzen dugu?</a:t>
            </a:r>
          </a:p>
        </p:txBody>
      </p:sp>
      <p:sp>
        <p:nvSpPr>
          <p:cNvPr id="67" name="CuadroTexto 66"/>
          <p:cNvSpPr txBox="1"/>
          <p:nvPr/>
        </p:nvSpPr>
        <p:spPr>
          <a:xfrm>
            <a:off x="7732713" y="5591175"/>
            <a:ext cx="1411287" cy="646331"/>
          </a:xfrm>
          <a:prstGeom prst="rect">
            <a:avLst/>
          </a:prstGeom>
          <a:noFill/>
        </p:spPr>
        <p:txBody>
          <a:bodyPr wrap="square" rtlCol="0">
            <a:spAutoFit/>
          </a:bodyPr>
          <a:lstStyle/>
          <a:p>
            <a:r>
              <a:rPr lang="es-ES" dirty="0" err="1" smtClean="0"/>
              <a:t>Egileen</a:t>
            </a:r>
            <a:r>
              <a:rPr lang="es-ES" dirty="0" smtClean="0"/>
              <a:t> </a:t>
            </a:r>
            <a:r>
              <a:rPr lang="es-ES" dirty="0" err="1" smtClean="0"/>
              <a:t>irudia</a:t>
            </a:r>
            <a:endParaRPr lang="es-ES" dirty="0"/>
          </a:p>
        </p:txBody>
      </p:sp>
    </p:spTree>
    <p:extLst>
      <p:ext uri="{BB962C8B-B14F-4D97-AF65-F5344CB8AC3E}">
        <p14:creationId xmlns:p14="http://schemas.microsoft.com/office/powerpoint/2010/main" val="713703685"/>
      </p:ext>
    </p:extLst>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21859"/>
                                        </p:tgtEl>
                                        <p:attrNameLst>
                                          <p:attrName>style.visibility</p:attrName>
                                        </p:attrNameLst>
                                      </p:cBhvr>
                                      <p:to>
                                        <p:strVal val="visible"/>
                                      </p:to>
                                    </p:set>
                                    <p:animEffect transition="in" filter="fade">
                                      <p:cBhvr>
                                        <p:cTn id="7" dur="2000"/>
                                        <p:tgtEl>
                                          <p:spTgt spid="12185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1858"/>
                                        </p:tgtEl>
                                        <p:attrNameLst>
                                          <p:attrName>style.visibility</p:attrName>
                                        </p:attrNameLst>
                                      </p:cBhvr>
                                      <p:to>
                                        <p:strVal val="visible"/>
                                      </p:to>
                                    </p:set>
                                    <p:animEffect transition="in" filter="fade">
                                      <p:cBhvr>
                                        <p:cTn id="10" dur="2000"/>
                                        <p:tgtEl>
                                          <p:spTgt spid="12185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1915"/>
                                        </p:tgtEl>
                                        <p:attrNameLst>
                                          <p:attrName>style.visibility</p:attrName>
                                        </p:attrNameLst>
                                      </p:cBhvr>
                                      <p:to>
                                        <p:strVal val="visible"/>
                                      </p:to>
                                    </p:set>
                                    <p:animEffect transition="in" filter="fade">
                                      <p:cBhvr>
                                        <p:cTn id="13" dur="2000"/>
                                        <p:tgtEl>
                                          <p:spTgt spid="121915"/>
                                        </p:tgtEl>
                                      </p:cBhvr>
                                    </p:animEffect>
                                  </p:child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121867"/>
                                        </p:tgtEl>
                                        <p:attrNameLst>
                                          <p:attrName>style.visibility</p:attrName>
                                        </p:attrNameLst>
                                      </p:cBhvr>
                                      <p:to>
                                        <p:strVal val="visible"/>
                                      </p:to>
                                    </p:set>
                                    <p:animEffect transition="in" filter="box(in)">
                                      <p:cBhvr>
                                        <p:cTn id="17" dur="500"/>
                                        <p:tgtEl>
                                          <p:spTgt spid="121867"/>
                                        </p:tgtEl>
                                      </p:cBhvr>
                                    </p:animEffect>
                                  </p:childTnLst>
                                </p:cTn>
                              </p:par>
                              <p:par>
                                <p:cTn id="18" presetID="4" presetClass="entr" presetSubtype="16" fill="hold" nodeType="withEffect">
                                  <p:stCondLst>
                                    <p:cond delay="0"/>
                                  </p:stCondLst>
                                  <p:childTnLst>
                                    <p:set>
                                      <p:cBhvr>
                                        <p:cTn id="19" dur="1" fill="hold">
                                          <p:stCondLst>
                                            <p:cond delay="0"/>
                                          </p:stCondLst>
                                        </p:cTn>
                                        <p:tgtEl>
                                          <p:spTgt spid="121871"/>
                                        </p:tgtEl>
                                        <p:attrNameLst>
                                          <p:attrName>style.visibility</p:attrName>
                                        </p:attrNameLst>
                                      </p:cBhvr>
                                      <p:to>
                                        <p:strVal val="visible"/>
                                      </p:to>
                                    </p:set>
                                    <p:animEffect transition="in" filter="box(in)">
                                      <p:cBhvr>
                                        <p:cTn id="20" dur="500"/>
                                        <p:tgtEl>
                                          <p:spTgt spid="121871"/>
                                        </p:tgtEl>
                                      </p:cBhvr>
                                    </p:animEffect>
                                  </p:childTnLst>
                                </p:cTn>
                              </p:par>
                              <p:par>
                                <p:cTn id="21" presetID="4" presetClass="entr" presetSubtype="16" fill="hold" nodeType="withEffect">
                                  <p:stCondLst>
                                    <p:cond delay="0"/>
                                  </p:stCondLst>
                                  <p:childTnLst>
                                    <p:set>
                                      <p:cBhvr>
                                        <p:cTn id="22" dur="1" fill="hold">
                                          <p:stCondLst>
                                            <p:cond delay="0"/>
                                          </p:stCondLst>
                                        </p:cTn>
                                        <p:tgtEl>
                                          <p:spTgt spid="121875"/>
                                        </p:tgtEl>
                                        <p:attrNameLst>
                                          <p:attrName>style.visibility</p:attrName>
                                        </p:attrNameLst>
                                      </p:cBhvr>
                                      <p:to>
                                        <p:strVal val="visible"/>
                                      </p:to>
                                    </p:set>
                                    <p:animEffect transition="in" filter="box(in)">
                                      <p:cBhvr>
                                        <p:cTn id="23" dur="500"/>
                                        <p:tgtEl>
                                          <p:spTgt spid="121875"/>
                                        </p:tgtEl>
                                      </p:cBhvr>
                                    </p:animEffect>
                                  </p:childTnLst>
                                </p:cTn>
                              </p:par>
                              <p:par>
                                <p:cTn id="24" presetID="4" presetClass="entr" presetSubtype="16" fill="hold" nodeType="withEffect">
                                  <p:stCondLst>
                                    <p:cond delay="0"/>
                                  </p:stCondLst>
                                  <p:childTnLst>
                                    <p:set>
                                      <p:cBhvr>
                                        <p:cTn id="25" dur="1" fill="hold">
                                          <p:stCondLst>
                                            <p:cond delay="0"/>
                                          </p:stCondLst>
                                        </p:cTn>
                                        <p:tgtEl>
                                          <p:spTgt spid="121879"/>
                                        </p:tgtEl>
                                        <p:attrNameLst>
                                          <p:attrName>style.visibility</p:attrName>
                                        </p:attrNameLst>
                                      </p:cBhvr>
                                      <p:to>
                                        <p:strVal val="visible"/>
                                      </p:to>
                                    </p:set>
                                    <p:animEffect transition="in" filter="box(in)">
                                      <p:cBhvr>
                                        <p:cTn id="26" dur="500"/>
                                        <p:tgtEl>
                                          <p:spTgt spid="121879"/>
                                        </p:tgtEl>
                                      </p:cBhvr>
                                    </p:animEffect>
                                  </p:childTnLst>
                                </p:cTn>
                              </p:par>
                              <p:par>
                                <p:cTn id="27" presetID="4" presetClass="entr" presetSubtype="16" fill="hold" nodeType="withEffect">
                                  <p:stCondLst>
                                    <p:cond delay="0"/>
                                  </p:stCondLst>
                                  <p:childTnLst>
                                    <p:set>
                                      <p:cBhvr>
                                        <p:cTn id="28" dur="1" fill="hold">
                                          <p:stCondLst>
                                            <p:cond delay="0"/>
                                          </p:stCondLst>
                                        </p:cTn>
                                        <p:tgtEl>
                                          <p:spTgt spid="121883"/>
                                        </p:tgtEl>
                                        <p:attrNameLst>
                                          <p:attrName>style.visibility</p:attrName>
                                        </p:attrNameLst>
                                      </p:cBhvr>
                                      <p:to>
                                        <p:strVal val="visible"/>
                                      </p:to>
                                    </p:set>
                                    <p:animEffect transition="in" filter="box(in)">
                                      <p:cBhvr>
                                        <p:cTn id="29" dur="500"/>
                                        <p:tgtEl>
                                          <p:spTgt spid="121883"/>
                                        </p:tgtEl>
                                      </p:cBhvr>
                                    </p:animEffect>
                                  </p:childTnLst>
                                </p:cTn>
                              </p:par>
                              <p:par>
                                <p:cTn id="30" presetID="4" presetClass="entr" presetSubtype="16" fill="hold" nodeType="withEffect">
                                  <p:stCondLst>
                                    <p:cond delay="0"/>
                                  </p:stCondLst>
                                  <p:childTnLst>
                                    <p:set>
                                      <p:cBhvr>
                                        <p:cTn id="31" dur="1" fill="hold">
                                          <p:stCondLst>
                                            <p:cond delay="0"/>
                                          </p:stCondLst>
                                        </p:cTn>
                                        <p:tgtEl>
                                          <p:spTgt spid="121887"/>
                                        </p:tgtEl>
                                        <p:attrNameLst>
                                          <p:attrName>style.visibility</p:attrName>
                                        </p:attrNameLst>
                                      </p:cBhvr>
                                      <p:to>
                                        <p:strVal val="visible"/>
                                      </p:to>
                                    </p:set>
                                    <p:animEffect transition="in" filter="box(in)">
                                      <p:cBhvr>
                                        <p:cTn id="32" dur="500"/>
                                        <p:tgtEl>
                                          <p:spTgt spid="121887"/>
                                        </p:tgtEl>
                                      </p:cBhvr>
                                    </p:animEffect>
                                  </p:childTnLst>
                                </p:cTn>
                              </p:par>
                              <p:par>
                                <p:cTn id="33" presetID="0" presetClass="path" presetSubtype="0" repeatCount="indefinite" fill="hold" nodeType="withEffect">
                                  <p:stCondLst>
                                    <p:cond delay="0"/>
                                  </p:stCondLst>
                                  <p:childTnLst>
                                    <p:animMotion origin="layout" path="M 4.72222E-6 -7.40741E-7 L -0.01858 -0.01458 L -0.04549 -0.04838 L -0.00209 -0.05694 L 0.0342 -0.03287 L 0.09357 -0.03426 L 0.08628 0.02315 L 0.04322 0.0463 L -0.01615 0.09167 L -0.04184 0.04213 L 4.72222E-6 -7.40741E-7 Z " pathEditMode="relative" rAng="0" ptsTypes="AAAAAAAAAAA">
                                      <p:cBhvr>
                                        <p:cTn id="34" dur="5000" fill="hold"/>
                                        <p:tgtEl>
                                          <p:spTgt spid="121887"/>
                                        </p:tgtEl>
                                        <p:attrNameLst>
                                          <p:attrName>ppt_x</p:attrName>
                                          <p:attrName>ppt_y</p:attrName>
                                        </p:attrNameLst>
                                      </p:cBhvr>
                                      <p:rCtr x="2396" y="1736"/>
                                    </p:animMotion>
                                  </p:childTnLst>
                                </p:cTn>
                              </p:par>
                              <p:par>
                                <p:cTn id="35" presetID="0" presetClass="path" presetSubtype="0" repeatCount="indefinite" fill="hold" nodeType="withEffect">
                                  <p:stCondLst>
                                    <p:cond delay="0"/>
                                  </p:stCondLst>
                                  <p:childTnLst>
                                    <p:animMotion origin="layout" path="M -4.72222E-6 -1.48148E-6 L 0.02848 -0.00254 L 0.03455 -0.05741 L 0.08768 -0.0537 L 0.11233 0.04398 L 0.04115 0.08102 L 0.01719 0.03935 L -4.72222E-6 -1.48148E-6 Z " pathEditMode="relative" rAng="0" ptsTypes="AAAAAAAA">
                                      <p:cBhvr>
                                        <p:cTn id="36" dur="5000" fill="hold"/>
                                        <p:tgtEl>
                                          <p:spTgt spid="121871"/>
                                        </p:tgtEl>
                                        <p:attrNameLst>
                                          <p:attrName>ppt_x</p:attrName>
                                          <p:attrName>ppt_y</p:attrName>
                                        </p:attrNameLst>
                                      </p:cBhvr>
                                      <p:rCtr x="5608" y="1181"/>
                                    </p:animMotion>
                                  </p:childTnLst>
                                </p:cTn>
                              </p:par>
                              <p:par>
                                <p:cTn id="37" presetID="0" presetClass="path" presetSubtype="0" repeatCount="indefinite" fill="hold" nodeType="withEffect">
                                  <p:stCondLst>
                                    <p:cond delay="0"/>
                                  </p:stCondLst>
                                  <p:childTnLst>
                                    <p:animMotion origin="layout" path="M 1.94444E-6 -1.48148E-6 L 0.00694 -0.025 L 0.01719 -0.08634 L 0.04739 -0.03773 L 0.08142 -0.10393 L 0.13073 -0.03125 L 0.04114 -0.03102 L 0.03732 -0.01921 L 0.0967 -0.04421 L 0.07517 0.00857 L 0.03212 0.02431 L 1.94444E-6 -1.48148E-6 Z " pathEditMode="relative" rAng="0" ptsTypes="AAAAAAAAAAAA">
                                      <p:cBhvr>
                                        <p:cTn id="38" dur="5000" fill="hold"/>
                                        <p:tgtEl>
                                          <p:spTgt spid="121875"/>
                                        </p:tgtEl>
                                        <p:attrNameLst>
                                          <p:attrName>ppt_x</p:attrName>
                                          <p:attrName>ppt_y</p:attrName>
                                        </p:attrNameLst>
                                      </p:cBhvr>
                                      <p:rCtr x="6528" y="-3981"/>
                                    </p:animMotion>
                                  </p:childTnLst>
                                </p:cTn>
                              </p:par>
                              <p:par>
                                <p:cTn id="39" presetID="0" presetClass="path" presetSubtype="0" repeatCount="indefinite" fill="hold" nodeType="withEffect">
                                  <p:stCondLst>
                                    <p:cond delay="0"/>
                                  </p:stCondLst>
                                  <p:childTnLst>
                                    <p:animMotion origin="layout" path="M 1.11111E-6 1.85185E-6 L -0.04479 -0.04398 L -0.06979 0.03796 L -0.11806 0.00787 L -0.10938 -0.04722 L -0.05521 -0.06528 L -0.05799 -0.10648 L 1.11111E-6 -0.10232 L -0.02222 -0.08889 L 1.11111E-6 1.85185E-6 Z " pathEditMode="relative" rAng="0" ptsTypes="AAAAAAAAAA">
                                      <p:cBhvr>
                                        <p:cTn id="40" dur="5000" fill="hold"/>
                                        <p:tgtEl>
                                          <p:spTgt spid="121867"/>
                                        </p:tgtEl>
                                        <p:attrNameLst>
                                          <p:attrName>ppt_x</p:attrName>
                                          <p:attrName>ppt_y</p:attrName>
                                        </p:attrNameLst>
                                      </p:cBhvr>
                                      <p:rCtr x="-5903" y="-3426"/>
                                    </p:animMotion>
                                  </p:childTnLst>
                                </p:cTn>
                              </p:par>
                              <p:par>
                                <p:cTn id="41" presetID="0" presetClass="path" presetSubtype="0" repeatCount="indefinite" fill="hold" nodeType="withEffect">
                                  <p:stCondLst>
                                    <p:cond delay="0"/>
                                  </p:stCondLst>
                                  <p:childTnLst>
                                    <p:animMotion origin="layout" path="M 3.61111E-6 -3.7037E-6 L 0.00416 0.02223 L 0.03142 -0.02222 L 0.04774 0.03889 L 0.06163 -0.03935 L 0.03489 -0.09166 L -0.00504 -0.07361 L -0.0533 -0.02639 L -0.0474 0.02639 L 3.61111E-6 -3.7037E-6 Z " pathEditMode="relative" rAng="0" ptsTypes="AAAAAAAAAA">
                                      <p:cBhvr>
                                        <p:cTn id="42" dur="5000" fill="hold"/>
                                        <p:tgtEl>
                                          <p:spTgt spid="121883"/>
                                        </p:tgtEl>
                                        <p:attrNameLst>
                                          <p:attrName>ppt_x</p:attrName>
                                          <p:attrName>ppt_y</p:attrName>
                                        </p:attrNameLst>
                                      </p:cBhvr>
                                      <p:rCtr x="417" y="-2639"/>
                                    </p:animMotion>
                                  </p:childTnLst>
                                </p:cTn>
                              </p:par>
                              <p:par>
                                <p:cTn id="43" presetID="0" presetClass="path" presetSubtype="0" repeatCount="indefinite" fill="hold" nodeType="withEffect">
                                  <p:stCondLst>
                                    <p:cond delay="0"/>
                                  </p:stCondLst>
                                  <p:childTnLst>
                                    <p:animMotion origin="layout" path="M 3.33333E-6 -1.11111E-6 L -0.02604 0.09283 L 0.03507 0.0382 L 0.04427 -0.01944 L 0.04149 -0.02824 L 0.02482 -0.02847 L -0.08334 0.08495 L -0.07604 -0.04051 L 3.33333E-6 -1.11111E-6 Z " pathEditMode="relative" rAng="0" ptsTypes="AAAAAAAAA">
                                      <p:cBhvr>
                                        <p:cTn id="44" dur="5000" fill="hold"/>
                                        <p:tgtEl>
                                          <p:spTgt spid="121879"/>
                                        </p:tgtEl>
                                        <p:attrNameLst>
                                          <p:attrName>ppt_x</p:attrName>
                                          <p:attrName>ppt_y</p:attrName>
                                        </p:attrNameLst>
                                      </p:cBhvr>
                                      <p:rCtr x="-1962" y="2616"/>
                                    </p:animMotion>
                                  </p:childTnLst>
                                </p:cTn>
                              </p:par>
                              <p:par>
                                <p:cTn id="45" presetID="23" presetClass="entr" presetSubtype="16" fill="hold" grpId="0" nodeType="withEffect">
                                  <p:stCondLst>
                                    <p:cond delay="0"/>
                                  </p:stCondLst>
                                  <p:childTnLst>
                                    <p:set>
                                      <p:cBhvr>
                                        <p:cTn id="46" dur="1" fill="hold">
                                          <p:stCondLst>
                                            <p:cond delay="0"/>
                                          </p:stCondLst>
                                        </p:cTn>
                                        <p:tgtEl>
                                          <p:spTgt spid="121917"/>
                                        </p:tgtEl>
                                        <p:attrNameLst>
                                          <p:attrName>style.visibility</p:attrName>
                                        </p:attrNameLst>
                                      </p:cBhvr>
                                      <p:to>
                                        <p:strVal val="visible"/>
                                      </p:to>
                                    </p:set>
                                    <p:anim calcmode="lin" valueType="num">
                                      <p:cBhvr>
                                        <p:cTn id="47" dur="500" fill="hold"/>
                                        <p:tgtEl>
                                          <p:spTgt spid="121917"/>
                                        </p:tgtEl>
                                        <p:attrNameLst>
                                          <p:attrName>ppt_w</p:attrName>
                                        </p:attrNameLst>
                                      </p:cBhvr>
                                      <p:tavLst>
                                        <p:tav tm="0">
                                          <p:val>
                                            <p:fltVal val="0"/>
                                          </p:val>
                                        </p:tav>
                                        <p:tav tm="100000">
                                          <p:val>
                                            <p:strVal val="#ppt_w"/>
                                          </p:val>
                                        </p:tav>
                                      </p:tavLst>
                                    </p:anim>
                                    <p:anim calcmode="lin" valueType="num">
                                      <p:cBhvr>
                                        <p:cTn id="48" dur="500" fill="hold"/>
                                        <p:tgtEl>
                                          <p:spTgt spid="12191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49" restart="whenNotActive" fill="hold" evtFilter="cancelBubble" nodeType="interactiveSeq">
                <p:stCondLst>
                  <p:cond evt="onClick" delay="0">
                    <p:tgtEl>
                      <p:spTgt spid="121915"/>
                    </p:tgtEl>
                  </p:cond>
                </p:stCondLst>
                <p:endSync evt="end" delay="0">
                  <p:rtn val="all"/>
                </p:endSync>
                <p:childTnLst>
                  <p:par>
                    <p:cTn id="50" fill="hold" nodeType="clickPar">
                      <p:stCondLst>
                        <p:cond delay="0"/>
                      </p:stCondLst>
                      <p:childTnLst>
                        <p:par>
                          <p:cTn id="51" fill="hold" nodeType="withGroup">
                            <p:stCondLst>
                              <p:cond delay="0"/>
                            </p:stCondLst>
                            <p:childTnLst>
                              <p:par>
                                <p:cTn id="52" presetID="10" presetClass="entr" presetSubtype="0" fill="hold" nodeType="clickEffect">
                                  <p:stCondLst>
                                    <p:cond delay="0"/>
                                  </p:stCondLst>
                                  <p:childTnLst>
                                    <p:set>
                                      <p:cBhvr>
                                        <p:cTn id="53" dur="1" fill="hold">
                                          <p:stCondLst>
                                            <p:cond delay="0"/>
                                          </p:stCondLst>
                                        </p:cTn>
                                        <p:tgtEl>
                                          <p:spTgt spid="121891"/>
                                        </p:tgtEl>
                                        <p:attrNameLst>
                                          <p:attrName>style.visibility</p:attrName>
                                        </p:attrNameLst>
                                      </p:cBhvr>
                                      <p:to>
                                        <p:strVal val="visible"/>
                                      </p:to>
                                    </p:set>
                                    <p:animEffect transition="in" filter="fade">
                                      <p:cBhvr>
                                        <p:cTn id="54" dur="2000"/>
                                        <p:tgtEl>
                                          <p:spTgt spid="121891"/>
                                        </p:tgtEl>
                                      </p:cBhvr>
                                    </p:animEffect>
                                  </p:childTnLst>
                                </p:cTn>
                              </p:par>
                              <p:par>
                                <p:cTn id="55" presetID="10" presetClass="exit" presetSubtype="0" fill="hold" nodeType="withEffect">
                                  <p:stCondLst>
                                    <p:cond delay="0"/>
                                  </p:stCondLst>
                                  <p:childTnLst>
                                    <p:animEffect transition="out" filter="fade">
                                      <p:cBhvr>
                                        <p:cTn id="56" dur="2000"/>
                                        <p:tgtEl>
                                          <p:spTgt spid="121867"/>
                                        </p:tgtEl>
                                      </p:cBhvr>
                                    </p:animEffect>
                                    <p:set>
                                      <p:cBhvr>
                                        <p:cTn id="57" dur="1" fill="hold">
                                          <p:stCondLst>
                                            <p:cond delay="1999"/>
                                          </p:stCondLst>
                                        </p:cTn>
                                        <p:tgtEl>
                                          <p:spTgt spid="121867"/>
                                        </p:tgtEl>
                                        <p:attrNameLst>
                                          <p:attrName>style.visibility</p:attrName>
                                        </p:attrNameLst>
                                      </p:cBhvr>
                                      <p:to>
                                        <p:strVal val="hidden"/>
                                      </p:to>
                                    </p:set>
                                  </p:childTnLst>
                                </p:cTn>
                              </p:par>
                              <p:par>
                                <p:cTn id="58" presetID="0" presetClass="path" presetSubtype="0" repeatCount="indefinite" fill="hold" nodeType="withEffect">
                                  <p:stCondLst>
                                    <p:cond delay="0"/>
                                  </p:stCondLst>
                                  <p:childTnLst>
                                    <p:animMotion origin="layout" path="M 0.0 2.96296E-6 L -0.01458 0.02685 L -0.04653 0.08518 L -0.10347 0.20092 L -0.32917 0.14352 L -0.16458 -0.21945 L -0.05972 -0.14074 L 0.0 -0.10232 L 0.00069 -0.0713 L 0.0 2.96296E-6 Z " pathEditMode="relative" rAng="0" ptsTypes="AAAAAAAAAA">
                                      <p:cBhvr>
                                        <p:cTn id="59" dur="3000" fill="hold"/>
                                        <p:tgtEl>
                                          <p:spTgt spid="121891"/>
                                        </p:tgtEl>
                                        <p:attrNameLst>
                                          <p:attrName>ppt_x</p:attrName>
                                          <p:attrName>ppt_y</p:attrName>
                                        </p:attrNameLst>
                                      </p:cBhvr>
                                      <p:rCtr x="-16424" y="-926"/>
                                    </p:animMotion>
                                  </p:childTnLst>
                                </p:cTn>
                              </p:par>
                              <p:par>
                                <p:cTn id="60" presetID="10" presetClass="entr" presetSubtype="0" fill="hold" nodeType="withEffect">
                                  <p:stCondLst>
                                    <p:cond delay="0"/>
                                  </p:stCondLst>
                                  <p:childTnLst>
                                    <p:set>
                                      <p:cBhvr>
                                        <p:cTn id="61" dur="1" fill="hold">
                                          <p:stCondLst>
                                            <p:cond delay="0"/>
                                          </p:stCondLst>
                                        </p:cTn>
                                        <p:tgtEl>
                                          <p:spTgt spid="121899"/>
                                        </p:tgtEl>
                                        <p:attrNameLst>
                                          <p:attrName>style.visibility</p:attrName>
                                        </p:attrNameLst>
                                      </p:cBhvr>
                                      <p:to>
                                        <p:strVal val="visible"/>
                                      </p:to>
                                    </p:set>
                                    <p:animEffect transition="in" filter="fade">
                                      <p:cBhvr>
                                        <p:cTn id="62" dur="2000"/>
                                        <p:tgtEl>
                                          <p:spTgt spid="121899"/>
                                        </p:tgtEl>
                                      </p:cBhvr>
                                    </p:animEffect>
                                  </p:childTnLst>
                                </p:cTn>
                              </p:par>
                              <p:par>
                                <p:cTn id="63" presetID="10" presetClass="exit" presetSubtype="0" fill="hold" nodeType="withEffect">
                                  <p:stCondLst>
                                    <p:cond delay="0"/>
                                  </p:stCondLst>
                                  <p:childTnLst>
                                    <p:animEffect transition="out" filter="fade">
                                      <p:cBhvr>
                                        <p:cTn id="64" dur="2000"/>
                                        <p:tgtEl>
                                          <p:spTgt spid="121887"/>
                                        </p:tgtEl>
                                      </p:cBhvr>
                                    </p:animEffect>
                                    <p:set>
                                      <p:cBhvr>
                                        <p:cTn id="65" dur="1" fill="hold">
                                          <p:stCondLst>
                                            <p:cond delay="1999"/>
                                          </p:stCondLst>
                                        </p:cTn>
                                        <p:tgtEl>
                                          <p:spTgt spid="121887"/>
                                        </p:tgtEl>
                                        <p:attrNameLst>
                                          <p:attrName>style.visibility</p:attrName>
                                        </p:attrNameLst>
                                      </p:cBhvr>
                                      <p:to>
                                        <p:strVal val="hidden"/>
                                      </p:to>
                                    </p:set>
                                  </p:childTnLst>
                                </p:cTn>
                              </p:par>
                              <p:par>
                                <p:cTn id="66" presetID="0" presetClass="path" presetSubtype="0" repeatCount="indefinite" fill="hold" nodeType="withEffect">
                                  <p:stCondLst>
                                    <p:cond delay="0"/>
                                  </p:stCondLst>
                                  <p:childTnLst>
                                    <p:animMotion origin="layout" path="M 5.E-6 -2.22222E-6 L -0.00173 -0.02523 L -0.00173 -0.05578 L -0.00208 -0.05694 L 0.03421 -0.03287 L 0.09358 -0.03426 L 0.39202 0.08218 L 0.08507 0.15347 L 0.01841 0.06829 L 0.00799 0.03866 L 5.E-6 -2.22222E-6 Z " pathEditMode="relative" rAng="0" ptsTypes="AAAAAAAAAAA">
                                      <p:cBhvr>
                                        <p:cTn id="67" dur="3000" fill="hold"/>
                                        <p:tgtEl>
                                          <p:spTgt spid="121899"/>
                                        </p:tgtEl>
                                        <p:attrNameLst>
                                          <p:attrName>ppt_x</p:attrName>
                                          <p:attrName>ppt_y</p:attrName>
                                        </p:attrNameLst>
                                      </p:cBhvr>
                                      <p:rCtr x="19497" y="4815"/>
                                    </p:animMotion>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nodeType="clickEffect">
                                  <p:stCondLst>
                                    <p:cond delay="0"/>
                                  </p:stCondLst>
                                  <p:childTnLst>
                                    <p:set>
                                      <p:cBhvr>
                                        <p:cTn id="71" dur="1" fill="hold">
                                          <p:stCondLst>
                                            <p:cond delay="0"/>
                                          </p:stCondLst>
                                        </p:cTn>
                                        <p:tgtEl>
                                          <p:spTgt spid="121903"/>
                                        </p:tgtEl>
                                        <p:attrNameLst>
                                          <p:attrName>style.visibility</p:attrName>
                                        </p:attrNameLst>
                                      </p:cBhvr>
                                      <p:to>
                                        <p:strVal val="visible"/>
                                      </p:to>
                                    </p:set>
                                    <p:animEffect transition="in" filter="fade">
                                      <p:cBhvr>
                                        <p:cTn id="72" dur="2000"/>
                                        <p:tgtEl>
                                          <p:spTgt spid="121903"/>
                                        </p:tgtEl>
                                      </p:cBhvr>
                                    </p:animEffect>
                                  </p:childTnLst>
                                </p:cTn>
                              </p:par>
                              <p:par>
                                <p:cTn id="73" presetID="10" presetClass="exit" presetSubtype="0" fill="hold" nodeType="withEffect">
                                  <p:stCondLst>
                                    <p:cond delay="0"/>
                                  </p:stCondLst>
                                  <p:childTnLst>
                                    <p:animEffect transition="out" filter="fade">
                                      <p:cBhvr>
                                        <p:cTn id="74" dur="2000"/>
                                        <p:tgtEl>
                                          <p:spTgt spid="121871"/>
                                        </p:tgtEl>
                                      </p:cBhvr>
                                    </p:animEffect>
                                    <p:set>
                                      <p:cBhvr>
                                        <p:cTn id="75" dur="1" fill="hold">
                                          <p:stCondLst>
                                            <p:cond delay="1999"/>
                                          </p:stCondLst>
                                        </p:cTn>
                                        <p:tgtEl>
                                          <p:spTgt spid="121871"/>
                                        </p:tgtEl>
                                        <p:attrNameLst>
                                          <p:attrName>style.visibility</p:attrName>
                                        </p:attrNameLst>
                                      </p:cBhvr>
                                      <p:to>
                                        <p:strVal val="hidden"/>
                                      </p:to>
                                    </p:set>
                                  </p:childTnLst>
                                </p:cTn>
                              </p:par>
                              <p:par>
                                <p:cTn id="76" presetID="0" presetClass="path" presetSubtype="0" repeatCount="indefinite" fill="hold" nodeType="withEffect">
                                  <p:stCondLst>
                                    <p:cond delay="0"/>
                                  </p:stCondLst>
                                  <p:childTnLst>
                                    <p:animMotion origin="layout" path="M 1.66667E-6 2.22222E-6 L 0.00521 -0.04838 L 0.03785 -0.05116 L 0.08767 -0.05371 L 0.26562 0.0294 L 0.02604 0.36551 L -0.10104 0.06736 L 1.66667E-6 2.22222E-6 Z " pathEditMode="relative" rAng="0" ptsTypes="AAAAAAAA">
                                      <p:cBhvr>
                                        <p:cTn id="77" dur="3000" fill="hold"/>
                                        <p:tgtEl>
                                          <p:spTgt spid="121903"/>
                                        </p:tgtEl>
                                        <p:attrNameLst>
                                          <p:attrName>ppt_x</p:attrName>
                                          <p:attrName>ppt_y</p:attrName>
                                        </p:attrNameLst>
                                      </p:cBhvr>
                                      <p:rCtr x="8229" y="15579"/>
                                    </p:animMotion>
                                  </p:childTnLst>
                                </p:cTn>
                              </p:par>
                              <p:par>
                                <p:cTn id="78" presetID="10" presetClass="entr" presetSubtype="0" fill="hold" nodeType="withEffect">
                                  <p:stCondLst>
                                    <p:cond delay="0"/>
                                  </p:stCondLst>
                                  <p:childTnLst>
                                    <p:set>
                                      <p:cBhvr>
                                        <p:cTn id="79" dur="1" fill="hold">
                                          <p:stCondLst>
                                            <p:cond delay="0"/>
                                          </p:stCondLst>
                                        </p:cTn>
                                        <p:tgtEl>
                                          <p:spTgt spid="121895"/>
                                        </p:tgtEl>
                                        <p:attrNameLst>
                                          <p:attrName>style.visibility</p:attrName>
                                        </p:attrNameLst>
                                      </p:cBhvr>
                                      <p:to>
                                        <p:strVal val="visible"/>
                                      </p:to>
                                    </p:set>
                                    <p:animEffect transition="in" filter="fade">
                                      <p:cBhvr>
                                        <p:cTn id="80" dur="2000"/>
                                        <p:tgtEl>
                                          <p:spTgt spid="121895"/>
                                        </p:tgtEl>
                                      </p:cBhvr>
                                    </p:animEffect>
                                  </p:childTnLst>
                                </p:cTn>
                              </p:par>
                              <p:par>
                                <p:cTn id="81" presetID="10" presetClass="exit" presetSubtype="0" fill="hold" nodeType="withEffect">
                                  <p:stCondLst>
                                    <p:cond delay="0"/>
                                  </p:stCondLst>
                                  <p:childTnLst>
                                    <p:animEffect transition="out" filter="fade">
                                      <p:cBhvr>
                                        <p:cTn id="82" dur="2000"/>
                                        <p:tgtEl>
                                          <p:spTgt spid="121879"/>
                                        </p:tgtEl>
                                      </p:cBhvr>
                                    </p:animEffect>
                                    <p:set>
                                      <p:cBhvr>
                                        <p:cTn id="83" dur="1" fill="hold">
                                          <p:stCondLst>
                                            <p:cond delay="1999"/>
                                          </p:stCondLst>
                                        </p:cTn>
                                        <p:tgtEl>
                                          <p:spTgt spid="121879"/>
                                        </p:tgtEl>
                                        <p:attrNameLst>
                                          <p:attrName>style.visibility</p:attrName>
                                        </p:attrNameLst>
                                      </p:cBhvr>
                                      <p:to>
                                        <p:strVal val="hidden"/>
                                      </p:to>
                                    </p:set>
                                  </p:childTnLst>
                                </p:cTn>
                              </p:par>
                              <p:par>
                                <p:cTn id="84" presetID="0" presetClass="path" presetSubtype="0" repeatCount="indefinite" fill="hold" nodeType="withEffect">
                                  <p:stCondLst>
                                    <p:cond delay="0"/>
                                  </p:stCondLst>
                                  <p:childTnLst>
                                    <p:animMotion origin="layout" path="M 0.0007 0.00255 L -0.22622 0.13727 L 0.0974 0.16829 L 0.1599 -0.0324 L -0.05243 -0.15416 L -0.23369 0.05417 L -0.09687 -0.15139 L 0.1448 -0.08101 L 0.0007 0.00255 Z " pathEditMode="relative" rAng="0" ptsTypes="AAAAAAAAA">
                                      <p:cBhvr>
                                        <p:cTn id="85" dur="5000" fill="hold"/>
                                        <p:tgtEl>
                                          <p:spTgt spid="121895"/>
                                        </p:tgtEl>
                                        <p:attrNameLst>
                                          <p:attrName>ppt_x</p:attrName>
                                          <p:attrName>ppt_y</p:attrName>
                                        </p:attrNameLst>
                                      </p:cBhvr>
                                      <p:rCtr x="-3767" y="440"/>
                                    </p:animMotion>
                                  </p:childTnLst>
                                </p:cTn>
                              </p:par>
                            </p:childTnLst>
                          </p:cTn>
                        </p:par>
                      </p:childTnLst>
                    </p:cTn>
                  </p:par>
                  <p:par>
                    <p:cTn id="86" fill="hold" nodeType="clickPar">
                      <p:stCondLst>
                        <p:cond delay="indefinite"/>
                      </p:stCondLst>
                      <p:childTnLst>
                        <p:par>
                          <p:cTn id="87" fill="hold" nodeType="withGroup">
                            <p:stCondLst>
                              <p:cond delay="0"/>
                            </p:stCondLst>
                            <p:childTnLst>
                              <p:par>
                                <p:cTn id="88" presetID="10" presetClass="entr" presetSubtype="0" fill="hold" nodeType="clickEffect">
                                  <p:stCondLst>
                                    <p:cond delay="0"/>
                                  </p:stCondLst>
                                  <p:childTnLst>
                                    <p:set>
                                      <p:cBhvr>
                                        <p:cTn id="89" dur="1" fill="hold">
                                          <p:stCondLst>
                                            <p:cond delay="0"/>
                                          </p:stCondLst>
                                        </p:cTn>
                                        <p:tgtEl>
                                          <p:spTgt spid="121907"/>
                                        </p:tgtEl>
                                        <p:attrNameLst>
                                          <p:attrName>style.visibility</p:attrName>
                                        </p:attrNameLst>
                                      </p:cBhvr>
                                      <p:to>
                                        <p:strVal val="visible"/>
                                      </p:to>
                                    </p:set>
                                    <p:animEffect transition="in" filter="fade">
                                      <p:cBhvr>
                                        <p:cTn id="90" dur="2000"/>
                                        <p:tgtEl>
                                          <p:spTgt spid="121907"/>
                                        </p:tgtEl>
                                      </p:cBhvr>
                                    </p:animEffect>
                                  </p:childTnLst>
                                </p:cTn>
                              </p:par>
                              <p:par>
                                <p:cTn id="91" presetID="10" presetClass="exit" presetSubtype="0" fill="hold" nodeType="withEffect">
                                  <p:stCondLst>
                                    <p:cond delay="0"/>
                                  </p:stCondLst>
                                  <p:childTnLst>
                                    <p:animEffect transition="out" filter="fade">
                                      <p:cBhvr>
                                        <p:cTn id="92" dur="2000"/>
                                        <p:tgtEl>
                                          <p:spTgt spid="121875"/>
                                        </p:tgtEl>
                                      </p:cBhvr>
                                    </p:animEffect>
                                    <p:set>
                                      <p:cBhvr>
                                        <p:cTn id="93" dur="1" fill="hold">
                                          <p:stCondLst>
                                            <p:cond delay="1999"/>
                                          </p:stCondLst>
                                        </p:cTn>
                                        <p:tgtEl>
                                          <p:spTgt spid="121875"/>
                                        </p:tgtEl>
                                        <p:attrNameLst>
                                          <p:attrName>style.visibility</p:attrName>
                                        </p:attrNameLst>
                                      </p:cBhvr>
                                      <p:to>
                                        <p:strVal val="hidden"/>
                                      </p:to>
                                    </p:set>
                                  </p:childTnLst>
                                </p:cTn>
                              </p:par>
                              <p:par>
                                <p:cTn id="94" presetID="0" presetClass="path" presetSubtype="0" repeatCount="indefinite" fill="hold" nodeType="withEffect">
                                  <p:stCondLst>
                                    <p:cond delay="0"/>
                                  </p:stCondLst>
                                  <p:childTnLst>
                                    <p:animMotion origin="layout" path="M 3.05556E-6 -4.44444E-6 L -0.06407 0.01297 L -0.25226 -0.15138 L 0.02343 -0.35463 L 0.10121 -0.12963 L 0.1276 -0.08888 L 0.1033 -0.03703 L 0.0908 -0.01944 L 0.07916 -0.01203 L 0.06788 -0.00138 L 0.03212 0.02431 L 3.05556E-6 -4.44444E-6 Z " pathEditMode="relative" rAng="0" ptsTypes="AAAAAAAAAAAA">
                                      <p:cBhvr>
                                        <p:cTn id="95" dur="3000" fill="hold"/>
                                        <p:tgtEl>
                                          <p:spTgt spid="121907"/>
                                        </p:tgtEl>
                                        <p:attrNameLst>
                                          <p:attrName>ppt_x</p:attrName>
                                          <p:attrName>ppt_y</p:attrName>
                                        </p:attrNameLst>
                                      </p:cBhvr>
                                      <p:rCtr x="-6233" y="-16528"/>
                                    </p:animMotion>
                                  </p:childTnLst>
                                </p:cTn>
                              </p:par>
                              <p:par>
                                <p:cTn id="96" presetID="10" presetClass="entr" presetSubtype="0" fill="hold" nodeType="withEffect">
                                  <p:stCondLst>
                                    <p:cond delay="0"/>
                                  </p:stCondLst>
                                  <p:childTnLst>
                                    <p:set>
                                      <p:cBhvr>
                                        <p:cTn id="97" dur="1" fill="hold">
                                          <p:stCondLst>
                                            <p:cond delay="0"/>
                                          </p:stCondLst>
                                        </p:cTn>
                                        <p:tgtEl>
                                          <p:spTgt spid="121911"/>
                                        </p:tgtEl>
                                        <p:attrNameLst>
                                          <p:attrName>style.visibility</p:attrName>
                                        </p:attrNameLst>
                                      </p:cBhvr>
                                      <p:to>
                                        <p:strVal val="visible"/>
                                      </p:to>
                                    </p:set>
                                    <p:animEffect transition="in" filter="fade">
                                      <p:cBhvr>
                                        <p:cTn id="98" dur="2000"/>
                                        <p:tgtEl>
                                          <p:spTgt spid="121911"/>
                                        </p:tgtEl>
                                      </p:cBhvr>
                                    </p:animEffect>
                                  </p:childTnLst>
                                </p:cTn>
                              </p:par>
                              <p:par>
                                <p:cTn id="99" presetID="10" presetClass="exit" presetSubtype="0" fill="hold" nodeType="withEffect">
                                  <p:stCondLst>
                                    <p:cond delay="0"/>
                                  </p:stCondLst>
                                  <p:childTnLst>
                                    <p:animEffect transition="out" filter="fade">
                                      <p:cBhvr>
                                        <p:cTn id="100" dur="2000"/>
                                        <p:tgtEl>
                                          <p:spTgt spid="121883"/>
                                        </p:tgtEl>
                                      </p:cBhvr>
                                    </p:animEffect>
                                    <p:set>
                                      <p:cBhvr>
                                        <p:cTn id="101" dur="1" fill="hold">
                                          <p:stCondLst>
                                            <p:cond delay="1999"/>
                                          </p:stCondLst>
                                        </p:cTn>
                                        <p:tgtEl>
                                          <p:spTgt spid="121883"/>
                                        </p:tgtEl>
                                        <p:attrNameLst>
                                          <p:attrName>style.visibility</p:attrName>
                                        </p:attrNameLst>
                                      </p:cBhvr>
                                      <p:to>
                                        <p:strVal val="hidden"/>
                                      </p:to>
                                    </p:set>
                                  </p:childTnLst>
                                </p:cTn>
                              </p:par>
                              <p:par>
                                <p:cTn id="102" presetID="0" presetClass="path" presetSubtype="0" repeatCount="indefinite" fill="hold" nodeType="withEffect">
                                  <p:stCondLst>
                                    <p:cond delay="0"/>
                                  </p:stCondLst>
                                  <p:childTnLst>
                                    <p:animMotion origin="layout" path="M -3.61111E-6 3.7037E-6 L 0.00417 0.02199 L 0.0415 0.11759 L 0.12414 0.0956 L 0.33177 -0.12963 L 0.06025 -0.2757 L -0.05156 -0.12223 L -0.05329 -0.02662 L -0.04739 0.02639 L -3.61111E-6 3.7037E-6 Z " pathEditMode="relative" rAng="0" ptsTypes="AAAAAAAAAA">
                                      <p:cBhvr>
                                        <p:cTn id="103" dur="3000" fill="hold"/>
                                        <p:tgtEl>
                                          <p:spTgt spid="121911"/>
                                        </p:tgtEl>
                                        <p:attrNameLst>
                                          <p:attrName>ppt_x</p:attrName>
                                          <p:attrName>ppt_y</p:attrName>
                                        </p:attrNameLst>
                                      </p:cBhvr>
                                      <p:rCtr x="13924" y="-7917"/>
                                    </p:animMotion>
                                  </p:childTnLst>
                                </p:cTn>
                              </p:par>
                              <p:par>
                                <p:cTn id="104" presetID="23" presetClass="entr" presetSubtype="16" fill="hold" grpId="0" nodeType="withEffect">
                                  <p:stCondLst>
                                    <p:cond delay="0"/>
                                  </p:stCondLst>
                                  <p:childTnLst>
                                    <p:set>
                                      <p:cBhvr>
                                        <p:cTn id="105" dur="1" fill="hold">
                                          <p:stCondLst>
                                            <p:cond delay="0"/>
                                          </p:stCondLst>
                                        </p:cTn>
                                        <p:tgtEl>
                                          <p:spTgt spid="121918"/>
                                        </p:tgtEl>
                                        <p:attrNameLst>
                                          <p:attrName>style.visibility</p:attrName>
                                        </p:attrNameLst>
                                      </p:cBhvr>
                                      <p:to>
                                        <p:strVal val="visible"/>
                                      </p:to>
                                    </p:set>
                                    <p:anim calcmode="lin" valueType="num">
                                      <p:cBhvr>
                                        <p:cTn id="106" dur="500" fill="hold"/>
                                        <p:tgtEl>
                                          <p:spTgt spid="121918"/>
                                        </p:tgtEl>
                                        <p:attrNameLst>
                                          <p:attrName>ppt_w</p:attrName>
                                        </p:attrNameLst>
                                      </p:cBhvr>
                                      <p:tavLst>
                                        <p:tav tm="0">
                                          <p:val>
                                            <p:fltVal val="0"/>
                                          </p:val>
                                        </p:tav>
                                        <p:tav tm="100000">
                                          <p:val>
                                            <p:strVal val="#ppt_w"/>
                                          </p:val>
                                        </p:tav>
                                      </p:tavLst>
                                    </p:anim>
                                    <p:anim calcmode="lin" valueType="num">
                                      <p:cBhvr>
                                        <p:cTn id="107" dur="500" fill="hold"/>
                                        <p:tgtEl>
                                          <p:spTgt spid="121918"/>
                                        </p:tgtEl>
                                        <p:attrNameLst>
                                          <p:attrName>ppt_h</p:attrName>
                                        </p:attrNameLst>
                                      </p:cBhvr>
                                      <p:tavLst>
                                        <p:tav tm="0">
                                          <p:val>
                                            <p:fltVal val="0"/>
                                          </p:val>
                                        </p:tav>
                                        <p:tav tm="100000">
                                          <p:val>
                                            <p:strVal val="#ppt_h"/>
                                          </p:val>
                                        </p:tav>
                                      </p:tavLst>
                                    </p:anim>
                                  </p:childTnLst>
                                </p:cTn>
                              </p:par>
                              <p:par>
                                <p:cTn id="108" presetID="23" presetClass="entr" presetSubtype="16" fill="hold" grpId="0" nodeType="withEffect">
                                  <p:stCondLst>
                                    <p:cond delay="0"/>
                                  </p:stCondLst>
                                  <p:childTnLst>
                                    <p:set>
                                      <p:cBhvr>
                                        <p:cTn id="109" dur="1" fill="hold">
                                          <p:stCondLst>
                                            <p:cond delay="0"/>
                                          </p:stCondLst>
                                        </p:cTn>
                                        <p:tgtEl>
                                          <p:spTgt spid="121916"/>
                                        </p:tgtEl>
                                        <p:attrNameLst>
                                          <p:attrName>style.visibility</p:attrName>
                                        </p:attrNameLst>
                                      </p:cBhvr>
                                      <p:to>
                                        <p:strVal val="visible"/>
                                      </p:to>
                                    </p:set>
                                    <p:anim calcmode="lin" valueType="num">
                                      <p:cBhvr>
                                        <p:cTn id="110" dur="500" fill="hold"/>
                                        <p:tgtEl>
                                          <p:spTgt spid="121916"/>
                                        </p:tgtEl>
                                        <p:attrNameLst>
                                          <p:attrName>ppt_w</p:attrName>
                                        </p:attrNameLst>
                                      </p:cBhvr>
                                      <p:tavLst>
                                        <p:tav tm="0">
                                          <p:val>
                                            <p:fltVal val="0"/>
                                          </p:val>
                                        </p:tav>
                                        <p:tav tm="100000">
                                          <p:val>
                                            <p:strVal val="#ppt_w"/>
                                          </p:val>
                                        </p:tav>
                                      </p:tavLst>
                                    </p:anim>
                                    <p:anim calcmode="lin" valueType="num">
                                      <p:cBhvr>
                                        <p:cTn id="111" dur="500" fill="hold"/>
                                        <p:tgtEl>
                                          <p:spTgt spid="121916"/>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121915"/>
                  </p:tgtEl>
                </p:cond>
              </p:nextCondLst>
            </p:seq>
          </p:childTnLst>
        </p:cTn>
      </p:par>
    </p:tnLst>
    <p:bldLst>
      <p:bldP spid="121858" grpId="0" animBg="1"/>
      <p:bldP spid="121915" grpId="0" animBg="1"/>
      <p:bldP spid="121916" grpId="0" animBg="1"/>
      <p:bldP spid="121917" grpId="0" animBg="1"/>
      <p:bldP spid="121918"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5" name="Text Box 5"/>
          <p:cNvSpPr txBox="1">
            <a:spLocks noChangeArrowheads="1"/>
          </p:cNvSpPr>
          <p:nvPr/>
        </p:nvSpPr>
        <p:spPr bwMode="auto">
          <a:xfrm>
            <a:off x="538163" y="4304787"/>
            <a:ext cx="3024187" cy="865187"/>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a:cs typeface="+mn-cs"/>
              </a:rPr>
              <a:t>Konposatu baten </a:t>
            </a:r>
            <a:r>
              <a:rPr lang="eu-ES" b="1">
                <a:solidFill>
                  <a:srgbClr val="3333CC"/>
                </a:solidFill>
                <a:cs typeface="+mn-cs"/>
              </a:rPr>
              <a:t>deskonposizio</a:t>
            </a:r>
            <a:r>
              <a:rPr lang="eu-ES" sz="1600">
                <a:cs typeface="+mn-cs"/>
              </a:rPr>
              <a:t> erreakzioa nola imajina dezakegu?</a:t>
            </a:r>
          </a:p>
        </p:txBody>
      </p:sp>
      <p:pic>
        <p:nvPicPr>
          <p:cNvPr id="8"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uadroTexto 1"/>
          <p:cNvSpPr txBox="1"/>
          <p:nvPr/>
        </p:nvSpPr>
        <p:spPr>
          <a:xfrm>
            <a:off x="5156427" y="2193790"/>
            <a:ext cx="3008086" cy="646331"/>
          </a:xfrm>
          <a:prstGeom prst="rect">
            <a:avLst/>
          </a:prstGeom>
          <a:noFill/>
        </p:spPr>
        <p:txBody>
          <a:bodyPr wrap="square" rtlCol="0">
            <a:spAutoFit/>
          </a:bodyPr>
          <a:lstStyle/>
          <a:p>
            <a:r>
              <a:rPr lang="es-ES" dirty="0" err="1" smtClean="0"/>
              <a:t>Ikusi</a:t>
            </a:r>
            <a:r>
              <a:rPr lang="es-ES" dirty="0" smtClean="0"/>
              <a:t> </a:t>
            </a:r>
            <a:r>
              <a:rPr lang="es-ES" dirty="0" err="1" smtClean="0"/>
              <a:t>ez</a:t>
            </a:r>
            <a:r>
              <a:rPr lang="es-ES" dirty="0" smtClean="0"/>
              <a:t> </a:t>
            </a:r>
            <a:r>
              <a:rPr lang="es-ES" dirty="0" err="1" smtClean="0"/>
              <a:t>arren</a:t>
            </a:r>
            <a:r>
              <a:rPr lang="es-ES" dirty="0" smtClean="0"/>
              <a:t> </a:t>
            </a:r>
            <a:r>
              <a:rPr lang="es-ES" dirty="0" err="1" smtClean="0"/>
              <a:t>imajinatu</a:t>
            </a:r>
            <a:r>
              <a:rPr lang="es-ES" dirty="0" smtClean="0"/>
              <a:t>, </a:t>
            </a:r>
            <a:r>
              <a:rPr lang="es-ES" dirty="0" err="1" smtClean="0"/>
              <a:t>pentsatu</a:t>
            </a:r>
            <a:r>
              <a:rPr lang="es-ES" dirty="0" smtClean="0"/>
              <a:t> </a:t>
            </a:r>
            <a:r>
              <a:rPr lang="es-ES" dirty="0" err="1" smtClean="0"/>
              <a:t>teoriak</a:t>
            </a:r>
            <a:r>
              <a:rPr lang="es-ES" dirty="0" smtClean="0"/>
              <a:t> </a:t>
            </a:r>
            <a:r>
              <a:rPr lang="es-ES" dirty="0" err="1" smtClean="0"/>
              <a:t>erabiliz</a:t>
            </a:r>
            <a:endParaRPr lang="es-ES" dirty="0"/>
          </a:p>
        </p:txBody>
      </p:sp>
    </p:spTree>
    <p:extLst>
      <p:ext uri="{BB962C8B-B14F-4D97-AF65-F5344CB8AC3E}">
        <p14:creationId xmlns:p14="http://schemas.microsoft.com/office/powerpoint/2010/main" val="388773588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22885"/>
                                        </p:tgtEl>
                                        <p:attrNameLst>
                                          <p:attrName>style.visibility</p:attrName>
                                        </p:attrNameLst>
                                      </p:cBhvr>
                                      <p:to>
                                        <p:strVal val="visible"/>
                                      </p:to>
                                    </p:set>
                                    <p:anim calcmode="lin" valueType="num">
                                      <p:cBhvr>
                                        <p:cTn id="7" dur="500" fill="hold"/>
                                        <p:tgtEl>
                                          <p:spTgt spid="122885"/>
                                        </p:tgtEl>
                                        <p:attrNameLst>
                                          <p:attrName>ppt_w</p:attrName>
                                        </p:attrNameLst>
                                      </p:cBhvr>
                                      <p:tavLst>
                                        <p:tav tm="0">
                                          <p:val>
                                            <p:fltVal val="0"/>
                                          </p:val>
                                        </p:tav>
                                        <p:tav tm="100000">
                                          <p:val>
                                            <p:strVal val="#ppt_w"/>
                                          </p:val>
                                        </p:tav>
                                      </p:tavLst>
                                    </p:anim>
                                    <p:anim calcmode="lin" valueType="num">
                                      <p:cBhvr>
                                        <p:cTn id="8" dur="500" fill="hold"/>
                                        <p:tgtEl>
                                          <p:spTgt spid="12288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5"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Oval 2"/>
          <p:cNvSpPr>
            <a:spLocks noChangeArrowheads="1"/>
          </p:cNvSpPr>
          <p:nvPr/>
        </p:nvSpPr>
        <p:spPr bwMode="auto">
          <a:xfrm flipH="1">
            <a:off x="4700588" y="260350"/>
            <a:ext cx="4192587" cy="3313113"/>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nvGrpSpPr>
          <p:cNvPr id="123907" name="Group 3"/>
          <p:cNvGrpSpPr>
            <a:grpSpLocks/>
          </p:cNvGrpSpPr>
          <p:nvPr/>
        </p:nvGrpSpPr>
        <p:grpSpPr bwMode="auto">
          <a:xfrm>
            <a:off x="250825" y="260350"/>
            <a:ext cx="4357688" cy="3313113"/>
            <a:chOff x="158" y="164"/>
            <a:chExt cx="2745" cy="2087"/>
          </a:xfrm>
        </p:grpSpPr>
        <p:sp>
          <p:nvSpPr>
            <p:cNvPr id="123908" name="Oval 4"/>
            <p:cNvSpPr>
              <a:spLocks noChangeArrowheads="1"/>
            </p:cNvSpPr>
            <p:nvPr/>
          </p:nvSpPr>
          <p:spPr bwMode="auto">
            <a:xfrm>
              <a:off x="158" y="164"/>
              <a:ext cx="2641" cy="2087"/>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3909" name="Oval 5"/>
            <p:cNvSpPr>
              <a:spLocks noChangeArrowheads="1"/>
            </p:cNvSpPr>
            <p:nvPr/>
          </p:nvSpPr>
          <p:spPr bwMode="auto">
            <a:xfrm>
              <a:off x="2608" y="1797"/>
              <a:ext cx="181" cy="140"/>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3910" name="Oval 6"/>
            <p:cNvSpPr>
              <a:spLocks noChangeArrowheads="1"/>
            </p:cNvSpPr>
            <p:nvPr/>
          </p:nvSpPr>
          <p:spPr bwMode="auto">
            <a:xfrm>
              <a:off x="2857" y="2115"/>
              <a:ext cx="46" cy="36"/>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3911" name="Oval 7"/>
            <p:cNvSpPr>
              <a:spLocks noChangeArrowheads="1"/>
            </p:cNvSpPr>
            <p:nvPr/>
          </p:nvSpPr>
          <p:spPr bwMode="auto">
            <a:xfrm>
              <a:off x="2744" y="1979"/>
              <a:ext cx="107" cy="95"/>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3915" name="Group 11"/>
          <p:cNvGrpSpPr>
            <a:grpSpLocks/>
          </p:cNvGrpSpPr>
          <p:nvPr/>
        </p:nvGrpSpPr>
        <p:grpSpPr bwMode="auto">
          <a:xfrm rot="8730449">
            <a:off x="2771775" y="1916113"/>
            <a:ext cx="284163" cy="249237"/>
            <a:chOff x="3189" y="3150"/>
            <a:chExt cx="179" cy="157"/>
          </a:xfrm>
        </p:grpSpPr>
        <p:sp>
          <p:nvSpPr>
            <p:cNvPr id="123916" name="Oval 12"/>
            <p:cNvSpPr>
              <a:spLocks noChangeArrowheads="1"/>
            </p:cNvSpPr>
            <p:nvPr/>
          </p:nvSpPr>
          <p:spPr bwMode="auto">
            <a:xfrm rot="16200000">
              <a:off x="3192" y="3151"/>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3917" name="Oval 13"/>
            <p:cNvSpPr>
              <a:spLocks noChangeArrowheads="1"/>
            </p:cNvSpPr>
            <p:nvPr/>
          </p:nvSpPr>
          <p:spPr bwMode="auto">
            <a:xfrm rot="16200000">
              <a:off x="3285" y="3167"/>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3918" name="Oval 14"/>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3919" name="Group 15"/>
          <p:cNvGrpSpPr>
            <a:grpSpLocks/>
          </p:cNvGrpSpPr>
          <p:nvPr/>
        </p:nvGrpSpPr>
        <p:grpSpPr bwMode="auto">
          <a:xfrm rot="-5965456">
            <a:off x="1604962" y="1630363"/>
            <a:ext cx="284163" cy="249238"/>
            <a:chOff x="3189" y="3150"/>
            <a:chExt cx="179" cy="157"/>
          </a:xfrm>
        </p:grpSpPr>
        <p:sp>
          <p:nvSpPr>
            <p:cNvPr id="123920" name="Oval 16"/>
            <p:cNvSpPr>
              <a:spLocks noChangeArrowheads="1"/>
            </p:cNvSpPr>
            <p:nvPr/>
          </p:nvSpPr>
          <p:spPr bwMode="auto">
            <a:xfrm rot="16200000">
              <a:off x="3192" y="3150"/>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3921" name="Oval 17"/>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3922" name="Oval 18"/>
            <p:cNvSpPr>
              <a:spLocks noChangeArrowheads="1"/>
            </p:cNvSpPr>
            <p:nvPr/>
          </p:nvSpPr>
          <p:spPr bwMode="auto">
            <a:xfrm rot="16200000">
              <a:off x="3187" y="3224"/>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3923" name="Group 19"/>
          <p:cNvGrpSpPr>
            <a:grpSpLocks/>
          </p:cNvGrpSpPr>
          <p:nvPr/>
        </p:nvGrpSpPr>
        <p:grpSpPr bwMode="auto">
          <a:xfrm rot="-1870869">
            <a:off x="1509713" y="2016125"/>
            <a:ext cx="284162" cy="249238"/>
            <a:chOff x="3189" y="3150"/>
            <a:chExt cx="179" cy="157"/>
          </a:xfrm>
        </p:grpSpPr>
        <p:sp>
          <p:nvSpPr>
            <p:cNvPr id="123924" name="Oval 20"/>
            <p:cNvSpPr>
              <a:spLocks noChangeArrowheads="1"/>
            </p:cNvSpPr>
            <p:nvPr/>
          </p:nvSpPr>
          <p:spPr bwMode="auto">
            <a:xfrm rot="16200000">
              <a:off x="3192" y="3150"/>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3925" name="Oval 21"/>
            <p:cNvSpPr>
              <a:spLocks noChangeArrowheads="1"/>
            </p:cNvSpPr>
            <p:nvPr/>
          </p:nvSpPr>
          <p:spPr bwMode="auto">
            <a:xfrm rot="16200000">
              <a:off x="3287" y="316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3926" name="Oval 22"/>
            <p:cNvSpPr>
              <a:spLocks noChangeArrowheads="1"/>
            </p:cNvSpPr>
            <p:nvPr/>
          </p:nvSpPr>
          <p:spPr bwMode="auto">
            <a:xfrm rot="16200000">
              <a:off x="3187" y="3224"/>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3927" name="Group 23"/>
          <p:cNvGrpSpPr>
            <a:grpSpLocks/>
          </p:cNvGrpSpPr>
          <p:nvPr/>
        </p:nvGrpSpPr>
        <p:grpSpPr bwMode="auto">
          <a:xfrm rot="-5965456">
            <a:off x="2568576" y="1533525"/>
            <a:ext cx="284162" cy="249237"/>
            <a:chOff x="3189" y="3150"/>
            <a:chExt cx="179" cy="157"/>
          </a:xfrm>
        </p:grpSpPr>
        <p:sp>
          <p:nvSpPr>
            <p:cNvPr id="123928" name="Oval 24"/>
            <p:cNvSpPr>
              <a:spLocks noChangeArrowheads="1"/>
            </p:cNvSpPr>
            <p:nvPr/>
          </p:nvSpPr>
          <p:spPr bwMode="auto">
            <a:xfrm rot="16200000">
              <a:off x="3192" y="3150"/>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3929" name="Oval 25"/>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3930" name="Oval 26"/>
            <p:cNvSpPr>
              <a:spLocks noChangeArrowheads="1"/>
            </p:cNvSpPr>
            <p:nvPr/>
          </p:nvSpPr>
          <p:spPr bwMode="auto">
            <a:xfrm rot="16200000">
              <a:off x="3187" y="3224"/>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3931" name="Group 27"/>
          <p:cNvGrpSpPr>
            <a:grpSpLocks/>
          </p:cNvGrpSpPr>
          <p:nvPr/>
        </p:nvGrpSpPr>
        <p:grpSpPr bwMode="auto">
          <a:xfrm rot="4462623">
            <a:off x="2243137" y="1868488"/>
            <a:ext cx="284163" cy="249238"/>
            <a:chOff x="3189" y="3150"/>
            <a:chExt cx="179" cy="157"/>
          </a:xfrm>
        </p:grpSpPr>
        <p:sp>
          <p:nvSpPr>
            <p:cNvPr id="123932" name="Oval 28"/>
            <p:cNvSpPr>
              <a:spLocks noChangeArrowheads="1"/>
            </p:cNvSpPr>
            <p:nvPr/>
          </p:nvSpPr>
          <p:spPr bwMode="auto">
            <a:xfrm rot="16200000">
              <a:off x="3191" y="3150"/>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3933" name="Oval 29"/>
            <p:cNvSpPr>
              <a:spLocks noChangeArrowheads="1"/>
            </p:cNvSpPr>
            <p:nvPr/>
          </p:nvSpPr>
          <p:spPr bwMode="auto">
            <a:xfrm rot="16200000">
              <a:off x="3286" y="3167"/>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3934" name="Oval 30"/>
            <p:cNvSpPr>
              <a:spLocks noChangeArrowheads="1"/>
            </p:cNvSpPr>
            <p:nvPr/>
          </p:nvSpPr>
          <p:spPr bwMode="auto">
            <a:xfrm rot="16200000">
              <a:off x="3185" y="32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3935" name="Group 31"/>
          <p:cNvGrpSpPr>
            <a:grpSpLocks/>
          </p:cNvGrpSpPr>
          <p:nvPr/>
        </p:nvGrpSpPr>
        <p:grpSpPr bwMode="auto">
          <a:xfrm rot="8730449">
            <a:off x="2027238" y="1522413"/>
            <a:ext cx="284162" cy="249237"/>
            <a:chOff x="3189" y="3150"/>
            <a:chExt cx="179" cy="157"/>
          </a:xfrm>
        </p:grpSpPr>
        <p:sp>
          <p:nvSpPr>
            <p:cNvPr id="123936" name="Oval 32"/>
            <p:cNvSpPr>
              <a:spLocks noChangeArrowheads="1"/>
            </p:cNvSpPr>
            <p:nvPr/>
          </p:nvSpPr>
          <p:spPr bwMode="auto">
            <a:xfrm rot="16200000">
              <a:off x="3192" y="3151"/>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3937" name="Oval 33"/>
            <p:cNvSpPr>
              <a:spLocks noChangeArrowheads="1"/>
            </p:cNvSpPr>
            <p:nvPr/>
          </p:nvSpPr>
          <p:spPr bwMode="auto">
            <a:xfrm rot="16200000">
              <a:off x="3285" y="3167"/>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3938" name="Oval 34"/>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3939" name="Group 35"/>
          <p:cNvGrpSpPr>
            <a:grpSpLocks/>
          </p:cNvGrpSpPr>
          <p:nvPr/>
        </p:nvGrpSpPr>
        <p:grpSpPr bwMode="auto">
          <a:xfrm rot="-2021404">
            <a:off x="5481638" y="911225"/>
            <a:ext cx="257175" cy="131763"/>
            <a:chOff x="4241" y="1026"/>
            <a:chExt cx="162" cy="83"/>
          </a:xfrm>
        </p:grpSpPr>
        <p:sp>
          <p:nvSpPr>
            <p:cNvPr id="123940" name="Oval 36"/>
            <p:cNvSpPr>
              <a:spLocks noChangeArrowheads="1"/>
            </p:cNvSpPr>
            <p:nvPr/>
          </p:nvSpPr>
          <p:spPr bwMode="auto">
            <a:xfrm rot="24930449">
              <a:off x="4238" y="10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3941" name="Oval 37"/>
            <p:cNvSpPr>
              <a:spLocks noChangeArrowheads="1"/>
            </p:cNvSpPr>
            <p:nvPr/>
          </p:nvSpPr>
          <p:spPr bwMode="auto">
            <a:xfrm rot="24930449">
              <a:off x="4321" y="10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3942" name="Group 38"/>
          <p:cNvGrpSpPr>
            <a:grpSpLocks/>
          </p:cNvGrpSpPr>
          <p:nvPr/>
        </p:nvGrpSpPr>
        <p:grpSpPr bwMode="auto">
          <a:xfrm>
            <a:off x="6464300" y="860425"/>
            <a:ext cx="290513" cy="328613"/>
            <a:chOff x="4308" y="1274"/>
            <a:chExt cx="183" cy="207"/>
          </a:xfrm>
        </p:grpSpPr>
        <p:sp>
          <p:nvSpPr>
            <p:cNvPr id="123943" name="Oval 39"/>
            <p:cNvSpPr>
              <a:spLocks noChangeArrowheads="1"/>
            </p:cNvSpPr>
            <p:nvPr/>
          </p:nvSpPr>
          <p:spPr bwMode="auto">
            <a:xfrm rot="24930449">
              <a:off x="4308" y="1274"/>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3944" name="Oval 40"/>
            <p:cNvSpPr>
              <a:spLocks noChangeArrowheads="1"/>
            </p:cNvSpPr>
            <p:nvPr/>
          </p:nvSpPr>
          <p:spPr bwMode="auto">
            <a:xfrm rot="24930449">
              <a:off x="4376" y="1366"/>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3945" name="Group 41"/>
          <p:cNvGrpSpPr>
            <a:grpSpLocks/>
          </p:cNvGrpSpPr>
          <p:nvPr/>
        </p:nvGrpSpPr>
        <p:grpSpPr bwMode="auto">
          <a:xfrm rot="-4572514">
            <a:off x="5172075" y="1863725"/>
            <a:ext cx="290513" cy="328613"/>
            <a:chOff x="4308" y="1274"/>
            <a:chExt cx="183" cy="207"/>
          </a:xfrm>
        </p:grpSpPr>
        <p:sp>
          <p:nvSpPr>
            <p:cNvPr id="123946" name="Oval 42"/>
            <p:cNvSpPr>
              <a:spLocks noChangeArrowheads="1"/>
            </p:cNvSpPr>
            <p:nvPr/>
          </p:nvSpPr>
          <p:spPr bwMode="auto">
            <a:xfrm rot="24930449">
              <a:off x="4308" y="1274"/>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3947" name="Oval 43"/>
            <p:cNvSpPr>
              <a:spLocks noChangeArrowheads="1"/>
            </p:cNvSpPr>
            <p:nvPr/>
          </p:nvSpPr>
          <p:spPr bwMode="auto">
            <a:xfrm rot="24930449">
              <a:off x="4378" y="1365"/>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3948" name="Group 44"/>
          <p:cNvGrpSpPr>
            <a:grpSpLocks/>
          </p:cNvGrpSpPr>
          <p:nvPr/>
        </p:nvGrpSpPr>
        <p:grpSpPr bwMode="auto">
          <a:xfrm rot="-5400000">
            <a:off x="7794625" y="2025650"/>
            <a:ext cx="290513" cy="328613"/>
            <a:chOff x="4308" y="1274"/>
            <a:chExt cx="183" cy="207"/>
          </a:xfrm>
        </p:grpSpPr>
        <p:sp>
          <p:nvSpPr>
            <p:cNvPr id="123949" name="Oval 45"/>
            <p:cNvSpPr>
              <a:spLocks noChangeArrowheads="1"/>
            </p:cNvSpPr>
            <p:nvPr/>
          </p:nvSpPr>
          <p:spPr bwMode="auto">
            <a:xfrm rot="24930449">
              <a:off x="4308" y="1272"/>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3950" name="Oval 46"/>
            <p:cNvSpPr>
              <a:spLocks noChangeArrowheads="1"/>
            </p:cNvSpPr>
            <p:nvPr/>
          </p:nvSpPr>
          <p:spPr bwMode="auto">
            <a:xfrm rot="24930449">
              <a:off x="4378" y="1366"/>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3951" name="Group 47"/>
          <p:cNvGrpSpPr>
            <a:grpSpLocks/>
          </p:cNvGrpSpPr>
          <p:nvPr/>
        </p:nvGrpSpPr>
        <p:grpSpPr bwMode="auto">
          <a:xfrm rot="3355368">
            <a:off x="7823994" y="1185069"/>
            <a:ext cx="257175" cy="131763"/>
            <a:chOff x="4241" y="1026"/>
            <a:chExt cx="162" cy="83"/>
          </a:xfrm>
        </p:grpSpPr>
        <p:sp>
          <p:nvSpPr>
            <p:cNvPr id="123952" name="Oval 48"/>
            <p:cNvSpPr>
              <a:spLocks noChangeArrowheads="1"/>
            </p:cNvSpPr>
            <p:nvPr/>
          </p:nvSpPr>
          <p:spPr bwMode="auto">
            <a:xfrm rot="24930449">
              <a:off x="4238" y="10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3953" name="Oval 49"/>
            <p:cNvSpPr>
              <a:spLocks noChangeArrowheads="1"/>
            </p:cNvSpPr>
            <p:nvPr/>
          </p:nvSpPr>
          <p:spPr bwMode="auto">
            <a:xfrm rot="24930449">
              <a:off x="4320" y="10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3954" name="Group 50"/>
          <p:cNvGrpSpPr>
            <a:grpSpLocks/>
          </p:cNvGrpSpPr>
          <p:nvPr/>
        </p:nvGrpSpPr>
        <p:grpSpPr bwMode="auto">
          <a:xfrm rot="-2244321">
            <a:off x="7123113" y="639763"/>
            <a:ext cx="257175" cy="131762"/>
            <a:chOff x="4241" y="1026"/>
            <a:chExt cx="162" cy="83"/>
          </a:xfrm>
        </p:grpSpPr>
        <p:sp>
          <p:nvSpPr>
            <p:cNvPr id="123955" name="Oval 51"/>
            <p:cNvSpPr>
              <a:spLocks noChangeArrowheads="1"/>
            </p:cNvSpPr>
            <p:nvPr/>
          </p:nvSpPr>
          <p:spPr bwMode="auto">
            <a:xfrm rot="24930449">
              <a:off x="4238" y="10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3956" name="Oval 52"/>
            <p:cNvSpPr>
              <a:spLocks noChangeArrowheads="1"/>
            </p:cNvSpPr>
            <p:nvPr/>
          </p:nvSpPr>
          <p:spPr bwMode="auto">
            <a:xfrm rot="24930449">
              <a:off x="4320" y="10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3957" name="Group 53"/>
          <p:cNvGrpSpPr>
            <a:grpSpLocks/>
          </p:cNvGrpSpPr>
          <p:nvPr/>
        </p:nvGrpSpPr>
        <p:grpSpPr bwMode="auto">
          <a:xfrm rot="2758261">
            <a:off x="6688931" y="3031332"/>
            <a:ext cx="257175" cy="131762"/>
            <a:chOff x="4241" y="1026"/>
            <a:chExt cx="162" cy="83"/>
          </a:xfrm>
        </p:grpSpPr>
        <p:sp>
          <p:nvSpPr>
            <p:cNvPr id="123958" name="Oval 54"/>
            <p:cNvSpPr>
              <a:spLocks noChangeArrowheads="1"/>
            </p:cNvSpPr>
            <p:nvPr/>
          </p:nvSpPr>
          <p:spPr bwMode="auto">
            <a:xfrm rot="24930449">
              <a:off x="4239" y="102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3959" name="Oval 55"/>
            <p:cNvSpPr>
              <a:spLocks noChangeArrowheads="1"/>
            </p:cNvSpPr>
            <p:nvPr/>
          </p:nvSpPr>
          <p:spPr bwMode="auto">
            <a:xfrm rot="24930449">
              <a:off x="4321" y="102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3960" name="Group 56"/>
          <p:cNvGrpSpPr>
            <a:grpSpLocks/>
          </p:cNvGrpSpPr>
          <p:nvPr/>
        </p:nvGrpSpPr>
        <p:grpSpPr bwMode="auto">
          <a:xfrm rot="-2531067">
            <a:off x="5641975" y="2816225"/>
            <a:ext cx="257175" cy="131763"/>
            <a:chOff x="4241" y="1026"/>
            <a:chExt cx="162" cy="83"/>
          </a:xfrm>
        </p:grpSpPr>
        <p:sp>
          <p:nvSpPr>
            <p:cNvPr id="123961" name="Oval 57"/>
            <p:cNvSpPr>
              <a:spLocks noChangeArrowheads="1"/>
            </p:cNvSpPr>
            <p:nvPr/>
          </p:nvSpPr>
          <p:spPr bwMode="auto">
            <a:xfrm rot="24930449">
              <a:off x="4239" y="102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3962" name="Oval 58"/>
            <p:cNvSpPr>
              <a:spLocks noChangeArrowheads="1"/>
            </p:cNvSpPr>
            <p:nvPr/>
          </p:nvSpPr>
          <p:spPr bwMode="auto">
            <a:xfrm rot="24930449">
              <a:off x="4321" y="10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3963" name="Group 59"/>
          <p:cNvGrpSpPr>
            <a:grpSpLocks/>
          </p:cNvGrpSpPr>
          <p:nvPr/>
        </p:nvGrpSpPr>
        <p:grpSpPr bwMode="auto">
          <a:xfrm>
            <a:off x="7812088" y="2708275"/>
            <a:ext cx="257175" cy="131763"/>
            <a:chOff x="4241" y="1026"/>
            <a:chExt cx="162" cy="83"/>
          </a:xfrm>
        </p:grpSpPr>
        <p:sp>
          <p:nvSpPr>
            <p:cNvPr id="123964" name="Oval 60"/>
            <p:cNvSpPr>
              <a:spLocks noChangeArrowheads="1"/>
            </p:cNvSpPr>
            <p:nvPr/>
          </p:nvSpPr>
          <p:spPr bwMode="auto">
            <a:xfrm rot="24930449">
              <a:off x="4239" y="1028"/>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3965" name="Oval 61"/>
            <p:cNvSpPr>
              <a:spLocks noChangeArrowheads="1"/>
            </p:cNvSpPr>
            <p:nvPr/>
          </p:nvSpPr>
          <p:spPr bwMode="auto">
            <a:xfrm rot="24930449">
              <a:off x="4321" y="1028"/>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123966" name="Text Box 62"/>
          <p:cNvSpPr txBox="1">
            <a:spLocks noChangeArrowheads="1"/>
          </p:cNvSpPr>
          <p:nvPr/>
        </p:nvSpPr>
        <p:spPr bwMode="auto">
          <a:xfrm>
            <a:off x="5802313" y="4652963"/>
            <a:ext cx="2325687" cy="34607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600">
                <a:cs typeface="+mn-cs"/>
              </a:rPr>
              <a:t>Molekulak aldatzen dira</a:t>
            </a:r>
          </a:p>
        </p:txBody>
      </p:sp>
      <p:sp>
        <p:nvSpPr>
          <p:cNvPr id="123967" name="Text Box 63"/>
          <p:cNvSpPr txBox="1">
            <a:spLocks noChangeArrowheads="1"/>
          </p:cNvSpPr>
          <p:nvPr/>
        </p:nvSpPr>
        <p:spPr bwMode="auto">
          <a:xfrm>
            <a:off x="622300" y="3775075"/>
            <a:ext cx="3163888" cy="346075"/>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u-ES" sz="1600" b="1">
                <a:solidFill>
                  <a:schemeClr val="accent2"/>
                </a:solidFill>
                <a:cs typeface="+mn-cs"/>
              </a:rPr>
              <a:t>Sustantzia konposatua, likidoa</a:t>
            </a:r>
          </a:p>
        </p:txBody>
      </p:sp>
      <p:sp>
        <p:nvSpPr>
          <p:cNvPr id="123968" name="Text Box 64"/>
          <p:cNvSpPr txBox="1">
            <a:spLocks noChangeArrowheads="1"/>
          </p:cNvSpPr>
          <p:nvPr/>
        </p:nvSpPr>
        <p:spPr bwMode="auto">
          <a:xfrm>
            <a:off x="5821363" y="4024313"/>
            <a:ext cx="2270125" cy="346075"/>
          </a:xfrm>
          <a:prstGeom prst="rect">
            <a:avLst/>
          </a:prstGeom>
          <a:solidFill>
            <a:srgbClr val="DDFF7D"/>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u-ES" sz="1600" b="1">
                <a:cs typeface="+mn-cs"/>
              </a:rPr>
              <a:t>Sustantzien nahastea</a:t>
            </a:r>
          </a:p>
        </p:txBody>
      </p:sp>
      <p:sp>
        <p:nvSpPr>
          <p:cNvPr id="123969" name="Text Box 65"/>
          <p:cNvSpPr txBox="1">
            <a:spLocks noChangeArrowheads="1"/>
          </p:cNvSpPr>
          <p:nvPr/>
        </p:nvSpPr>
        <p:spPr bwMode="auto">
          <a:xfrm>
            <a:off x="538163" y="4872038"/>
            <a:ext cx="3024187" cy="925512"/>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a:cs typeface="+mn-cs"/>
              </a:rPr>
              <a:t>Konposatu baten </a:t>
            </a:r>
            <a:r>
              <a:rPr lang="eu-ES" b="1">
                <a:solidFill>
                  <a:srgbClr val="3333CC"/>
                </a:solidFill>
                <a:cs typeface="+mn-cs"/>
              </a:rPr>
              <a:t>deskonposizio</a:t>
            </a:r>
            <a:r>
              <a:rPr lang="eu-ES">
                <a:cs typeface="+mn-cs"/>
              </a:rPr>
              <a:t> erreakzioa nola imajina dezakegu?</a:t>
            </a:r>
            <a:endParaRPr lang="eu-ES" sz="1600">
              <a:cs typeface="+mn-cs"/>
            </a:endParaRPr>
          </a:p>
        </p:txBody>
      </p:sp>
      <p:sp>
        <p:nvSpPr>
          <p:cNvPr id="123970" name="AutoShape 66">
            <a:hlinkClick r:id="" action="ppaction://noaction" highlightClick="1"/>
          </p:cNvPr>
          <p:cNvSpPr>
            <a:spLocks noChangeArrowheads="1"/>
          </p:cNvSpPr>
          <p:nvPr/>
        </p:nvSpPr>
        <p:spPr bwMode="auto">
          <a:xfrm>
            <a:off x="3568700" y="2520950"/>
            <a:ext cx="1989138" cy="460375"/>
          </a:xfrm>
          <a:prstGeom prst="actionButtonBlank">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000" dirty="0">
                <a:cs typeface="+mn-cs"/>
              </a:rPr>
              <a:t>sakatu</a:t>
            </a:r>
          </a:p>
          <a:p>
            <a:pPr algn="ctr">
              <a:defRPr/>
            </a:pPr>
            <a:r>
              <a:rPr lang="eu-ES" sz="1400" dirty="0">
                <a:cs typeface="+mn-cs"/>
              </a:rPr>
              <a:t>deskonposizioa</a:t>
            </a:r>
          </a:p>
        </p:txBody>
      </p:sp>
      <p:sp>
        <p:nvSpPr>
          <p:cNvPr id="70" name="CuadroTexto 69"/>
          <p:cNvSpPr txBox="1"/>
          <p:nvPr/>
        </p:nvSpPr>
        <p:spPr>
          <a:xfrm>
            <a:off x="7736754" y="5797550"/>
            <a:ext cx="1411287" cy="646331"/>
          </a:xfrm>
          <a:prstGeom prst="rect">
            <a:avLst/>
          </a:prstGeom>
          <a:noFill/>
        </p:spPr>
        <p:txBody>
          <a:bodyPr wrap="square" rtlCol="0">
            <a:spAutoFit/>
          </a:bodyPr>
          <a:lstStyle/>
          <a:p>
            <a:r>
              <a:rPr lang="es-ES" dirty="0" err="1" smtClean="0"/>
              <a:t>Egileen</a:t>
            </a:r>
            <a:r>
              <a:rPr lang="es-ES" dirty="0" smtClean="0"/>
              <a:t> </a:t>
            </a:r>
            <a:r>
              <a:rPr lang="es-ES" dirty="0" err="1" smtClean="0"/>
              <a:t>irudia</a:t>
            </a:r>
            <a:endParaRPr lang="es-ES" dirty="0"/>
          </a:p>
        </p:txBody>
      </p:sp>
    </p:spTree>
    <p:extLst>
      <p:ext uri="{BB962C8B-B14F-4D97-AF65-F5344CB8AC3E}">
        <p14:creationId xmlns:p14="http://schemas.microsoft.com/office/powerpoint/2010/main" val="881342245"/>
      </p:ext>
    </p:extLst>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23907"/>
                                        </p:tgtEl>
                                        <p:attrNameLst>
                                          <p:attrName>style.visibility</p:attrName>
                                        </p:attrNameLst>
                                      </p:cBhvr>
                                      <p:to>
                                        <p:strVal val="visible"/>
                                      </p:to>
                                    </p:set>
                                    <p:animEffect transition="in" filter="fade">
                                      <p:cBhvr>
                                        <p:cTn id="7" dur="2000"/>
                                        <p:tgtEl>
                                          <p:spTgt spid="12390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3906"/>
                                        </p:tgtEl>
                                        <p:attrNameLst>
                                          <p:attrName>style.visibility</p:attrName>
                                        </p:attrNameLst>
                                      </p:cBhvr>
                                      <p:to>
                                        <p:strVal val="visible"/>
                                      </p:to>
                                    </p:set>
                                    <p:animEffect transition="in" filter="fade">
                                      <p:cBhvr>
                                        <p:cTn id="10" dur="2000"/>
                                        <p:tgtEl>
                                          <p:spTgt spid="12390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3970"/>
                                        </p:tgtEl>
                                        <p:attrNameLst>
                                          <p:attrName>style.visibility</p:attrName>
                                        </p:attrNameLst>
                                      </p:cBhvr>
                                      <p:to>
                                        <p:strVal val="visible"/>
                                      </p:to>
                                    </p:set>
                                    <p:animEffect transition="in" filter="fade">
                                      <p:cBhvr>
                                        <p:cTn id="13" dur="2000"/>
                                        <p:tgtEl>
                                          <p:spTgt spid="123970"/>
                                        </p:tgtEl>
                                      </p:cBhvr>
                                    </p:animEffect>
                                  </p:child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123915"/>
                                        </p:tgtEl>
                                        <p:attrNameLst>
                                          <p:attrName>style.visibility</p:attrName>
                                        </p:attrNameLst>
                                      </p:cBhvr>
                                      <p:to>
                                        <p:strVal val="visible"/>
                                      </p:to>
                                    </p:set>
                                    <p:animEffect transition="in" filter="box(in)">
                                      <p:cBhvr>
                                        <p:cTn id="17" dur="500"/>
                                        <p:tgtEl>
                                          <p:spTgt spid="123915"/>
                                        </p:tgtEl>
                                      </p:cBhvr>
                                    </p:animEffect>
                                  </p:childTnLst>
                                </p:cTn>
                              </p:par>
                              <p:par>
                                <p:cTn id="18" presetID="4" presetClass="entr" presetSubtype="16" fill="hold" nodeType="withEffect">
                                  <p:stCondLst>
                                    <p:cond delay="0"/>
                                  </p:stCondLst>
                                  <p:childTnLst>
                                    <p:set>
                                      <p:cBhvr>
                                        <p:cTn id="19" dur="1" fill="hold">
                                          <p:stCondLst>
                                            <p:cond delay="0"/>
                                          </p:stCondLst>
                                        </p:cTn>
                                        <p:tgtEl>
                                          <p:spTgt spid="123919"/>
                                        </p:tgtEl>
                                        <p:attrNameLst>
                                          <p:attrName>style.visibility</p:attrName>
                                        </p:attrNameLst>
                                      </p:cBhvr>
                                      <p:to>
                                        <p:strVal val="visible"/>
                                      </p:to>
                                    </p:set>
                                    <p:animEffect transition="in" filter="box(in)">
                                      <p:cBhvr>
                                        <p:cTn id="20" dur="500"/>
                                        <p:tgtEl>
                                          <p:spTgt spid="123919"/>
                                        </p:tgtEl>
                                      </p:cBhvr>
                                    </p:animEffect>
                                  </p:childTnLst>
                                </p:cTn>
                              </p:par>
                              <p:par>
                                <p:cTn id="21" presetID="4" presetClass="entr" presetSubtype="16" fill="hold" nodeType="withEffect">
                                  <p:stCondLst>
                                    <p:cond delay="0"/>
                                  </p:stCondLst>
                                  <p:childTnLst>
                                    <p:set>
                                      <p:cBhvr>
                                        <p:cTn id="22" dur="1" fill="hold">
                                          <p:stCondLst>
                                            <p:cond delay="0"/>
                                          </p:stCondLst>
                                        </p:cTn>
                                        <p:tgtEl>
                                          <p:spTgt spid="123923"/>
                                        </p:tgtEl>
                                        <p:attrNameLst>
                                          <p:attrName>style.visibility</p:attrName>
                                        </p:attrNameLst>
                                      </p:cBhvr>
                                      <p:to>
                                        <p:strVal val="visible"/>
                                      </p:to>
                                    </p:set>
                                    <p:animEffect transition="in" filter="box(in)">
                                      <p:cBhvr>
                                        <p:cTn id="23" dur="500"/>
                                        <p:tgtEl>
                                          <p:spTgt spid="123923"/>
                                        </p:tgtEl>
                                      </p:cBhvr>
                                    </p:animEffect>
                                  </p:childTnLst>
                                </p:cTn>
                              </p:par>
                              <p:par>
                                <p:cTn id="24" presetID="4" presetClass="entr" presetSubtype="16" fill="hold" nodeType="withEffect">
                                  <p:stCondLst>
                                    <p:cond delay="0"/>
                                  </p:stCondLst>
                                  <p:childTnLst>
                                    <p:set>
                                      <p:cBhvr>
                                        <p:cTn id="25" dur="1" fill="hold">
                                          <p:stCondLst>
                                            <p:cond delay="0"/>
                                          </p:stCondLst>
                                        </p:cTn>
                                        <p:tgtEl>
                                          <p:spTgt spid="123927"/>
                                        </p:tgtEl>
                                        <p:attrNameLst>
                                          <p:attrName>style.visibility</p:attrName>
                                        </p:attrNameLst>
                                      </p:cBhvr>
                                      <p:to>
                                        <p:strVal val="visible"/>
                                      </p:to>
                                    </p:set>
                                    <p:animEffect transition="in" filter="box(in)">
                                      <p:cBhvr>
                                        <p:cTn id="26" dur="500"/>
                                        <p:tgtEl>
                                          <p:spTgt spid="123927"/>
                                        </p:tgtEl>
                                      </p:cBhvr>
                                    </p:animEffect>
                                  </p:childTnLst>
                                </p:cTn>
                              </p:par>
                              <p:par>
                                <p:cTn id="27" presetID="4" presetClass="entr" presetSubtype="16" fill="hold" nodeType="withEffect">
                                  <p:stCondLst>
                                    <p:cond delay="0"/>
                                  </p:stCondLst>
                                  <p:childTnLst>
                                    <p:set>
                                      <p:cBhvr>
                                        <p:cTn id="28" dur="1" fill="hold">
                                          <p:stCondLst>
                                            <p:cond delay="0"/>
                                          </p:stCondLst>
                                        </p:cTn>
                                        <p:tgtEl>
                                          <p:spTgt spid="123931"/>
                                        </p:tgtEl>
                                        <p:attrNameLst>
                                          <p:attrName>style.visibility</p:attrName>
                                        </p:attrNameLst>
                                      </p:cBhvr>
                                      <p:to>
                                        <p:strVal val="visible"/>
                                      </p:to>
                                    </p:set>
                                    <p:animEffect transition="in" filter="box(in)">
                                      <p:cBhvr>
                                        <p:cTn id="29" dur="500"/>
                                        <p:tgtEl>
                                          <p:spTgt spid="123931"/>
                                        </p:tgtEl>
                                      </p:cBhvr>
                                    </p:animEffect>
                                  </p:childTnLst>
                                </p:cTn>
                              </p:par>
                              <p:par>
                                <p:cTn id="30" presetID="4" presetClass="entr" presetSubtype="16" fill="hold" nodeType="withEffect">
                                  <p:stCondLst>
                                    <p:cond delay="0"/>
                                  </p:stCondLst>
                                  <p:childTnLst>
                                    <p:set>
                                      <p:cBhvr>
                                        <p:cTn id="31" dur="1" fill="hold">
                                          <p:stCondLst>
                                            <p:cond delay="0"/>
                                          </p:stCondLst>
                                        </p:cTn>
                                        <p:tgtEl>
                                          <p:spTgt spid="123935"/>
                                        </p:tgtEl>
                                        <p:attrNameLst>
                                          <p:attrName>style.visibility</p:attrName>
                                        </p:attrNameLst>
                                      </p:cBhvr>
                                      <p:to>
                                        <p:strVal val="visible"/>
                                      </p:to>
                                    </p:set>
                                    <p:animEffect transition="in" filter="box(in)">
                                      <p:cBhvr>
                                        <p:cTn id="32" dur="500"/>
                                        <p:tgtEl>
                                          <p:spTgt spid="123935"/>
                                        </p:tgtEl>
                                      </p:cBhvr>
                                    </p:animEffect>
                                  </p:childTnLst>
                                </p:cTn>
                              </p:par>
                              <p:par>
                                <p:cTn id="33" presetID="0" presetClass="path" presetSubtype="0" repeatCount="indefinite" fill="hold" nodeType="withEffect">
                                  <p:stCondLst>
                                    <p:cond delay="0"/>
                                  </p:stCondLst>
                                  <p:childTnLst>
                                    <p:animMotion origin="layout" path="M 4.72222E-6 -7.40741E-7 L -0.01858 -0.01458 L -0.04549 -0.04838 L -0.00209 -0.05694 L 0.0342 -0.03287 L 0.09357 -0.03426 L 0.08628 0.02315 L 0.04322 0.0463 L -0.01615 0.09167 L -0.04184 0.04213 L 4.72222E-6 -7.40741E-7 Z " pathEditMode="relative" rAng="0" ptsTypes="AAAAAAAAAAA">
                                      <p:cBhvr>
                                        <p:cTn id="34" dur="5000" fill="hold"/>
                                        <p:tgtEl>
                                          <p:spTgt spid="123935"/>
                                        </p:tgtEl>
                                        <p:attrNameLst>
                                          <p:attrName>ppt_x</p:attrName>
                                          <p:attrName>ppt_y</p:attrName>
                                        </p:attrNameLst>
                                      </p:cBhvr>
                                      <p:rCtr x="2396" y="1736"/>
                                    </p:animMotion>
                                  </p:childTnLst>
                                </p:cTn>
                              </p:par>
                              <p:par>
                                <p:cTn id="35" presetID="0" presetClass="path" presetSubtype="0" repeatCount="indefinite" fill="hold" nodeType="withEffect">
                                  <p:stCondLst>
                                    <p:cond delay="0"/>
                                  </p:stCondLst>
                                  <p:childTnLst>
                                    <p:animMotion origin="layout" path="M -4.72222E-6 -1.48148E-6 L 0.02848 -0.00254 L 0.03455 -0.05741 L 0.08768 -0.0537 L 0.11233 0.04398 L 0.04115 0.08102 L 0.01719 0.03935 L -4.72222E-6 -1.48148E-6 Z " pathEditMode="relative" rAng="0" ptsTypes="AAAAAAAA">
                                      <p:cBhvr>
                                        <p:cTn id="36" dur="5000" fill="hold"/>
                                        <p:tgtEl>
                                          <p:spTgt spid="123919"/>
                                        </p:tgtEl>
                                        <p:attrNameLst>
                                          <p:attrName>ppt_x</p:attrName>
                                          <p:attrName>ppt_y</p:attrName>
                                        </p:attrNameLst>
                                      </p:cBhvr>
                                      <p:rCtr x="5608" y="1181"/>
                                    </p:animMotion>
                                  </p:childTnLst>
                                </p:cTn>
                              </p:par>
                              <p:par>
                                <p:cTn id="37" presetID="0" presetClass="path" presetSubtype="0" repeatCount="indefinite" fill="hold" nodeType="withEffect">
                                  <p:stCondLst>
                                    <p:cond delay="0"/>
                                  </p:stCondLst>
                                  <p:childTnLst>
                                    <p:animMotion origin="layout" path="M 1.94444E-6 -1.48148E-6 L 0.00694 -0.025 L 0.01719 -0.08634 L 0.04739 -0.03773 L 0.08142 -0.10393 L 0.13073 -0.03125 L 0.04114 -0.03102 L 0.03732 -0.01921 L 0.0967 -0.04421 L 0.07517 0.00857 L 0.03212 0.02431 L 1.94444E-6 -1.48148E-6 Z " pathEditMode="relative" rAng="0" ptsTypes="AAAAAAAAAAAA">
                                      <p:cBhvr>
                                        <p:cTn id="38" dur="5000" fill="hold"/>
                                        <p:tgtEl>
                                          <p:spTgt spid="123923"/>
                                        </p:tgtEl>
                                        <p:attrNameLst>
                                          <p:attrName>ppt_x</p:attrName>
                                          <p:attrName>ppt_y</p:attrName>
                                        </p:attrNameLst>
                                      </p:cBhvr>
                                      <p:rCtr x="6528" y="-3981"/>
                                    </p:animMotion>
                                  </p:childTnLst>
                                </p:cTn>
                              </p:par>
                              <p:par>
                                <p:cTn id="39" presetID="0" presetClass="path" presetSubtype="0" repeatCount="indefinite" fill="hold" nodeType="withEffect">
                                  <p:stCondLst>
                                    <p:cond delay="0"/>
                                  </p:stCondLst>
                                  <p:childTnLst>
                                    <p:animMotion origin="layout" path="M 1.11111E-6 1.85185E-6 L -0.04479 -0.04398 L -0.06979 0.03796 L -0.11806 0.00787 L -0.10938 -0.04722 L -0.05521 -0.06528 L -0.05799 -0.10648 L 1.11111E-6 -0.10232 L -0.02222 -0.08889 L 1.11111E-6 1.85185E-6 Z " pathEditMode="relative" rAng="0" ptsTypes="AAAAAAAAAA">
                                      <p:cBhvr>
                                        <p:cTn id="40" dur="5000" fill="hold"/>
                                        <p:tgtEl>
                                          <p:spTgt spid="123915"/>
                                        </p:tgtEl>
                                        <p:attrNameLst>
                                          <p:attrName>ppt_x</p:attrName>
                                          <p:attrName>ppt_y</p:attrName>
                                        </p:attrNameLst>
                                      </p:cBhvr>
                                      <p:rCtr x="-5903" y="-3426"/>
                                    </p:animMotion>
                                  </p:childTnLst>
                                </p:cTn>
                              </p:par>
                              <p:par>
                                <p:cTn id="41" presetID="0" presetClass="path" presetSubtype="0" repeatCount="indefinite" fill="hold" nodeType="withEffect">
                                  <p:stCondLst>
                                    <p:cond delay="0"/>
                                  </p:stCondLst>
                                  <p:childTnLst>
                                    <p:animMotion origin="layout" path="M 3.61111E-6 -3.7037E-6 L 0.00416 0.02223 L 0.03142 -0.02222 L 0.04774 0.03889 L 0.06163 -0.03935 L 0.03489 -0.09166 L -0.00504 -0.07361 L -0.0533 -0.02639 L -0.0474 0.02639 L 3.61111E-6 -3.7037E-6 Z " pathEditMode="relative" rAng="0" ptsTypes="AAAAAAAAAA">
                                      <p:cBhvr>
                                        <p:cTn id="42" dur="5000" fill="hold"/>
                                        <p:tgtEl>
                                          <p:spTgt spid="123931"/>
                                        </p:tgtEl>
                                        <p:attrNameLst>
                                          <p:attrName>ppt_x</p:attrName>
                                          <p:attrName>ppt_y</p:attrName>
                                        </p:attrNameLst>
                                      </p:cBhvr>
                                      <p:rCtr x="417" y="-2639"/>
                                    </p:animMotion>
                                  </p:childTnLst>
                                </p:cTn>
                              </p:par>
                              <p:par>
                                <p:cTn id="43" presetID="0" presetClass="path" presetSubtype="0" repeatCount="indefinite" fill="hold" nodeType="withEffect">
                                  <p:stCondLst>
                                    <p:cond delay="0"/>
                                  </p:stCondLst>
                                  <p:childTnLst>
                                    <p:animMotion origin="layout" path="M 3.33333E-6 -1.11111E-6 L -0.02604 0.09283 L 0.03507 0.0382 L 0.04427 -0.01944 L 0.04149 -0.02824 L 0.02482 -0.02847 L -0.08334 0.08495 L -0.07604 -0.04051 L 3.33333E-6 -1.11111E-6 Z " pathEditMode="relative" rAng="0" ptsTypes="AAAAAAAAA">
                                      <p:cBhvr>
                                        <p:cTn id="44" dur="5000" fill="hold"/>
                                        <p:tgtEl>
                                          <p:spTgt spid="123927"/>
                                        </p:tgtEl>
                                        <p:attrNameLst>
                                          <p:attrName>ppt_x</p:attrName>
                                          <p:attrName>ppt_y</p:attrName>
                                        </p:attrNameLst>
                                      </p:cBhvr>
                                      <p:rCtr x="-1962" y="2616"/>
                                    </p:animMotion>
                                  </p:childTnLst>
                                </p:cTn>
                              </p:par>
                              <p:par>
                                <p:cTn id="45" presetID="23" presetClass="entr" presetSubtype="16" fill="hold" grpId="0" nodeType="withEffect">
                                  <p:stCondLst>
                                    <p:cond delay="0"/>
                                  </p:stCondLst>
                                  <p:childTnLst>
                                    <p:set>
                                      <p:cBhvr>
                                        <p:cTn id="46" dur="1" fill="hold">
                                          <p:stCondLst>
                                            <p:cond delay="0"/>
                                          </p:stCondLst>
                                        </p:cTn>
                                        <p:tgtEl>
                                          <p:spTgt spid="123967"/>
                                        </p:tgtEl>
                                        <p:attrNameLst>
                                          <p:attrName>style.visibility</p:attrName>
                                        </p:attrNameLst>
                                      </p:cBhvr>
                                      <p:to>
                                        <p:strVal val="visible"/>
                                      </p:to>
                                    </p:set>
                                    <p:anim calcmode="lin" valueType="num">
                                      <p:cBhvr>
                                        <p:cTn id="47" dur="500" fill="hold"/>
                                        <p:tgtEl>
                                          <p:spTgt spid="123967"/>
                                        </p:tgtEl>
                                        <p:attrNameLst>
                                          <p:attrName>ppt_w</p:attrName>
                                        </p:attrNameLst>
                                      </p:cBhvr>
                                      <p:tavLst>
                                        <p:tav tm="0">
                                          <p:val>
                                            <p:fltVal val="0"/>
                                          </p:val>
                                        </p:tav>
                                        <p:tav tm="100000">
                                          <p:val>
                                            <p:strVal val="#ppt_w"/>
                                          </p:val>
                                        </p:tav>
                                      </p:tavLst>
                                    </p:anim>
                                    <p:anim calcmode="lin" valueType="num">
                                      <p:cBhvr>
                                        <p:cTn id="48" dur="500" fill="hold"/>
                                        <p:tgtEl>
                                          <p:spTgt spid="12396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49" restart="whenNotActive" fill="hold" evtFilter="cancelBubble" nodeType="interactiveSeq">
                <p:stCondLst>
                  <p:cond evt="onClick" delay="0">
                    <p:tgtEl>
                      <p:spTgt spid="123970"/>
                    </p:tgtEl>
                  </p:cond>
                </p:stCondLst>
                <p:endSync evt="end" delay="0">
                  <p:rtn val="all"/>
                </p:endSync>
                <p:childTnLst>
                  <p:par>
                    <p:cTn id="50" fill="hold" nodeType="clickPar">
                      <p:stCondLst>
                        <p:cond delay="0"/>
                      </p:stCondLst>
                      <p:childTnLst>
                        <p:par>
                          <p:cTn id="51" fill="hold" nodeType="withGroup">
                            <p:stCondLst>
                              <p:cond delay="0"/>
                            </p:stCondLst>
                            <p:childTnLst>
                              <p:par>
                                <p:cTn id="52" presetID="10" presetClass="exit" presetSubtype="0" fill="hold" nodeType="clickEffect">
                                  <p:stCondLst>
                                    <p:cond delay="0"/>
                                  </p:stCondLst>
                                  <p:childTnLst>
                                    <p:animEffect transition="out" filter="fade">
                                      <p:cBhvr>
                                        <p:cTn id="53" dur="2000"/>
                                        <p:tgtEl>
                                          <p:spTgt spid="123915"/>
                                        </p:tgtEl>
                                      </p:cBhvr>
                                    </p:animEffect>
                                    <p:set>
                                      <p:cBhvr>
                                        <p:cTn id="54" dur="1" fill="hold">
                                          <p:stCondLst>
                                            <p:cond delay="1999"/>
                                          </p:stCondLst>
                                        </p:cTn>
                                        <p:tgtEl>
                                          <p:spTgt spid="123915"/>
                                        </p:tgtEl>
                                        <p:attrNameLst>
                                          <p:attrName>style.visibility</p:attrName>
                                        </p:attrNameLst>
                                      </p:cBhvr>
                                      <p:to>
                                        <p:strVal val="hidden"/>
                                      </p:to>
                                    </p:set>
                                  </p:childTnLst>
                                </p:cTn>
                              </p:par>
                              <p:par>
                                <p:cTn id="55" presetID="10" presetClass="exit" presetSubtype="0" fill="hold" nodeType="withEffect">
                                  <p:stCondLst>
                                    <p:cond delay="0"/>
                                  </p:stCondLst>
                                  <p:childTnLst>
                                    <p:animEffect transition="out" filter="fade">
                                      <p:cBhvr>
                                        <p:cTn id="56" dur="2000"/>
                                        <p:tgtEl>
                                          <p:spTgt spid="123927"/>
                                        </p:tgtEl>
                                      </p:cBhvr>
                                    </p:animEffect>
                                    <p:set>
                                      <p:cBhvr>
                                        <p:cTn id="57" dur="1" fill="hold">
                                          <p:stCondLst>
                                            <p:cond delay="1999"/>
                                          </p:stCondLst>
                                        </p:cTn>
                                        <p:tgtEl>
                                          <p:spTgt spid="123927"/>
                                        </p:tgtEl>
                                        <p:attrNameLst>
                                          <p:attrName>style.visibility</p:attrName>
                                        </p:attrNameLst>
                                      </p:cBhvr>
                                      <p:to>
                                        <p:strVal val="hidden"/>
                                      </p:to>
                                    </p:set>
                                  </p:childTnLst>
                                </p:cTn>
                              </p:par>
                              <p:par>
                                <p:cTn id="58" presetID="10" presetClass="entr" presetSubtype="0" fill="hold" nodeType="withEffect">
                                  <p:stCondLst>
                                    <p:cond delay="0"/>
                                  </p:stCondLst>
                                  <p:childTnLst>
                                    <p:set>
                                      <p:cBhvr>
                                        <p:cTn id="59" dur="1" fill="hold">
                                          <p:stCondLst>
                                            <p:cond delay="0"/>
                                          </p:stCondLst>
                                        </p:cTn>
                                        <p:tgtEl>
                                          <p:spTgt spid="123942"/>
                                        </p:tgtEl>
                                        <p:attrNameLst>
                                          <p:attrName>style.visibility</p:attrName>
                                        </p:attrNameLst>
                                      </p:cBhvr>
                                      <p:to>
                                        <p:strVal val="visible"/>
                                      </p:to>
                                    </p:set>
                                    <p:animEffect transition="in" filter="fade">
                                      <p:cBhvr>
                                        <p:cTn id="60" dur="2000"/>
                                        <p:tgtEl>
                                          <p:spTgt spid="123942"/>
                                        </p:tgtEl>
                                      </p:cBhvr>
                                    </p:animEffect>
                                  </p:childTnLst>
                                </p:cTn>
                              </p:par>
                              <p:par>
                                <p:cTn id="61" presetID="10" presetClass="entr" presetSubtype="0" fill="hold" nodeType="withEffect">
                                  <p:stCondLst>
                                    <p:cond delay="0"/>
                                  </p:stCondLst>
                                  <p:childTnLst>
                                    <p:set>
                                      <p:cBhvr>
                                        <p:cTn id="62" dur="1" fill="hold">
                                          <p:stCondLst>
                                            <p:cond delay="0"/>
                                          </p:stCondLst>
                                        </p:cTn>
                                        <p:tgtEl>
                                          <p:spTgt spid="123939"/>
                                        </p:tgtEl>
                                        <p:attrNameLst>
                                          <p:attrName>style.visibility</p:attrName>
                                        </p:attrNameLst>
                                      </p:cBhvr>
                                      <p:to>
                                        <p:strVal val="visible"/>
                                      </p:to>
                                    </p:set>
                                    <p:animEffect transition="in" filter="fade">
                                      <p:cBhvr>
                                        <p:cTn id="63" dur="2000"/>
                                        <p:tgtEl>
                                          <p:spTgt spid="123939"/>
                                        </p:tgtEl>
                                      </p:cBhvr>
                                    </p:animEffect>
                                  </p:childTnLst>
                                </p:cTn>
                              </p:par>
                              <p:par>
                                <p:cTn id="64" presetID="10" presetClass="entr" presetSubtype="0" fill="hold" nodeType="withEffect">
                                  <p:stCondLst>
                                    <p:cond delay="0"/>
                                  </p:stCondLst>
                                  <p:childTnLst>
                                    <p:set>
                                      <p:cBhvr>
                                        <p:cTn id="65" dur="1" fill="hold">
                                          <p:stCondLst>
                                            <p:cond delay="0"/>
                                          </p:stCondLst>
                                        </p:cTn>
                                        <p:tgtEl>
                                          <p:spTgt spid="123954"/>
                                        </p:tgtEl>
                                        <p:attrNameLst>
                                          <p:attrName>style.visibility</p:attrName>
                                        </p:attrNameLst>
                                      </p:cBhvr>
                                      <p:to>
                                        <p:strVal val="visible"/>
                                      </p:to>
                                    </p:set>
                                    <p:animEffect transition="in" filter="fade">
                                      <p:cBhvr>
                                        <p:cTn id="66" dur="2000"/>
                                        <p:tgtEl>
                                          <p:spTgt spid="123954"/>
                                        </p:tgtEl>
                                      </p:cBhvr>
                                    </p:animEffect>
                                  </p:childTnLst>
                                </p:cTn>
                              </p:par>
                              <p:par>
                                <p:cTn id="67" presetID="0" presetClass="path" presetSubtype="0" repeatCount="indefinite" fill="hold" nodeType="withEffect">
                                  <p:stCondLst>
                                    <p:cond delay="0"/>
                                  </p:stCondLst>
                                  <p:childTnLst>
                                    <p:animMotion origin="layout" path="M -3.05556E-6 4.44444E-6 L 0.12101 0.31527 L 0.22292 0.16111 L 0.14948 0.04791 L 0.07153 -0.08241 L -0.15208 0.0287 L -0.17274 0.14606 L -0.12291 0.29398 L 0.04532 0.34884 L 0.20643 0.22013 L 0.16268 0.0081 L -0.11788 -0.01968 L -3.05556E-6 4.44444E-6 Z " pathEditMode="relative" rAng="0" ptsTypes="AAAAAAAAAAAAA">
                                      <p:cBhvr>
                                        <p:cTn id="68" dur="5000" fill="hold"/>
                                        <p:tgtEl>
                                          <p:spTgt spid="123942"/>
                                        </p:tgtEl>
                                        <p:attrNameLst>
                                          <p:attrName>ppt_x</p:attrName>
                                          <p:attrName>ppt_y</p:attrName>
                                        </p:attrNameLst>
                                      </p:cBhvr>
                                      <p:rCtr x="2500" y="13310"/>
                                    </p:animMotion>
                                  </p:childTnLst>
                                </p:cTn>
                              </p:par>
                              <p:par>
                                <p:cTn id="69" presetID="0" presetClass="path" presetSubtype="0" repeatCount="indefinite" fill="hold" nodeType="withEffect">
                                  <p:stCondLst>
                                    <p:cond delay="0"/>
                                  </p:stCondLst>
                                  <p:childTnLst>
                                    <p:animMotion origin="layout" path="M 1.66667E-6 -3.7037E-6 L -0.01944 0.29514 L 0.19306 0.18889 L 0.23958 0.06852 L 0.16944 -0.00277 L 0.0125 0.07038 L 1.66667E-6 -3.7037E-6 Z " pathEditMode="relative" ptsTypes="AAAAAAA">
                                      <p:cBhvr>
                                        <p:cTn id="70" dur="3000" fill="hold"/>
                                        <p:tgtEl>
                                          <p:spTgt spid="123939"/>
                                        </p:tgtEl>
                                        <p:attrNameLst>
                                          <p:attrName>ppt_x</p:attrName>
                                          <p:attrName>ppt_y</p:attrName>
                                        </p:attrNameLst>
                                      </p:cBhvr>
                                    </p:animMotion>
                                  </p:childTnLst>
                                </p:cTn>
                              </p:par>
                              <p:par>
                                <p:cTn id="71" presetID="0" presetClass="path" presetSubtype="0" repeatCount="indefinite" fill="hold" nodeType="withEffect">
                                  <p:stCondLst>
                                    <p:cond delay="0"/>
                                  </p:stCondLst>
                                  <p:childTnLst>
                                    <p:animMotion origin="layout" path="M 4.44444E-6 2.22222E-6 L -0.04931 -0.05185 L -0.25556 0.11551 L 0.08472 0.34629 L 0.16388 0.19051 L -0.0007 2.22222E-6 " pathEditMode="relative" rAng="0" ptsTypes="AAAAAA">
                                      <p:cBhvr>
                                        <p:cTn id="72" dur="3000" fill="hold"/>
                                        <p:tgtEl>
                                          <p:spTgt spid="123954"/>
                                        </p:tgtEl>
                                        <p:attrNameLst>
                                          <p:attrName>ppt_x</p:attrName>
                                          <p:attrName>ppt_y</p:attrName>
                                        </p:attrNameLst>
                                      </p:cBhvr>
                                      <p:rCtr x="-4583" y="14722"/>
                                    </p:animMotion>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xit" presetSubtype="0" fill="hold" nodeType="clickEffect">
                                  <p:stCondLst>
                                    <p:cond delay="0"/>
                                  </p:stCondLst>
                                  <p:childTnLst>
                                    <p:animEffect transition="out" filter="fade">
                                      <p:cBhvr>
                                        <p:cTn id="76" dur="2000"/>
                                        <p:tgtEl>
                                          <p:spTgt spid="123935"/>
                                        </p:tgtEl>
                                      </p:cBhvr>
                                    </p:animEffect>
                                    <p:set>
                                      <p:cBhvr>
                                        <p:cTn id="77" dur="1" fill="hold">
                                          <p:stCondLst>
                                            <p:cond delay="1999"/>
                                          </p:stCondLst>
                                        </p:cTn>
                                        <p:tgtEl>
                                          <p:spTgt spid="123935"/>
                                        </p:tgtEl>
                                        <p:attrNameLst>
                                          <p:attrName>style.visibility</p:attrName>
                                        </p:attrNameLst>
                                      </p:cBhvr>
                                      <p:to>
                                        <p:strVal val="hidden"/>
                                      </p:to>
                                    </p:set>
                                  </p:childTnLst>
                                </p:cTn>
                              </p:par>
                              <p:par>
                                <p:cTn id="78" presetID="10" presetClass="exit" presetSubtype="0" fill="hold" nodeType="withEffect">
                                  <p:stCondLst>
                                    <p:cond delay="0"/>
                                  </p:stCondLst>
                                  <p:childTnLst>
                                    <p:animEffect transition="out" filter="fade">
                                      <p:cBhvr>
                                        <p:cTn id="79" dur="2000"/>
                                        <p:tgtEl>
                                          <p:spTgt spid="123931"/>
                                        </p:tgtEl>
                                      </p:cBhvr>
                                    </p:animEffect>
                                    <p:set>
                                      <p:cBhvr>
                                        <p:cTn id="80" dur="1" fill="hold">
                                          <p:stCondLst>
                                            <p:cond delay="1999"/>
                                          </p:stCondLst>
                                        </p:cTn>
                                        <p:tgtEl>
                                          <p:spTgt spid="123931"/>
                                        </p:tgtEl>
                                        <p:attrNameLst>
                                          <p:attrName>style.visibility</p:attrName>
                                        </p:attrNameLst>
                                      </p:cBhvr>
                                      <p:to>
                                        <p:strVal val="hidden"/>
                                      </p:to>
                                    </p:set>
                                  </p:childTnLst>
                                </p:cTn>
                              </p:par>
                              <p:par>
                                <p:cTn id="81" presetID="10" presetClass="entr" presetSubtype="0" fill="hold" nodeType="withEffect">
                                  <p:stCondLst>
                                    <p:cond delay="0"/>
                                  </p:stCondLst>
                                  <p:childTnLst>
                                    <p:set>
                                      <p:cBhvr>
                                        <p:cTn id="82" dur="1" fill="hold">
                                          <p:stCondLst>
                                            <p:cond delay="0"/>
                                          </p:stCondLst>
                                        </p:cTn>
                                        <p:tgtEl>
                                          <p:spTgt spid="123951"/>
                                        </p:tgtEl>
                                        <p:attrNameLst>
                                          <p:attrName>style.visibility</p:attrName>
                                        </p:attrNameLst>
                                      </p:cBhvr>
                                      <p:to>
                                        <p:strVal val="visible"/>
                                      </p:to>
                                    </p:set>
                                    <p:animEffect transition="in" filter="fade">
                                      <p:cBhvr>
                                        <p:cTn id="83" dur="2000"/>
                                        <p:tgtEl>
                                          <p:spTgt spid="123951"/>
                                        </p:tgtEl>
                                      </p:cBhvr>
                                    </p:animEffect>
                                  </p:childTnLst>
                                </p:cTn>
                              </p:par>
                              <p:par>
                                <p:cTn id="84" presetID="10" presetClass="entr" presetSubtype="0" fill="hold" nodeType="withEffect">
                                  <p:stCondLst>
                                    <p:cond delay="0"/>
                                  </p:stCondLst>
                                  <p:childTnLst>
                                    <p:set>
                                      <p:cBhvr>
                                        <p:cTn id="85" dur="1" fill="hold">
                                          <p:stCondLst>
                                            <p:cond delay="0"/>
                                          </p:stCondLst>
                                        </p:cTn>
                                        <p:tgtEl>
                                          <p:spTgt spid="123948"/>
                                        </p:tgtEl>
                                        <p:attrNameLst>
                                          <p:attrName>style.visibility</p:attrName>
                                        </p:attrNameLst>
                                      </p:cBhvr>
                                      <p:to>
                                        <p:strVal val="visible"/>
                                      </p:to>
                                    </p:set>
                                    <p:animEffect transition="in" filter="fade">
                                      <p:cBhvr>
                                        <p:cTn id="86" dur="2000"/>
                                        <p:tgtEl>
                                          <p:spTgt spid="123948"/>
                                        </p:tgtEl>
                                      </p:cBhvr>
                                    </p:animEffect>
                                  </p:childTnLst>
                                </p:cTn>
                              </p:par>
                              <p:par>
                                <p:cTn id="87" presetID="10" presetClass="entr" presetSubtype="0" fill="hold" nodeType="withEffect">
                                  <p:stCondLst>
                                    <p:cond delay="0"/>
                                  </p:stCondLst>
                                  <p:childTnLst>
                                    <p:set>
                                      <p:cBhvr>
                                        <p:cTn id="88" dur="1" fill="hold">
                                          <p:stCondLst>
                                            <p:cond delay="0"/>
                                          </p:stCondLst>
                                        </p:cTn>
                                        <p:tgtEl>
                                          <p:spTgt spid="123963"/>
                                        </p:tgtEl>
                                        <p:attrNameLst>
                                          <p:attrName>style.visibility</p:attrName>
                                        </p:attrNameLst>
                                      </p:cBhvr>
                                      <p:to>
                                        <p:strVal val="visible"/>
                                      </p:to>
                                    </p:set>
                                    <p:animEffect transition="in" filter="fade">
                                      <p:cBhvr>
                                        <p:cTn id="89" dur="2000"/>
                                        <p:tgtEl>
                                          <p:spTgt spid="123963"/>
                                        </p:tgtEl>
                                      </p:cBhvr>
                                    </p:animEffect>
                                  </p:childTnLst>
                                </p:cTn>
                              </p:par>
                              <p:par>
                                <p:cTn id="90" presetID="0" presetClass="path" presetSubtype="0" repeatCount="indefinite" fill="hold" nodeType="withEffect">
                                  <p:stCondLst>
                                    <p:cond delay="0"/>
                                  </p:stCondLst>
                                  <p:childTnLst>
                                    <p:animMotion origin="layout" path="M -0.00018 2.59259E-6 L -0.02934 -0.10185 L -0.23629 -0.08611 L -0.32934 0.16736 L -0.15365 0.31759 L 0.08038 0.08426 L -0.31406 0.00463 L -0.00018 2.59259E-6 Z " pathEditMode="relative" rAng="0" ptsTypes="AAAAAAAA">
                                      <p:cBhvr>
                                        <p:cTn id="91" dur="5000" fill="hold"/>
                                        <p:tgtEl>
                                          <p:spTgt spid="123951"/>
                                        </p:tgtEl>
                                        <p:attrNameLst>
                                          <p:attrName>ppt_x</p:attrName>
                                          <p:attrName>ppt_y</p:attrName>
                                        </p:attrNameLst>
                                      </p:cBhvr>
                                      <p:rCtr x="-12431" y="10787"/>
                                    </p:animMotion>
                                  </p:childTnLst>
                                </p:cTn>
                              </p:par>
                              <p:par>
                                <p:cTn id="92" presetID="0" presetClass="path" presetSubtype="0" repeatCount="indefinite" fill="hold" nodeType="withEffect">
                                  <p:stCondLst>
                                    <p:cond delay="0"/>
                                  </p:stCondLst>
                                  <p:childTnLst>
                                    <p:animMotion origin="layout" path="M 0.00052 0.00023 L 0.04358 -0.17199 L -0.18281 -0.24977 L -0.33559 -0.07199 L -0.0099 0.14468 L 0.05955 0.06598 L -0.2467 -0.16365 L 0.00052 0.00023 Z " pathEditMode="relative" rAng="0" ptsTypes="AAAAAAAA">
                                      <p:cBhvr>
                                        <p:cTn id="93" dur="5000" fill="hold"/>
                                        <p:tgtEl>
                                          <p:spTgt spid="123948"/>
                                        </p:tgtEl>
                                        <p:attrNameLst>
                                          <p:attrName>ppt_x</p:attrName>
                                          <p:attrName>ppt_y</p:attrName>
                                        </p:attrNameLst>
                                      </p:cBhvr>
                                      <p:rCtr x="-13854" y="-5278"/>
                                    </p:animMotion>
                                  </p:childTnLst>
                                </p:cTn>
                              </p:par>
                              <p:par>
                                <p:cTn id="94" presetID="0" presetClass="path" presetSubtype="0" repeatCount="indefinite" fill="hold" nodeType="withEffect">
                                  <p:stCondLst>
                                    <p:cond delay="0"/>
                                  </p:stCondLst>
                                  <p:childTnLst>
                                    <p:animMotion origin="layout" path="M -2.77778E-6 1.85185E-6 L 0.02223 -0.29167 L -0.2993 -0.26296 L -0.08159 0.0919 L 0.0007 -0.00556 " pathEditMode="relative" rAng="0" ptsTypes="AAAAA">
                                      <p:cBhvr>
                                        <p:cTn id="95" dur="3000" fill="hold"/>
                                        <p:tgtEl>
                                          <p:spTgt spid="123963"/>
                                        </p:tgtEl>
                                        <p:attrNameLst>
                                          <p:attrName>ppt_x</p:attrName>
                                          <p:attrName>ppt_y</p:attrName>
                                        </p:attrNameLst>
                                      </p:cBhvr>
                                      <p:rCtr x="-13854" y="-10000"/>
                                    </p:animMotion>
                                  </p:childTnLst>
                                </p:cTn>
                              </p:par>
                            </p:childTnLst>
                          </p:cTn>
                        </p:par>
                      </p:childTnLst>
                    </p:cTn>
                  </p:par>
                  <p:par>
                    <p:cTn id="96" fill="hold" nodeType="clickPar">
                      <p:stCondLst>
                        <p:cond delay="indefinite"/>
                      </p:stCondLst>
                      <p:childTnLst>
                        <p:par>
                          <p:cTn id="97" fill="hold" nodeType="withGroup">
                            <p:stCondLst>
                              <p:cond delay="0"/>
                            </p:stCondLst>
                            <p:childTnLst>
                              <p:par>
                                <p:cTn id="98" presetID="10" presetClass="exit" presetSubtype="0" fill="hold" nodeType="clickEffect">
                                  <p:stCondLst>
                                    <p:cond delay="0"/>
                                  </p:stCondLst>
                                  <p:childTnLst>
                                    <p:animEffect transition="out" filter="fade">
                                      <p:cBhvr>
                                        <p:cTn id="99" dur="2000"/>
                                        <p:tgtEl>
                                          <p:spTgt spid="123923"/>
                                        </p:tgtEl>
                                      </p:cBhvr>
                                    </p:animEffect>
                                    <p:set>
                                      <p:cBhvr>
                                        <p:cTn id="100" dur="1" fill="hold">
                                          <p:stCondLst>
                                            <p:cond delay="1999"/>
                                          </p:stCondLst>
                                        </p:cTn>
                                        <p:tgtEl>
                                          <p:spTgt spid="123923"/>
                                        </p:tgtEl>
                                        <p:attrNameLst>
                                          <p:attrName>style.visibility</p:attrName>
                                        </p:attrNameLst>
                                      </p:cBhvr>
                                      <p:to>
                                        <p:strVal val="hidden"/>
                                      </p:to>
                                    </p:set>
                                  </p:childTnLst>
                                </p:cTn>
                              </p:par>
                              <p:par>
                                <p:cTn id="101" presetID="10" presetClass="exit" presetSubtype="0" fill="hold" nodeType="withEffect">
                                  <p:stCondLst>
                                    <p:cond delay="0"/>
                                  </p:stCondLst>
                                  <p:childTnLst>
                                    <p:animEffect transition="out" filter="fade">
                                      <p:cBhvr>
                                        <p:cTn id="102" dur="2000"/>
                                        <p:tgtEl>
                                          <p:spTgt spid="123919"/>
                                        </p:tgtEl>
                                      </p:cBhvr>
                                    </p:animEffect>
                                    <p:set>
                                      <p:cBhvr>
                                        <p:cTn id="103" dur="1" fill="hold">
                                          <p:stCondLst>
                                            <p:cond delay="1999"/>
                                          </p:stCondLst>
                                        </p:cTn>
                                        <p:tgtEl>
                                          <p:spTgt spid="123919"/>
                                        </p:tgtEl>
                                        <p:attrNameLst>
                                          <p:attrName>style.visibility</p:attrName>
                                        </p:attrNameLst>
                                      </p:cBhvr>
                                      <p:to>
                                        <p:strVal val="hidden"/>
                                      </p:to>
                                    </p:set>
                                  </p:childTnLst>
                                </p:cTn>
                              </p:par>
                              <p:par>
                                <p:cTn id="104" presetID="10" presetClass="entr" presetSubtype="0" fill="hold" nodeType="withEffect">
                                  <p:stCondLst>
                                    <p:cond delay="0"/>
                                  </p:stCondLst>
                                  <p:childTnLst>
                                    <p:set>
                                      <p:cBhvr>
                                        <p:cTn id="105" dur="1" fill="hold">
                                          <p:stCondLst>
                                            <p:cond delay="0"/>
                                          </p:stCondLst>
                                        </p:cTn>
                                        <p:tgtEl>
                                          <p:spTgt spid="123945"/>
                                        </p:tgtEl>
                                        <p:attrNameLst>
                                          <p:attrName>style.visibility</p:attrName>
                                        </p:attrNameLst>
                                      </p:cBhvr>
                                      <p:to>
                                        <p:strVal val="visible"/>
                                      </p:to>
                                    </p:set>
                                    <p:animEffect transition="in" filter="fade">
                                      <p:cBhvr>
                                        <p:cTn id="106" dur="2000"/>
                                        <p:tgtEl>
                                          <p:spTgt spid="123945"/>
                                        </p:tgtEl>
                                      </p:cBhvr>
                                    </p:animEffect>
                                  </p:childTnLst>
                                </p:cTn>
                              </p:par>
                              <p:par>
                                <p:cTn id="107" presetID="10" presetClass="entr" presetSubtype="0" fill="hold" nodeType="withEffect">
                                  <p:stCondLst>
                                    <p:cond delay="0"/>
                                  </p:stCondLst>
                                  <p:childTnLst>
                                    <p:set>
                                      <p:cBhvr>
                                        <p:cTn id="108" dur="1" fill="hold">
                                          <p:stCondLst>
                                            <p:cond delay="0"/>
                                          </p:stCondLst>
                                        </p:cTn>
                                        <p:tgtEl>
                                          <p:spTgt spid="123960"/>
                                        </p:tgtEl>
                                        <p:attrNameLst>
                                          <p:attrName>style.visibility</p:attrName>
                                        </p:attrNameLst>
                                      </p:cBhvr>
                                      <p:to>
                                        <p:strVal val="visible"/>
                                      </p:to>
                                    </p:set>
                                    <p:animEffect transition="in" filter="fade">
                                      <p:cBhvr>
                                        <p:cTn id="109" dur="2000"/>
                                        <p:tgtEl>
                                          <p:spTgt spid="123960"/>
                                        </p:tgtEl>
                                      </p:cBhvr>
                                    </p:animEffect>
                                  </p:childTnLst>
                                </p:cTn>
                              </p:par>
                              <p:par>
                                <p:cTn id="110" presetID="10" presetClass="entr" presetSubtype="0" fill="hold" nodeType="withEffect">
                                  <p:stCondLst>
                                    <p:cond delay="0"/>
                                  </p:stCondLst>
                                  <p:childTnLst>
                                    <p:set>
                                      <p:cBhvr>
                                        <p:cTn id="111" dur="1" fill="hold">
                                          <p:stCondLst>
                                            <p:cond delay="0"/>
                                          </p:stCondLst>
                                        </p:cTn>
                                        <p:tgtEl>
                                          <p:spTgt spid="123957"/>
                                        </p:tgtEl>
                                        <p:attrNameLst>
                                          <p:attrName>style.visibility</p:attrName>
                                        </p:attrNameLst>
                                      </p:cBhvr>
                                      <p:to>
                                        <p:strVal val="visible"/>
                                      </p:to>
                                    </p:set>
                                    <p:animEffect transition="in" filter="fade">
                                      <p:cBhvr>
                                        <p:cTn id="112" dur="2000"/>
                                        <p:tgtEl>
                                          <p:spTgt spid="123957"/>
                                        </p:tgtEl>
                                      </p:cBhvr>
                                    </p:animEffect>
                                  </p:childTnLst>
                                </p:cTn>
                              </p:par>
                              <p:par>
                                <p:cTn id="113" presetID="0" presetClass="path" presetSubtype="0" repeatCount="indefinite" fill="hold" nodeType="withEffect">
                                  <p:stCondLst>
                                    <p:cond delay="0"/>
                                  </p:stCondLst>
                                  <p:childTnLst>
                                    <p:animMotion origin="layout" path="M -8.33333E-7 -3.7037E-7 L 0.33889 0.10926 L 0.36042 -0.09166 L 0.06667 -0.22315 L 0.1507 0.1963 L -8.33333E-7 -3.7037E-7 Z " pathEditMode="relative" ptsTypes="AAAAAA">
                                      <p:cBhvr>
                                        <p:cTn id="114" dur="5000" fill="hold"/>
                                        <p:tgtEl>
                                          <p:spTgt spid="123945"/>
                                        </p:tgtEl>
                                        <p:attrNameLst>
                                          <p:attrName>ppt_x</p:attrName>
                                          <p:attrName>ppt_y</p:attrName>
                                        </p:attrNameLst>
                                      </p:cBhvr>
                                    </p:animMotion>
                                  </p:childTnLst>
                                </p:cTn>
                              </p:par>
                              <p:par>
                                <p:cTn id="115" presetID="0" presetClass="path" presetSubtype="0" repeatCount="indefinite" fill="hold" nodeType="withEffect">
                                  <p:stCondLst>
                                    <p:cond delay="0"/>
                                  </p:stCondLst>
                                  <p:childTnLst>
                                    <p:animMotion origin="layout" path="M -4.72222E-6 -1.48148E-6 L 0.16181 0.07315 L 0.31945 -0.07407 L 0.17361 -0.33889 L -0.07153 -0.06574 L -4.72222E-6 -1.48148E-6 Z " pathEditMode="relative" ptsTypes="AAAAAA">
                                      <p:cBhvr>
                                        <p:cTn id="116" dur="3000" fill="hold"/>
                                        <p:tgtEl>
                                          <p:spTgt spid="123960"/>
                                        </p:tgtEl>
                                        <p:attrNameLst>
                                          <p:attrName>ppt_x</p:attrName>
                                          <p:attrName>ppt_y</p:attrName>
                                        </p:attrNameLst>
                                      </p:cBhvr>
                                    </p:animMotion>
                                  </p:childTnLst>
                                </p:cTn>
                              </p:par>
                              <p:par>
                                <p:cTn id="117" presetID="0" presetClass="path" presetSubtype="0" repeatCount="indefinite" fill="hold" nodeType="withEffect">
                                  <p:stCondLst>
                                    <p:cond delay="0"/>
                                  </p:stCondLst>
                                  <p:childTnLst>
                                    <p:animMotion origin="layout" path="M 3.88889E-6 -3.7037E-7 L 0.16979 -0.05069 L 0.18645 -0.27014 L -0.10556 -0.36759 L -0.21528 -0.15556 L 0.00416 -3.7037E-7 " pathEditMode="relative" rAng="0" ptsTypes="AAAAAA">
                                      <p:cBhvr>
                                        <p:cTn id="118" dur="3000" fill="hold"/>
                                        <p:tgtEl>
                                          <p:spTgt spid="123957"/>
                                        </p:tgtEl>
                                        <p:attrNameLst>
                                          <p:attrName>ppt_x</p:attrName>
                                          <p:attrName>ppt_y</p:attrName>
                                        </p:attrNameLst>
                                      </p:cBhvr>
                                      <p:rCtr x="-1441" y="-18380"/>
                                    </p:animMotion>
                                  </p:childTnLst>
                                </p:cTn>
                              </p:par>
                              <p:par>
                                <p:cTn id="119" presetID="23" presetClass="entr" presetSubtype="16" fill="hold" grpId="0" nodeType="withEffect">
                                  <p:stCondLst>
                                    <p:cond delay="0"/>
                                  </p:stCondLst>
                                  <p:childTnLst>
                                    <p:set>
                                      <p:cBhvr>
                                        <p:cTn id="120" dur="1" fill="hold">
                                          <p:stCondLst>
                                            <p:cond delay="0"/>
                                          </p:stCondLst>
                                        </p:cTn>
                                        <p:tgtEl>
                                          <p:spTgt spid="123968"/>
                                        </p:tgtEl>
                                        <p:attrNameLst>
                                          <p:attrName>style.visibility</p:attrName>
                                        </p:attrNameLst>
                                      </p:cBhvr>
                                      <p:to>
                                        <p:strVal val="visible"/>
                                      </p:to>
                                    </p:set>
                                    <p:anim calcmode="lin" valueType="num">
                                      <p:cBhvr>
                                        <p:cTn id="121" dur="500" fill="hold"/>
                                        <p:tgtEl>
                                          <p:spTgt spid="123968"/>
                                        </p:tgtEl>
                                        <p:attrNameLst>
                                          <p:attrName>ppt_w</p:attrName>
                                        </p:attrNameLst>
                                      </p:cBhvr>
                                      <p:tavLst>
                                        <p:tav tm="0">
                                          <p:val>
                                            <p:fltVal val="0"/>
                                          </p:val>
                                        </p:tav>
                                        <p:tav tm="100000">
                                          <p:val>
                                            <p:strVal val="#ppt_w"/>
                                          </p:val>
                                        </p:tav>
                                      </p:tavLst>
                                    </p:anim>
                                    <p:anim calcmode="lin" valueType="num">
                                      <p:cBhvr>
                                        <p:cTn id="122" dur="500" fill="hold"/>
                                        <p:tgtEl>
                                          <p:spTgt spid="123968"/>
                                        </p:tgtEl>
                                        <p:attrNameLst>
                                          <p:attrName>ppt_h</p:attrName>
                                        </p:attrNameLst>
                                      </p:cBhvr>
                                      <p:tavLst>
                                        <p:tav tm="0">
                                          <p:val>
                                            <p:fltVal val="0"/>
                                          </p:val>
                                        </p:tav>
                                        <p:tav tm="100000">
                                          <p:val>
                                            <p:strVal val="#ppt_h"/>
                                          </p:val>
                                        </p:tav>
                                      </p:tavLst>
                                    </p:anim>
                                  </p:childTnLst>
                                </p:cTn>
                              </p:par>
                              <p:par>
                                <p:cTn id="123" presetID="23" presetClass="entr" presetSubtype="16" fill="hold" grpId="0" nodeType="withEffect">
                                  <p:stCondLst>
                                    <p:cond delay="0"/>
                                  </p:stCondLst>
                                  <p:childTnLst>
                                    <p:set>
                                      <p:cBhvr>
                                        <p:cTn id="124" dur="1" fill="hold">
                                          <p:stCondLst>
                                            <p:cond delay="0"/>
                                          </p:stCondLst>
                                        </p:cTn>
                                        <p:tgtEl>
                                          <p:spTgt spid="123966"/>
                                        </p:tgtEl>
                                        <p:attrNameLst>
                                          <p:attrName>style.visibility</p:attrName>
                                        </p:attrNameLst>
                                      </p:cBhvr>
                                      <p:to>
                                        <p:strVal val="visible"/>
                                      </p:to>
                                    </p:set>
                                    <p:anim calcmode="lin" valueType="num">
                                      <p:cBhvr>
                                        <p:cTn id="125" dur="500" fill="hold"/>
                                        <p:tgtEl>
                                          <p:spTgt spid="123966"/>
                                        </p:tgtEl>
                                        <p:attrNameLst>
                                          <p:attrName>ppt_w</p:attrName>
                                        </p:attrNameLst>
                                      </p:cBhvr>
                                      <p:tavLst>
                                        <p:tav tm="0">
                                          <p:val>
                                            <p:fltVal val="0"/>
                                          </p:val>
                                        </p:tav>
                                        <p:tav tm="100000">
                                          <p:val>
                                            <p:strVal val="#ppt_w"/>
                                          </p:val>
                                        </p:tav>
                                      </p:tavLst>
                                    </p:anim>
                                    <p:anim calcmode="lin" valueType="num">
                                      <p:cBhvr>
                                        <p:cTn id="126" dur="500" fill="hold"/>
                                        <p:tgtEl>
                                          <p:spTgt spid="123966"/>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123970"/>
                  </p:tgtEl>
                </p:cond>
              </p:nextCondLst>
            </p:seq>
          </p:childTnLst>
        </p:cTn>
      </p:par>
    </p:tnLst>
    <p:bldLst>
      <p:bldP spid="123906" grpId="0" animBg="1"/>
      <p:bldP spid="123966" grpId="0" animBg="1"/>
      <p:bldP spid="123967" grpId="0" animBg="1"/>
      <p:bldP spid="123968" grpId="0" animBg="1"/>
      <p:bldP spid="123970"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Oval 2"/>
          <p:cNvSpPr>
            <a:spLocks noChangeArrowheads="1"/>
          </p:cNvSpPr>
          <p:nvPr/>
        </p:nvSpPr>
        <p:spPr bwMode="auto">
          <a:xfrm flipH="1">
            <a:off x="4932363" y="3644900"/>
            <a:ext cx="3600450" cy="2881313"/>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4931" name="Oval 3"/>
          <p:cNvSpPr>
            <a:spLocks noChangeArrowheads="1"/>
          </p:cNvSpPr>
          <p:nvPr/>
        </p:nvSpPr>
        <p:spPr bwMode="auto">
          <a:xfrm flipH="1">
            <a:off x="4932363" y="333375"/>
            <a:ext cx="3600450" cy="2881313"/>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nvGrpSpPr>
          <p:cNvPr id="124932" name="Group 4"/>
          <p:cNvGrpSpPr>
            <a:grpSpLocks/>
          </p:cNvGrpSpPr>
          <p:nvPr/>
        </p:nvGrpSpPr>
        <p:grpSpPr bwMode="auto">
          <a:xfrm>
            <a:off x="539750" y="333375"/>
            <a:ext cx="3638550" cy="3224213"/>
            <a:chOff x="340" y="210"/>
            <a:chExt cx="2292" cy="2031"/>
          </a:xfrm>
        </p:grpSpPr>
        <p:sp>
          <p:nvSpPr>
            <p:cNvPr id="124933" name="Oval 5"/>
            <p:cNvSpPr>
              <a:spLocks noChangeArrowheads="1"/>
            </p:cNvSpPr>
            <p:nvPr/>
          </p:nvSpPr>
          <p:spPr bwMode="auto">
            <a:xfrm>
              <a:off x="340" y="210"/>
              <a:ext cx="2292" cy="1815"/>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4934" name="Oval 6"/>
            <p:cNvSpPr>
              <a:spLocks noChangeArrowheads="1"/>
            </p:cNvSpPr>
            <p:nvPr/>
          </p:nvSpPr>
          <p:spPr bwMode="auto">
            <a:xfrm>
              <a:off x="839" y="1933"/>
              <a:ext cx="157" cy="122"/>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4935" name="Oval 7"/>
            <p:cNvSpPr>
              <a:spLocks noChangeArrowheads="1"/>
            </p:cNvSpPr>
            <p:nvPr/>
          </p:nvSpPr>
          <p:spPr bwMode="auto">
            <a:xfrm>
              <a:off x="1055" y="2210"/>
              <a:ext cx="40" cy="31"/>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4936" name="Oval 8"/>
            <p:cNvSpPr>
              <a:spLocks noChangeArrowheads="1"/>
            </p:cNvSpPr>
            <p:nvPr/>
          </p:nvSpPr>
          <p:spPr bwMode="auto">
            <a:xfrm>
              <a:off x="957" y="2091"/>
              <a:ext cx="93" cy="83"/>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4937" name="Group 9"/>
          <p:cNvGrpSpPr>
            <a:grpSpLocks/>
          </p:cNvGrpSpPr>
          <p:nvPr/>
        </p:nvGrpSpPr>
        <p:grpSpPr bwMode="auto">
          <a:xfrm rot="8730449">
            <a:off x="2771775" y="1916113"/>
            <a:ext cx="284163" cy="249237"/>
            <a:chOff x="3189" y="3150"/>
            <a:chExt cx="179" cy="157"/>
          </a:xfrm>
        </p:grpSpPr>
        <p:sp>
          <p:nvSpPr>
            <p:cNvPr id="124938" name="Oval 10"/>
            <p:cNvSpPr>
              <a:spLocks noChangeArrowheads="1"/>
            </p:cNvSpPr>
            <p:nvPr/>
          </p:nvSpPr>
          <p:spPr bwMode="auto">
            <a:xfrm rot="16200000">
              <a:off x="3192" y="3151"/>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4939" name="Oval 11"/>
            <p:cNvSpPr>
              <a:spLocks noChangeArrowheads="1"/>
            </p:cNvSpPr>
            <p:nvPr/>
          </p:nvSpPr>
          <p:spPr bwMode="auto">
            <a:xfrm rot="16200000">
              <a:off x="3285" y="3167"/>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4940" name="Oval 12"/>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4941" name="Group 13"/>
          <p:cNvGrpSpPr>
            <a:grpSpLocks/>
          </p:cNvGrpSpPr>
          <p:nvPr/>
        </p:nvGrpSpPr>
        <p:grpSpPr bwMode="auto">
          <a:xfrm rot="-5965456">
            <a:off x="1604962" y="1630363"/>
            <a:ext cx="284163" cy="249238"/>
            <a:chOff x="3189" y="3150"/>
            <a:chExt cx="179" cy="157"/>
          </a:xfrm>
        </p:grpSpPr>
        <p:sp>
          <p:nvSpPr>
            <p:cNvPr id="124942" name="Oval 14"/>
            <p:cNvSpPr>
              <a:spLocks noChangeArrowheads="1"/>
            </p:cNvSpPr>
            <p:nvPr/>
          </p:nvSpPr>
          <p:spPr bwMode="auto">
            <a:xfrm rot="16200000">
              <a:off x="3192" y="3150"/>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4943" name="Oval 15"/>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4944" name="Oval 16"/>
            <p:cNvSpPr>
              <a:spLocks noChangeArrowheads="1"/>
            </p:cNvSpPr>
            <p:nvPr/>
          </p:nvSpPr>
          <p:spPr bwMode="auto">
            <a:xfrm rot="16200000">
              <a:off x="3187" y="3224"/>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4945" name="Group 17"/>
          <p:cNvGrpSpPr>
            <a:grpSpLocks/>
          </p:cNvGrpSpPr>
          <p:nvPr/>
        </p:nvGrpSpPr>
        <p:grpSpPr bwMode="auto">
          <a:xfrm rot="-1870869">
            <a:off x="1835150" y="1989138"/>
            <a:ext cx="284163" cy="249237"/>
            <a:chOff x="3189" y="3150"/>
            <a:chExt cx="179" cy="157"/>
          </a:xfrm>
        </p:grpSpPr>
        <p:sp>
          <p:nvSpPr>
            <p:cNvPr id="124946" name="Oval 18"/>
            <p:cNvSpPr>
              <a:spLocks noChangeArrowheads="1"/>
            </p:cNvSpPr>
            <p:nvPr/>
          </p:nvSpPr>
          <p:spPr bwMode="auto">
            <a:xfrm rot="16200000">
              <a:off x="3192" y="3150"/>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4947" name="Oval 19"/>
            <p:cNvSpPr>
              <a:spLocks noChangeArrowheads="1"/>
            </p:cNvSpPr>
            <p:nvPr/>
          </p:nvSpPr>
          <p:spPr bwMode="auto">
            <a:xfrm rot="16200000">
              <a:off x="3287" y="316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4948" name="Oval 20"/>
            <p:cNvSpPr>
              <a:spLocks noChangeArrowheads="1"/>
            </p:cNvSpPr>
            <p:nvPr/>
          </p:nvSpPr>
          <p:spPr bwMode="auto">
            <a:xfrm rot="16200000">
              <a:off x="3187" y="3224"/>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4949" name="Group 21"/>
          <p:cNvGrpSpPr>
            <a:grpSpLocks/>
          </p:cNvGrpSpPr>
          <p:nvPr/>
        </p:nvGrpSpPr>
        <p:grpSpPr bwMode="auto">
          <a:xfrm rot="-5965456">
            <a:off x="2568576" y="1533525"/>
            <a:ext cx="284162" cy="249237"/>
            <a:chOff x="3189" y="3150"/>
            <a:chExt cx="179" cy="157"/>
          </a:xfrm>
        </p:grpSpPr>
        <p:sp>
          <p:nvSpPr>
            <p:cNvPr id="124950" name="Oval 22"/>
            <p:cNvSpPr>
              <a:spLocks noChangeArrowheads="1"/>
            </p:cNvSpPr>
            <p:nvPr/>
          </p:nvSpPr>
          <p:spPr bwMode="auto">
            <a:xfrm rot="16200000">
              <a:off x="3192" y="3150"/>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4951" name="Oval 23"/>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4952" name="Oval 24"/>
            <p:cNvSpPr>
              <a:spLocks noChangeArrowheads="1"/>
            </p:cNvSpPr>
            <p:nvPr/>
          </p:nvSpPr>
          <p:spPr bwMode="auto">
            <a:xfrm rot="16200000">
              <a:off x="3187" y="3224"/>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4953" name="Group 25"/>
          <p:cNvGrpSpPr>
            <a:grpSpLocks/>
          </p:cNvGrpSpPr>
          <p:nvPr/>
        </p:nvGrpSpPr>
        <p:grpSpPr bwMode="auto">
          <a:xfrm rot="4462623">
            <a:off x="2243137" y="1868488"/>
            <a:ext cx="284163" cy="249238"/>
            <a:chOff x="3189" y="3150"/>
            <a:chExt cx="179" cy="157"/>
          </a:xfrm>
        </p:grpSpPr>
        <p:sp>
          <p:nvSpPr>
            <p:cNvPr id="124954" name="Oval 26"/>
            <p:cNvSpPr>
              <a:spLocks noChangeArrowheads="1"/>
            </p:cNvSpPr>
            <p:nvPr/>
          </p:nvSpPr>
          <p:spPr bwMode="auto">
            <a:xfrm rot="16200000">
              <a:off x="3191" y="3150"/>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4955" name="Oval 27"/>
            <p:cNvSpPr>
              <a:spLocks noChangeArrowheads="1"/>
            </p:cNvSpPr>
            <p:nvPr/>
          </p:nvSpPr>
          <p:spPr bwMode="auto">
            <a:xfrm rot="16200000">
              <a:off x="3286" y="3167"/>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4956" name="Oval 28"/>
            <p:cNvSpPr>
              <a:spLocks noChangeArrowheads="1"/>
            </p:cNvSpPr>
            <p:nvPr/>
          </p:nvSpPr>
          <p:spPr bwMode="auto">
            <a:xfrm rot="16200000">
              <a:off x="3185" y="32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4957" name="Group 29"/>
          <p:cNvGrpSpPr>
            <a:grpSpLocks/>
          </p:cNvGrpSpPr>
          <p:nvPr/>
        </p:nvGrpSpPr>
        <p:grpSpPr bwMode="auto">
          <a:xfrm rot="8730449">
            <a:off x="2027238" y="1522413"/>
            <a:ext cx="284162" cy="249237"/>
            <a:chOff x="3189" y="3150"/>
            <a:chExt cx="179" cy="157"/>
          </a:xfrm>
        </p:grpSpPr>
        <p:sp>
          <p:nvSpPr>
            <p:cNvPr id="124958" name="Oval 30"/>
            <p:cNvSpPr>
              <a:spLocks noChangeArrowheads="1"/>
            </p:cNvSpPr>
            <p:nvPr/>
          </p:nvSpPr>
          <p:spPr bwMode="auto">
            <a:xfrm rot="16200000">
              <a:off x="3192" y="3151"/>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4959" name="Oval 31"/>
            <p:cNvSpPr>
              <a:spLocks noChangeArrowheads="1"/>
            </p:cNvSpPr>
            <p:nvPr/>
          </p:nvSpPr>
          <p:spPr bwMode="auto">
            <a:xfrm rot="16200000">
              <a:off x="3285" y="3167"/>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4960" name="Oval 32"/>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4961" name="Group 33"/>
          <p:cNvGrpSpPr>
            <a:grpSpLocks/>
          </p:cNvGrpSpPr>
          <p:nvPr/>
        </p:nvGrpSpPr>
        <p:grpSpPr bwMode="auto">
          <a:xfrm rot="-2021404">
            <a:off x="5580063" y="4437063"/>
            <a:ext cx="257175" cy="131762"/>
            <a:chOff x="4241" y="1026"/>
            <a:chExt cx="162" cy="83"/>
          </a:xfrm>
        </p:grpSpPr>
        <p:sp>
          <p:nvSpPr>
            <p:cNvPr id="124962" name="Oval 34"/>
            <p:cNvSpPr>
              <a:spLocks noChangeArrowheads="1"/>
            </p:cNvSpPr>
            <p:nvPr/>
          </p:nvSpPr>
          <p:spPr bwMode="auto">
            <a:xfrm rot="24930449">
              <a:off x="4238" y="10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4963" name="Oval 35"/>
            <p:cNvSpPr>
              <a:spLocks noChangeArrowheads="1"/>
            </p:cNvSpPr>
            <p:nvPr/>
          </p:nvSpPr>
          <p:spPr bwMode="auto">
            <a:xfrm rot="24930449">
              <a:off x="4321" y="10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4964" name="Group 36"/>
          <p:cNvGrpSpPr>
            <a:grpSpLocks/>
          </p:cNvGrpSpPr>
          <p:nvPr/>
        </p:nvGrpSpPr>
        <p:grpSpPr bwMode="auto">
          <a:xfrm>
            <a:off x="6335713" y="4029075"/>
            <a:ext cx="290512" cy="328613"/>
            <a:chOff x="4308" y="1274"/>
            <a:chExt cx="183" cy="207"/>
          </a:xfrm>
        </p:grpSpPr>
        <p:sp>
          <p:nvSpPr>
            <p:cNvPr id="124965" name="Oval 37"/>
            <p:cNvSpPr>
              <a:spLocks noChangeArrowheads="1"/>
            </p:cNvSpPr>
            <p:nvPr/>
          </p:nvSpPr>
          <p:spPr bwMode="auto">
            <a:xfrm rot="24930449">
              <a:off x="4308" y="1274"/>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4966" name="Oval 38"/>
            <p:cNvSpPr>
              <a:spLocks noChangeArrowheads="1"/>
            </p:cNvSpPr>
            <p:nvPr/>
          </p:nvSpPr>
          <p:spPr bwMode="auto">
            <a:xfrm rot="24930449">
              <a:off x="4376" y="1366"/>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4967" name="Group 39"/>
          <p:cNvGrpSpPr>
            <a:grpSpLocks/>
          </p:cNvGrpSpPr>
          <p:nvPr/>
        </p:nvGrpSpPr>
        <p:grpSpPr bwMode="auto">
          <a:xfrm rot="-4572514">
            <a:off x="5238751" y="5065712"/>
            <a:ext cx="290512" cy="328613"/>
            <a:chOff x="4308" y="1274"/>
            <a:chExt cx="183" cy="207"/>
          </a:xfrm>
        </p:grpSpPr>
        <p:sp>
          <p:nvSpPr>
            <p:cNvPr id="124968" name="Oval 40"/>
            <p:cNvSpPr>
              <a:spLocks noChangeArrowheads="1"/>
            </p:cNvSpPr>
            <p:nvPr/>
          </p:nvSpPr>
          <p:spPr bwMode="auto">
            <a:xfrm rot="24930449">
              <a:off x="4308" y="1274"/>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4969" name="Oval 41"/>
            <p:cNvSpPr>
              <a:spLocks noChangeArrowheads="1"/>
            </p:cNvSpPr>
            <p:nvPr/>
          </p:nvSpPr>
          <p:spPr bwMode="auto">
            <a:xfrm rot="24930449">
              <a:off x="4378" y="1365"/>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4970" name="Group 42"/>
          <p:cNvGrpSpPr>
            <a:grpSpLocks/>
          </p:cNvGrpSpPr>
          <p:nvPr/>
        </p:nvGrpSpPr>
        <p:grpSpPr bwMode="auto">
          <a:xfrm rot="-5400000">
            <a:off x="6751638" y="4849813"/>
            <a:ext cx="290512" cy="328612"/>
            <a:chOff x="4308" y="1274"/>
            <a:chExt cx="183" cy="207"/>
          </a:xfrm>
        </p:grpSpPr>
        <p:sp>
          <p:nvSpPr>
            <p:cNvPr id="124971" name="Oval 43"/>
            <p:cNvSpPr>
              <a:spLocks noChangeArrowheads="1"/>
            </p:cNvSpPr>
            <p:nvPr/>
          </p:nvSpPr>
          <p:spPr bwMode="auto">
            <a:xfrm rot="24930449">
              <a:off x="4308" y="1272"/>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4972" name="Oval 44"/>
            <p:cNvSpPr>
              <a:spLocks noChangeArrowheads="1"/>
            </p:cNvSpPr>
            <p:nvPr/>
          </p:nvSpPr>
          <p:spPr bwMode="auto">
            <a:xfrm rot="24930449">
              <a:off x="4378" y="1366"/>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4973" name="Group 45"/>
          <p:cNvGrpSpPr>
            <a:grpSpLocks/>
          </p:cNvGrpSpPr>
          <p:nvPr/>
        </p:nvGrpSpPr>
        <p:grpSpPr bwMode="auto">
          <a:xfrm rot="3355368">
            <a:off x="7695406" y="4353720"/>
            <a:ext cx="257175" cy="131762"/>
            <a:chOff x="4241" y="1026"/>
            <a:chExt cx="162" cy="83"/>
          </a:xfrm>
        </p:grpSpPr>
        <p:sp>
          <p:nvSpPr>
            <p:cNvPr id="124974" name="Oval 46"/>
            <p:cNvSpPr>
              <a:spLocks noChangeArrowheads="1"/>
            </p:cNvSpPr>
            <p:nvPr/>
          </p:nvSpPr>
          <p:spPr bwMode="auto">
            <a:xfrm rot="24930449">
              <a:off x="4238" y="10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4975" name="Oval 47"/>
            <p:cNvSpPr>
              <a:spLocks noChangeArrowheads="1"/>
            </p:cNvSpPr>
            <p:nvPr/>
          </p:nvSpPr>
          <p:spPr bwMode="auto">
            <a:xfrm rot="24930449">
              <a:off x="4320" y="10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4976" name="Group 48"/>
          <p:cNvGrpSpPr>
            <a:grpSpLocks/>
          </p:cNvGrpSpPr>
          <p:nvPr/>
        </p:nvGrpSpPr>
        <p:grpSpPr bwMode="auto">
          <a:xfrm rot="-2244321">
            <a:off x="6994525" y="3808413"/>
            <a:ext cx="257175" cy="131762"/>
            <a:chOff x="4241" y="1026"/>
            <a:chExt cx="162" cy="83"/>
          </a:xfrm>
        </p:grpSpPr>
        <p:sp>
          <p:nvSpPr>
            <p:cNvPr id="124977" name="Oval 49"/>
            <p:cNvSpPr>
              <a:spLocks noChangeArrowheads="1"/>
            </p:cNvSpPr>
            <p:nvPr/>
          </p:nvSpPr>
          <p:spPr bwMode="auto">
            <a:xfrm rot="24930449">
              <a:off x="4238" y="10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4978" name="Oval 50"/>
            <p:cNvSpPr>
              <a:spLocks noChangeArrowheads="1"/>
            </p:cNvSpPr>
            <p:nvPr/>
          </p:nvSpPr>
          <p:spPr bwMode="auto">
            <a:xfrm rot="24930449">
              <a:off x="4320" y="10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4979" name="Group 51"/>
          <p:cNvGrpSpPr>
            <a:grpSpLocks/>
          </p:cNvGrpSpPr>
          <p:nvPr/>
        </p:nvGrpSpPr>
        <p:grpSpPr bwMode="auto">
          <a:xfrm rot="2758261">
            <a:off x="6598444" y="6012656"/>
            <a:ext cx="257175" cy="131763"/>
            <a:chOff x="4241" y="1026"/>
            <a:chExt cx="162" cy="83"/>
          </a:xfrm>
        </p:grpSpPr>
        <p:sp>
          <p:nvSpPr>
            <p:cNvPr id="124980" name="Oval 52"/>
            <p:cNvSpPr>
              <a:spLocks noChangeArrowheads="1"/>
            </p:cNvSpPr>
            <p:nvPr/>
          </p:nvSpPr>
          <p:spPr bwMode="auto">
            <a:xfrm rot="24930449">
              <a:off x="4239" y="102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4981" name="Oval 53"/>
            <p:cNvSpPr>
              <a:spLocks noChangeArrowheads="1"/>
            </p:cNvSpPr>
            <p:nvPr/>
          </p:nvSpPr>
          <p:spPr bwMode="auto">
            <a:xfrm rot="24930449">
              <a:off x="4321" y="102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4982" name="Group 54"/>
          <p:cNvGrpSpPr>
            <a:grpSpLocks/>
          </p:cNvGrpSpPr>
          <p:nvPr/>
        </p:nvGrpSpPr>
        <p:grpSpPr bwMode="auto">
          <a:xfrm rot="-2531067">
            <a:off x="5795963" y="6021388"/>
            <a:ext cx="257175" cy="131762"/>
            <a:chOff x="4241" y="1026"/>
            <a:chExt cx="162" cy="83"/>
          </a:xfrm>
        </p:grpSpPr>
        <p:sp>
          <p:nvSpPr>
            <p:cNvPr id="124983" name="Oval 55"/>
            <p:cNvSpPr>
              <a:spLocks noChangeArrowheads="1"/>
            </p:cNvSpPr>
            <p:nvPr/>
          </p:nvSpPr>
          <p:spPr bwMode="auto">
            <a:xfrm rot="24930449">
              <a:off x="4239" y="102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4984" name="Oval 56"/>
            <p:cNvSpPr>
              <a:spLocks noChangeArrowheads="1"/>
            </p:cNvSpPr>
            <p:nvPr/>
          </p:nvSpPr>
          <p:spPr bwMode="auto">
            <a:xfrm rot="24930449">
              <a:off x="4321" y="10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4985" name="Group 57"/>
          <p:cNvGrpSpPr>
            <a:grpSpLocks/>
          </p:cNvGrpSpPr>
          <p:nvPr/>
        </p:nvGrpSpPr>
        <p:grpSpPr bwMode="auto">
          <a:xfrm>
            <a:off x="7683500" y="5876925"/>
            <a:ext cx="257175" cy="131763"/>
            <a:chOff x="4241" y="1026"/>
            <a:chExt cx="162" cy="83"/>
          </a:xfrm>
        </p:grpSpPr>
        <p:sp>
          <p:nvSpPr>
            <p:cNvPr id="124986" name="Oval 58"/>
            <p:cNvSpPr>
              <a:spLocks noChangeArrowheads="1"/>
            </p:cNvSpPr>
            <p:nvPr/>
          </p:nvSpPr>
          <p:spPr bwMode="auto">
            <a:xfrm rot="24930449">
              <a:off x="4239" y="1028"/>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4987" name="Oval 59"/>
            <p:cNvSpPr>
              <a:spLocks noChangeArrowheads="1"/>
            </p:cNvSpPr>
            <p:nvPr/>
          </p:nvSpPr>
          <p:spPr bwMode="auto">
            <a:xfrm rot="24930449">
              <a:off x="4321" y="1028"/>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4988" name="Group 60"/>
          <p:cNvGrpSpPr>
            <a:grpSpLocks/>
          </p:cNvGrpSpPr>
          <p:nvPr/>
        </p:nvGrpSpPr>
        <p:grpSpPr bwMode="auto">
          <a:xfrm rot="8730449">
            <a:off x="7885113" y="1700213"/>
            <a:ext cx="284162" cy="249237"/>
            <a:chOff x="3189" y="3150"/>
            <a:chExt cx="179" cy="157"/>
          </a:xfrm>
        </p:grpSpPr>
        <p:sp>
          <p:nvSpPr>
            <p:cNvPr id="124989" name="Oval 61"/>
            <p:cNvSpPr>
              <a:spLocks noChangeArrowheads="1"/>
            </p:cNvSpPr>
            <p:nvPr/>
          </p:nvSpPr>
          <p:spPr bwMode="auto">
            <a:xfrm rot="16200000">
              <a:off x="3192" y="3151"/>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4990" name="Oval 62"/>
            <p:cNvSpPr>
              <a:spLocks noChangeArrowheads="1"/>
            </p:cNvSpPr>
            <p:nvPr/>
          </p:nvSpPr>
          <p:spPr bwMode="auto">
            <a:xfrm rot="16200000">
              <a:off x="3285" y="3167"/>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4991" name="Oval 63"/>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4992" name="Group 64"/>
          <p:cNvGrpSpPr>
            <a:grpSpLocks/>
          </p:cNvGrpSpPr>
          <p:nvPr/>
        </p:nvGrpSpPr>
        <p:grpSpPr bwMode="auto">
          <a:xfrm rot="-5965456">
            <a:off x="6859588" y="1358900"/>
            <a:ext cx="284162" cy="249238"/>
            <a:chOff x="3189" y="3150"/>
            <a:chExt cx="179" cy="157"/>
          </a:xfrm>
        </p:grpSpPr>
        <p:sp>
          <p:nvSpPr>
            <p:cNvPr id="124993" name="Oval 65"/>
            <p:cNvSpPr>
              <a:spLocks noChangeArrowheads="1"/>
            </p:cNvSpPr>
            <p:nvPr/>
          </p:nvSpPr>
          <p:spPr bwMode="auto">
            <a:xfrm rot="16200000">
              <a:off x="3192" y="3150"/>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4994" name="Oval 66"/>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4995" name="Oval 67"/>
            <p:cNvSpPr>
              <a:spLocks noChangeArrowheads="1"/>
            </p:cNvSpPr>
            <p:nvPr/>
          </p:nvSpPr>
          <p:spPr bwMode="auto">
            <a:xfrm rot="16200000">
              <a:off x="3187" y="3224"/>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4996" name="Group 68"/>
          <p:cNvGrpSpPr>
            <a:grpSpLocks/>
          </p:cNvGrpSpPr>
          <p:nvPr/>
        </p:nvGrpSpPr>
        <p:grpSpPr bwMode="auto">
          <a:xfrm rot="8730449">
            <a:off x="5651500" y="1052513"/>
            <a:ext cx="284163" cy="249237"/>
            <a:chOff x="3189" y="3150"/>
            <a:chExt cx="179" cy="157"/>
          </a:xfrm>
        </p:grpSpPr>
        <p:sp>
          <p:nvSpPr>
            <p:cNvPr id="124997" name="Oval 69"/>
            <p:cNvSpPr>
              <a:spLocks noChangeArrowheads="1"/>
            </p:cNvSpPr>
            <p:nvPr/>
          </p:nvSpPr>
          <p:spPr bwMode="auto">
            <a:xfrm rot="16200000">
              <a:off x="3192" y="3151"/>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4998" name="Oval 70"/>
            <p:cNvSpPr>
              <a:spLocks noChangeArrowheads="1"/>
            </p:cNvSpPr>
            <p:nvPr/>
          </p:nvSpPr>
          <p:spPr bwMode="auto">
            <a:xfrm rot="16200000">
              <a:off x="3285" y="3167"/>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4999" name="Oval 71"/>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5000" name="Group 72"/>
          <p:cNvGrpSpPr>
            <a:grpSpLocks/>
          </p:cNvGrpSpPr>
          <p:nvPr/>
        </p:nvGrpSpPr>
        <p:grpSpPr bwMode="auto">
          <a:xfrm rot="-5965456">
            <a:off x="6499225" y="493713"/>
            <a:ext cx="284163" cy="249237"/>
            <a:chOff x="3189" y="3150"/>
            <a:chExt cx="179" cy="157"/>
          </a:xfrm>
        </p:grpSpPr>
        <p:sp>
          <p:nvSpPr>
            <p:cNvPr id="125001" name="Oval 73"/>
            <p:cNvSpPr>
              <a:spLocks noChangeArrowheads="1"/>
            </p:cNvSpPr>
            <p:nvPr/>
          </p:nvSpPr>
          <p:spPr bwMode="auto">
            <a:xfrm rot="16200000">
              <a:off x="3192" y="3150"/>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5002" name="Oval 74"/>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5003" name="Oval 75"/>
            <p:cNvSpPr>
              <a:spLocks noChangeArrowheads="1"/>
            </p:cNvSpPr>
            <p:nvPr/>
          </p:nvSpPr>
          <p:spPr bwMode="auto">
            <a:xfrm rot="16200000">
              <a:off x="3187" y="3224"/>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5004" name="Group 76"/>
          <p:cNvGrpSpPr>
            <a:grpSpLocks/>
          </p:cNvGrpSpPr>
          <p:nvPr/>
        </p:nvGrpSpPr>
        <p:grpSpPr bwMode="auto">
          <a:xfrm rot="-1870869">
            <a:off x="7164388" y="2636838"/>
            <a:ext cx="284162" cy="249237"/>
            <a:chOff x="3189" y="3150"/>
            <a:chExt cx="179" cy="157"/>
          </a:xfrm>
        </p:grpSpPr>
        <p:sp>
          <p:nvSpPr>
            <p:cNvPr id="125005" name="Oval 77"/>
            <p:cNvSpPr>
              <a:spLocks noChangeArrowheads="1"/>
            </p:cNvSpPr>
            <p:nvPr/>
          </p:nvSpPr>
          <p:spPr bwMode="auto">
            <a:xfrm rot="16200000">
              <a:off x="3192" y="3150"/>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5006" name="Oval 78"/>
            <p:cNvSpPr>
              <a:spLocks noChangeArrowheads="1"/>
            </p:cNvSpPr>
            <p:nvPr/>
          </p:nvSpPr>
          <p:spPr bwMode="auto">
            <a:xfrm rot="16200000">
              <a:off x="3287" y="316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5007" name="Oval 79"/>
            <p:cNvSpPr>
              <a:spLocks noChangeArrowheads="1"/>
            </p:cNvSpPr>
            <p:nvPr/>
          </p:nvSpPr>
          <p:spPr bwMode="auto">
            <a:xfrm rot="16200000">
              <a:off x="3187" y="3224"/>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25008" name="Group 80"/>
          <p:cNvGrpSpPr>
            <a:grpSpLocks/>
          </p:cNvGrpSpPr>
          <p:nvPr/>
        </p:nvGrpSpPr>
        <p:grpSpPr bwMode="auto">
          <a:xfrm rot="4462623">
            <a:off x="5346700" y="2293938"/>
            <a:ext cx="284163" cy="249237"/>
            <a:chOff x="3189" y="3150"/>
            <a:chExt cx="179" cy="157"/>
          </a:xfrm>
        </p:grpSpPr>
        <p:sp>
          <p:nvSpPr>
            <p:cNvPr id="125009" name="Oval 81"/>
            <p:cNvSpPr>
              <a:spLocks noChangeArrowheads="1"/>
            </p:cNvSpPr>
            <p:nvPr/>
          </p:nvSpPr>
          <p:spPr bwMode="auto">
            <a:xfrm rot="16200000">
              <a:off x="3191" y="3150"/>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5010" name="Oval 82"/>
            <p:cNvSpPr>
              <a:spLocks noChangeArrowheads="1"/>
            </p:cNvSpPr>
            <p:nvPr/>
          </p:nvSpPr>
          <p:spPr bwMode="auto">
            <a:xfrm rot="16200000">
              <a:off x="3286" y="3167"/>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25011" name="Oval 83"/>
            <p:cNvSpPr>
              <a:spLocks noChangeArrowheads="1"/>
            </p:cNvSpPr>
            <p:nvPr/>
          </p:nvSpPr>
          <p:spPr bwMode="auto">
            <a:xfrm rot="16200000">
              <a:off x="3185" y="32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125012" name="Text Box 84"/>
          <p:cNvSpPr txBox="1">
            <a:spLocks noChangeArrowheads="1"/>
          </p:cNvSpPr>
          <p:nvPr/>
        </p:nvSpPr>
        <p:spPr bwMode="auto">
          <a:xfrm>
            <a:off x="4057650" y="1412875"/>
            <a:ext cx="993775" cy="376238"/>
          </a:xfrm>
          <a:prstGeom prst="rect">
            <a:avLst/>
          </a:prstGeom>
          <a:solidFill>
            <a:srgbClr val="FFFF99"/>
          </a:solidFill>
          <a:ln w="9525">
            <a:solidFill>
              <a:schemeClr val="tx1"/>
            </a:solidFill>
            <a:miter lim="800000"/>
            <a:headEnd/>
            <a:tailEnd/>
          </a:ln>
          <a:effectLst>
            <a:outerShdw blurRad="63500" dist="107763" dir="2700000" algn="ctr" rotWithShape="0">
              <a:schemeClr val="bg2">
                <a:alpha val="50000"/>
              </a:schemeClr>
            </a:outerShdw>
          </a:effectLst>
        </p:spPr>
        <p:txBody>
          <a:bodyPr wrap="none">
            <a:spAutoFit/>
          </a:bodyPr>
          <a:lstStyle/>
          <a:p>
            <a:pPr algn="ctr">
              <a:defRPr/>
            </a:pPr>
            <a:r>
              <a:rPr lang="eu-ES" b="1">
                <a:cs typeface="+mn-cs"/>
              </a:rPr>
              <a:t>irakitea</a:t>
            </a:r>
          </a:p>
        </p:txBody>
      </p:sp>
      <p:sp>
        <p:nvSpPr>
          <p:cNvPr id="125016" name="Line 88"/>
          <p:cNvSpPr>
            <a:spLocks noChangeShapeType="1"/>
          </p:cNvSpPr>
          <p:nvPr/>
        </p:nvSpPr>
        <p:spPr bwMode="auto">
          <a:xfrm flipV="1">
            <a:off x="4284663" y="1989138"/>
            <a:ext cx="574675"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25017" name="Line 89"/>
          <p:cNvSpPr>
            <a:spLocks noChangeShapeType="1"/>
          </p:cNvSpPr>
          <p:nvPr/>
        </p:nvSpPr>
        <p:spPr bwMode="auto">
          <a:xfrm>
            <a:off x="3635375" y="2924175"/>
            <a:ext cx="1368425" cy="14414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25018" name="Text Box 90"/>
          <p:cNvSpPr txBox="1">
            <a:spLocks noChangeArrowheads="1"/>
          </p:cNvSpPr>
          <p:nvPr/>
        </p:nvSpPr>
        <p:spPr bwMode="auto">
          <a:xfrm>
            <a:off x="3060700" y="3357563"/>
            <a:ext cx="1993900" cy="369887"/>
          </a:xfrm>
          <a:prstGeom prst="rect">
            <a:avLst/>
          </a:prstGeom>
          <a:solidFill>
            <a:srgbClr val="CCFFFF"/>
          </a:solidFill>
          <a:ln w="9525">
            <a:solidFill>
              <a:schemeClr val="tx1"/>
            </a:solidFill>
            <a:miter lim="800000"/>
            <a:headEnd/>
            <a:tailEnd/>
          </a:ln>
          <a:effectLst>
            <a:outerShdw blurRad="63500" dist="107763" dir="2700000" algn="ctr" rotWithShape="0">
              <a:schemeClr val="bg2">
                <a:alpha val="50000"/>
              </a:schemeClr>
            </a:outerShdw>
          </a:effectLst>
        </p:spPr>
        <p:txBody>
          <a:bodyPr wrap="none">
            <a:spAutoFit/>
          </a:bodyPr>
          <a:lstStyle/>
          <a:p>
            <a:pPr algn="ctr">
              <a:defRPr/>
            </a:pPr>
            <a:r>
              <a:rPr lang="eu-ES" b="1" dirty="0">
                <a:cs typeface="+mn-cs"/>
              </a:rPr>
              <a:t>deskonposaketa</a:t>
            </a:r>
          </a:p>
        </p:txBody>
      </p:sp>
    </p:spTree>
    <p:extLst>
      <p:ext uri="{BB962C8B-B14F-4D97-AF65-F5344CB8AC3E}">
        <p14:creationId xmlns:p14="http://schemas.microsoft.com/office/powerpoint/2010/main" val="1831667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24932"/>
                                        </p:tgtEl>
                                        <p:attrNameLst>
                                          <p:attrName>style.visibility</p:attrName>
                                        </p:attrNameLst>
                                      </p:cBhvr>
                                      <p:to>
                                        <p:strVal val="visible"/>
                                      </p:to>
                                    </p:set>
                                    <p:animEffect transition="in" filter="fade">
                                      <p:cBhvr>
                                        <p:cTn id="7" dur="2000"/>
                                        <p:tgtEl>
                                          <p:spTgt spid="124932"/>
                                        </p:tgtEl>
                                      </p:cBhvr>
                                    </p:animEffect>
                                  </p:childTnLst>
                                </p:cTn>
                              </p:par>
                              <p:par>
                                <p:cTn id="8" presetID="10" presetClass="entr" presetSubtype="0" fill="hold" nodeType="withEffect">
                                  <p:stCondLst>
                                    <p:cond delay="0"/>
                                  </p:stCondLst>
                                  <p:childTnLst>
                                    <p:set>
                                      <p:cBhvr>
                                        <p:cTn id="9" dur="1" fill="hold">
                                          <p:stCondLst>
                                            <p:cond delay="0"/>
                                          </p:stCondLst>
                                        </p:cTn>
                                        <p:tgtEl>
                                          <p:spTgt spid="124937"/>
                                        </p:tgtEl>
                                        <p:attrNameLst>
                                          <p:attrName>style.visibility</p:attrName>
                                        </p:attrNameLst>
                                      </p:cBhvr>
                                      <p:to>
                                        <p:strVal val="visible"/>
                                      </p:to>
                                    </p:set>
                                    <p:animEffect transition="in" filter="fade">
                                      <p:cBhvr>
                                        <p:cTn id="10" dur="2000"/>
                                        <p:tgtEl>
                                          <p:spTgt spid="124937"/>
                                        </p:tgtEl>
                                      </p:cBhvr>
                                    </p:animEffect>
                                  </p:childTnLst>
                                </p:cTn>
                              </p:par>
                              <p:par>
                                <p:cTn id="11" presetID="10" presetClass="entr" presetSubtype="0" fill="hold" nodeType="withEffect">
                                  <p:stCondLst>
                                    <p:cond delay="0"/>
                                  </p:stCondLst>
                                  <p:childTnLst>
                                    <p:set>
                                      <p:cBhvr>
                                        <p:cTn id="12" dur="1" fill="hold">
                                          <p:stCondLst>
                                            <p:cond delay="0"/>
                                          </p:stCondLst>
                                        </p:cTn>
                                        <p:tgtEl>
                                          <p:spTgt spid="124941"/>
                                        </p:tgtEl>
                                        <p:attrNameLst>
                                          <p:attrName>style.visibility</p:attrName>
                                        </p:attrNameLst>
                                      </p:cBhvr>
                                      <p:to>
                                        <p:strVal val="visible"/>
                                      </p:to>
                                    </p:set>
                                    <p:animEffect transition="in" filter="fade">
                                      <p:cBhvr>
                                        <p:cTn id="13" dur="2000"/>
                                        <p:tgtEl>
                                          <p:spTgt spid="124941"/>
                                        </p:tgtEl>
                                      </p:cBhvr>
                                    </p:animEffect>
                                  </p:childTnLst>
                                </p:cTn>
                              </p:par>
                              <p:par>
                                <p:cTn id="14" presetID="10" presetClass="entr" presetSubtype="0" fill="hold" nodeType="withEffect">
                                  <p:stCondLst>
                                    <p:cond delay="0"/>
                                  </p:stCondLst>
                                  <p:childTnLst>
                                    <p:set>
                                      <p:cBhvr>
                                        <p:cTn id="15" dur="1" fill="hold">
                                          <p:stCondLst>
                                            <p:cond delay="0"/>
                                          </p:stCondLst>
                                        </p:cTn>
                                        <p:tgtEl>
                                          <p:spTgt spid="124945"/>
                                        </p:tgtEl>
                                        <p:attrNameLst>
                                          <p:attrName>style.visibility</p:attrName>
                                        </p:attrNameLst>
                                      </p:cBhvr>
                                      <p:to>
                                        <p:strVal val="visible"/>
                                      </p:to>
                                    </p:set>
                                    <p:animEffect transition="in" filter="fade">
                                      <p:cBhvr>
                                        <p:cTn id="16" dur="2000"/>
                                        <p:tgtEl>
                                          <p:spTgt spid="124945"/>
                                        </p:tgtEl>
                                      </p:cBhvr>
                                    </p:animEffect>
                                  </p:childTnLst>
                                </p:cTn>
                              </p:par>
                              <p:par>
                                <p:cTn id="17" presetID="10" presetClass="entr" presetSubtype="0" fill="hold" nodeType="withEffect">
                                  <p:stCondLst>
                                    <p:cond delay="0"/>
                                  </p:stCondLst>
                                  <p:childTnLst>
                                    <p:set>
                                      <p:cBhvr>
                                        <p:cTn id="18" dur="1" fill="hold">
                                          <p:stCondLst>
                                            <p:cond delay="0"/>
                                          </p:stCondLst>
                                        </p:cTn>
                                        <p:tgtEl>
                                          <p:spTgt spid="124949"/>
                                        </p:tgtEl>
                                        <p:attrNameLst>
                                          <p:attrName>style.visibility</p:attrName>
                                        </p:attrNameLst>
                                      </p:cBhvr>
                                      <p:to>
                                        <p:strVal val="visible"/>
                                      </p:to>
                                    </p:set>
                                    <p:animEffect transition="in" filter="fade">
                                      <p:cBhvr>
                                        <p:cTn id="19" dur="2000"/>
                                        <p:tgtEl>
                                          <p:spTgt spid="124949"/>
                                        </p:tgtEl>
                                      </p:cBhvr>
                                    </p:animEffect>
                                  </p:childTnLst>
                                </p:cTn>
                              </p:par>
                              <p:par>
                                <p:cTn id="20" presetID="10" presetClass="entr" presetSubtype="0" fill="hold" nodeType="withEffect">
                                  <p:stCondLst>
                                    <p:cond delay="0"/>
                                  </p:stCondLst>
                                  <p:childTnLst>
                                    <p:set>
                                      <p:cBhvr>
                                        <p:cTn id="21" dur="1" fill="hold">
                                          <p:stCondLst>
                                            <p:cond delay="0"/>
                                          </p:stCondLst>
                                        </p:cTn>
                                        <p:tgtEl>
                                          <p:spTgt spid="124953"/>
                                        </p:tgtEl>
                                        <p:attrNameLst>
                                          <p:attrName>style.visibility</p:attrName>
                                        </p:attrNameLst>
                                      </p:cBhvr>
                                      <p:to>
                                        <p:strVal val="visible"/>
                                      </p:to>
                                    </p:set>
                                    <p:animEffect transition="in" filter="fade">
                                      <p:cBhvr>
                                        <p:cTn id="22" dur="2000"/>
                                        <p:tgtEl>
                                          <p:spTgt spid="124953"/>
                                        </p:tgtEl>
                                      </p:cBhvr>
                                    </p:animEffect>
                                  </p:childTnLst>
                                </p:cTn>
                              </p:par>
                              <p:par>
                                <p:cTn id="23" presetID="10" presetClass="entr" presetSubtype="0" fill="hold" nodeType="withEffect">
                                  <p:stCondLst>
                                    <p:cond delay="0"/>
                                  </p:stCondLst>
                                  <p:childTnLst>
                                    <p:set>
                                      <p:cBhvr>
                                        <p:cTn id="24" dur="1" fill="hold">
                                          <p:stCondLst>
                                            <p:cond delay="0"/>
                                          </p:stCondLst>
                                        </p:cTn>
                                        <p:tgtEl>
                                          <p:spTgt spid="124957"/>
                                        </p:tgtEl>
                                        <p:attrNameLst>
                                          <p:attrName>style.visibility</p:attrName>
                                        </p:attrNameLst>
                                      </p:cBhvr>
                                      <p:to>
                                        <p:strVal val="visible"/>
                                      </p:to>
                                    </p:set>
                                    <p:animEffect transition="in" filter="fade">
                                      <p:cBhvr>
                                        <p:cTn id="25" dur="2000"/>
                                        <p:tgtEl>
                                          <p:spTgt spid="124957"/>
                                        </p:tgtEl>
                                      </p:cBhvr>
                                    </p:animEffect>
                                  </p:childTnLst>
                                </p:cTn>
                              </p:par>
                            </p:childTnLst>
                          </p:cTn>
                        </p:par>
                        <p:par>
                          <p:cTn id="26" fill="hold" nodeType="afterGroup">
                            <p:stCondLst>
                              <p:cond delay="2000"/>
                            </p:stCondLst>
                            <p:childTnLst>
                              <p:par>
                                <p:cTn id="27" presetID="22" presetClass="entr" presetSubtype="8" fill="hold" nodeType="afterEffect">
                                  <p:stCondLst>
                                    <p:cond delay="0"/>
                                  </p:stCondLst>
                                  <p:childTnLst>
                                    <p:set>
                                      <p:cBhvr>
                                        <p:cTn id="28" dur="1" fill="hold">
                                          <p:stCondLst>
                                            <p:cond delay="0"/>
                                          </p:stCondLst>
                                        </p:cTn>
                                        <p:tgtEl>
                                          <p:spTgt spid="125016"/>
                                        </p:tgtEl>
                                        <p:attrNameLst>
                                          <p:attrName>style.visibility</p:attrName>
                                        </p:attrNameLst>
                                      </p:cBhvr>
                                      <p:to>
                                        <p:strVal val="visible"/>
                                      </p:to>
                                    </p:set>
                                    <p:animEffect transition="in" filter="wipe(left)">
                                      <p:cBhvr>
                                        <p:cTn id="29" dur="500"/>
                                        <p:tgtEl>
                                          <p:spTgt spid="125016"/>
                                        </p:tgtEl>
                                      </p:cBhvr>
                                    </p:animEffect>
                                  </p:childTnLst>
                                </p:cTn>
                              </p:par>
                            </p:childTnLst>
                          </p:cTn>
                        </p:par>
                        <p:par>
                          <p:cTn id="30" fill="hold" nodeType="afterGroup">
                            <p:stCondLst>
                              <p:cond delay="2500"/>
                            </p:stCondLst>
                            <p:childTnLst>
                              <p:par>
                                <p:cTn id="31" presetID="23" presetClass="entr" presetSubtype="16" fill="hold" grpId="0" nodeType="afterEffect">
                                  <p:stCondLst>
                                    <p:cond delay="0"/>
                                  </p:stCondLst>
                                  <p:childTnLst>
                                    <p:set>
                                      <p:cBhvr>
                                        <p:cTn id="32" dur="1" fill="hold">
                                          <p:stCondLst>
                                            <p:cond delay="0"/>
                                          </p:stCondLst>
                                        </p:cTn>
                                        <p:tgtEl>
                                          <p:spTgt spid="125012"/>
                                        </p:tgtEl>
                                        <p:attrNameLst>
                                          <p:attrName>style.visibility</p:attrName>
                                        </p:attrNameLst>
                                      </p:cBhvr>
                                      <p:to>
                                        <p:strVal val="visible"/>
                                      </p:to>
                                    </p:set>
                                    <p:anim calcmode="lin" valueType="num">
                                      <p:cBhvr>
                                        <p:cTn id="33" dur="500" fill="hold"/>
                                        <p:tgtEl>
                                          <p:spTgt spid="125012"/>
                                        </p:tgtEl>
                                        <p:attrNameLst>
                                          <p:attrName>ppt_w</p:attrName>
                                        </p:attrNameLst>
                                      </p:cBhvr>
                                      <p:tavLst>
                                        <p:tav tm="0">
                                          <p:val>
                                            <p:fltVal val="0"/>
                                          </p:val>
                                        </p:tav>
                                        <p:tav tm="100000">
                                          <p:val>
                                            <p:strVal val="#ppt_w"/>
                                          </p:val>
                                        </p:tav>
                                      </p:tavLst>
                                    </p:anim>
                                    <p:anim calcmode="lin" valueType="num">
                                      <p:cBhvr>
                                        <p:cTn id="34" dur="500" fill="hold"/>
                                        <p:tgtEl>
                                          <p:spTgt spid="125012"/>
                                        </p:tgtEl>
                                        <p:attrNameLst>
                                          <p:attrName>ppt_h</p:attrName>
                                        </p:attrNameLst>
                                      </p:cBhvr>
                                      <p:tavLst>
                                        <p:tav tm="0">
                                          <p:val>
                                            <p:fltVal val="0"/>
                                          </p:val>
                                        </p:tav>
                                        <p:tav tm="100000">
                                          <p:val>
                                            <p:strVal val="#ppt_h"/>
                                          </p:val>
                                        </p:tav>
                                      </p:tavLst>
                                    </p:anim>
                                  </p:childTnLst>
                                </p:cTn>
                              </p:par>
                            </p:childTnLst>
                          </p:cTn>
                        </p:par>
                        <p:par>
                          <p:cTn id="35" fill="hold" nodeType="afterGroup">
                            <p:stCondLst>
                              <p:cond delay="3000"/>
                            </p:stCondLst>
                            <p:childTnLst>
                              <p:par>
                                <p:cTn id="36" presetID="10" presetClass="entr" presetSubtype="0" fill="hold" grpId="0" nodeType="afterEffect">
                                  <p:stCondLst>
                                    <p:cond delay="0"/>
                                  </p:stCondLst>
                                  <p:childTnLst>
                                    <p:set>
                                      <p:cBhvr>
                                        <p:cTn id="37" dur="1" fill="hold">
                                          <p:stCondLst>
                                            <p:cond delay="0"/>
                                          </p:stCondLst>
                                        </p:cTn>
                                        <p:tgtEl>
                                          <p:spTgt spid="124931"/>
                                        </p:tgtEl>
                                        <p:attrNameLst>
                                          <p:attrName>style.visibility</p:attrName>
                                        </p:attrNameLst>
                                      </p:cBhvr>
                                      <p:to>
                                        <p:strVal val="visible"/>
                                      </p:to>
                                    </p:set>
                                    <p:animEffect transition="in" filter="fade">
                                      <p:cBhvr>
                                        <p:cTn id="38" dur="2000"/>
                                        <p:tgtEl>
                                          <p:spTgt spid="124931"/>
                                        </p:tgtEl>
                                      </p:cBhvr>
                                    </p:animEffect>
                                  </p:childTnLst>
                                </p:cTn>
                              </p:par>
                              <p:par>
                                <p:cTn id="39" presetID="10" presetClass="entr" presetSubtype="0" fill="hold" nodeType="withEffect">
                                  <p:stCondLst>
                                    <p:cond delay="0"/>
                                  </p:stCondLst>
                                  <p:childTnLst>
                                    <p:set>
                                      <p:cBhvr>
                                        <p:cTn id="40" dur="1" fill="hold">
                                          <p:stCondLst>
                                            <p:cond delay="0"/>
                                          </p:stCondLst>
                                        </p:cTn>
                                        <p:tgtEl>
                                          <p:spTgt spid="124988"/>
                                        </p:tgtEl>
                                        <p:attrNameLst>
                                          <p:attrName>style.visibility</p:attrName>
                                        </p:attrNameLst>
                                      </p:cBhvr>
                                      <p:to>
                                        <p:strVal val="visible"/>
                                      </p:to>
                                    </p:set>
                                    <p:animEffect transition="in" filter="fade">
                                      <p:cBhvr>
                                        <p:cTn id="41" dur="2000"/>
                                        <p:tgtEl>
                                          <p:spTgt spid="124988"/>
                                        </p:tgtEl>
                                      </p:cBhvr>
                                    </p:animEffect>
                                  </p:childTnLst>
                                </p:cTn>
                              </p:par>
                              <p:par>
                                <p:cTn id="42" presetID="10" presetClass="entr" presetSubtype="0" fill="hold" nodeType="withEffect">
                                  <p:stCondLst>
                                    <p:cond delay="0"/>
                                  </p:stCondLst>
                                  <p:childTnLst>
                                    <p:set>
                                      <p:cBhvr>
                                        <p:cTn id="43" dur="1" fill="hold">
                                          <p:stCondLst>
                                            <p:cond delay="0"/>
                                          </p:stCondLst>
                                        </p:cTn>
                                        <p:tgtEl>
                                          <p:spTgt spid="124992"/>
                                        </p:tgtEl>
                                        <p:attrNameLst>
                                          <p:attrName>style.visibility</p:attrName>
                                        </p:attrNameLst>
                                      </p:cBhvr>
                                      <p:to>
                                        <p:strVal val="visible"/>
                                      </p:to>
                                    </p:set>
                                    <p:animEffect transition="in" filter="fade">
                                      <p:cBhvr>
                                        <p:cTn id="44" dur="2000"/>
                                        <p:tgtEl>
                                          <p:spTgt spid="124992"/>
                                        </p:tgtEl>
                                      </p:cBhvr>
                                    </p:animEffect>
                                  </p:childTnLst>
                                </p:cTn>
                              </p:par>
                              <p:par>
                                <p:cTn id="45" presetID="10" presetClass="entr" presetSubtype="0" fill="hold" nodeType="withEffect">
                                  <p:stCondLst>
                                    <p:cond delay="0"/>
                                  </p:stCondLst>
                                  <p:childTnLst>
                                    <p:set>
                                      <p:cBhvr>
                                        <p:cTn id="46" dur="1" fill="hold">
                                          <p:stCondLst>
                                            <p:cond delay="0"/>
                                          </p:stCondLst>
                                        </p:cTn>
                                        <p:tgtEl>
                                          <p:spTgt spid="124996"/>
                                        </p:tgtEl>
                                        <p:attrNameLst>
                                          <p:attrName>style.visibility</p:attrName>
                                        </p:attrNameLst>
                                      </p:cBhvr>
                                      <p:to>
                                        <p:strVal val="visible"/>
                                      </p:to>
                                    </p:set>
                                    <p:animEffect transition="in" filter="fade">
                                      <p:cBhvr>
                                        <p:cTn id="47" dur="2000"/>
                                        <p:tgtEl>
                                          <p:spTgt spid="124996"/>
                                        </p:tgtEl>
                                      </p:cBhvr>
                                    </p:animEffect>
                                  </p:childTnLst>
                                </p:cTn>
                              </p:par>
                              <p:par>
                                <p:cTn id="48" presetID="10" presetClass="entr" presetSubtype="0" fill="hold" nodeType="withEffect">
                                  <p:stCondLst>
                                    <p:cond delay="0"/>
                                  </p:stCondLst>
                                  <p:childTnLst>
                                    <p:set>
                                      <p:cBhvr>
                                        <p:cTn id="49" dur="1" fill="hold">
                                          <p:stCondLst>
                                            <p:cond delay="0"/>
                                          </p:stCondLst>
                                        </p:cTn>
                                        <p:tgtEl>
                                          <p:spTgt spid="125000"/>
                                        </p:tgtEl>
                                        <p:attrNameLst>
                                          <p:attrName>style.visibility</p:attrName>
                                        </p:attrNameLst>
                                      </p:cBhvr>
                                      <p:to>
                                        <p:strVal val="visible"/>
                                      </p:to>
                                    </p:set>
                                    <p:animEffect transition="in" filter="fade">
                                      <p:cBhvr>
                                        <p:cTn id="50" dur="2000"/>
                                        <p:tgtEl>
                                          <p:spTgt spid="125000"/>
                                        </p:tgtEl>
                                      </p:cBhvr>
                                    </p:animEffect>
                                  </p:childTnLst>
                                </p:cTn>
                              </p:par>
                              <p:par>
                                <p:cTn id="51" presetID="10" presetClass="entr" presetSubtype="0" fill="hold" nodeType="withEffect">
                                  <p:stCondLst>
                                    <p:cond delay="0"/>
                                  </p:stCondLst>
                                  <p:childTnLst>
                                    <p:set>
                                      <p:cBhvr>
                                        <p:cTn id="52" dur="1" fill="hold">
                                          <p:stCondLst>
                                            <p:cond delay="0"/>
                                          </p:stCondLst>
                                        </p:cTn>
                                        <p:tgtEl>
                                          <p:spTgt spid="125004"/>
                                        </p:tgtEl>
                                        <p:attrNameLst>
                                          <p:attrName>style.visibility</p:attrName>
                                        </p:attrNameLst>
                                      </p:cBhvr>
                                      <p:to>
                                        <p:strVal val="visible"/>
                                      </p:to>
                                    </p:set>
                                    <p:animEffect transition="in" filter="fade">
                                      <p:cBhvr>
                                        <p:cTn id="53" dur="2000"/>
                                        <p:tgtEl>
                                          <p:spTgt spid="125004"/>
                                        </p:tgtEl>
                                      </p:cBhvr>
                                    </p:animEffect>
                                  </p:childTnLst>
                                </p:cTn>
                              </p:par>
                              <p:par>
                                <p:cTn id="54" presetID="10" presetClass="entr" presetSubtype="0" fill="hold" nodeType="withEffect">
                                  <p:stCondLst>
                                    <p:cond delay="0"/>
                                  </p:stCondLst>
                                  <p:childTnLst>
                                    <p:set>
                                      <p:cBhvr>
                                        <p:cTn id="55" dur="1" fill="hold">
                                          <p:stCondLst>
                                            <p:cond delay="0"/>
                                          </p:stCondLst>
                                        </p:cTn>
                                        <p:tgtEl>
                                          <p:spTgt spid="125008"/>
                                        </p:tgtEl>
                                        <p:attrNameLst>
                                          <p:attrName>style.visibility</p:attrName>
                                        </p:attrNameLst>
                                      </p:cBhvr>
                                      <p:to>
                                        <p:strVal val="visible"/>
                                      </p:to>
                                    </p:set>
                                    <p:animEffect transition="in" filter="fade">
                                      <p:cBhvr>
                                        <p:cTn id="56" dur="2000"/>
                                        <p:tgtEl>
                                          <p:spTgt spid="125008"/>
                                        </p:tgtEl>
                                      </p:cBhvr>
                                    </p:animEffect>
                                  </p:childTnLst>
                                </p:cTn>
                              </p:par>
                            </p:childTnLst>
                          </p:cTn>
                        </p:par>
                        <p:par>
                          <p:cTn id="57" fill="hold" nodeType="afterGroup">
                            <p:stCondLst>
                              <p:cond delay="5000"/>
                            </p:stCondLst>
                            <p:childTnLst>
                              <p:par>
                                <p:cTn id="58" presetID="22" presetClass="entr" presetSubtype="1" fill="hold" nodeType="afterEffect">
                                  <p:stCondLst>
                                    <p:cond delay="0"/>
                                  </p:stCondLst>
                                  <p:childTnLst>
                                    <p:set>
                                      <p:cBhvr>
                                        <p:cTn id="59" dur="1" fill="hold">
                                          <p:stCondLst>
                                            <p:cond delay="0"/>
                                          </p:stCondLst>
                                        </p:cTn>
                                        <p:tgtEl>
                                          <p:spTgt spid="125017"/>
                                        </p:tgtEl>
                                        <p:attrNameLst>
                                          <p:attrName>style.visibility</p:attrName>
                                        </p:attrNameLst>
                                      </p:cBhvr>
                                      <p:to>
                                        <p:strVal val="visible"/>
                                      </p:to>
                                    </p:set>
                                    <p:animEffect transition="in" filter="wipe(up)">
                                      <p:cBhvr>
                                        <p:cTn id="60" dur="500"/>
                                        <p:tgtEl>
                                          <p:spTgt spid="125017"/>
                                        </p:tgtEl>
                                      </p:cBhvr>
                                    </p:animEffect>
                                  </p:childTnLst>
                                </p:cTn>
                              </p:par>
                            </p:childTnLst>
                          </p:cTn>
                        </p:par>
                        <p:par>
                          <p:cTn id="61" fill="hold" nodeType="afterGroup">
                            <p:stCondLst>
                              <p:cond delay="5500"/>
                            </p:stCondLst>
                            <p:childTnLst>
                              <p:par>
                                <p:cTn id="62" presetID="23" presetClass="entr" presetSubtype="16" fill="hold" grpId="0" nodeType="afterEffect">
                                  <p:stCondLst>
                                    <p:cond delay="0"/>
                                  </p:stCondLst>
                                  <p:childTnLst>
                                    <p:set>
                                      <p:cBhvr>
                                        <p:cTn id="63" dur="1" fill="hold">
                                          <p:stCondLst>
                                            <p:cond delay="0"/>
                                          </p:stCondLst>
                                        </p:cTn>
                                        <p:tgtEl>
                                          <p:spTgt spid="125018"/>
                                        </p:tgtEl>
                                        <p:attrNameLst>
                                          <p:attrName>style.visibility</p:attrName>
                                        </p:attrNameLst>
                                      </p:cBhvr>
                                      <p:to>
                                        <p:strVal val="visible"/>
                                      </p:to>
                                    </p:set>
                                    <p:anim calcmode="lin" valueType="num">
                                      <p:cBhvr>
                                        <p:cTn id="64" dur="500" fill="hold"/>
                                        <p:tgtEl>
                                          <p:spTgt spid="125018"/>
                                        </p:tgtEl>
                                        <p:attrNameLst>
                                          <p:attrName>ppt_w</p:attrName>
                                        </p:attrNameLst>
                                      </p:cBhvr>
                                      <p:tavLst>
                                        <p:tav tm="0">
                                          <p:val>
                                            <p:fltVal val="0"/>
                                          </p:val>
                                        </p:tav>
                                        <p:tav tm="100000">
                                          <p:val>
                                            <p:strVal val="#ppt_w"/>
                                          </p:val>
                                        </p:tav>
                                      </p:tavLst>
                                    </p:anim>
                                    <p:anim calcmode="lin" valueType="num">
                                      <p:cBhvr>
                                        <p:cTn id="65" dur="500" fill="hold"/>
                                        <p:tgtEl>
                                          <p:spTgt spid="125018"/>
                                        </p:tgtEl>
                                        <p:attrNameLst>
                                          <p:attrName>ppt_h</p:attrName>
                                        </p:attrNameLst>
                                      </p:cBhvr>
                                      <p:tavLst>
                                        <p:tav tm="0">
                                          <p:val>
                                            <p:fltVal val="0"/>
                                          </p:val>
                                        </p:tav>
                                        <p:tav tm="100000">
                                          <p:val>
                                            <p:strVal val="#ppt_h"/>
                                          </p:val>
                                        </p:tav>
                                      </p:tavLst>
                                    </p:anim>
                                  </p:childTnLst>
                                </p:cTn>
                              </p:par>
                            </p:childTnLst>
                          </p:cTn>
                        </p:par>
                        <p:par>
                          <p:cTn id="66" fill="hold" nodeType="afterGroup">
                            <p:stCondLst>
                              <p:cond delay="6000"/>
                            </p:stCondLst>
                            <p:childTnLst>
                              <p:par>
                                <p:cTn id="67" presetID="10" presetClass="entr" presetSubtype="0" fill="hold" grpId="0" nodeType="afterEffect">
                                  <p:stCondLst>
                                    <p:cond delay="0"/>
                                  </p:stCondLst>
                                  <p:childTnLst>
                                    <p:set>
                                      <p:cBhvr>
                                        <p:cTn id="68" dur="1" fill="hold">
                                          <p:stCondLst>
                                            <p:cond delay="0"/>
                                          </p:stCondLst>
                                        </p:cTn>
                                        <p:tgtEl>
                                          <p:spTgt spid="124930"/>
                                        </p:tgtEl>
                                        <p:attrNameLst>
                                          <p:attrName>style.visibility</p:attrName>
                                        </p:attrNameLst>
                                      </p:cBhvr>
                                      <p:to>
                                        <p:strVal val="visible"/>
                                      </p:to>
                                    </p:set>
                                    <p:animEffect transition="in" filter="fade">
                                      <p:cBhvr>
                                        <p:cTn id="69" dur="2000"/>
                                        <p:tgtEl>
                                          <p:spTgt spid="124930"/>
                                        </p:tgtEl>
                                      </p:cBhvr>
                                    </p:animEffect>
                                  </p:childTnLst>
                                </p:cTn>
                              </p:par>
                              <p:par>
                                <p:cTn id="70" presetID="10" presetClass="entr" presetSubtype="0" fill="hold" nodeType="withEffect">
                                  <p:stCondLst>
                                    <p:cond delay="0"/>
                                  </p:stCondLst>
                                  <p:childTnLst>
                                    <p:set>
                                      <p:cBhvr>
                                        <p:cTn id="71" dur="1" fill="hold">
                                          <p:stCondLst>
                                            <p:cond delay="0"/>
                                          </p:stCondLst>
                                        </p:cTn>
                                        <p:tgtEl>
                                          <p:spTgt spid="124961"/>
                                        </p:tgtEl>
                                        <p:attrNameLst>
                                          <p:attrName>style.visibility</p:attrName>
                                        </p:attrNameLst>
                                      </p:cBhvr>
                                      <p:to>
                                        <p:strVal val="visible"/>
                                      </p:to>
                                    </p:set>
                                    <p:animEffect transition="in" filter="fade">
                                      <p:cBhvr>
                                        <p:cTn id="72" dur="2000"/>
                                        <p:tgtEl>
                                          <p:spTgt spid="124961"/>
                                        </p:tgtEl>
                                      </p:cBhvr>
                                    </p:animEffect>
                                  </p:childTnLst>
                                </p:cTn>
                              </p:par>
                              <p:par>
                                <p:cTn id="73" presetID="10" presetClass="entr" presetSubtype="0" fill="hold" nodeType="withEffect">
                                  <p:stCondLst>
                                    <p:cond delay="0"/>
                                  </p:stCondLst>
                                  <p:childTnLst>
                                    <p:set>
                                      <p:cBhvr>
                                        <p:cTn id="74" dur="1" fill="hold">
                                          <p:stCondLst>
                                            <p:cond delay="0"/>
                                          </p:stCondLst>
                                        </p:cTn>
                                        <p:tgtEl>
                                          <p:spTgt spid="124964"/>
                                        </p:tgtEl>
                                        <p:attrNameLst>
                                          <p:attrName>style.visibility</p:attrName>
                                        </p:attrNameLst>
                                      </p:cBhvr>
                                      <p:to>
                                        <p:strVal val="visible"/>
                                      </p:to>
                                    </p:set>
                                    <p:animEffect transition="in" filter="fade">
                                      <p:cBhvr>
                                        <p:cTn id="75" dur="2000"/>
                                        <p:tgtEl>
                                          <p:spTgt spid="124964"/>
                                        </p:tgtEl>
                                      </p:cBhvr>
                                    </p:animEffect>
                                  </p:childTnLst>
                                </p:cTn>
                              </p:par>
                              <p:par>
                                <p:cTn id="76" presetID="10" presetClass="entr" presetSubtype="0" fill="hold" nodeType="withEffect">
                                  <p:stCondLst>
                                    <p:cond delay="0"/>
                                  </p:stCondLst>
                                  <p:childTnLst>
                                    <p:set>
                                      <p:cBhvr>
                                        <p:cTn id="77" dur="1" fill="hold">
                                          <p:stCondLst>
                                            <p:cond delay="0"/>
                                          </p:stCondLst>
                                        </p:cTn>
                                        <p:tgtEl>
                                          <p:spTgt spid="124967"/>
                                        </p:tgtEl>
                                        <p:attrNameLst>
                                          <p:attrName>style.visibility</p:attrName>
                                        </p:attrNameLst>
                                      </p:cBhvr>
                                      <p:to>
                                        <p:strVal val="visible"/>
                                      </p:to>
                                    </p:set>
                                    <p:animEffect transition="in" filter="fade">
                                      <p:cBhvr>
                                        <p:cTn id="78" dur="2000"/>
                                        <p:tgtEl>
                                          <p:spTgt spid="124967"/>
                                        </p:tgtEl>
                                      </p:cBhvr>
                                    </p:animEffect>
                                  </p:childTnLst>
                                </p:cTn>
                              </p:par>
                              <p:par>
                                <p:cTn id="79" presetID="10" presetClass="entr" presetSubtype="0" fill="hold" nodeType="withEffect">
                                  <p:stCondLst>
                                    <p:cond delay="0"/>
                                  </p:stCondLst>
                                  <p:childTnLst>
                                    <p:set>
                                      <p:cBhvr>
                                        <p:cTn id="80" dur="1" fill="hold">
                                          <p:stCondLst>
                                            <p:cond delay="0"/>
                                          </p:stCondLst>
                                        </p:cTn>
                                        <p:tgtEl>
                                          <p:spTgt spid="124970"/>
                                        </p:tgtEl>
                                        <p:attrNameLst>
                                          <p:attrName>style.visibility</p:attrName>
                                        </p:attrNameLst>
                                      </p:cBhvr>
                                      <p:to>
                                        <p:strVal val="visible"/>
                                      </p:to>
                                    </p:set>
                                    <p:animEffect transition="in" filter="fade">
                                      <p:cBhvr>
                                        <p:cTn id="81" dur="2000"/>
                                        <p:tgtEl>
                                          <p:spTgt spid="124970"/>
                                        </p:tgtEl>
                                      </p:cBhvr>
                                    </p:animEffect>
                                  </p:childTnLst>
                                </p:cTn>
                              </p:par>
                              <p:par>
                                <p:cTn id="82" presetID="10" presetClass="entr" presetSubtype="0" fill="hold" nodeType="withEffect">
                                  <p:stCondLst>
                                    <p:cond delay="0"/>
                                  </p:stCondLst>
                                  <p:childTnLst>
                                    <p:set>
                                      <p:cBhvr>
                                        <p:cTn id="83" dur="1" fill="hold">
                                          <p:stCondLst>
                                            <p:cond delay="0"/>
                                          </p:stCondLst>
                                        </p:cTn>
                                        <p:tgtEl>
                                          <p:spTgt spid="124973"/>
                                        </p:tgtEl>
                                        <p:attrNameLst>
                                          <p:attrName>style.visibility</p:attrName>
                                        </p:attrNameLst>
                                      </p:cBhvr>
                                      <p:to>
                                        <p:strVal val="visible"/>
                                      </p:to>
                                    </p:set>
                                    <p:animEffect transition="in" filter="fade">
                                      <p:cBhvr>
                                        <p:cTn id="84" dur="2000"/>
                                        <p:tgtEl>
                                          <p:spTgt spid="124973"/>
                                        </p:tgtEl>
                                      </p:cBhvr>
                                    </p:animEffect>
                                  </p:childTnLst>
                                </p:cTn>
                              </p:par>
                              <p:par>
                                <p:cTn id="85" presetID="10" presetClass="entr" presetSubtype="0" fill="hold" nodeType="withEffect">
                                  <p:stCondLst>
                                    <p:cond delay="0"/>
                                  </p:stCondLst>
                                  <p:childTnLst>
                                    <p:set>
                                      <p:cBhvr>
                                        <p:cTn id="86" dur="1" fill="hold">
                                          <p:stCondLst>
                                            <p:cond delay="0"/>
                                          </p:stCondLst>
                                        </p:cTn>
                                        <p:tgtEl>
                                          <p:spTgt spid="124976"/>
                                        </p:tgtEl>
                                        <p:attrNameLst>
                                          <p:attrName>style.visibility</p:attrName>
                                        </p:attrNameLst>
                                      </p:cBhvr>
                                      <p:to>
                                        <p:strVal val="visible"/>
                                      </p:to>
                                    </p:set>
                                    <p:animEffect transition="in" filter="fade">
                                      <p:cBhvr>
                                        <p:cTn id="87" dur="2000"/>
                                        <p:tgtEl>
                                          <p:spTgt spid="124976"/>
                                        </p:tgtEl>
                                      </p:cBhvr>
                                    </p:animEffect>
                                  </p:childTnLst>
                                </p:cTn>
                              </p:par>
                              <p:par>
                                <p:cTn id="88" presetID="10" presetClass="entr" presetSubtype="0" fill="hold" nodeType="withEffect">
                                  <p:stCondLst>
                                    <p:cond delay="0"/>
                                  </p:stCondLst>
                                  <p:childTnLst>
                                    <p:set>
                                      <p:cBhvr>
                                        <p:cTn id="89" dur="1" fill="hold">
                                          <p:stCondLst>
                                            <p:cond delay="0"/>
                                          </p:stCondLst>
                                        </p:cTn>
                                        <p:tgtEl>
                                          <p:spTgt spid="124979"/>
                                        </p:tgtEl>
                                        <p:attrNameLst>
                                          <p:attrName>style.visibility</p:attrName>
                                        </p:attrNameLst>
                                      </p:cBhvr>
                                      <p:to>
                                        <p:strVal val="visible"/>
                                      </p:to>
                                    </p:set>
                                    <p:animEffect transition="in" filter="fade">
                                      <p:cBhvr>
                                        <p:cTn id="90" dur="2000"/>
                                        <p:tgtEl>
                                          <p:spTgt spid="124979"/>
                                        </p:tgtEl>
                                      </p:cBhvr>
                                    </p:animEffect>
                                  </p:childTnLst>
                                </p:cTn>
                              </p:par>
                              <p:par>
                                <p:cTn id="91" presetID="10" presetClass="entr" presetSubtype="0" fill="hold" nodeType="withEffect">
                                  <p:stCondLst>
                                    <p:cond delay="0"/>
                                  </p:stCondLst>
                                  <p:childTnLst>
                                    <p:set>
                                      <p:cBhvr>
                                        <p:cTn id="92" dur="1" fill="hold">
                                          <p:stCondLst>
                                            <p:cond delay="0"/>
                                          </p:stCondLst>
                                        </p:cTn>
                                        <p:tgtEl>
                                          <p:spTgt spid="124982"/>
                                        </p:tgtEl>
                                        <p:attrNameLst>
                                          <p:attrName>style.visibility</p:attrName>
                                        </p:attrNameLst>
                                      </p:cBhvr>
                                      <p:to>
                                        <p:strVal val="visible"/>
                                      </p:to>
                                    </p:set>
                                    <p:animEffect transition="in" filter="fade">
                                      <p:cBhvr>
                                        <p:cTn id="93" dur="2000"/>
                                        <p:tgtEl>
                                          <p:spTgt spid="124982"/>
                                        </p:tgtEl>
                                      </p:cBhvr>
                                    </p:animEffect>
                                  </p:childTnLst>
                                </p:cTn>
                              </p:par>
                              <p:par>
                                <p:cTn id="94" presetID="10" presetClass="entr" presetSubtype="0" fill="hold" nodeType="withEffect">
                                  <p:stCondLst>
                                    <p:cond delay="0"/>
                                  </p:stCondLst>
                                  <p:childTnLst>
                                    <p:set>
                                      <p:cBhvr>
                                        <p:cTn id="95" dur="1" fill="hold">
                                          <p:stCondLst>
                                            <p:cond delay="0"/>
                                          </p:stCondLst>
                                        </p:cTn>
                                        <p:tgtEl>
                                          <p:spTgt spid="124985"/>
                                        </p:tgtEl>
                                        <p:attrNameLst>
                                          <p:attrName>style.visibility</p:attrName>
                                        </p:attrNameLst>
                                      </p:cBhvr>
                                      <p:to>
                                        <p:strVal val="visible"/>
                                      </p:to>
                                    </p:set>
                                    <p:animEffect transition="in" filter="fade">
                                      <p:cBhvr>
                                        <p:cTn id="96" dur="2000"/>
                                        <p:tgtEl>
                                          <p:spTgt spid="1249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0" grpId="0" animBg="1"/>
      <p:bldP spid="124931" grpId="0" animBg="1"/>
      <p:bldP spid="125012" grpId="0" animBg="1"/>
      <p:bldP spid="125018"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pPr>
              <a:defRPr/>
            </a:pPr>
            <a:fld id="{8B630805-9DD1-A24E-A0CD-DD061C779AF4}" type="slidenum">
              <a:rPr lang="es-ES"/>
              <a:pPr>
                <a:defRPr/>
              </a:pPr>
              <a:t>49</a:t>
            </a:fld>
            <a:endParaRPr lang="es-ES"/>
          </a:p>
        </p:txBody>
      </p:sp>
      <p:sp>
        <p:nvSpPr>
          <p:cNvPr id="10242" name="Text Box 2"/>
          <p:cNvSpPr txBox="1">
            <a:spLocks noChangeArrowheads="1"/>
          </p:cNvSpPr>
          <p:nvPr/>
        </p:nvSpPr>
        <p:spPr bwMode="auto">
          <a:xfrm>
            <a:off x="0" y="-26988"/>
            <a:ext cx="9144000" cy="4800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u-ES" dirty="0">
                <a:cs typeface="+mn-cs"/>
              </a:rPr>
              <a:t>5. Esplikatu, teoria zinetiko molekularra erabiliz, gasen, likidoen eta solidoen propietateak. </a:t>
            </a:r>
          </a:p>
          <a:p>
            <a:pPr>
              <a:defRPr/>
            </a:pPr>
            <a:endParaRPr lang="eu-ES" dirty="0">
              <a:cs typeface="+mn-cs"/>
            </a:endParaRPr>
          </a:p>
          <a:p>
            <a:pPr>
              <a:defRPr/>
            </a:pPr>
            <a:r>
              <a:rPr lang="eu-ES" dirty="0">
                <a:cs typeface="+mn-cs"/>
              </a:rPr>
              <a:t>6. Esplika al daitezke erreakzio kimikoak teoria zinetiko molekularrarekin? Arrazonatu erantzuna. </a:t>
            </a:r>
          </a:p>
          <a:p>
            <a:pPr>
              <a:defRPr/>
            </a:pPr>
            <a:endParaRPr lang="eu-ES" dirty="0">
              <a:cs typeface="+mn-cs"/>
            </a:endParaRPr>
          </a:p>
          <a:p>
            <a:pPr>
              <a:defRPr/>
            </a:pPr>
            <a:r>
              <a:rPr lang="eu-ES" dirty="0">
                <a:cs typeface="+mn-cs"/>
              </a:rPr>
              <a:t>7. Marraztu nola suposatzen duzun ondorengo sustantzia bakoitzaren molekula bat, baita atomoen eta molekulen banaketa ere, horien agregazio egoera adierazi nahi duzunean:</a:t>
            </a:r>
          </a:p>
          <a:p>
            <a:pPr>
              <a:defRPr/>
            </a:pPr>
            <a:r>
              <a:rPr lang="eu-ES" dirty="0">
                <a:cs typeface="+mn-cs"/>
              </a:rPr>
              <a:t>Fe (s)</a:t>
            </a:r>
          </a:p>
          <a:p>
            <a:pPr>
              <a:defRPr/>
            </a:pPr>
            <a:r>
              <a:rPr lang="eu-ES" dirty="0">
                <a:cs typeface="+mn-cs"/>
              </a:rPr>
              <a:t>Br</a:t>
            </a:r>
            <a:r>
              <a:rPr lang="eu-ES" baseline="-25000" dirty="0">
                <a:cs typeface="+mn-cs"/>
              </a:rPr>
              <a:t>2</a:t>
            </a:r>
            <a:r>
              <a:rPr lang="eu-ES" dirty="0">
                <a:cs typeface="+mn-cs"/>
              </a:rPr>
              <a:t>(l)</a:t>
            </a:r>
          </a:p>
          <a:p>
            <a:pPr>
              <a:defRPr/>
            </a:pPr>
            <a:r>
              <a:rPr lang="eu-ES" dirty="0">
                <a:cs typeface="+mn-cs"/>
              </a:rPr>
              <a:t>CO</a:t>
            </a:r>
            <a:r>
              <a:rPr lang="eu-ES" baseline="-25000" dirty="0">
                <a:cs typeface="+mn-cs"/>
              </a:rPr>
              <a:t>2</a:t>
            </a:r>
            <a:r>
              <a:rPr lang="eu-ES" dirty="0">
                <a:cs typeface="+mn-cs"/>
              </a:rPr>
              <a:t>(g)</a:t>
            </a:r>
          </a:p>
          <a:p>
            <a:pPr>
              <a:defRPr/>
            </a:pPr>
            <a:r>
              <a:rPr lang="eu-ES" dirty="0">
                <a:cs typeface="+mn-cs"/>
              </a:rPr>
              <a:t>CaO(s)</a:t>
            </a:r>
          </a:p>
          <a:p>
            <a:pPr>
              <a:defRPr/>
            </a:pPr>
            <a:endParaRPr lang="eu-ES" dirty="0">
              <a:cs typeface="+mn-cs"/>
            </a:endParaRPr>
          </a:p>
          <a:p>
            <a:pPr>
              <a:defRPr/>
            </a:pPr>
            <a:r>
              <a:rPr lang="eu-ES" dirty="0">
                <a:cs typeface="+mn-cs"/>
              </a:rPr>
              <a:t>8. Esan, azaldutako ereduaren arabera, zein motatakoa den ontzi bakoitzean adierazten den sistema. </a:t>
            </a:r>
          </a:p>
          <a:p>
            <a:pPr>
              <a:defRPr/>
            </a:pPr>
            <a:endParaRPr lang="eu-ES" dirty="0">
              <a:cs typeface="+mn-cs"/>
            </a:endParaRPr>
          </a:p>
        </p:txBody>
      </p:sp>
      <p:sp>
        <p:nvSpPr>
          <p:cNvPr id="10" name="Rectángulo 9"/>
          <p:cNvSpPr/>
          <p:nvPr/>
        </p:nvSpPr>
        <p:spPr>
          <a:xfrm>
            <a:off x="1109080" y="3724510"/>
            <a:ext cx="1371600" cy="2323433"/>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1" name="Rectángulo 10"/>
          <p:cNvSpPr/>
          <p:nvPr/>
        </p:nvSpPr>
        <p:spPr>
          <a:xfrm>
            <a:off x="3204580" y="3724510"/>
            <a:ext cx="1371600" cy="2323433"/>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2" name="Rectángulo 11"/>
          <p:cNvSpPr/>
          <p:nvPr/>
        </p:nvSpPr>
        <p:spPr>
          <a:xfrm>
            <a:off x="5008894" y="3724510"/>
            <a:ext cx="1371600" cy="2323433"/>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3" name="Rectángulo 12"/>
          <p:cNvSpPr/>
          <p:nvPr/>
        </p:nvSpPr>
        <p:spPr>
          <a:xfrm>
            <a:off x="7101893" y="3692898"/>
            <a:ext cx="1371600" cy="2323433"/>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grpSp>
        <p:nvGrpSpPr>
          <p:cNvPr id="14" name="Group 11"/>
          <p:cNvGrpSpPr>
            <a:grpSpLocks/>
          </p:cNvGrpSpPr>
          <p:nvPr/>
        </p:nvGrpSpPr>
        <p:grpSpPr bwMode="auto">
          <a:xfrm rot="8730449">
            <a:off x="1611754" y="4667786"/>
            <a:ext cx="284163" cy="249237"/>
            <a:chOff x="3189" y="3150"/>
            <a:chExt cx="179" cy="157"/>
          </a:xfrm>
        </p:grpSpPr>
        <p:sp>
          <p:nvSpPr>
            <p:cNvPr id="15" name="Oval 12"/>
            <p:cNvSpPr>
              <a:spLocks noChangeArrowheads="1"/>
            </p:cNvSpPr>
            <p:nvPr/>
          </p:nvSpPr>
          <p:spPr bwMode="auto">
            <a:xfrm rot="16200000">
              <a:off x="3192" y="3151"/>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6" name="Oval 13"/>
            <p:cNvSpPr>
              <a:spLocks noChangeArrowheads="1"/>
            </p:cNvSpPr>
            <p:nvPr/>
          </p:nvSpPr>
          <p:spPr bwMode="auto">
            <a:xfrm rot="16200000">
              <a:off x="3285" y="3167"/>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7" name="Oval 14"/>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8" name="Group 15"/>
          <p:cNvGrpSpPr>
            <a:grpSpLocks/>
          </p:cNvGrpSpPr>
          <p:nvPr/>
        </p:nvGrpSpPr>
        <p:grpSpPr bwMode="auto">
          <a:xfrm rot="-5965456">
            <a:off x="1280095" y="4070538"/>
            <a:ext cx="284163" cy="249238"/>
            <a:chOff x="3189" y="3150"/>
            <a:chExt cx="179" cy="157"/>
          </a:xfrm>
        </p:grpSpPr>
        <p:sp>
          <p:nvSpPr>
            <p:cNvPr id="19" name="Oval 16"/>
            <p:cNvSpPr>
              <a:spLocks noChangeArrowheads="1"/>
            </p:cNvSpPr>
            <p:nvPr/>
          </p:nvSpPr>
          <p:spPr bwMode="auto">
            <a:xfrm rot="16200000">
              <a:off x="3192" y="3150"/>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20" name="Oval 17"/>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21" name="Oval 18"/>
            <p:cNvSpPr>
              <a:spLocks noChangeArrowheads="1"/>
            </p:cNvSpPr>
            <p:nvPr/>
          </p:nvSpPr>
          <p:spPr bwMode="auto">
            <a:xfrm rot="16200000">
              <a:off x="3187" y="3224"/>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22" name="Group 19"/>
          <p:cNvGrpSpPr>
            <a:grpSpLocks/>
          </p:cNvGrpSpPr>
          <p:nvPr/>
        </p:nvGrpSpPr>
        <p:grpSpPr bwMode="auto">
          <a:xfrm rot="-1870869">
            <a:off x="1184846" y="4456300"/>
            <a:ext cx="284162" cy="249238"/>
            <a:chOff x="3189" y="3150"/>
            <a:chExt cx="179" cy="157"/>
          </a:xfrm>
        </p:grpSpPr>
        <p:sp>
          <p:nvSpPr>
            <p:cNvPr id="23" name="Oval 20"/>
            <p:cNvSpPr>
              <a:spLocks noChangeArrowheads="1"/>
            </p:cNvSpPr>
            <p:nvPr/>
          </p:nvSpPr>
          <p:spPr bwMode="auto">
            <a:xfrm rot="16200000">
              <a:off x="3192" y="3150"/>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24" name="Oval 21"/>
            <p:cNvSpPr>
              <a:spLocks noChangeArrowheads="1"/>
            </p:cNvSpPr>
            <p:nvPr/>
          </p:nvSpPr>
          <p:spPr bwMode="auto">
            <a:xfrm rot="16200000">
              <a:off x="3287" y="316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25" name="Oval 22"/>
            <p:cNvSpPr>
              <a:spLocks noChangeArrowheads="1"/>
            </p:cNvSpPr>
            <p:nvPr/>
          </p:nvSpPr>
          <p:spPr bwMode="auto">
            <a:xfrm rot="16200000">
              <a:off x="3187" y="3224"/>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26" name="Group 23"/>
          <p:cNvGrpSpPr>
            <a:grpSpLocks/>
          </p:cNvGrpSpPr>
          <p:nvPr/>
        </p:nvGrpSpPr>
        <p:grpSpPr bwMode="auto">
          <a:xfrm rot="-5965456">
            <a:off x="2243709" y="3973700"/>
            <a:ext cx="284162" cy="249237"/>
            <a:chOff x="3189" y="3150"/>
            <a:chExt cx="179" cy="157"/>
          </a:xfrm>
        </p:grpSpPr>
        <p:sp>
          <p:nvSpPr>
            <p:cNvPr id="27" name="Oval 24"/>
            <p:cNvSpPr>
              <a:spLocks noChangeArrowheads="1"/>
            </p:cNvSpPr>
            <p:nvPr/>
          </p:nvSpPr>
          <p:spPr bwMode="auto">
            <a:xfrm rot="16200000">
              <a:off x="3192" y="3150"/>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28" name="Oval 25"/>
            <p:cNvSpPr>
              <a:spLocks noChangeArrowheads="1"/>
            </p:cNvSpPr>
            <p:nvPr/>
          </p:nvSpPr>
          <p:spPr bwMode="auto">
            <a:xfrm rot="16200000">
              <a:off x="3286" y="316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29" name="Oval 26"/>
            <p:cNvSpPr>
              <a:spLocks noChangeArrowheads="1"/>
            </p:cNvSpPr>
            <p:nvPr/>
          </p:nvSpPr>
          <p:spPr bwMode="auto">
            <a:xfrm rot="16200000">
              <a:off x="3187" y="3224"/>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30" name="Group 27"/>
          <p:cNvGrpSpPr>
            <a:grpSpLocks/>
          </p:cNvGrpSpPr>
          <p:nvPr/>
        </p:nvGrpSpPr>
        <p:grpSpPr bwMode="auto">
          <a:xfrm rot="4462623">
            <a:off x="1918270" y="4308663"/>
            <a:ext cx="284163" cy="249238"/>
            <a:chOff x="3189" y="3150"/>
            <a:chExt cx="179" cy="157"/>
          </a:xfrm>
        </p:grpSpPr>
        <p:sp>
          <p:nvSpPr>
            <p:cNvPr id="31" name="Oval 28"/>
            <p:cNvSpPr>
              <a:spLocks noChangeArrowheads="1"/>
            </p:cNvSpPr>
            <p:nvPr/>
          </p:nvSpPr>
          <p:spPr bwMode="auto">
            <a:xfrm rot="16200000">
              <a:off x="3191" y="3150"/>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32" name="Oval 29"/>
            <p:cNvSpPr>
              <a:spLocks noChangeArrowheads="1"/>
            </p:cNvSpPr>
            <p:nvPr/>
          </p:nvSpPr>
          <p:spPr bwMode="auto">
            <a:xfrm rot="16200000">
              <a:off x="3286" y="3167"/>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33" name="Oval 30"/>
            <p:cNvSpPr>
              <a:spLocks noChangeArrowheads="1"/>
            </p:cNvSpPr>
            <p:nvPr/>
          </p:nvSpPr>
          <p:spPr bwMode="auto">
            <a:xfrm rot="16200000">
              <a:off x="3185" y="32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34" name="Group 31"/>
          <p:cNvGrpSpPr>
            <a:grpSpLocks/>
          </p:cNvGrpSpPr>
          <p:nvPr/>
        </p:nvGrpSpPr>
        <p:grpSpPr bwMode="auto">
          <a:xfrm rot="8730449">
            <a:off x="1702371" y="3962588"/>
            <a:ext cx="284162" cy="249237"/>
            <a:chOff x="3189" y="3150"/>
            <a:chExt cx="179" cy="157"/>
          </a:xfrm>
        </p:grpSpPr>
        <p:sp>
          <p:nvSpPr>
            <p:cNvPr id="35" name="Oval 32"/>
            <p:cNvSpPr>
              <a:spLocks noChangeArrowheads="1"/>
            </p:cNvSpPr>
            <p:nvPr/>
          </p:nvSpPr>
          <p:spPr bwMode="auto">
            <a:xfrm rot="16200000">
              <a:off x="3192" y="3151"/>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36" name="Oval 33"/>
            <p:cNvSpPr>
              <a:spLocks noChangeArrowheads="1"/>
            </p:cNvSpPr>
            <p:nvPr/>
          </p:nvSpPr>
          <p:spPr bwMode="auto">
            <a:xfrm rot="16200000">
              <a:off x="3285" y="3167"/>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37" name="Oval 34"/>
            <p:cNvSpPr>
              <a:spLocks noChangeArrowheads="1"/>
            </p:cNvSpPr>
            <p:nvPr/>
          </p:nvSpPr>
          <p:spPr bwMode="auto">
            <a:xfrm rot="16200000">
              <a:off x="3187" y="3226"/>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pic>
        <p:nvPicPr>
          <p:cNvPr id="38" name="Imagen 37"/>
          <p:cNvPicPr>
            <a:picLocks noChangeAspect="1"/>
          </p:cNvPicPr>
          <p:nvPr/>
        </p:nvPicPr>
        <p:blipFill>
          <a:blip r:embed="rId2"/>
          <a:stretch>
            <a:fillRect/>
          </a:stretch>
        </p:blipFill>
        <p:spPr>
          <a:xfrm>
            <a:off x="1155647" y="5573873"/>
            <a:ext cx="1255993" cy="444500"/>
          </a:xfrm>
          <a:prstGeom prst="rect">
            <a:avLst/>
          </a:prstGeom>
        </p:spPr>
      </p:pic>
      <p:pic>
        <p:nvPicPr>
          <p:cNvPr id="39" name="Imagen 38"/>
          <p:cNvPicPr>
            <a:picLocks noChangeAspect="1"/>
          </p:cNvPicPr>
          <p:nvPr/>
        </p:nvPicPr>
        <p:blipFill>
          <a:blip r:embed="rId2"/>
          <a:stretch>
            <a:fillRect/>
          </a:stretch>
        </p:blipFill>
        <p:spPr>
          <a:xfrm>
            <a:off x="7194006" y="5517471"/>
            <a:ext cx="1255993" cy="444500"/>
          </a:xfrm>
          <a:prstGeom prst="rect">
            <a:avLst/>
          </a:prstGeom>
        </p:spPr>
      </p:pic>
      <p:grpSp>
        <p:nvGrpSpPr>
          <p:cNvPr id="40" name="Agrupar 39"/>
          <p:cNvGrpSpPr/>
          <p:nvPr/>
        </p:nvGrpSpPr>
        <p:grpSpPr>
          <a:xfrm>
            <a:off x="5034671" y="4035665"/>
            <a:ext cx="222250" cy="208593"/>
            <a:chOff x="4611391" y="3285149"/>
            <a:chExt cx="222250" cy="208593"/>
          </a:xfrm>
        </p:grpSpPr>
        <p:sp>
          <p:nvSpPr>
            <p:cNvPr id="41" name="Oval 17"/>
            <p:cNvSpPr>
              <a:spLocks noChangeArrowheads="1"/>
            </p:cNvSpPr>
            <p:nvPr/>
          </p:nvSpPr>
          <p:spPr bwMode="auto">
            <a:xfrm rot="10234544">
              <a:off x="4611391" y="3285149"/>
              <a:ext cx="131763" cy="12700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42" name="Oval 18"/>
            <p:cNvSpPr>
              <a:spLocks noChangeArrowheads="1"/>
            </p:cNvSpPr>
            <p:nvPr/>
          </p:nvSpPr>
          <p:spPr bwMode="auto">
            <a:xfrm rot="10234544">
              <a:off x="4701878" y="3366742"/>
              <a:ext cx="131763" cy="12700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43" name="Agrupar 42"/>
          <p:cNvGrpSpPr/>
          <p:nvPr/>
        </p:nvGrpSpPr>
        <p:grpSpPr>
          <a:xfrm>
            <a:off x="5192130" y="4684352"/>
            <a:ext cx="222250" cy="208593"/>
            <a:chOff x="4611391" y="3285149"/>
            <a:chExt cx="222250" cy="208593"/>
          </a:xfrm>
        </p:grpSpPr>
        <p:sp>
          <p:nvSpPr>
            <p:cNvPr id="44" name="Oval 17"/>
            <p:cNvSpPr>
              <a:spLocks noChangeArrowheads="1"/>
            </p:cNvSpPr>
            <p:nvPr/>
          </p:nvSpPr>
          <p:spPr bwMode="auto">
            <a:xfrm rot="10234544">
              <a:off x="4611391" y="3285149"/>
              <a:ext cx="131763" cy="12700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45" name="Oval 18"/>
            <p:cNvSpPr>
              <a:spLocks noChangeArrowheads="1"/>
            </p:cNvSpPr>
            <p:nvPr/>
          </p:nvSpPr>
          <p:spPr bwMode="auto">
            <a:xfrm rot="10234544">
              <a:off x="4701878" y="3366742"/>
              <a:ext cx="131763" cy="12700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46" name="Agrupar 45"/>
          <p:cNvGrpSpPr/>
          <p:nvPr/>
        </p:nvGrpSpPr>
        <p:grpSpPr>
          <a:xfrm>
            <a:off x="5720471" y="4129071"/>
            <a:ext cx="222250" cy="208593"/>
            <a:chOff x="4611391" y="3285149"/>
            <a:chExt cx="222250" cy="208593"/>
          </a:xfrm>
        </p:grpSpPr>
        <p:sp>
          <p:nvSpPr>
            <p:cNvPr id="47" name="Oval 17"/>
            <p:cNvSpPr>
              <a:spLocks noChangeArrowheads="1"/>
            </p:cNvSpPr>
            <p:nvPr/>
          </p:nvSpPr>
          <p:spPr bwMode="auto">
            <a:xfrm rot="10234544">
              <a:off x="4611391" y="3285149"/>
              <a:ext cx="131763" cy="12700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48" name="Oval 18"/>
            <p:cNvSpPr>
              <a:spLocks noChangeArrowheads="1"/>
            </p:cNvSpPr>
            <p:nvPr/>
          </p:nvSpPr>
          <p:spPr bwMode="auto">
            <a:xfrm rot="10234544">
              <a:off x="4701878" y="3366742"/>
              <a:ext cx="131763" cy="12700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49" name="Agrupar 48"/>
          <p:cNvGrpSpPr/>
          <p:nvPr/>
        </p:nvGrpSpPr>
        <p:grpSpPr>
          <a:xfrm>
            <a:off x="5861743" y="4724255"/>
            <a:ext cx="222250" cy="208593"/>
            <a:chOff x="4611391" y="3285149"/>
            <a:chExt cx="222250" cy="208593"/>
          </a:xfrm>
        </p:grpSpPr>
        <p:sp>
          <p:nvSpPr>
            <p:cNvPr id="50" name="Oval 17"/>
            <p:cNvSpPr>
              <a:spLocks noChangeArrowheads="1"/>
            </p:cNvSpPr>
            <p:nvPr/>
          </p:nvSpPr>
          <p:spPr bwMode="auto">
            <a:xfrm rot="10234544">
              <a:off x="4611391" y="3285149"/>
              <a:ext cx="131763" cy="12700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51" name="Oval 18"/>
            <p:cNvSpPr>
              <a:spLocks noChangeArrowheads="1"/>
            </p:cNvSpPr>
            <p:nvPr/>
          </p:nvSpPr>
          <p:spPr bwMode="auto">
            <a:xfrm rot="10234544">
              <a:off x="4701878" y="3366742"/>
              <a:ext cx="131763" cy="12700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52" name="Agrupar 51"/>
          <p:cNvGrpSpPr/>
          <p:nvPr/>
        </p:nvGrpSpPr>
        <p:grpSpPr>
          <a:xfrm>
            <a:off x="5599837" y="5108864"/>
            <a:ext cx="222250" cy="208593"/>
            <a:chOff x="4611391" y="3285149"/>
            <a:chExt cx="222250" cy="208593"/>
          </a:xfrm>
        </p:grpSpPr>
        <p:sp>
          <p:nvSpPr>
            <p:cNvPr id="53" name="Oval 17"/>
            <p:cNvSpPr>
              <a:spLocks noChangeArrowheads="1"/>
            </p:cNvSpPr>
            <p:nvPr/>
          </p:nvSpPr>
          <p:spPr bwMode="auto">
            <a:xfrm rot="10234544">
              <a:off x="4611391" y="3285149"/>
              <a:ext cx="131763" cy="12700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54" name="Oval 18"/>
            <p:cNvSpPr>
              <a:spLocks noChangeArrowheads="1"/>
            </p:cNvSpPr>
            <p:nvPr/>
          </p:nvSpPr>
          <p:spPr bwMode="auto">
            <a:xfrm rot="10234544">
              <a:off x="4701878" y="3366742"/>
              <a:ext cx="131763" cy="12700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pic>
        <p:nvPicPr>
          <p:cNvPr id="55" name="Imagen 54"/>
          <p:cNvPicPr>
            <a:picLocks noChangeAspect="1"/>
          </p:cNvPicPr>
          <p:nvPr/>
        </p:nvPicPr>
        <p:blipFill>
          <a:blip r:embed="rId3"/>
          <a:stretch>
            <a:fillRect/>
          </a:stretch>
        </p:blipFill>
        <p:spPr>
          <a:xfrm>
            <a:off x="3243927" y="3985978"/>
            <a:ext cx="1333500" cy="1866900"/>
          </a:xfrm>
          <a:prstGeom prst="rect">
            <a:avLst/>
          </a:prstGeom>
        </p:spPr>
      </p:pic>
    </p:spTree>
    <p:extLst>
      <p:ext uri="{BB962C8B-B14F-4D97-AF65-F5344CB8AC3E}">
        <p14:creationId xmlns:p14="http://schemas.microsoft.com/office/powerpoint/2010/main" val="20667117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ox(in)">
                                      <p:cBhvr>
                                        <p:cTn id="7" dur="500"/>
                                        <p:tgtEl>
                                          <p:spTgt spid="14"/>
                                        </p:tgtEl>
                                      </p:cBhvr>
                                    </p:animEffect>
                                  </p:childTnLst>
                                </p:cTn>
                              </p:par>
                              <p:par>
                                <p:cTn id="8" presetID="4" presetClass="entr" presetSubtype="16"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box(in)">
                                      <p:cBhvr>
                                        <p:cTn id="10" dur="500"/>
                                        <p:tgtEl>
                                          <p:spTgt spid="18"/>
                                        </p:tgtEl>
                                      </p:cBhvr>
                                    </p:animEffect>
                                  </p:childTnLst>
                                </p:cTn>
                              </p:par>
                              <p:par>
                                <p:cTn id="11" presetID="4" presetClass="entr" presetSubtype="16" fill="hold"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box(in)">
                                      <p:cBhvr>
                                        <p:cTn id="13" dur="500"/>
                                        <p:tgtEl>
                                          <p:spTgt spid="22"/>
                                        </p:tgtEl>
                                      </p:cBhvr>
                                    </p:animEffect>
                                  </p:childTnLst>
                                </p:cTn>
                              </p:par>
                              <p:par>
                                <p:cTn id="14" presetID="4" presetClass="entr" presetSubtype="16" fill="hold"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box(in)">
                                      <p:cBhvr>
                                        <p:cTn id="16" dur="500"/>
                                        <p:tgtEl>
                                          <p:spTgt spid="26"/>
                                        </p:tgtEl>
                                      </p:cBhvr>
                                    </p:animEffect>
                                  </p:childTnLst>
                                </p:cTn>
                              </p:par>
                              <p:par>
                                <p:cTn id="17" presetID="4" presetClass="entr" presetSubtype="16" fill="hold" nodeType="with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box(in)">
                                      <p:cBhvr>
                                        <p:cTn id="19" dur="500"/>
                                        <p:tgtEl>
                                          <p:spTgt spid="30"/>
                                        </p:tgtEl>
                                      </p:cBhvr>
                                    </p:animEffect>
                                  </p:childTnLst>
                                </p:cTn>
                              </p:par>
                              <p:par>
                                <p:cTn id="20" presetID="4" presetClass="entr" presetSubtype="16" fill="hold" nodeType="with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box(in)">
                                      <p:cBhvr>
                                        <p:cTn id="22" dur="500"/>
                                        <p:tgtEl>
                                          <p:spTgt spid="34"/>
                                        </p:tgtEl>
                                      </p:cBhvr>
                                    </p:animEffect>
                                  </p:childTnLst>
                                </p:cTn>
                              </p:par>
                              <p:par>
                                <p:cTn id="23" presetID="0" presetClass="path" presetSubtype="0" repeatCount="indefinite" fill="hold" nodeType="withEffect">
                                  <p:stCondLst>
                                    <p:cond delay="0"/>
                                  </p:stCondLst>
                                  <p:childTnLst>
                                    <p:animMotion origin="layout" path="M 4.72222E-6 -7.40741E-7 L -0.01858 -0.01458 L -0.04549 -0.04838 L -0.00209 -0.05694 L 0.0342 -0.03287 L 0.09357 -0.03426 L 0.08628 0.02315 L 0.04322 0.0463 L -0.01615 0.09167 L -0.04184 0.04213 L 4.72222E-6 -7.40741E-7 Z " pathEditMode="relative" rAng="0" ptsTypes="AAAAAAAAAAA">
                                      <p:cBhvr>
                                        <p:cTn id="24" dur="5000" fill="hold"/>
                                        <p:tgtEl>
                                          <p:spTgt spid="34"/>
                                        </p:tgtEl>
                                        <p:attrNameLst>
                                          <p:attrName>ppt_x</p:attrName>
                                          <p:attrName>ppt_y</p:attrName>
                                        </p:attrNameLst>
                                      </p:cBhvr>
                                      <p:rCtr x="2396" y="1736"/>
                                    </p:animMotion>
                                  </p:childTnLst>
                                </p:cTn>
                              </p:par>
                              <p:par>
                                <p:cTn id="25" presetID="0" presetClass="path" presetSubtype="0" repeatCount="indefinite" fill="hold" nodeType="withEffect">
                                  <p:stCondLst>
                                    <p:cond delay="0"/>
                                  </p:stCondLst>
                                  <p:childTnLst>
                                    <p:animMotion origin="layout" path="M -4.72222E-6 -1.48148E-6 L 0.02848 -0.00254 L 0.03455 -0.05741 L 0.08768 -0.0537 L 0.11233 0.04398 L 0.04115 0.08102 L 0.01719 0.03935 L -4.72222E-6 -1.48148E-6 Z " pathEditMode="relative" rAng="0" ptsTypes="AAAAAAAA">
                                      <p:cBhvr>
                                        <p:cTn id="26" dur="5000" fill="hold"/>
                                        <p:tgtEl>
                                          <p:spTgt spid="18"/>
                                        </p:tgtEl>
                                        <p:attrNameLst>
                                          <p:attrName>ppt_x</p:attrName>
                                          <p:attrName>ppt_y</p:attrName>
                                        </p:attrNameLst>
                                      </p:cBhvr>
                                      <p:rCtr x="5608" y="1181"/>
                                    </p:animMotion>
                                  </p:childTnLst>
                                </p:cTn>
                              </p:par>
                              <p:par>
                                <p:cTn id="27" presetID="0" presetClass="path" presetSubtype="0" repeatCount="indefinite" fill="hold" nodeType="withEffect">
                                  <p:stCondLst>
                                    <p:cond delay="0"/>
                                  </p:stCondLst>
                                  <p:childTnLst>
                                    <p:animMotion origin="layout" path="M 1.94444E-6 -1.48148E-6 L 0.00694 -0.025 L 0.01719 -0.08634 L 0.04739 -0.03773 L 0.08142 -0.10393 L 0.13073 -0.03125 L 0.04114 -0.03102 L 0.03732 -0.01921 L 0.0967 -0.04421 L 0.07517 0.00857 L 0.03212 0.02431 L 1.94444E-6 -1.48148E-6 Z " pathEditMode="relative" rAng="0" ptsTypes="AAAAAAAAAAAA">
                                      <p:cBhvr>
                                        <p:cTn id="28" dur="5000" fill="hold"/>
                                        <p:tgtEl>
                                          <p:spTgt spid="22"/>
                                        </p:tgtEl>
                                        <p:attrNameLst>
                                          <p:attrName>ppt_x</p:attrName>
                                          <p:attrName>ppt_y</p:attrName>
                                        </p:attrNameLst>
                                      </p:cBhvr>
                                      <p:rCtr x="6528" y="-3981"/>
                                    </p:animMotion>
                                  </p:childTnLst>
                                </p:cTn>
                              </p:par>
                              <p:par>
                                <p:cTn id="29" presetID="0" presetClass="path" presetSubtype="0" repeatCount="indefinite" fill="hold" nodeType="withEffect">
                                  <p:stCondLst>
                                    <p:cond delay="0"/>
                                  </p:stCondLst>
                                  <p:childTnLst>
                                    <p:animMotion origin="layout" path="M 1.11111E-6 1.85185E-6 L -0.04479 -0.04398 L -0.06979 0.03796 L -0.11806 0.00787 L -0.10938 -0.04722 L -0.05521 -0.06528 L -0.05799 -0.10648 L 1.11111E-6 -0.10232 L -0.02222 -0.08889 L 1.11111E-6 1.85185E-6 Z " pathEditMode="relative" rAng="0" ptsTypes="AAAAAAAAAA">
                                      <p:cBhvr>
                                        <p:cTn id="30" dur="5000" fill="hold"/>
                                        <p:tgtEl>
                                          <p:spTgt spid="14"/>
                                        </p:tgtEl>
                                        <p:attrNameLst>
                                          <p:attrName>ppt_x</p:attrName>
                                          <p:attrName>ppt_y</p:attrName>
                                        </p:attrNameLst>
                                      </p:cBhvr>
                                      <p:rCtr x="-5903" y="-3426"/>
                                    </p:animMotion>
                                  </p:childTnLst>
                                </p:cTn>
                              </p:par>
                              <p:par>
                                <p:cTn id="31" presetID="0" presetClass="path" presetSubtype="0" repeatCount="indefinite" fill="hold" nodeType="withEffect">
                                  <p:stCondLst>
                                    <p:cond delay="0"/>
                                  </p:stCondLst>
                                  <p:childTnLst>
                                    <p:animMotion origin="layout" path="M 3.61111E-6 -3.7037E-6 L 0.00416 0.02223 L 0.03142 -0.02222 L 0.04774 0.03889 L 0.06163 -0.03935 L 0.03489 -0.09166 L -0.00504 -0.07361 L -0.0533 -0.02639 L -0.0474 0.02639 L 3.61111E-6 -3.7037E-6 Z " pathEditMode="relative" rAng="0" ptsTypes="AAAAAAAAAA">
                                      <p:cBhvr>
                                        <p:cTn id="32" dur="5000" fill="hold"/>
                                        <p:tgtEl>
                                          <p:spTgt spid="30"/>
                                        </p:tgtEl>
                                        <p:attrNameLst>
                                          <p:attrName>ppt_x</p:attrName>
                                          <p:attrName>ppt_y</p:attrName>
                                        </p:attrNameLst>
                                      </p:cBhvr>
                                      <p:rCtr x="417" y="-2639"/>
                                    </p:animMotion>
                                  </p:childTnLst>
                                </p:cTn>
                              </p:par>
                              <p:par>
                                <p:cTn id="33" presetID="0" presetClass="path" presetSubtype="0" repeatCount="indefinite" fill="hold" nodeType="withEffect">
                                  <p:stCondLst>
                                    <p:cond delay="0"/>
                                  </p:stCondLst>
                                  <p:childTnLst>
                                    <p:animMotion origin="layout" path="M 3.33333E-6 -1.11111E-6 L -0.02604 0.09283 L 0.03507 0.0382 L 0.04427 -0.01944 L 0.04149 -0.02824 L 0.02482 -0.02847 L -0.08334 0.08495 L -0.07604 -0.04051 L 3.33333E-6 -1.11111E-6 Z " pathEditMode="relative" rAng="0" ptsTypes="AAAAAAAAA">
                                      <p:cBhvr>
                                        <p:cTn id="34" dur="5000" fill="hold"/>
                                        <p:tgtEl>
                                          <p:spTgt spid="26"/>
                                        </p:tgtEl>
                                        <p:attrNameLst>
                                          <p:attrName>ppt_x</p:attrName>
                                          <p:attrName>ppt_y</p:attrName>
                                        </p:attrNameLst>
                                      </p:cBhvr>
                                      <p:rCtr x="-1962" y="2616"/>
                                    </p:animMotion>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nodeType="clickEffect">
                                  <p:stCondLst>
                                    <p:cond delay="0"/>
                                  </p:stCondLst>
                                  <p:childTnLst>
                                    <p:animEffect transition="out" filter="fade">
                                      <p:cBhvr>
                                        <p:cTn id="38" dur="2000"/>
                                        <p:tgtEl>
                                          <p:spTgt spid="14"/>
                                        </p:tgtEl>
                                      </p:cBhvr>
                                    </p:animEffect>
                                    <p:set>
                                      <p:cBhvr>
                                        <p:cTn id="39" dur="1" fill="hold">
                                          <p:stCondLst>
                                            <p:cond delay="1999"/>
                                          </p:stCondLst>
                                        </p:cTn>
                                        <p:tgtEl>
                                          <p:spTgt spid="14"/>
                                        </p:tgtEl>
                                        <p:attrNameLst>
                                          <p:attrName>style.visibility</p:attrName>
                                        </p:attrNameLst>
                                      </p:cBhvr>
                                      <p:to>
                                        <p:strVal val="hidden"/>
                                      </p:to>
                                    </p:set>
                                  </p:childTnLst>
                                </p:cTn>
                              </p:par>
                              <p:par>
                                <p:cTn id="40" presetID="10" presetClass="exit" presetSubtype="0" fill="hold" nodeType="withEffect">
                                  <p:stCondLst>
                                    <p:cond delay="0"/>
                                  </p:stCondLst>
                                  <p:childTnLst>
                                    <p:animEffect transition="out" filter="fade">
                                      <p:cBhvr>
                                        <p:cTn id="41" dur="2000"/>
                                        <p:tgtEl>
                                          <p:spTgt spid="26"/>
                                        </p:tgtEl>
                                      </p:cBhvr>
                                    </p:animEffect>
                                    <p:set>
                                      <p:cBhvr>
                                        <p:cTn id="42" dur="1" fill="hold">
                                          <p:stCondLst>
                                            <p:cond delay="1999"/>
                                          </p:stCondLst>
                                        </p:cTn>
                                        <p:tgtEl>
                                          <p:spTgt spid="26"/>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34"/>
                                        </p:tgtEl>
                                      </p:cBhvr>
                                    </p:animEffect>
                                    <p:set>
                                      <p:cBhvr>
                                        <p:cTn id="47" dur="1" fill="hold">
                                          <p:stCondLst>
                                            <p:cond delay="1999"/>
                                          </p:stCondLst>
                                        </p:cTn>
                                        <p:tgtEl>
                                          <p:spTgt spid="34"/>
                                        </p:tgtEl>
                                        <p:attrNameLst>
                                          <p:attrName>style.visibility</p:attrName>
                                        </p:attrNameLst>
                                      </p:cBhvr>
                                      <p:to>
                                        <p:strVal val="hidden"/>
                                      </p:to>
                                    </p:set>
                                  </p:childTnLst>
                                </p:cTn>
                              </p:par>
                              <p:par>
                                <p:cTn id="48" presetID="10" presetClass="exit" presetSubtype="0" fill="hold" nodeType="withEffect">
                                  <p:stCondLst>
                                    <p:cond delay="0"/>
                                  </p:stCondLst>
                                  <p:childTnLst>
                                    <p:animEffect transition="out" filter="fade">
                                      <p:cBhvr>
                                        <p:cTn id="49" dur="2000"/>
                                        <p:tgtEl>
                                          <p:spTgt spid="30"/>
                                        </p:tgtEl>
                                      </p:cBhvr>
                                    </p:animEffect>
                                    <p:set>
                                      <p:cBhvr>
                                        <p:cTn id="50" dur="1" fill="hold">
                                          <p:stCondLst>
                                            <p:cond delay="1999"/>
                                          </p:stCondLst>
                                        </p:cTn>
                                        <p:tgtEl>
                                          <p:spTgt spid="30"/>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0" presetClass="exit" presetSubtype="0" fill="hold" nodeType="clickEffect">
                                  <p:stCondLst>
                                    <p:cond delay="0"/>
                                  </p:stCondLst>
                                  <p:childTnLst>
                                    <p:animEffect transition="out" filter="fade">
                                      <p:cBhvr>
                                        <p:cTn id="54" dur="2000"/>
                                        <p:tgtEl>
                                          <p:spTgt spid="22"/>
                                        </p:tgtEl>
                                      </p:cBhvr>
                                    </p:animEffect>
                                    <p:set>
                                      <p:cBhvr>
                                        <p:cTn id="55" dur="1" fill="hold">
                                          <p:stCondLst>
                                            <p:cond delay="1999"/>
                                          </p:stCondLst>
                                        </p:cTn>
                                        <p:tgtEl>
                                          <p:spTgt spid="22"/>
                                        </p:tgtEl>
                                        <p:attrNameLst>
                                          <p:attrName>style.visibility</p:attrName>
                                        </p:attrNameLst>
                                      </p:cBhvr>
                                      <p:to>
                                        <p:strVal val="hidden"/>
                                      </p:to>
                                    </p:set>
                                  </p:childTnLst>
                                </p:cTn>
                              </p:par>
                              <p:par>
                                <p:cTn id="56" presetID="10" presetClass="exit" presetSubtype="0" fill="hold" nodeType="withEffect">
                                  <p:stCondLst>
                                    <p:cond delay="0"/>
                                  </p:stCondLst>
                                  <p:childTnLst>
                                    <p:animEffect transition="out" filter="fade">
                                      <p:cBhvr>
                                        <p:cTn id="57" dur="2000"/>
                                        <p:tgtEl>
                                          <p:spTgt spid="18"/>
                                        </p:tgtEl>
                                      </p:cBhvr>
                                    </p:animEffect>
                                    <p:set>
                                      <p:cBhvr>
                                        <p:cTn id="58" dur="1" fill="hold">
                                          <p:stCondLst>
                                            <p:cond delay="19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81" name="Text Box 5"/>
          <p:cNvSpPr txBox="1">
            <a:spLocks noChangeArrowheads="1"/>
          </p:cNvSpPr>
          <p:nvPr/>
        </p:nvSpPr>
        <p:spPr bwMode="auto">
          <a:xfrm>
            <a:off x="1692275" y="4940300"/>
            <a:ext cx="5759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s-ES">
                <a:cs typeface="+mn-cs"/>
              </a:rPr>
              <a:t>Solidoak		      likidoak	          gasak</a:t>
            </a:r>
          </a:p>
        </p:txBody>
      </p:sp>
      <p:sp>
        <p:nvSpPr>
          <p:cNvPr id="61444" name="CuadroTexto 1"/>
          <p:cNvSpPr txBox="1">
            <a:spLocks noChangeArrowheads="1"/>
          </p:cNvSpPr>
          <p:nvPr/>
        </p:nvSpPr>
        <p:spPr bwMode="auto">
          <a:xfrm>
            <a:off x="1258888" y="1235075"/>
            <a:ext cx="67691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s-ES" dirty="0" err="1"/>
              <a:t>Teoria</a:t>
            </a:r>
            <a:r>
              <a:rPr lang="es-ES" dirty="0"/>
              <a:t> </a:t>
            </a:r>
            <a:r>
              <a:rPr lang="es-ES" dirty="0" err="1"/>
              <a:t>zinetiko-molekularra</a:t>
            </a:r>
            <a:r>
              <a:rPr lang="es-ES" dirty="0"/>
              <a:t> </a:t>
            </a:r>
            <a:r>
              <a:rPr lang="es-ES" dirty="0" err="1"/>
              <a:t>aplikatuz</a:t>
            </a:r>
            <a:r>
              <a:rPr lang="es-ES" dirty="0"/>
              <a:t> </a:t>
            </a:r>
            <a:r>
              <a:rPr lang="es-ES" dirty="0" err="1"/>
              <a:t>agregazio</a:t>
            </a:r>
            <a:r>
              <a:rPr lang="es-ES" dirty="0"/>
              <a:t> </a:t>
            </a:r>
            <a:r>
              <a:rPr lang="es-ES" dirty="0" err="1" smtClean="0"/>
              <a:t>egoerak</a:t>
            </a:r>
            <a:r>
              <a:rPr lang="es-ES" dirty="0" smtClean="0"/>
              <a:t> </a:t>
            </a:r>
            <a:r>
              <a:rPr lang="es-ES" dirty="0" err="1"/>
              <a:t>imajinatu</a:t>
            </a:r>
            <a:r>
              <a:rPr lang="es-ES" dirty="0"/>
              <a:t> </a:t>
            </a:r>
            <a:r>
              <a:rPr lang="es-ES" dirty="0" err="1"/>
              <a:t>behar</a:t>
            </a:r>
            <a:r>
              <a:rPr lang="es-ES" dirty="0"/>
              <a:t> </a:t>
            </a:r>
            <a:r>
              <a:rPr lang="es-ES" dirty="0" err="1" smtClean="0"/>
              <a:t>ditugu</a:t>
            </a:r>
            <a:r>
              <a:rPr lang="es-ES" dirty="0" smtClean="0"/>
              <a:t>. </a:t>
            </a:r>
            <a:r>
              <a:rPr lang="es-ES" dirty="0" err="1" smtClean="0"/>
              <a:t>Gasetan</a:t>
            </a:r>
            <a:r>
              <a:rPr lang="es-ES" dirty="0" smtClean="0"/>
              <a:t> </a:t>
            </a:r>
            <a:r>
              <a:rPr lang="es-ES" dirty="0" err="1" smtClean="0"/>
              <a:t>partikulak</a:t>
            </a:r>
            <a:r>
              <a:rPr lang="es-ES" dirty="0" smtClean="0"/>
              <a:t> </a:t>
            </a:r>
            <a:r>
              <a:rPr lang="es-ES" dirty="0" err="1" smtClean="0"/>
              <a:t>mugimenduan</a:t>
            </a:r>
            <a:r>
              <a:rPr lang="es-ES" dirty="0" smtClean="0"/>
              <a:t> eta </a:t>
            </a:r>
            <a:r>
              <a:rPr lang="es-ES" dirty="0" err="1" smtClean="0"/>
              <a:t>aldentzen-hurbiltze</a:t>
            </a:r>
            <a:r>
              <a:rPr lang="es-ES" dirty="0" smtClean="0"/>
              <a:t>, </a:t>
            </a:r>
            <a:r>
              <a:rPr lang="es-ES" dirty="0" err="1" smtClean="0"/>
              <a:t>gertu</a:t>
            </a:r>
            <a:r>
              <a:rPr lang="es-ES" dirty="0" smtClean="0"/>
              <a:t> </a:t>
            </a:r>
            <a:r>
              <a:rPr lang="es-ES" dirty="0" err="1" smtClean="0"/>
              <a:t>solidoetan</a:t>
            </a:r>
            <a:r>
              <a:rPr lang="es-ES" dirty="0" smtClean="0"/>
              <a:t> eta </a:t>
            </a:r>
            <a:r>
              <a:rPr lang="es-ES" dirty="0" err="1" smtClean="0"/>
              <a:t>likidoetan</a:t>
            </a:r>
            <a:r>
              <a:rPr lang="es-ES" dirty="0" smtClean="0"/>
              <a:t> eta </a:t>
            </a:r>
            <a:r>
              <a:rPr lang="es-ES" dirty="0" err="1" smtClean="0"/>
              <a:t>likidoetan</a:t>
            </a:r>
            <a:r>
              <a:rPr lang="es-ES" dirty="0" smtClean="0"/>
              <a:t> </a:t>
            </a:r>
            <a:r>
              <a:rPr lang="es-ES" dirty="0" err="1" smtClean="0"/>
              <a:t>mugituz</a:t>
            </a:r>
            <a:r>
              <a:rPr lang="es-ES" dirty="0" smtClean="0"/>
              <a:t>. </a:t>
            </a:r>
            <a:r>
              <a:rPr lang="es-ES" dirty="0" err="1" smtClean="0"/>
              <a:t>Solidoetan</a:t>
            </a:r>
            <a:r>
              <a:rPr lang="es-ES" dirty="0" smtClean="0"/>
              <a:t> </a:t>
            </a:r>
            <a:r>
              <a:rPr lang="es-ES" dirty="0" err="1" smtClean="0"/>
              <a:t>bibratu</a:t>
            </a:r>
            <a:r>
              <a:rPr lang="es-ES" dirty="0" smtClean="0"/>
              <a:t> </a:t>
            </a:r>
            <a:r>
              <a:rPr lang="es-ES" dirty="0" err="1" smtClean="0"/>
              <a:t>egiten</a:t>
            </a:r>
            <a:r>
              <a:rPr lang="es-ES" dirty="0" smtClean="0"/>
              <a:t> </a:t>
            </a:r>
            <a:r>
              <a:rPr lang="es-ES" dirty="0" err="1" smtClean="0"/>
              <a:t>dute</a:t>
            </a:r>
            <a:r>
              <a:rPr lang="es-ES" dirty="0" smtClean="0"/>
              <a:t>.</a:t>
            </a:r>
          </a:p>
          <a:p>
            <a:pPr eaLnBrk="1" hangingPunct="1"/>
            <a:endParaRPr lang="es-ES" dirty="0"/>
          </a:p>
          <a:p>
            <a:pPr eaLnBrk="1" hangingPunct="1"/>
            <a:endParaRPr lang="es-ES" dirty="0" smtClean="0"/>
          </a:p>
          <a:p>
            <a:pPr eaLnBrk="1" hangingPunct="1"/>
            <a:endParaRPr lang="es-ES" dirty="0"/>
          </a:p>
          <a:p>
            <a:pPr eaLnBrk="1" hangingPunct="1"/>
            <a:r>
              <a:rPr lang="es-ES" dirty="0" err="1" smtClean="0"/>
              <a:t>Deskribatu</a:t>
            </a:r>
            <a:r>
              <a:rPr lang="es-ES" dirty="0" smtClean="0"/>
              <a:t> eta </a:t>
            </a:r>
            <a:r>
              <a:rPr lang="es-ES" dirty="0" err="1" smtClean="0"/>
              <a:t>marraztu</a:t>
            </a:r>
            <a:r>
              <a:rPr lang="es-ES" dirty="0" smtClean="0"/>
              <a:t> </a:t>
            </a:r>
            <a:r>
              <a:rPr lang="es-ES" dirty="0" err="1" smtClean="0"/>
              <a:t>agregazio</a:t>
            </a:r>
            <a:r>
              <a:rPr lang="es-ES" dirty="0" smtClean="0"/>
              <a:t> </a:t>
            </a:r>
            <a:r>
              <a:rPr lang="es-ES" dirty="0" err="1" smtClean="0"/>
              <a:t>egoerak</a:t>
            </a:r>
            <a:r>
              <a:rPr lang="es-ES" dirty="0" smtClean="0"/>
              <a:t>.</a:t>
            </a:r>
          </a:p>
        </p:txBody>
      </p:sp>
      <p:pic>
        <p:nvPicPr>
          <p:cNvPr id="7"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7672177"/>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3"/>
          <p:cNvSpPr>
            <a:spLocks noGrp="1"/>
          </p:cNvSpPr>
          <p:nvPr>
            <p:ph type="sldNum" sz="quarter" idx="12"/>
          </p:nvPr>
        </p:nvSpPr>
        <p:spPr/>
        <p:txBody>
          <a:bodyPr/>
          <a:lstStyle/>
          <a:p>
            <a:pPr>
              <a:defRPr/>
            </a:pPr>
            <a:fld id="{C943ED53-CC77-644D-9204-E5DE6415415D}" type="slidenum">
              <a:rPr lang="es-ES"/>
              <a:pPr>
                <a:defRPr/>
              </a:pPr>
              <a:t>50</a:t>
            </a:fld>
            <a:endParaRPr lang="es-ES"/>
          </a:p>
        </p:txBody>
      </p:sp>
      <p:sp>
        <p:nvSpPr>
          <p:cNvPr id="9218" name="Text Box 2"/>
          <p:cNvSpPr txBox="1">
            <a:spLocks noChangeArrowheads="1"/>
          </p:cNvSpPr>
          <p:nvPr/>
        </p:nvSpPr>
        <p:spPr bwMode="auto">
          <a:xfrm>
            <a:off x="250825" y="333375"/>
            <a:ext cx="8642350" cy="613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u-ES" dirty="0">
                <a:cs typeface="+mn-cs"/>
              </a:rPr>
              <a:t>9. Egin ondorengo sistemen adierazpenak </a:t>
            </a:r>
          </a:p>
          <a:p>
            <a:pPr>
              <a:defRPr/>
            </a:pPr>
            <a:r>
              <a:rPr lang="eu-ES" dirty="0">
                <a:cs typeface="+mn-cs"/>
              </a:rPr>
              <a:t>- oxigenoa eta nitrogeno duen gela bateko airea. </a:t>
            </a:r>
          </a:p>
          <a:p>
            <a:pPr>
              <a:defRPr/>
            </a:pPr>
            <a:r>
              <a:rPr lang="eu-ES" dirty="0">
                <a:cs typeface="+mn-cs"/>
              </a:rPr>
              <a:t>- ura eta olioa. </a:t>
            </a:r>
          </a:p>
          <a:p>
            <a:pPr>
              <a:defRPr/>
            </a:pPr>
            <a:r>
              <a:rPr lang="eu-ES" dirty="0">
                <a:cs typeface="+mn-cs"/>
              </a:rPr>
              <a:t>- ura eta alkohola. </a:t>
            </a:r>
          </a:p>
          <a:p>
            <a:pPr>
              <a:buFontTx/>
              <a:buChar char="-"/>
              <a:defRPr/>
            </a:pPr>
            <a:r>
              <a:rPr lang="eu-ES" dirty="0">
                <a:cs typeface="+mn-cs"/>
              </a:rPr>
              <a:t>ura eta iodoa. </a:t>
            </a:r>
          </a:p>
          <a:p>
            <a:pPr>
              <a:buFontTx/>
              <a:buChar char="-"/>
              <a:defRPr/>
            </a:pPr>
            <a:endParaRPr lang="es-ES" dirty="0">
              <a:cs typeface="+mn-cs"/>
            </a:endParaRPr>
          </a:p>
          <a:p>
            <a:pPr>
              <a:defRPr/>
            </a:pPr>
            <a:r>
              <a:rPr lang="eu-ES" dirty="0">
                <a:cs typeface="+mn-cs"/>
              </a:rPr>
              <a:t>10. a. Uraren elektrolisia gertatzen denean oxigenoa eta hidrogenoa agertzen dira. Irudikatu elektrolisiaren aurretik eta ondoren dauden sustantzien molekulak, bi gasak hodi berean jasotzen baditugu. </a:t>
            </a:r>
          </a:p>
          <a:p>
            <a:pPr>
              <a:defRPr/>
            </a:pPr>
            <a:r>
              <a:rPr lang="eu-ES" dirty="0">
                <a:cs typeface="+mn-cs"/>
              </a:rPr>
              <a:t>b. Marraztu uraren irakite-prozesua. </a:t>
            </a:r>
          </a:p>
          <a:p>
            <a:pPr>
              <a:defRPr/>
            </a:pPr>
            <a:endParaRPr lang="eu-ES" dirty="0">
              <a:cs typeface="+mn-cs"/>
            </a:endParaRPr>
          </a:p>
          <a:p>
            <a:pPr>
              <a:defRPr/>
            </a:pPr>
            <a:r>
              <a:rPr lang="eu-ES" dirty="0">
                <a:cs typeface="+mn-cs"/>
              </a:rPr>
              <a:t>11. Sustantzia puruen formula. Formula enpirikoa eta formula molekularra. </a:t>
            </a:r>
          </a:p>
          <a:p>
            <a:pPr>
              <a:defRPr/>
            </a:pPr>
            <a:endParaRPr lang="eu-ES" dirty="0">
              <a:cs typeface="+mn-cs"/>
            </a:endParaRPr>
          </a:p>
          <a:p>
            <a:pPr>
              <a:defRPr/>
            </a:pPr>
            <a:r>
              <a:rPr lang="eu-ES" dirty="0">
                <a:cs typeface="+mn-cs"/>
              </a:rPr>
              <a:t>12. Masa atomikoa eta masa molekularra.</a:t>
            </a:r>
          </a:p>
          <a:p>
            <a:pPr>
              <a:defRPr/>
            </a:pPr>
            <a:endParaRPr lang="eu-ES" dirty="0">
              <a:cs typeface="+mn-cs"/>
            </a:endParaRPr>
          </a:p>
          <a:p>
            <a:pPr>
              <a:defRPr/>
            </a:pPr>
            <a:r>
              <a:rPr lang="eu-ES" dirty="0">
                <a:cs typeface="+mn-cs"/>
              </a:rPr>
              <a:t>13. Igurtzi boligrafo bat jertsearen mahukarekin eta hurbildu paper zatitxo batzuetara. Zer gertatzen da? </a:t>
            </a:r>
          </a:p>
          <a:p>
            <a:pPr>
              <a:defRPr/>
            </a:pPr>
            <a:endParaRPr lang="eu-ES" dirty="0">
              <a:cs typeface="+mn-cs"/>
            </a:endParaRPr>
          </a:p>
          <a:p>
            <a:pPr>
              <a:defRPr/>
            </a:pPr>
            <a:r>
              <a:rPr lang="eu-ES" dirty="0">
                <a:cs typeface="+mn-cs"/>
              </a:rPr>
              <a:t>14. Igurtzi plaka katu larruarekin eta hurbildu bolatxora ukitu gabe. Zer gertatzen da? Egin gauza bera bolatxoa ukituz. Adieraz ezazu behatutakoa. </a:t>
            </a:r>
          </a:p>
          <a:p>
            <a:pPr>
              <a:defRPr/>
            </a:pPr>
            <a:endParaRPr lang="eu-ES" dirty="0">
              <a:cs typeface="+mn-cs"/>
            </a:endParaRPr>
          </a:p>
          <a:p>
            <a:pPr>
              <a:defRPr/>
            </a:pPr>
            <a:r>
              <a:rPr lang="eu-ES" dirty="0">
                <a:cs typeface="+mn-cs"/>
              </a:rPr>
              <a:t>15. Thomsonen eta Rutherforden eredu atomikoa.</a:t>
            </a:r>
            <a:endParaRPr lang="es-ES" dirty="0">
              <a:cs typeface="+mn-cs"/>
            </a:endParaRPr>
          </a:p>
        </p:txBody>
      </p:sp>
    </p:spTree>
    <p:extLst>
      <p:ext uri="{BB962C8B-B14F-4D97-AF65-F5344CB8AC3E}">
        <p14:creationId xmlns:p14="http://schemas.microsoft.com/office/powerpoint/2010/main" val="4868871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Text Box 5"/>
          <p:cNvSpPr txBox="1">
            <a:spLocks noChangeArrowheads="1"/>
          </p:cNvSpPr>
          <p:nvPr/>
        </p:nvSpPr>
        <p:spPr bwMode="auto">
          <a:xfrm>
            <a:off x="323850" y="715784"/>
            <a:ext cx="882015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s-ES" dirty="0" err="1">
                <a:cs typeface="+mn-cs"/>
              </a:rPr>
              <a:t>Konposatuak</a:t>
            </a:r>
            <a:r>
              <a:rPr lang="es-ES" dirty="0">
                <a:cs typeface="+mn-cs"/>
              </a:rPr>
              <a:t>: </a:t>
            </a:r>
            <a:r>
              <a:rPr lang="es-ES" dirty="0" err="1">
                <a:cs typeface="+mn-cs"/>
              </a:rPr>
              <a:t>Ura</a:t>
            </a:r>
            <a:r>
              <a:rPr lang="es-ES" dirty="0">
                <a:cs typeface="+mn-cs"/>
              </a:rPr>
              <a:t>, Hidrogeno </a:t>
            </a:r>
            <a:r>
              <a:rPr lang="es-ES" dirty="0" err="1">
                <a:cs typeface="+mn-cs"/>
              </a:rPr>
              <a:t>Kloruroa</a:t>
            </a:r>
            <a:r>
              <a:rPr lang="es-ES" dirty="0">
                <a:cs typeface="+mn-cs"/>
              </a:rPr>
              <a:t>, Sodio </a:t>
            </a:r>
            <a:r>
              <a:rPr lang="es-ES" dirty="0" err="1">
                <a:cs typeface="+mn-cs"/>
              </a:rPr>
              <a:t>hidroxidoa</a:t>
            </a:r>
            <a:r>
              <a:rPr lang="es-ES" dirty="0">
                <a:cs typeface="+mn-cs"/>
              </a:rPr>
              <a:t>, </a:t>
            </a:r>
            <a:r>
              <a:rPr lang="es-ES" dirty="0" err="1">
                <a:cs typeface="+mn-cs"/>
              </a:rPr>
              <a:t>gatz</a:t>
            </a:r>
            <a:r>
              <a:rPr lang="es-ES" dirty="0">
                <a:cs typeface="+mn-cs"/>
              </a:rPr>
              <a:t> </a:t>
            </a:r>
            <a:r>
              <a:rPr lang="es-ES" dirty="0" err="1">
                <a:cs typeface="+mn-cs"/>
              </a:rPr>
              <a:t>arrunta</a:t>
            </a:r>
            <a:r>
              <a:rPr lang="es-ES" dirty="0">
                <a:cs typeface="+mn-cs"/>
              </a:rPr>
              <a:t> (</a:t>
            </a:r>
            <a:r>
              <a:rPr lang="es-ES" dirty="0" err="1">
                <a:cs typeface="+mn-cs"/>
              </a:rPr>
              <a:t>sukaldekoa</a:t>
            </a:r>
            <a:r>
              <a:rPr lang="es-ES" dirty="0">
                <a:cs typeface="+mn-cs"/>
              </a:rPr>
              <a:t>)</a:t>
            </a:r>
            <a:r>
              <a:rPr lang="es-ES" dirty="0" smtClean="0">
                <a:cs typeface="+mn-cs"/>
              </a:rPr>
              <a:t>…</a:t>
            </a:r>
          </a:p>
          <a:p>
            <a:pPr>
              <a:spcBef>
                <a:spcPct val="50000"/>
              </a:spcBef>
              <a:defRPr/>
            </a:pPr>
            <a:endParaRPr lang="es-ES" dirty="0"/>
          </a:p>
          <a:p>
            <a:pPr>
              <a:spcBef>
                <a:spcPct val="50000"/>
              </a:spcBef>
              <a:defRPr/>
            </a:pPr>
            <a:r>
              <a:rPr lang="es-ES" dirty="0" err="1" smtClean="0">
                <a:cs typeface="+mn-cs"/>
              </a:rPr>
              <a:t>Nola</a:t>
            </a:r>
            <a:r>
              <a:rPr lang="es-ES" dirty="0" smtClean="0">
                <a:cs typeface="+mn-cs"/>
              </a:rPr>
              <a:t> </a:t>
            </a:r>
            <a:r>
              <a:rPr lang="es-ES" dirty="0" err="1" smtClean="0">
                <a:cs typeface="+mn-cs"/>
              </a:rPr>
              <a:t>imajinatu</a:t>
            </a:r>
            <a:r>
              <a:rPr lang="es-ES" dirty="0" smtClean="0">
                <a:cs typeface="+mn-cs"/>
              </a:rPr>
              <a:t>  </a:t>
            </a:r>
            <a:r>
              <a:rPr lang="es-ES" dirty="0" err="1" smtClean="0">
                <a:cs typeface="+mn-cs"/>
              </a:rPr>
              <a:t>teoria</a:t>
            </a:r>
            <a:r>
              <a:rPr lang="es-ES" dirty="0" smtClean="0">
                <a:cs typeface="+mn-cs"/>
              </a:rPr>
              <a:t> </a:t>
            </a:r>
            <a:r>
              <a:rPr lang="es-ES" dirty="0" err="1" smtClean="0">
                <a:cs typeface="+mn-cs"/>
              </a:rPr>
              <a:t>zinetiko-molekularra</a:t>
            </a:r>
            <a:r>
              <a:rPr lang="es-ES" dirty="0" smtClean="0">
                <a:cs typeface="+mn-cs"/>
              </a:rPr>
              <a:t> </a:t>
            </a:r>
            <a:r>
              <a:rPr lang="es-ES" dirty="0" err="1" smtClean="0">
                <a:cs typeface="+mn-cs"/>
              </a:rPr>
              <a:t>erabiliz</a:t>
            </a:r>
            <a:endParaRPr lang="es-ES" dirty="0">
              <a:cs typeface="+mn-cs"/>
            </a:endParaRPr>
          </a:p>
        </p:txBody>
      </p:sp>
      <p:sp>
        <p:nvSpPr>
          <p:cNvPr id="19462" name="Text Box 6"/>
          <p:cNvSpPr txBox="1">
            <a:spLocks noChangeArrowheads="1"/>
          </p:cNvSpPr>
          <p:nvPr/>
        </p:nvSpPr>
        <p:spPr bwMode="auto">
          <a:xfrm>
            <a:off x="149225" y="1916113"/>
            <a:ext cx="1254125" cy="6413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s-ES">
                <a:cs typeface="+mn-cs"/>
              </a:rPr>
              <a:t>Hidrogeno Kloruroa</a:t>
            </a:r>
          </a:p>
        </p:txBody>
      </p:sp>
      <p:sp>
        <p:nvSpPr>
          <p:cNvPr id="19463" name="Rectangle 7"/>
          <p:cNvSpPr>
            <a:spLocks noChangeArrowheads="1"/>
          </p:cNvSpPr>
          <p:nvPr/>
        </p:nvSpPr>
        <p:spPr bwMode="auto">
          <a:xfrm>
            <a:off x="1331913" y="2133600"/>
            <a:ext cx="215900" cy="503238"/>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9464" name="Text Box 8"/>
          <p:cNvSpPr txBox="1">
            <a:spLocks noChangeArrowheads="1"/>
          </p:cNvSpPr>
          <p:nvPr/>
        </p:nvSpPr>
        <p:spPr bwMode="auto">
          <a:xfrm>
            <a:off x="4787900" y="2060575"/>
            <a:ext cx="1584325" cy="6413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s-ES" dirty="0">
                <a:cs typeface="+mn-cs"/>
              </a:rPr>
              <a:t>Sodio </a:t>
            </a:r>
            <a:r>
              <a:rPr lang="es-ES" dirty="0" err="1">
                <a:cs typeface="+mn-cs"/>
              </a:rPr>
              <a:t>hidroxidoa</a:t>
            </a:r>
            <a:endParaRPr lang="es-ES" dirty="0">
              <a:cs typeface="+mn-cs"/>
            </a:endParaRPr>
          </a:p>
        </p:txBody>
      </p:sp>
      <p:sp>
        <p:nvSpPr>
          <p:cNvPr id="19465" name="Rectangle 9"/>
          <p:cNvSpPr>
            <a:spLocks noChangeArrowheads="1"/>
          </p:cNvSpPr>
          <p:nvPr/>
        </p:nvSpPr>
        <p:spPr bwMode="auto">
          <a:xfrm>
            <a:off x="6227763" y="2205038"/>
            <a:ext cx="360363" cy="360363"/>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9466" name="Text Box 10"/>
          <p:cNvSpPr txBox="1">
            <a:spLocks noChangeArrowheads="1"/>
          </p:cNvSpPr>
          <p:nvPr/>
        </p:nvSpPr>
        <p:spPr bwMode="auto">
          <a:xfrm>
            <a:off x="4533900" y="4903788"/>
            <a:ext cx="1800225" cy="650875"/>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s-ES">
                <a:cs typeface="+mn-cs"/>
              </a:rPr>
              <a:t>Sukaldeko gatza</a:t>
            </a:r>
          </a:p>
        </p:txBody>
      </p:sp>
      <p:sp>
        <p:nvSpPr>
          <p:cNvPr id="19467" name="Rectangle 11"/>
          <p:cNvSpPr>
            <a:spLocks noChangeArrowheads="1"/>
          </p:cNvSpPr>
          <p:nvPr/>
        </p:nvSpPr>
        <p:spPr bwMode="auto">
          <a:xfrm>
            <a:off x="6011863" y="5157788"/>
            <a:ext cx="720725" cy="4318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9468" name="Text Box 12"/>
          <p:cNvSpPr txBox="1">
            <a:spLocks noChangeArrowheads="1"/>
          </p:cNvSpPr>
          <p:nvPr/>
        </p:nvSpPr>
        <p:spPr bwMode="auto">
          <a:xfrm>
            <a:off x="250825" y="5157788"/>
            <a:ext cx="936625" cy="376238"/>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s-ES">
                <a:cs typeface="+mn-cs"/>
              </a:rPr>
              <a:t>Ura</a:t>
            </a:r>
          </a:p>
        </p:txBody>
      </p:sp>
    </p:spTree>
    <p:extLst>
      <p:ext uri="{BB962C8B-B14F-4D97-AF65-F5344CB8AC3E}">
        <p14:creationId xmlns:p14="http://schemas.microsoft.com/office/powerpoint/2010/main" val="17062347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0594" name="Group 12"/>
          <p:cNvGrpSpPr>
            <a:grpSpLocks/>
          </p:cNvGrpSpPr>
          <p:nvPr/>
        </p:nvGrpSpPr>
        <p:grpSpPr bwMode="auto">
          <a:xfrm>
            <a:off x="717551" y="1052512"/>
            <a:ext cx="8137525" cy="4752975"/>
            <a:chOff x="452" y="663"/>
            <a:chExt cx="5126" cy="2994"/>
          </a:xfrm>
        </p:grpSpPr>
        <p:sp>
          <p:nvSpPr>
            <p:cNvPr id="20485" name="Text Box 5"/>
            <p:cNvSpPr txBox="1">
              <a:spLocks noChangeArrowheads="1"/>
            </p:cNvSpPr>
            <p:nvPr/>
          </p:nvSpPr>
          <p:spPr bwMode="auto">
            <a:xfrm>
              <a:off x="1394" y="663"/>
              <a:ext cx="2448" cy="582"/>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s-ES" dirty="0" err="1" smtClean="0">
                  <a:cs typeface="+mn-cs"/>
                </a:rPr>
                <a:t>Nola</a:t>
              </a:r>
              <a:r>
                <a:rPr lang="es-ES" dirty="0" smtClean="0">
                  <a:cs typeface="+mn-cs"/>
                </a:rPr>
                <a:t> </a:t>
              </a:r>
              <a:r>
                <a:rPr lang="es-ES" dirty="0" err="1" smtClean="0">
                  <a:cs typeface="+mn-cs"/>
                </a:rPr>
                <a:t>imajinatu</a:t>
              </a:r>
              <a:r>
                <a:rPr lang="es-ES" dirty="0" smtClean="0">
                  <a:cs typeface="+mn-cs"/>
                </a:rPr>
                <a:t> </a:t>
              </a:r>
              <a:r>
                <a:rPr lang="es-ES" dirty="0" err="1" smtClean="0">
                  <a:cs typeface="+mn-cs"/>
                </a:rPr>
                <a:t>Etanolaren</a:t>
              </a:r>
              <a:r>
                <a:rPr lang="es-ES" dirty="0" smtClean="0">
                  <a:cs typeface="+mn-cs"/>
                </a:rPr>
                <a:t> </a:t>
              </a:r>
              <a:r>
                <a:rPr lang="es-ES" dirty="0" err="1" smtClean="0">
                  <a:cs typeface="+mn-cs"/>
                </a:rPr>
                <a:t>lurrintzea</a:t>
              </a:r>
              <a:r>
                <a:rPr lang="es-ES" dirty="0" smtClean="0">
                  <a:cs typeface="+mn-cs"/>
                </a:rPr>
                <a:t> eta </a:t>
              </a:r>
              <a:r>
                <a:rPr lang="es-ES" dirty="0" err="1" smtClean="0">
                  <a:cs typeface="+mn-cs"/>
                </a:rPr>
                <a:t>errekuntza</a:t>
              </a:r>
              <a:r>
                <a:rPr lang="es-ES" dirty="0" smtClean="0">
                  <a:cs typeface="+mn-cs"/>
                </a:rPr>
                <a:t>. </a:t>
              </a:r>
              <a:r>
                <a:rPr lang="es-ES" dirty="0" err="1" smtClean="0">
                  <a:cs typeface="+mn-cs"/>
                </a:rPr>
                <a:t>Zein</a:t>
              </a:r>
              <a:r>
                <a:rPr lang="es-ES" dirty="0" smtClean="0">
                  <a:cs typeface="+mn-cs"/>
                </a:rPr>
                <a:t> </a:t>
              </a:r>
              <a:r>
                <a:rPr lang="es-ES" dirty="0" err="1" smtClean="0">
                  <a:cs typeface="+mn-cs"/>
                </a:rPr>
                <a:t>ezberdintasun</a:t>
              </a:r>
              <a:r>
                <a:rPr lang="es-ES" dirty="0" smtClean="0">
                  <a:cs typeface="+mn-cs"/>
                </a:rPr>
                <a:t> </a:t>
              </a:r>
              <a:r>
                <a:rPr lang="es-ES" dirty="0" err="1" smtClean="0">
                  <a:cs typeface="+mn-cs"/>
                </a:rPr>
                <a:t>daude</a:t>
              </a:r>
              <a:r>
                <a:rPr lang="es-ES" dirty="0" smtClean="0">
                  <a:cs typeface="+mn-cs"/>
                </a:rPr>
                <a:t>?</a:t>
              </a:r>
              <a:endParaRPr lang="es-ES" dirty="0">
                <a:cs typeface="+mn-cs"/>
              </a:endParaRPr>
            </a:p>
          </p:txBody>
        </p:sp>
        <p:sp>
          <p:nvSpPr>
            <p:cNvPr id="20486" name="Rectangle 6"/>
            <p:cNvSpPr>
              <a:spLocks noChangeArrowheads="1"/>
            </p:cNvSpPr>
            <p:nvPr/>
          </p:nvSpPr>
          <p:spPr bwMode="auto">
            <a:xfrm>
              <a:off x="2608" y="1071"/>
              <a:ext cx="136" cy="91"/>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20487" name="Text Box 7"/>
            <p:cNvSpPr txBox="1">
              <a:spLocks noChangeArrowheads="1"/>
            </p:cNvSpPr>
            <p:nvPr/>
          </p:nvSpPr>
          <p:spPr bwMode="auto">
            <a:xfrm>
              <a:off x="2381" y="1579"/>
              <a:ext cx="953" cy="757"/>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s-ES" dirty="0" err="1">
                  <a:cs typeface="+mn-cs"/>
                </a:rPr>
                <a:t>Hidrogenoa</a:t>
              </a:r>
              <a:endParaRPr lang="es-ES" dirty="0">
                <a:cs typeface="+mn-cs"/>
              </a:endParaRPr>
            </a:p>
            <a:p>
              <a:pPr>
                <a:spcBef>
                  <a:spcPct val="50000"/>
                </a:spcBef>
                <a:defRPr/>
              </a:pPr>
              <a:r>
                <a:rPr lang="es-ES" dirty="0" err="1">
                  <a:cs typeface="+mn-cs"/>
                </a:rPr>
                <a:t>Karbonoa</a:t>
              </a:r>
              <a:endParaRPr lang="es-ES" dirty="0">
                <a:cs typeface="+mn-cs"/>
              </a:endParaRPr>
            </a:p>
            <a:p>
              <a:pPr>
                <a:spcBef>
                  <a:spcPct val="50000"/>
                </a:spcBef>
                <a:defRPr/>
              </a:pPr>
              <a:r>
                <a:rPr lang="es-ES" dirty="0" err="1">
                  <a:cs typeface="+mn-cs"/>
                </a:rPr>
                <a:t>Oxigenoa</a:t>
              </a:r>
              <a:endParaRPr lang="es-ES" dirty="0">
                <a:cs typeface="+mn-cs"/>
              </a:endParaRPr>
            </a:p>
          </p:txBody>
        </p:sp>
        <p:sp>
          <p:nvSpPr>
            <p:cNvPr id="20489" name="Text Box 9"/>
            <p:cNvSpPr txBox="1">
              <a:spLocks noChangeArrowheads="1"/>
            </p:cNvSpPr>
            <p:nvPr/>
          </p:nvSpPr>
          <p:spPr bwMode="auto">
            <a:xfrm>
              <a:off x="452" y="2580"/>
              <a:ext cx="5126" cy="639"/>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s-ES" sz="2400" dirty="0" err="1">
                  <a:cs typeface="+mn-cs"/>
                </a:rPr>
                <a:t>Alkoholaren</a:t>
              </a:r>
              <a:r>
                <a:rPr lang="es-ES" sz="2400" dirty="0">
                  <a:cs typeface="+mn-cs"/>
                </a:rPr>
                <a:t> </a:t>
              </a:r>
              <a:r>
                <a:rPr lang="es-ES" sz="2400" dirty="0" err="1">
                  <a:cs typeface="+mn-cs"/>
                </a:rPr>
                <a:t>lurrintzea</a:t>
              </a:r>
              <a:r>
                <a:rPr lang="es-ES" sz="2400" dirty="0">
                  <a:cs typeface="+mn-cs"/>
                </a:rPr>
                <a:t> eta </a:t>
              </a:r>
              <a:r>
                <a:rPr lang="es-ES" sz="2400" dirty="0" err="1">
                  <a:cs typeface="+mn-cs"/>
                </a:rPr>
                <a:t>errekuntza</a:t>
              </a:r>
              <a:endParaRPr lang="es-ES" sz="2400" dirty="0">
                <a:cs typeface="+mn-cs"/>
              </a:endParaRPr>
            </a:p>
            <a:p>
              <a:pPr>
                <a:spcBef>
                  <a:spcPct val="50000"/>
                </a:spcBef>
                <a:defRPr/>
              </a:pPr>
              <a:endParaRPr lang="es-ES" sz="2400" dirty="0">
                <a:cs typeface="+mn-cs"/>
              </a:endParaRPr>
            </a:p>
          </p:txBody>
        </p:sp>
        <p:sp>
          <p:nvSpPr>
            <p:cNvPr id="20490" name="Rectangle 10"/>
            <p:cNvSpPr>
              <a:spLocks noChangeArrowheads="1"/>
            </p:cNvSpPr>
            <p:nvPr/>
          </p:nvSpPr>
          <p:spPr bwMode="auto">
            <a:xfrm>
              <a:off x="4785" y="3385"/>
              <a:ext cx="363" cy="227"/>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20491" name="Rectangle 11"/>
            <p:cNvSpPr>
              <a:spLocks noChangeArrowheads="1"/>
            </p:cNvSpPr>
            <p:nvPr/>
          </p:nvSpPr>
          <p:spPr bwMode="auto">
            <a:xfrm>
              <a:off x="2381" y="3430"/>
              <a:ext cx="1225" cy="227"/>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pic>
        <p:nvPicPr>
          <p:cNvPr id="13"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58669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CuadroTexto 1"/>
          <p:cNvSpPr txBox="1">
            <a:spLocks noChangeArrowheads="1"/>
          </p:cNvSpPr>
          <p:nvPr/>
        </p:nvSpPr>
        <p:spPr bwMode="auto">
          <a:xfrm>
            <a:off x="755650" y="1196975"/>
            <a:ext cx="7561263" cy="430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150000"/>
              </a:lnSpc>
            </a:pPr>
            <a:r>
              <a:rPr lang="es-ES"/>
              <a:t>Ondorengo web orrietan informazio osagarria duzu:</a:t>
            </a:r>
          </a:p>
          <a:p>
            <a:pPr eaLnBrk="1" hangingPunct="1">
              <a:lnSpc>
                <a:spcPct val="150000"/>
              </a:lnSpc>
              <a:spcBef>
                <a:spcPct val="50000"/>
              </a:spcBef>
            </a:pPr>
            <a:r>
              <a:rPr lang="es-ES">
                <a:hlinkClick r:id="rId2"/>
              </a:rPr>
              <a:t>Teoria zinetiko-molekularra</a:t>
            </a:r>
            <a:r>
              <a:rPr lang="es-ES"/>
              <a:t> 1</a:t>
            </a:r>
          </a:p>
          <a:p>
            <a:pPr eaLnBrk="1" hangingPunct="1">
              <a:lnSpc>
                <a:spcPct val="150000"/>
              </a:lnSpc>
              <a:spcBef>
                <a:spcPct val="50000"/>
              </a:spcBef>
            </a:pPr>
            <a:r>
              <a:rPr lang="es-ES">
                <a:hlinkClick r:id="rId3"/>
              </a:rPr>
              <a:t>Teoria zinetiko-molekularra 2</a:t>
            </a:r>
            <a:endParaRPr lang="es-ES"/>
          </a:p>
          <a:p>
            <a:pPr eaLnBrk="1" hangingPunct="1">
              <a:lnSpc>
                <a:spcPct val="150000"/>
              </a:lnSpc>
            </a:pPr>
            <a:r>
              <a:rPr lang="es-ES">
                <a:hlinkClick r:id="rId4"/>
              </a:rPr>
              <a:t>Errepasatzeko</a:t>
            </a:r>
            <a:endParaRPr lang="es-ES"/>
          </a:p>
          <a:p>
            <a:pPr eaLnBrk="1" hangingPunct="1">
              <a:lnSpc>
                <a:spcPct val="150000"/>
              </a:lnSpc>
            </a:pPr>
            <a:r>
              <a:rPr lang="es-ES">
                <a:hlinkClick r:id="rId5"/>
              </a:rPr>
              <a:t>Sakontzeko eta errepasatzeko</a:t>
            </a:r>
            <a:endParaRPr lang="es-ES"/>
          </a:p>
          <a:p>
            <a:pPr eaLnBrk="1" hangingPunct="1">
              <a:lnSpc>
                <a:spcPct val="150000"/>
              </a:lnSpc>
            </a:pPr>
            <a:r>
              <a:rPr lang="es-ES">
                <a:hlinkClick r:id="rId6"/>
              </a:rPr>
              <a:t>Erreakzio kimikoak errepasatzeko</a:t>
            </a:r>
            <a:endParaRPr lang="es-ES"/>
          </a:p>
          <a:p>
            <a:pPr eaLnBrk="1" hangingPunct="1">
              <a:lnSpc>
                <a:spcPct val="150000"/>
              </a:lnSpc>
            </a:pPr>
            <a:r>
              <a:rPr lang="es-ES">
                <a:hlinkClick r:id="rId7"/>
              </a:rPr>
              <a:t>Kimikaren garrantzia</a:t>
            </a:r>
            <a:endParaRPr lang="es-ES"/>
          </a:p>
        </p:txBody>
      </p:sp>
      <p:pic>
        <p:nvPicPr>
          <p:cNvPr id="6" name="Imagen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817640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1 Título"/>
          <p:cNvSpPr>
            <a:spLocks noGrp="1"/>
          </p:cNvSpPr>
          <p:nvPr>
            <p:ph type="title" idx="4294967295"/>
          </p:nvPr>
        </p:nvSpPr>
        <p:spPr>
          <a:xfrm>
            <a:off x="457200" y="663651"/>
            <a:ext cx="8229600" cy="1143000"/>
          </a:xfrm>
        </p:spPr>
        <p:txBody>
          <a:bodyPr/>
          <a:lstStyle/>
          <a:p>
            <a:pPr eaLnBrk="1" hangingPunct="1">
              <a:defRPr/>
            </a:pPr>
            <a:r>
              <a:rPr lang="es-ES" dirty="0" err="1" smtClean="0">
                <a:cs typeface="+mj-cs"/>
              </a:rPr>
              <a:t>Ikasteko</a:t>
            </a:r>
            <a:r>
              <a:rPr lang="es-ES" dirty="0" smtClean="0">
                <a:cs typeface="+mj-cs"/>
              </a:rPr>
              <a:t> </a:t>
            </a:r>
            <a:r>
              <a:rPr lang="es-ES"/>
              <a:t>a</a:t>
            </a:r>
            <a:r>
              <a:rPr lang="es-ES" smtClean="0">
                <a:cs typeface="+mj-cs"/>
              </a:rPr>
              <a:t>riketa</a:t>
            </a:r>
            <a:r>
              <a:rPr lang="es-ES" dirty="0" smtClean="0">
                <a:cs typeface="+mj-cs"/>
              </a:rPr>
              <a:t> </a:t>
            </a:r>
            <a:r>
              <a:rPr lang="es-ES" dirty="0" err="1" smtClean="0">
                <a:cs typeface="+mj-cs"/>
              </a:rPr>
              <a:t>hauek</a:t>
            </a:r>
            <a:r>
              <a:rPr lang="es-ES" dirty="0" smtClean="0">
                <a:cs typeface="+mj-cs"/>
              </a:rPr>
              <a:t> </a:t>
            </a:r>
            <a:r>
              <a:rPr lang="es-ES" dirty="0" err="1" smtClean="0">
                <a:cs typeface="+mj-cs"/>
              </a:rPr>
              <a:t>egin</a:t>
            </a:r>
            <a:r>
              <a:rPr lang="es-ES" dirty="0" smtClean="0">
                <a:cs typeface="+mj-cs"/>
              </a:rPr>
              <a:t>:</a:t>
            </a:r>
          </a:p>
        </p:txBody>
      </p:sp>
      <p:sp>
        <p:nvSpPr>
          <p:cNvPr id="230403" name="2 Marcador de contenido"/>
          <p:cNvSpPr>
            <a:spLocks noGrp="1"/>
          </p:cNvSpPr>
          <p:nvPr>
            <p:ph idx="4294967295"/>
          </p:nvPr>
        </p:nvSpPr>
        <p:spPr/>
        <p:txBody>
          <a:bodyPr/>
          <a:lstStyle/>
          <a:p>
            <a:pPr eaLnBrk="1" hangingPunct="1">
              <a:defRPr/>
            </a:pPr>
            <a:r>
              <a:rPr lang="es-ES" smtClean="0">
                <a:cs typeface="+mn-cs"/>
                <a:hlinkClick r:id="rId2"/>
              </a:rPr>
              <a:t>http://www.secundaria.librosvivos.net/archivosCMS/3/3/36/usuarios/231631/9/Temperatura_U2/temperatura.swf</a:t>
            </a:r>
            <a:endParaRPr lang="es-ES" smtClean="0">
              <a:cs typeface="+mn-cs"/>
            </a:endParaRPr>
          </a:p>
          <a:p>
            <a:pPr eaLnBrk="1" hangingPunct="1">
              <a:defRPr/>
            </a:pPr>
            <a:r>
              <a:rPr lang="es-ES" smtClean="0">
                <a:cs typeface="+mn-cs"/>
                <a:hlinkClick r:id="rId3"/>
              </a:rPr>
              <a:t>http://www.librosvivos.net/interactivos.asp?idud=4484&amp;id_libro=1723&amp;id_marca=1000&amp;idCodigoCesma=130797</a:t>
            </a:r>
            <a:endParaRPr lang="es-ES" smtClean="0">
              <a:cs typeface="+mn-cs"/>
            </a:endParaRPr>
          </a:p>
        </p:txBody>
      </p:sp>
      <p:pic>
        <p:nvPicPr>
          <p:cNvPr id="6" name="Imagen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897521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02" name="Group 2"/>
          <p:cNvGrpSpPr>
            <a:grpSpLocks/>
          </p:cNvGrpSpPr>
          <p:nvPr/>
        </p:nvGrpSpPr>
        <p:grpSpPr bwMode="auto">
          <a:xfrm>
            <a:off x="817563" y="188913"/>
            <a:ext cx="5492750" cy="3168650"/>
            <a:chOff x="1201" y="164"/>
            <a:chExt cx="3460" cy="1996"/>
          </a:xfrm>
        </p:grpSpPr>
        <p:sp>
          <p:nvSpPr>
            <p:cNvPr id="153603" name="Oval 3"/>
            <p:cNvSpPr>
              <a:spLocks noChangeArrowheads="1"/>
            </p:cNvSpPr>
            <p:nvPr/>
          </p:nvSpPr>
          <p:spPr bwMode="auto">
            <a:xfrm>
              <a:off x="1201" y="164"/>
              <a:ext cx="3357" cy="1996"/>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3604" name="Oval 4"/>
            <p:cNvSpPr>
              <a:spLocks noChangeArrowheads="1"/>
            </p:cNvSpPr>
            <p:nvPr/>
          </p:nvSpPr>
          <p:spPr bwMode="auto">
            <a:xfrm>
              <a:off x="4426" y="1672"/>
              <a:ext cx="136" cy="91"/>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3605" name="Oval 5"/>
            <p:cNvSpPr>
              <a:spLocks noChangeArrowheads="1"/>
            </p:cNvSpPr>
            <p:nvPr/>
          </p:nvSpPr>
          <p:spPr bwMode="auto">
            <a:xfrm>
              <a:off x="4603" y="1765"/>
              <a:ext cx="58" cy="34"/>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153606" name="Text Box 6"/>
          <p:cNvSpPr txBox="1">
            <a:spLocks noChangeArrowheads="1"/>
          </p:cNvSpPr>
          <p:nvPr/>
        </p:nvSpPr>
        <p:spPr bwMode="auto">
          <a:xfrm>
            <a:off x="5543550" y="936625"/>
            <a:ext cx="3600450" cy="1092200"/>
          </a:xfrm>
          <a:prstGeom prst="rect">
            <a:avLst/>
          </a:prstGeom>
          <a:solidFill>
            <a:srgbClr val="FFE1C3"/>
          </a:solidFill>
          <a:ln w="9525">
            <a:solidFill>
              <a:schemeClr val="accent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s-ES_tradnl" sz="1600" dirty="0" err="1">
                <a:cs typeface="+mn-cs"/>
              </a:rPr>
              <a:t>Partikulak</a:t>
            </a:r>
            <a:r>
              <a:rPr lang="es-ES_tradnl" sz="1600" dirty="0">
                <a:cs typeface="+mn-cs"/>
              </a:rPr>
              <a:t> </a:t>
            </a:r>
            <a:r>
              <a:rPr lang="es-ES_tradnl" sz="1600" dirty="0" err="1">
                <a:cs typeface="+mn-cs"/>
              </a:rPr>
              <a:t>asko</a:t>
            </a:r>
            <a:r>
              <a:rPr lang="es-ES_tradnl" sz="1600" dirty="0">
                <a:cs typeface="+mn-cs"/>
              </a:rPr>
              <a:t> </a:t>
            </a:r>
            <a:r>
              <a:rPr lang="es-ES_tradnl" sz="1600" dirty="0" err="1">
                <a:cs typeface="+mn-cs"/>
              </a:rPr>
              <a:t>gerturatzen</a:t>
            </a:r>
            <a:r>
              <a:rPr lang="es-ES_tradnl" sz="1600" dirty="0">
                <a:cs typeface="+mn-cs"/>
              </a:rPr>
              <a:t> </a:t>
            </a:r>
            <a:r>
              <a:rPr lang="es-ES_tradnl" sz="1600" dirty="0" err="1">
                <a:cs typeface="+mn-cs"/>
              </a:rPr>
              <a:t>badira</a:t>
            </a:r>
            <a:r>
              <a:rPr lang="es-ES_tradnl" sz="1600" dirty="0">
                <a:cs typeface="+mn-cs"/>
              </a:rPr>
              <a:t> </a:t>
            </a:r>
            <a:r>
              <a:rPr lang="es-ES_tradnl" sz="1600" dirty="0" err="1">
                <a:cs typeface="+mn-cs"/>
              </a:rPr>
              <a:t>espazo</a:t>
            </a:r>
            <a:r>
              <a:rPr lang="es-ES_tradnl" sz="1600" dirty="0">
                <a:cs typeface="+mn-cs"/>
              </a:rPr>
              <a:t> </a:t>
            </a:r>
            <a:r>
              <a:rPr lang="es-ES_tradnl" sz="1600" dirty="0" err="1">
                <a:cs typeface="+mn-cs"/>
              </a:rPr>
              <a:t>bera</a:t>
            </a:r>
            <a:r>
              <a:rPr lang="es-ES_tradnl" sz="1600" dirty="0">
                <a:cs typeface="+mn-cs"/>
              </a:rPr>
              <a:t>  </a:t>
            </a:r>
            <a:r>
              <a:rPr lang="es-ES_tradnl" sz="1600" dirty="0" err="1">
                <a:cs typeface="+mn-cs"/>
              </a:rPr>
              <a:t>betetzen</a:t>
            </a:r>
            <a:r>
              <a:rPr lang="es-ES_tradnl" sz="1600" dirty="0">
                <a:cs typeface="+mn-cs"/>
              </a:rPr>
              <a:t> </a:t>
            </a:r>
            <a:r>
              <a:rPr lang="es-ES_tradnl" sz="1600" dirty="0" err="1">
                <a:cs typeface="+mn-cs"/>
              </a:rPr>
              <a:t>galerazten</a:t>
            </a:r>
            <a:r>
              <a:rPr lang="es-ES_tradnl" sz="1600" dirty="0">
                <a:cs typeface="+mn-cs"/>
              </a:rPr>
              <a:t> </a:t>
            </a:r>
            <a:r>
              <a:rPr lang="es-ES_tradnl" sz="1600" dirty="0" err="1">
                <a:cs typeface="+mn-cs"/>
              </a:rPr>
              <a:t>duten</a:t>
            </a:r>
            <a:r>
              <a:rPr lang="es-ES_tradnl" sz="1600" dirty="0">
                <a:cs typeface="+mn-cs"/>
              </a:rPr>
              <a:t>  </a:t>
            </a:r>
            <a:r>
              <a:rPr lang="es-ES_tradnl" sz="1700" b="1" dirty="0" err="1">
                <a:solidFill>
                  <a:srgbClr val="CC3300"/>
                </a:solidFill>
                <a:cs typeface="+mn-cs"/>
              </a:rPr>
              <a:t>aurkako</a:t>
            </a:r>
            <a:r>
              <a:rPr lang="es-ES_tradnl" sz="1700" b="1" dirty="0">
                <a:solidFill>
                  <a:srgbClr val="CC3300"/>
                </a:solidFill>
                <a:cs typeface="+mn-cs"/>
              </a:rPr>
              <a:t> </a:t>
            </a:r>
            <a:r>
              <a:rPr lang="es-ES_tradnl" sz="1700" b="1" dirty="0" err="1">
                <a:solidFill>
                  <a:srgbClr val="CC3300"/>
                </a:solidFill>
                <a:cs typeface="+mn-cs"/>
              </a:rPr>
              <a:t>indarrak</a:t>
            </a:r>
            <a:r>
              <a:rPr lang="es-ES_tradnl" sz="1700" b="1" dirty="0">
                <a:solidFill>
                  <a:srgbClr val="CC3300"/>
                </a:solidFill>
                <a:cs typeface="+mn-cs"/>
              </a:rPr>
              <a:t> </a:t>
            </a:r>
            <a:r>
              <a:rPr lang="es-ES_tradnl" sz="1600" dirty="0" err="1">
                <a:cs typeface="+mn-cs"/>
              </a:rPr>
              <a:t>agertzen</a:t>
            </a:r>
            <a:r>
              <a:rPr lang="es-ES_tradnl" sz="1600" dirty="0">
                <a:cs typeface="+mn-cs"/>
              </a:rPr>
              <a:t> </a:t>
            </a:r>
            <a:r>
              <a:rPr lang="es-ES_tradnl" sz="1600" dirty="0" err="1">
                <a:cs typeface="+mn-cs"/>
              </a:rPr>
              <a:t>dira</a:t>
            </a:r>
            <a:r>
              <a:rPr lang="es-ES_tradnl" sz="1600" dirty="0">
                <a:cs typeface="+mn-cs"/>
              </a:rPr>
              <a:t>.</a:t>
            </a:r>
            <a:endParaRPr lang="es-ES" sz="1600" dirty="0">
              <a:cs typeface="+mn-cs"/>
            </a:endParaRPr>
          </a:p>
        </p:txBody>
      </p:sp>
      <p:sp>
        <p:nvSpPr>
          <p:cNvPr id="153611" name="Text Box 11"/>
          <p:cNvSpPr txBox="1">
            <a:spLocks noChangeArrowheads="1"/>
          </p:cNvSpPr>
          <p:nvPr/>
        </p:nvSpPr>
        <p:spPr bwMode="auto">
          <a:xfrm>
            <a:off x="2981325" y="4221163"/>
            <a:ext cx="3179763" cy="877887"/>
          </a:xfrm>
          <a:prstGeom prst="rect">
            <a:avLst/>
          </a:prstGeom>
          <a:solidFill>
            <a:srgbClr val="FFFF99"/>
          </a:solidFill>
          <a:ln w="9525">
            <a:solidFill>
              <a:schemeClr val="accent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dirty="0">
                <a:cs typeface="+mn-cs"/>
              </a:rPr>
              <a:t>Sustantzia guztiak </a:t>
            </a:r>
            <a:r>
              <a:rPr lang="eu-ES" sz="1700" b="1" dirty="0">
                <a:solidFill>
                  <a:srgbClr val="CC3300"/>
                </a:solidFill>
                <a:cs typeface="+mn-cs"/>
              </a:rPr>
              <a:t>partikulaz osatuta daudela dio </a:t>
            </a:r>
            <a:r>
              <a:rPr lang="eu-ES" sz="1700" b="1" dirty="0">
                <a:solidFill>
                  <a:schemeClr val="accent2"/>
                </a:solidFill>
                <a:cs typeface="+mn-cs"/>
              </a:rPr>
              <a:t>Teoria zinetiko-molekularrak.</a:t>
            </a:r>
            <a:endParaRPr lang="eu-ES" sz="1700" dirty="0">
              <a:cs typeface="+mn-cs"/>
            </a:endParaRPr>
          </a:p>
        </p:txBody>
      </p:sp>
      <p:sp>
        <p:nvSpPr>
          <p:cNvPr id="153612" name="Oval 12"/>
          <p:cNvSpPr>
            <a:spLocks noChangeArrowheads="1"/>
          </p:cNvSpPr>
          <p:nvPr/>
        </p:nvSpPr>
        <p:spPr bwMode="auto">
          <a:xfrm>
            <a:off x="3067050" y="1809750"/>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3613" name="Oval 13"/>
          <p:cNvSpPr>
            <a:spLocks noChangeArrowheads="1"/>
          </p:cNvSpPr>
          <p:nvPr/>
        </p:nvSpPr>
        <p:spPr bwMode="auto">
          <a:xfrm>
            <a:off x="3406775" y="1693863"/>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3614" name="Oval 14"/>
          <p:cNvSpPr>
            <a:spLocks noChangeArrowheads="1"/>
          </p:cNvSpPr>
          <p:nvPr/>
        </p:nvSpPr>
        <p:spPr bwMode="auto">
          <a:xfrm>
            <a:off x="3070225" y="2198688"/>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3615" name="Oval 15"/>
          <p:cNvSpPr>
            <a:spLocks noChangeArrowheads="1"/>
          </p:cNvSpPr>
          <p:nvPr/>
        </p:nvSpPr>
        <p:spPr bwMode="auto">
          <a:xfrm>
            <a:off x="3525838" y="2257425"/>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3616" name="Oval 16"/>
          <p:cNvSpPr>
            <a:spLocks noChangeArrowheads="1"/>
          </p:cNvSpPr>
          <p:nvPr/>
        </p:nvSpPr>
        <p:spPr bwMode="auto">
          <a:xfrm>
            <a:off x="3676650" y="1879600"/>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3617" name="Oval 17"/>
          <p:cNvSpPr>
            <a:spLocks noChangeArrowheads="1"/>
          </p:cNvSpPr>
          <p:nvPr/>
        </p:nvSpPr>
        <p:spPr bwMode="auto">
          <a:xfrm>
            <a:off x="3367088" y="2028825"/>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3618" name="Text Box 18"/>
          <p:cNvSpPr txBox="1">
            <a:spLocks noChangeArrowheads="1"/>
          </p:cNvSpPr>
          <p:nvPr/>
        </p:nvSpPr>
        <p:spPr bwMode="auto">
          <a:xfrm>
            <a:off x="5292725" y="917575"/>
            <a:ext cx="3887788" cy="1108075"/>
          </a:xfrm>
          <a:prstGeom prst="rect">
            <a:avLst/>
          </a:prstGeom>
          <a:solidFill>
            <a:srgbClr val="CCFFCC"/>
          </a:solidFill>
          <a:ln w="9525">
            <a:solidFill>
              <a:schemeClr val="accent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dirty="0">
                <a:cs typeface="+mn-cs"/>
              </a:rPr>
              <a:t>Materia osatzen duten partikulen artean  </a:t>
            </a:r>
            <a:r>
              <a:rPr lang="eu-ES" sz="1700" b="1" dirty="0">
                <a:solidFill>
                  <a:srgbClr val="006600"/>
                </a:solidFill>
                <a:cs typeface="+mn-cs"/>
              </a:rPr>
              <a:t>erakarpen indarrak ditugu. </a:t>
            </a:r>
            <a:r>
              <a:rPr lang="eu-ES" sz="1700" dirty="0">
                <a:cs typeface="+mn-cs"/>
              </a:rPr>
              <a:t>Hauei esker</a:t>
            </a:r>
            <a:r>
              <a:rPr lang="eu-ES" sz="1700" b="1" dirty="0">
                <a:solidFill>
                  <a:srgbClr val="006600"/>
                </a:solidFill>
                <a:cs typeface="+mn-cs"/>
              </a:rPr>
              <a:t> </a:t>
            </a:r>
            <a:r>
              <a:rPr lang="eu-ES" sz="1600" dirty="0">
                <a:cs typeface="+mn-cs"/>
              </a:rPr>
              <a:t>solidoen eta likidoen egiturak mantentzen dira.</a:t>
            </a:r>
          </a:p>
        </p:txBody>
      </p:sp>
      <p:pic>
        <p:nvPicPr>
          <p:cNvPr id="21"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8100"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763"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43550" y="714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CuadroTexto 24"/>
          <p:cNvSpPr txBox="1"/>
          <p:nvPr/>
        </p:nvSpPr>
        <p:spPr>
          <a:xfrm>
            <a:off x="7078663" y="3897997"/>
            <a:ext cx="1411287" cy="646331"/>
          </a:xfrm>
          <a:prstGeom prst="rect">
            <a:avLst/>
          </a:prstGeom>
          <a:noFill/>
        </p:spPr>
        <p:txBody>
          <a:bodyPr wrap="square" rtlCol="0">
            <a:spAutoFit/>
          </a:bodyPr>
          <a:lstStyle/>
          <a:p>
            <a:r>
              <a:rPr lang="es-ES" dirty="0" err="1" smtClean="0"/>
              <a:t>Egileen</a:t>
            </a:r>
            <a:r>
              <a:rPr lang="es-ES" dirty="0" smtClean="0"/>
              <a:t> </a:t>
            </a:r>
            <a:r>
              <a:rPr lang="es-ES" dirty="0" err="1" smtClean="0"/>
              <a:t>irudia</a:t>
            </a:r>
            <a:endParaRPr lang="es-ES" dirty="0"/>
          </a:p>
        </p:txBody>
      </p:sp>
    </p:spTree>
    <p:extLst>
      <p:ext uri="{BB962C8B-B14F-4D97-AF65-F5344CB8AC3E}">
        <p14:creationId xmlns:p14="http://schemas.microsoft.com/office/powerpoint/2010/main" val="1633531022"/>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53611"/>
                                        </p:tgtEl>
                                        <p:attrNameLst>
                                          <p:attrName>style.visibility</p:attrName>
                                        </p:attrNameLst>
                                      </p:cBhvr>
                                      <p:to>
                                        <p:strVal val="visible"/>
                                      </p:to>
                                    </p:set>
                                    <p:anim calcmode="lin" valueType="num">
                                      <p:cBhvr>
                                        <p:cTn id="7" dur="500" fill="hold"/>
                                        <p:tgtEl>
                                          <p:spTgt spid="153611"/>
                                        </p:tgtEl>
                                        <p:attrNameLst>
                                          <p:attrName>ppt_w</p:attrName>
                                        </p:attrNameLst>
                                      </p:cBhvr>
                                      <p:tavLst>
                                        <p:tav tm="0">
                                          <p:val>
                                            <p:fltVal val="0"/>
                                          </p:val>
                                        </p:tav>
                                        <p:tav tm="100000">
                                          <p:val>
                                            <p:strVal val="#ppt_w"/>
                                          </p:val>
                                        </p:tav>
                                      </p:tavLst>
                                    </p:anim>
                                    <p:anim calcmode="lin" valueType="num">
                                      <p:cBhvr>
                                        <p:cTn id="8" dur="500" fill="hold"/>
                                        <p:tgtEl>
                                          <p:spTgt spid="153611"/>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10" presetClass="entr" presetSubtype="0" fill="hold" nodeType="afterEffect">
                                  <p:stCondLst>
                                    <p:cond delay="0"/>
                                  </p:stCondLst>
                                  <p:childTnLst>
                                    <p:set>
                                      <p:cBhvr>
                                        <p:cTn id="11" dur="1" fill="hold">
                                          <p:stCondLst>
                                            <p:cond delay="0"/>
                                          </p:stCondLst>
                                        </p:cTn>
                                        <p:tgtEl>
                                          <p:spTgt spid="153602"/>
                                        </p:tgtEl>
                                        <p:attrNameLst>
                                          <p:attrName>style.visibility</p:attrName>
                                        </p:attrNameLst>
                                      </p:cBhvr>
                                      <p:to>
                                        <p:strVal val="visible"/>
                                      </p:to>
                                    </p:set>
                                    <p:animEffect transition="in" filter="fade">
                                      <p:cBhvr>
                                        <p:cTn id="12" dur="2000"/>
                                        <p:tgtEl>
                                          <p:spTgt spid="153602"/>
                                        </p:tgtEl>
                                      </p:cBhvr>
                                    </p:animEffect>
                                  </p:childTnLst>
                                </p:cTn>
                              </p:par>
                            </p:childTnLst>
                          </p:cTn>
                        </p:par>
                        <p:par>
                          <p:cTn id="13" fill="hold" nodeType="afterGroup">
                            <p:stCondLst>
                              <p:cond delay="2500"/>
                            </p:stCondLst>
                            <p:childTnLst>
                              <p:par>
                                <p:cTn id="14" presetID="10" presetClass="entr" presetSubtype="0" fill="hold" grpId="0" nodeType="afterEffect">
                                  <p:stCondLst>
                                    <p:cond delay="0"/>
                                  </p:stCondLst>
                                  <p:childTnLst>
                                    <p:set>
                                      <p:cBhvr>
                                        <p:cTn id="15" dur="1" fill="hold">
                                          <p:stCondLst>
                                            <p:cond delay="0"/>
                                          </p:stCondLst>
                                        </p:cTn>
                                        <p:tgtEl>
                                          <p:spTgt spid="153612"/>
                                        </p:tgtEl>
                                        <p:attrNameLst>
                                          <p:attrName>style.visibility</p:attrName>
                                        </p:attrNameLst>
                                      </p:cBhvr>
                                      <p:to>
                                        <p:strVal val="visible"/>
                                      </p:to>
                                    </p:set>
                                    <p:animEffect transition="in" filter="fade">
                                      <p:cBhvr>
                                        <p:cTn id="16" dur="2000"/>
                                        <p:tgtEl>
                                          <p:spTgt spid="15361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53613"/>
                                        </p:tgtEl>
                                        <p:attrNameLst>
                                          <p:attrName>style.visibility</p:attrName>
                                        </p:attrNameLst>
                                      </p:cBhvr>
                                      <p:to>
                                        <p:strVal val="visible"/>
                                      </p:to>
                                    </p:set>
                                    <p:animEffect transition="in" filter="fade">
                                      <p:cBhvr>
                                        <p:cTn id="19" dur="2000"/>
                                        <p:tgtEl>
                                          <p:spTgt spid="15361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53614"/>
                                        </p:tgtEl>
                                        <p:attrNameLst>
                                          <p:attrName>style.visibility</p:attrName>
                                        </p:attrNameLst>
                                      </p:cBhvr>
                                      <p:to>
                                        <p:strVal val="visible"/>
                                      </p:to>
                                    </p:set>
                                    <p:animEffect transition="in" filter="fade">
                                      <p:cBhvr>
                                        <p:cTn id="22" dur="2000"/>
                                        <p:tgtEl>
                                          <p:spTgt spid="15361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53615"/>
                                        </p:tgtEl>
                                        <p:attrNameLst>
                                          <p:attrName>style.visibility</p:attrName>
                                        </p:attrNameLst>
                                      </p:cBhvr>
                                      <p:to>
                                        <p:strVal val="visible"/>
                                      </p:to>
                                    </p:set>
                                    <p:animEffect transition="in" filter="fade">
                                      <p:cBhvr>
                                        <p:cTn id="25" dur="2000"/>
                                        <p:tgtEl>
                                          <p:spTgt spid="15361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53616"/>
                                        </p:tgtEl>
                                        <p:attrNameLst>
                                          <p:attrName>style.visibility</p:attrName>
                                        </p:attrNameLst>
                                      </p:cBhvr>
                                      <p:to>
                                        <p:strVal val="visible"/>
                                      </p:to>
                                    </p:set>
                                    <p:animEffect transition="in" filter="fade">
                                      <p:cBhvr>
                                        <p:cTn id="28" dur="2000"/>
                                        <p:tgtEl>
                                          <p:spTgt spid="153616"/>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53617"/>
                                        </p:tgtEl>
                                        <p:attrNameLst>
                                          <p:attrName>style.visibility</p:attrName>
                                        </p:attrNameLst>
                                      </p:cBhvr>
                                      <p:to>
                                        <p:strVal val="visible"/>
                                      </p:to>
                                    </p:set>
                                    <p:animEffect transition="in" filter="fade">
                                      <p:cBhvr>
                                        <p:cTn id="31" dur="2000"/>
                                        <p:tgtEl>
                                          <p:spTgt spid="153617"/>
                                        </p:tgtEl>
                                      </p:cBhvr>
                                    </p:animEffect>
                                  </p:childTnLst>
                                </p:cTn>
                              </p:par>
                            </p:childTnLst>
                          </p:cTn>
                        </p:par>
                        <p:par>
                          <p:cTn id="32" fill="hold" nodeType="afterGroup">
                            <p:stCondLst>
                              <p:cond delay="4500"/>
                            </p:stCondLst>
                            <p:childTnLst>
                              <p:par>
                                <p:cTn id="33" presetID="0" presetClass="path" presetSubtype="0" repeatCount="indefinite" fill="hold" grpId="1" nodeType="afterEffect">
                                  <p:stCondLst>
                                    <p:cond delay="0"/>
                                  </p:stCondLst>
                                  <p:childTnLst>
                                    <p:animMotion origin="layout" path="M -4.16667E-6 -2.59259E-6 L 0.01198 0.03334 L 0.0441 0.03334 L 0.05782 -0.00764 L 0.02657 -0.02546 L -4.16667E-6 -2.59259E-6 Z " pathEditMode="relative" rAng="0" ptsTypes="AAAAAA">
                                      <p:cBhvr>
                                        <p:cTn id="34" dur="5000" fill="hold"/>
                                        <p:tgtEl>
                                          <p:spTgt spid="153612"/>
                                        </p:tgtEl>
                                        <p:attrNameLst>
                                          <p:attrName>ppt_x</p:attrName>
                                          <p:attrName>ppt_y</p:attrName>
                                        </p:attrNameLst>
                                      </p:cBhvr>
                                      <p:rCtr x="2882" y="394"/>
                                    </p:animMotion>
                                  </p:childTnLst>
                                </p:cTn>
                              </p:par>
                              <p:par>
                                <p:cTn id="35" presetID="0" presetClass="path" presetSubtype="0" repeatCount="indefinite" fill="hold" grpId="1" nodeType="withEffect">
                                  <p:stCondLst>
                                    <p:cond delay="0"/>
                                  </p:stCondLst>
                                  <p:childTnLst>
                                    <p:animMotion origin="layout" path="M 2.5E-6 -1.11111E-6 L 0.00659 -0.01458 L -0.00712 -0.05347 L 0.03576 -0.04676 L 0.05243 0.00602 L 2.5E-6 -1.11111E-6 Z " pathEditMode="relative" rAng="0" ptsTypes="AAAAAA">
                                      <p:cBhvr>
                                        <p:cTn id="36" dur="5000" fill="hold"/>
                                        <p:tgtEl>
                                          <p:spTgt spid="153614"/>
                                        </p:tgtEl>
                                        <p:attrNameLst>
                                          <p:attrName>ppt_x</p:attrName>
                                          <p:attrName>ppt_y</p:attrName>
                                        </p:attrNameLst>
                                      </p:cBhvr>
                                      <p:rCtr x="2257" y="-2384"/>
                                    </p:animMotion>
                                  </p:childTnLst>
                                </p:cTn>
                              </p:par>
                              <p:par>
                                <p:cTn id="37" presetID="0" presetClass="path" presetSubtype="0" repeatCount="indefinite" fill="hold" grpId="1" nodeType="withEffect">
                                  <p:stCondLst>
                                    <p:cond delay="0"/>
                                  </p:stCondLst>
                                  <p:childTnLst>
                                    <p:animMotion origin="layout" path="M -4.16667E-6 -3.33333E-6 L 0.00122 -0.04722 L -0.0151 -0.08727 L -0.03333 -0.04884 L -4.16667E-6 -3.33333E-6 Z " pathEditMode="relative" rAng="0" ptsTypes="AAAAA">
                                      <p:cBhvr>
                                        <p:cTn id="38" dur="5000" fill="hold"/>
                                        <p:tgtEl>
                                          <p:spTgt spid="153615"/>
                                        </p:tgtEl>
                                        <p:attrNameLst>
                                          <p:attrName>ppt_x</p:attrName>
                                          <p:attrName>ppt_y</p:attrName>
                                        </p:attrNameLst>
                                      </p:cBhvr>
                                      <p:rCtr x="-1615" y="-4375"/>
                                    </p:animMotion>
                                  </p:childTnLst>
                                </p:cTn>
                              </p:par>
                              <p:par>
                                <p:cTn id="39" presetID="0" presetClass="path" presetSubtype="0" repeatCount="indefinite" fill="hold" grpId="1" nodeType="withEffect">
                                  <p:stCondLst>
                                    <p:cond delay="0"/>
                                  </p:stCondLst>
                                  <p:childTnLst>
                                    <p:animMotion origin="layout" path="M -4.72222E-6 -4.07407E-6 L 0.03334 0.0007 L 0.02257 0.02454 L -0.04201 -0.00439 L 0.00053 -0.00092 " pathEditMode="relative" rAng="0" ptsTypes="AAAAA">
                                      <p:cBhvr>
                                        <p:cTn id="40" dur="5000" fill="hold"/>
                                        <p:tgtEl>
                                          <p:spTgt spid="153617"/>
                                        </p:tgtEl>
                                        <p:attrNameLst>
                                          <p:attrName>ppt_x</p:attrName>
                                          <p:attrName>ppt_y</p:attrName>
                                        </p:attrNameLst>
                                      </p:cBhvr>
                                      <p:rCtr x="-434" y="995"/>
                                    </p:animMotion>
                                  </p:childTnLst>
                                </p:cTn>
                              </p:par>
                              <p:par>
                                <p:cTn id="41" presetID="0" presetClass="path" presetSubtype="0" repeatCount="indefinite" fill="hold" grpId="1" nodeType="withEffect">
                                  <p:stCondLst>
                                    <p:cond delay="0"/>
                                  </p:stCondLst>
                                  <p:childTnLst>
                                    <p:animMotion origin="layout" path="M 1.94444E-6 1.11111E-6 L -0.00625 0.0206 L -0.02379 -0.02662 L -0.04167 0.05717 L 1.94444E-6 1.11111E-6 Z " pathEditMode="relative" rAng="0" ptsTypes="AAAAA">
                                      <p:cBhvr>
                                        <p:cTn id="42" dur="5000" fill="hold"/>
                                        <p:tgtEl>
                                          <p:spTgt spid="153616"/>
                                        </p:tgtEl>
                                        <p:attrNameLst>
                                          <p:attrName>ppt_x</p:attrName>
                                          <p:attrName>ppt_y</p:attrName>
                                        </p:attrNameLst>
                                      </p:cBhvr>
                                      <p:rCtr x="-2083" y="1528"/>
                                    </p:animMotion>
                                  </p:childTnLst>
                                </p:cTn>
                              </p:par>
                              <p:par>
                                <p:cTn id="43" presetID="0" presetClass="path" presetSubtype="0" repeatCount="indefinite" fill="hold" grpId="1" nodeType="withEffect">
                                  <p:stCondLst>
                                    <p:cond delay="0"/>
                                  </p:stCondLst>
                                  <p:childTnLst>
                                    <p:animMotion origin="layout" path="M 5.E-6 -1.48148E-6 L 0.00226 0.00255 L -0.00869 0.04977 L -0.05937 0.02292 L 0.00035 -0.00046 " pathEditMode="relative" rAng="0" ptsTypes="AAAAA">
                                      <p:cBhvr>
                                        <p:cTn id="44" dur="5000" fill="hold"/>
                                        <p:tgtEl>
                                          <p:spTgt spid="153613"/>
                                        </p:tgtEl>
                                        <p:attrNameLst>
                                          <p:attrName>ppt_x</p:attrName>
                                          <p:attrName>ppt_y</p:attrName>
                                        </p:attrNameLst>
                                      </p:cBhvr>
                                      <p:rCtr x="-2865" y="2454"/>
                                    </p:animMotion>
                                  </p:childTnLst>
                                </p:cTn>
                              </p:par>
                              <p:par>
                                <p:cTn id="45" presetID="23" presetClass="entr" presetSubtype="16" fill="hold" grpId="0" nodeType="withEffect">
                                  <p:stCondLst>
                                    <p:cond delay="0"/>
                                  </p:stCondLst>
                                  <p:childTnLst>
                                    <p:set>
                                      <p:cBhvr>
                                        <p:cTn id="46" dur="1" fill="hold">
                                          <p:stCondLst>
                                            <p:cond delay="0"/>
                                          </p:stCondLst>
                                        </p:cTn>
                                        <p:tgtEl>
                                          <p:spTgt spid="153618"/>
                                        </p:tgtEl>
                                        <p:attrNameLst>
                                          <p:attrName>style.visibility</p:attrName>
                                        </p:attrNameLst>
                                      </p:cBhvr>
                                      <p:to>
                                        <p:strVal val="visible"/>
                                      </p:to>
                                    </p:set>
                                    <p:anim calcmode="lin" valueType="num">
                                      <p:cBhvr>
                                        <p:cTn id="47" dur="500" fill="hold"/>
                                        <p:tgtEl>
                                          <p:spTgt spid="153618"/>
                                        </p:tgtEl>
                                        <p:attrNameLst>
                                          <p:attrName>ppt_w</p:attrName>
                                        </p:attrNameLst>
                                      </p:cBhvr>
                                      <p:tavLst>
                                        <p:tav tm="0">
                                          <p:val>
                                            <p:fltVal val="0"/>
                                          </p:val>
                                        </p:tav>
                                        <p:tav tm="100000">
                                          <p:val>
                                            <p:strVal val="#ppt_w"/>
                                          </p:val>
                                        </p:tav>
                                      </p:tavLst>
                                    </p:anim>
                                    <p:anim calcmode="lin" valueType="num">
                                      <p:cBhvr>
                                        <p:cTn id="48" dur="500" fill="hold"/>
                                        <p:tgtEl>
                                          <p:spTgt spid="153618"/>
                                        </p:tgtEl>
                                        <p:attrNameLst>
                                          <p:attrName>ppt_h</p:attrName>
                                        </p:attrNameLst>
                                      </p:cBhvr>
                                      <p:tavLst>
                                        <p:tav tm="0">
                                          <p:val>
                                            <p:fltVal val="0"/>
                                          </p:val>
                                        </p:tav>
                                        <p:tav tm="100000">
                                          <p:val>
                                            <p:strVal val="#ppt_h"/>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10" presetClass="exit" presetSubtype="0" fill="hold" grpId="1" nodeType="clickEffect">
                                  <p:stCondLst>
                                    <p:cond delay="0"/>
                                  </p:stCondLst>
                                  <p:childTnLst>
                                    <p:animEffect transition="out" filter="fade">
                                      <p:cBhvr>
                                        <p:cTn id="52" dur="2000"/>
                                        <p:tgtEl>
                                          <p:spTgt spid="153618"/>
                                        </p:tgtEl>
                                      </p:cBhvr>
                                    </p:animEffect>
                                    <p:set>
                                      <p:cBhvr>
                                        <p:cTn id="53" dur="1" fill="hold">
                                          <p:stCondLst>
                                            <p:cond delay="1999"/>
                                          </p:stCondLst>
                                        </p:cTn>
                                        <p:tgtEl>
                                          <p:spTgt spid="153618"/>
                                        </p:tgtEl>
                                        <p:attrNameLst>
                                          <p:attrName>style.visibility</p:attrName>
                                        </p:attrNameLst>
                                      </p:cBhvr>
                                      <p:to>
                                        <p:strVal val="hidden"/>
                                      </p:to>
                                    </p:set>
                                  </p:childTnLst>
                                </p:cTn>
                              </p:par>
                            </p:childTnLst>
                          </p:cTn>
                        </p:par>
                        <p:par>
                          <p:cTn id="54" fill="hold" nodeType="afterGroup">
                            <p:stCondLst>
                              <p:cond delay="2000"/>
                            </p:stCondLst>
                            <p:childTnLst>
                              <p:par>
                                <p:cTn id="55" presetID="23" presetClass="entr" presetSubtype="16" fill="hold" grpId="0" nodeType="afterEffect">
                                  <p:stCondLst>
                                    <p:cond delay="0"/>
                                  </p:stCondLst>
                                  <p:childTnLst>
                                    <p:set>
                                      <p:cBhvr>
                                        <p:cTn id="56" dur="1" fill="hold">
                                          <p:stCondLst>
                                            <p:cond delay="0"/>
                                          </p:stCondLst>
                                        </p:cTn>
                                        <p:tgtEl>
                                          <p:spTgt spid="153606"/>
                                        </p:tgtEl>
                                        <p:attrNameLst>
                                          <p:attrName>style.visibility</p:attrName>
                                        </p:attrNameLst>
                                      </p:cBhvr>
                                      <p:to>
                                        <p:strVal val="visible"/>
                                      </p:to>
                                    </p:set>
                                    <p:anim calcmode="lin" valueType="num">
                                      <p:cBhvr>
                                        <p:cTn id="57" dur="500" fill="hold"/>
                                        <p:tgtEl>
                                          <p:spTgt spid="153606"/>
                                        </p:tgtEl>
                                        <p:attrNameLst>
                                          <p:attrName>ppt_w</p:attrName>
                                        </p:attrNameLst>
                                      </p:cBhvr>
                                      <p:tavLst>
                                        <p:tav tm="0">
                                          <p:val>
                                            <p:fltVal val="0"/>
                                          </p:val>
                                        </p:tav>
                                        <p:tav tm="100000">
                                          <p:val>
                                            <p:strVal val="#ppt_w"/>
                                          </p:val>
                                        </p:tav>
                                      </p:tavLst>
                                    </p:anim>
                                    <p:anim calcmode="lin" valueType="num">
                                      <p:cBhvr>
                                        <p:cTn id="58" dur="500" fill="hold"/>
                                        <p:tgtEl>
                                          <p:spTgt spid="15360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6" grpId="0" animBg="1"/>
      <p:bldP spid="153611" grpId="0" animBg="1"/>
      <p:bldP spid="153612" grpId="0" animBg="1"/>
      <p:bldP spid="153612" grpId="1" animBg="1"/>
      <p:bldP spid="153613" grpId="0" animBg="1"/>
      <p:bldP spid="153613" grpId="1" animBg="1"/>
      <p:bldP spid="153614" grpId="0" animBg="1"/>
      <p:bldP spid="153614" grpId="1" animBg="1"/>
      <p:bldP spid="153615" grpId="0" animBg="1"/>
      <p:bldP spid="153615" grpId="1" animBg="1"/>
      <p:bldP spid="153616" grpId="0" animBg="1"/>
      <p:bldP spid="153616" grpId="1" animBg="1"/>
      <p:bldP spid="153617" grpId="0" animBg="1"/>
      <p:bldP spid="153617" grpId="1" animBg="1"/>
      <p:bldP spid="153618" grpId="0" animBg="1"/>
      <p:bldP spid="153618"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491" name="Group 5"/>
          <p:cNvGrpSpPr>
            <a:grpSpLocks/>
          </p:cNvGrpSpPr>
          <p:nvPr/>
        </p:nvGrpSpPr>
        <p:grpSpPr bwMode="auto">
          <a:xfrm>
            <a:off x="817563" y="188913"/>
            <a:ext cx="5492750" cy="3168650"/>
            <a:chOff x="1201" y="164"/>
            <a:chExt cx="3460" cy="1996"/>
          </a:xfrm>
        </p:grpSpPr>
        <p:sp>
          <p:nvSpPr>
            <p:cNvPr id="154630" name="Oval 6"/>
            <p:cNvSpPr>
              <a:spLocks noChangeArrowheads="1"/>
            </p:cNvSpPr>
            <p:nvPr/>
          </p:nvSpPr>
          <p:spPr bwMode="auto">
            <a:xfrm>
              <a:off x="1201" y="164"/>
              <a:ext cx="3357" cy="1996"/>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4631" name="Oval 7"/>
            <p:cNvSpPr>
              <a:spLocks noChangeArrowheads="1"/>
            </p:cNvSpPr>
            <p:nvPr/>
          </p:nvSpPr>
          <p:spPr bwMode="auto">
            <a:xfrm>
              <a:off x="4426" y="1672"/>
              <a:ext cx="136" cy="91"/>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4632" name="Oval 8"/>
            <p:cNvSpPr>
              <a:spLocks noChangeArrowheads="1"/>
            </p:cNvSpPr>
            <p:nvPr/>
          </p:nvSpPr>
          <p:spPr bwMode="auto">
            <a:xfrm>
              <a:off x="4603" y="1765"/>
              <a:ext cx="58" cy="34"/>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154633" name="Text Box 9"/>
          <p:cNvSpPr txBox="1">
            <a:spLocks noChangeArrowheads="1"/>
          </p:cNvSpPr>
          <p:nvPr/>
        </p:nvSpPr>
        <p:spPr bwMode="auto">
          <a:xfrm>
            <a:off x="1763713" y="566738"/>
            <a:ext cx="3455987" cy="600075"/>
          </a:xfrm>
          <a:prstGeom prst="rect">
            <a:avLst/>
          </a:prstGeom>
          <a:solidFill>
            <a:srgbClr val="CCFFFF"/>
          </a:solidFill>
          <a:ln w="9525">
            <a:solidFill>
              <a:schemeClr val="accent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700" b="1" dirty="0">
                <a:solidFill>
                  <a:srgbClr val="3333CC"/>
                </a:solidFill>
                <a:cs typeface="+mn-cs"/>
              </a:rPr>
              <a:t>Solido egoeran </a:t>
            </a:r>
            <a:r>
              <a:rPr lang="eu-ES" sz="1600" dirty="0">
                <a:cs typeface="+mn-cs"/>
              </a:rPr>
              <a:t>partikulak gertu daude eta ordenatura daude,</a:t>
            </a:r>
          </a:p>
        </p:txBody>
      </p:sp>
      <p:sp>
        <p:nvSpPr>
          <p:cNvPr id="154634" name="Text Box 10"/>
          <p:cNvSpPr txBox="1">
            <a:spLocks noChangeArrowheads="1"/>
          </p:cNvSpPr>
          <p:nvPr/>
        </p:nvSpPr>
        <p:spPr bwMode="auto">
          <a:xfrm>
            <a:off x="2095500" y="2781300"/>
            <a:ext cx="2792413" cy="584200"/>
          </a:xfrm>
          <a:prstGeom prst="rect">
            <a:avLst/>
          </a:prstGeom>
          <a:solidFill>
            <a:srgbClr val="CCFFFF"/>
          </a:solidFill>
          <a:ln w="9525">
            <a:solidFill>
              <a:schemeClr val="accent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dirty="0">
                <a:cs typeface="+mn-cs"/>
              </a:rPr>
              <a:t>...eta bibrazioak dituzte oreka puntuaren inguruan.</a:t>
            </a:r>
          </a:p>
        </p:txBody>
      </p:sp>
      <p:sp>
        <p:nvSpPr>
          <p:cNvPr id="154635" name="Oval 11"/>
          <p:cNvSpPr>
            <a:spLocks noChangeArrowheads="1"/>
          </p:cNvSpPr>
          <p:nvPr/>
        </p:nvSpPr>
        <p:spPr bwMode="auto">
          <a:xfrm>
            <a:off x="3000375" y="1495425"/>
            <a:ext cx="228600" cy="228600"/>
          </a:xfrm>
          <a:prstGeom prst="ellipse">
            <a:avLst/>
          </a:prstGeom>
          <a:gradFill rotWithShape="1">
            <a:gsLst>
              <a:gs pos="0">
                <a:schemeClr val="bg1"/>
              </a:gs>
              <a:gs pos="100000">
                <a:srgbClr val="FF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4636" name="Oval 12"/>
          <p:cNvSpPr>
            <a:spLocks noChangeArrowheads="1"/>
          </p:cNvSpPr>
          <p:nvPr/>
        </p:nvSpPr>
        <p:spPr bwMode="auto">
          <a:xfrm rot="-21600000">
            <a:off x="3403600" y="1490663"/>
            <a:ext cx="228600" cy="228600"/>
          </a:xfrm>
          <a:prstGeom prst="ellipse">
            <a:avLst/>
          </a:prstGeom>
          <a:gradFill rotWithShape="1">
            <a:gsLst>
              <a:gs pos="0">
                <a:schemeClr val="bg1"/>
              </a:gs>
              <a:gs pos="100000">
                <a:srgbClr val="FF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4637" name="Oval 13"/>
          <p:cNvSpPr>
            <a:spLocks noChangeArrowheads="1"/>
          </p:cNvSpPr>
          <p:nvPr/>
        </p:nvSpPr>
        <p:spPr bwMode="auto">
          <a:xfrm>
            <a:off x="3781425" y="1490663"/>
            <a:ext cx="228600" cy="228600"/>
          </a:xfrm>
          <a:prstGeom prst="ellipse">
            <a:avLst/>
          </a:prstGeom>
          <a:gradFill rotWithShape="1">
            <a:gsLst>
              <a:gs pos="0">
                <a:schemeClr val="bg1"/>
              </a:gs>
              <a:gs pos="100000">
                <a:srgbClr val="FF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4638" name="Oval 14"/>
          <p:cNvSpPr>
            <a:spLocks noChangeArrowheads="1"/>
          </p:cNvSpPr>
          <p:nvPr/>
        </p:nvSpPr>
        <p:spPr bwMode="auto">
          <a:xfrm>
            <a:off x="2992438" y="1914525"/>
            <a:ext cx="228600" cy="228600"/>
          </a:xfrm>
          <a:prstGeom prst="ellipse">
            <a:avLst/>
          </a:prstGeom>
          <a:gradFill rotWithShape="1">
            <a:gsLst>
              <a:gs pos="0">
                <a:schemeClr val="bg1"/>
              </a:gs>
              <a:gs pos="100000">
                <a:srgbClr val="FF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4639" name="Oval 15"/>
          <p:cNvSpPr>
            <a:spLocks noChangeArrowheads="1"/>
          </p:cNvSpPr>
          <p:nvPr/>
        </p:nvSpPr>
        <p:spPr bwMode="auto">
          <a:xfrm>
            <a:off x="3392488" y="1914525"/>
            <a:ext cx="228600" cy="228600"/>
          </a:xfrm>
          <a:prstGeom prst="ellipse">
            <a:avLst/>
          </a:prstGeom>
          <a:gradFill rotWithShape="1">
            <a:gsLst>
              <a:gs pos="0">
                <a:schemeClr val="bg1"/>
              </a:gs>
              <a:gs pos="100000">
                <a:srgbClr val="FF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4640" name="Oval 16"/>
          <p:cNvSpPr>
            <a:spLocks noChangeArrowheads="1"/>
          </p:cNvSpPr>
          <p:nvPr/>
        </p:nvSpPr>
        <p:spPr bwMode="auto">
          <a:xfrm>
            <a:off x="3797300" y="1914525"/>
            <a:ext cx="228600" cy="228600"/>
          </a:xfrm>
          <a:prstGeom prst="ellipse">
            <a:avLst/>
          </a:prstGeom>
          <a:gradFill rotWithShape="1">
            <a:gsLst>
              <a:gs pos="0">
                <a:schemeClr val="bg1"/>
              </a:gs>
              <a:gs pos="100000">
                <a:srgbClr val="FF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4641" name="Oval 17"/>
          <p:cNvSpPr>
            <a:spLocks noChangeArrowheads="1"/>
          </p:cNvSpPr>
          <p:nvPr/>
        </p:nvSpPr>
        <p:spPr bwMode="auto">
          <a:xfrm>
            <a:off x="2989263" y="2303463"/>
            <a:ext cx="228600" cy="228600"/>
          </a:xfrm>
          <a:prstGeom prst="ellipse">
            <a:avLst/>
          </a:prstGeom>
          <a:gradFill rotWithShape="1">
            <a:gsLst>
              <a:gs pos="0">
                <a:schemeClr val="bg1"/>
              </a:gs>
              <a:gs pos="100000">
                <a:srgbClr val="FF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4642" name="Oval 18"/>
          <p:cNvSpPr>
            <a:spLocks noChangeArrowheads="1"/>
          </p:cNvSpPr>
          <p:nvPr/>
        </p:nvSpPr>
        <p:spPr bwMode="auto">
          <a:xfrm>
            <a:off x="3403600" y="2332038"/>
            <a:ext cx="228600" cy="228600"/>
          </a:xfrm>
          <a:prstGeom prst="ellipse">
            <a:avLst/>
          </a:prstGeom>
          <a:gradFill rotWithShape="1">
            <a:gsLst>
              <a:gs pos="0">
                <a:schemeClr val="bg1"/>
              </a:gs>
              <a:gs pos="100000">
                <a:srgbClr val="FF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4643" name="Oval 19"/>
          <p:cNvSpPr>
            <a:spLocks noChangeArrowheads="1"/>
          </p:cNvSpPr>
          <p:nvPr/>
        </p:nvSpPr>
        <p:spPr bwMode="auto">
          <a:xfrm>
            <a:off x="3789363" y="2308225"/>
            <a:ext cx="228600" cy="228600"/>
          </a:xfrm>
          <a:prstGeom prst="ellipse">
            <a:avLst/>
          </a:prstGeom>
          <a:gradFill rotWithShape="1">
            <a:gsLst>
              <a:gs pos="0">
                <a:schemeClr val="bg1"/>
              </a:gs>
              <a:gs pos="100000">
                <a:srgbClr val="FF33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4647" name="Text Box 23"/>
          <p:cNvSpPr txBox="1">
            <a:spLocks noChangeArrowheads="1"/>
          </p:cNvSpPr>
          <p:nvPr/>
        </p:nvSpPr>
        <p:spPr bwMode="auto">
          <a:xfrm>
            <a:off x="2981325" y="4221163"/>
            <a:ext cx="3179763" cy="877887"/>
          </a:xfrm>
          <a:prstGeom prst="rect">
            <a:avLst/>
          </a:prstGeom>
          <a:solidFill>
            <a:srgbClr val="FFFF99"/>
          </a:solidFill>
          <a:ln w="9525">
            <a:solidFill>
              <a:schemeClr val="accent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dirty="0">
                <a:cs typeface="+mn-cs"/>
              </a:rPr>
              <a:t>Sustantzia guztiak </a:t>
            </a:r>
            <a:r>
              <a:rPr lang="eu-ES" sz="1700" b="1" dirty="0">
                <a:solidFill>
                  <a:srgbClr val="CC3300"/>
                </a:solidFill>
                <a:cs typeface="+mn-cs"/>
              </a:rPr>
              <a:t>molekulaz osatuta daudela </a:t>
            </a:r>
            <a:r>
              <a:rPr lang="eu-ES" sz="1700" dirty="0">
                <a:solidFill>
                  <a:srgbClr val="000000"/>
                </a:solidFill>
                <a:cs typeface="+mn-cs"/>
              </a:rPr>
              <a:t>dio</a:t>
            </a:r>
            <a:r>
              <a:rPr lang="eu-ES" sz="1700" dirty="0">
                <a:cs typeface="+mn-cs"/>
              </a:rPr>
              <a:t> </a:t>
            </a:r>
            <a:r>
              <a:rPr lang="eu-ES" sz="1700" b="1" dirty="0">
                <a:solidFill>
                  <a:schemeClr val="accent2"/>
                </a:solidFill>
                <a:cs typeface="+mn-cs"/>
              </a:rPr>
              <a:t>Teoría zinetiko-molekularrak</a:t>
            </a:r>
            <a:r>
              <a:rPr lang="eu-ES" sz="1600" dirty="0">
                <a:cs typeface="+mn-cs"/>
              </a:rPr>
              <a:t>.</a:t>
            </a:r>
            <a:endParaRPr lang="eu-ES" sz="1700" dirty="0">
              <a:cs typeface="+mn-cs"/>
            </a:endParaRPr>
          </a:p>
        </p:txBody>
      </p:sp>
      <p:pic>
        <p:nvPicPr>
          <p:cNvPr id="2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2925" y="166528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47875" y="911226"/>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CuadroTexto 29"/>
          <p:cNvSpPr txBox="1"/>
          <p:nvPr/>
        </p:nvSpPr>
        <p:spPr>
          <a:xfrm>
            <a:off x="7732713" y="5591175"/>
            <a:ext cx="1411287" cy="646331"/>
          </a:xfrm>
          <a:prstGeom prst="rect">
            <a:avLst/>
          </a:prstGeom>
          <a:noFill/>
        </p:spPr>
        <p:txBody>
          <a:bodyPr wrap="square" rtlCol="0">
            <a:spAutoFit/>
          </a:bodyPr>
          <a:lstStyle/>
          <a:p>
            <a:r>
              <a:rPr lang="es-ES" dirty="0" err="1" smtClean="0"/>
              <a:t>Egileen</a:t>
            </a:r>
            <a:r>
              <a:rPr lang="es-ES" dirty="0" smtClean="0"/>
              <a:t> </a:t>
            </a:r>
            <a:r>
              <a:rPr lang="es-ES" dirty="0" err="1" smtClean="0"/>
              <a:t>irudia</a:t>
            </a:r>
            <a:endParaRPr lang="es-ES" dirty="0"/>
          </a:p>
        </p:txBody>
      </p:sp>
    </p:spTree>
    <p:extLst>
      <p:ext uri="{BB962C8B-B14F-4D97-AF65-F5344CB8AC3E}">
        <p14:creationId xmlns:p14="http://schemas.microsoft.com/office/powerpoint/2010/main" val="66843815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54633"/>
                                        </p:tgtEl>
                                        <p:attrNameLst>
                                          <p:attrName>style.visibility</p:attrName>
                                        </p:attrNameLst>
                                      </p:cBhvr>
                                      <p:to>
                                        <p:strVal val="visible"/>
                                      </p:to>
                                    </p:set>
                                    <p:anim calcmode="lin" valueType="num">
                                      <p:cBhvr>
                                        <p:cTn id="7" dur="500" fill="hold"/>
                                        <p:tgtEl>
                                          <p:spTgt spid="154633"/>
                                        </p:tgtEl>
                                        <p:attrNameLst>
                                          <p:attrName>ppt_w</p:attrName>
                                        </p:attrNameLst>
                                      </p:cBhvr>
                                      <p:tavLst>
                                        <p:tav tm="0">
                                          <p:val>
                                            <p:fltVal val="0"/>
                                          </p:val>
                                        </p:tav>
                                        <p:tav tm="100000">
                                          <p:val>
                                            <p:strVal val="#ppt_w"/>
                                          </p:val>
                                        </p:tav>
                                      </p:tavLst>
                                    </p:anim>
                                    <p:anim calcmode="lin" valueType="num">
                                      <p:cBhvr>
                                        <p:cTn id="8" dur="500" fill="hold"/>
                                        <p:tgtEl>
                                          <p:spTgt spid="154633"/>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4" presetClass="entr" presetSubtype="16" fill="hold" grpId="0" nodeType="afterEffect">
                                  <p:stCondLst>
                                    <p:cond delay="0"/>
                                  </p:stCondLst>
                                  <p:childTnLst>
                                    <p:set>
                                      <p:cBhvr>
                                        <p:cTn id="11" dur="1" fill="hold">
                                          <p:stCondLst>
                                            <p:cond delay="0"/>
                                          </p:stCondLst>
                                        </p:cTn>
                                        <p:tgtEl>
                                          <p:spTgt spid="154635"/>
                                        </p:tgtEl>
                                        <p:attrNameLst>
                                          <p:attrName>style.visibility</p:attrName>
                                        </p:attrNameLst>
                                      </p:cBhvr>
                                      <p:to>
                                        <p:strVal val="visible"/>
                                      </p:to>
                                    </p:set>
                                    <p:animEffect transition="in" filter="box(in)">
                                      <p:cBhvr>
                                        <p:cTn id="12" dur="500"/>
                                        <p:tgtEl>
                                          <p:spTgt spid="154635"/>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154636"/>
                                        </p:tgtEl>
                                        <p:attrNameLst>
                                          <p:attrName>style.visibility</p:attrName>
                                        </p:attrNameLst>
                                      </p:cBhvr>
                                      <p:to>
                                        <p:strVal val="visible"/>
                                      </p:to>
                                    </p:set>
                                    <p:animEffect transition="in" filter="box(in)">
                                      <p:cBhvr>
                                        <p:cTn id="15" dur="500"/>
                                        <p:tgtEl>
                                          <p:spTgt spid="154636"/>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154637"/>
                                        </p:tgtEl>
                                        <p:attrNameLst>
                                          <p:attrName>style.visibility</p:attrName>
                                        </p:attrNameLst>
                                      </p:cBhvr>
                                      <p:to>
                                        <p:strVal val="visible"/>
                                      </p:to>
                                    </p:set>
                                    <p:animEffect transition="in" filter="box(in)">
                                      <p:cBhvr>
                                        <p:cTn id="18" dur="500"/>
                                        <p:tgtEl>
                                          <p:spTgt spid="154637"/>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154638"/>
                                        </p:tgtEl>
                                        <p:attrNameLst>
                                          <p:attrName>style.visibility</p:attrName>
                                        </p:attrNameLst>
                                      </p:cBhvr>
                                      <p:to>
                                        <p:strVal val="visible"/>
                                      </p:to>
                                    </p:set>
                                    <p:animEffect transition="in" filter="box(in)">
                                      <p:cBhvr>
                                        <p:cTn id="21" dur="500"/>
                                        <p:tgtEl>
                                          <p:spTgt spid="154638"/>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154639"/>
                                        </p:tgtEl>
                                        <p:attrNameLst>
                                          <p:attrName>style.visibility</p:attrName>
                                        </p:attrNameLst>
                                      </p:cBhvr>
                                      <p:to>
                                        <p:strVal val="visible"/>
                                      </p:to>
                                    </p:set>
                                    <p:animEffect transition="in" filter="box(in)">
                                      <p:cBhvr>
                                        <p:cTn id="24" dur="500"/>
                                        <p:tgtEl>
                                          <p:spTgt spid="154639"/>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154640"/>
                                        </p:tgtEl>
                                        <p:attrNameLst>
                                          <p:attrName>style.visibility</p:attrName>
                                        </p:attrNameLst>
                                      </p:cBhvr>
                                      <p:to>
                                        <p:strVal val="visible"/>
                                      </p:to>
                                    </p:set>
                                    <p:animEffect transition="in" filter="box(in)">
                                      <p:cBhvr>
                                        <p:cTn id="27" dur="500"/>
                                        <p:tgtEl>
                                          <p:spTgt spid="154640"/>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154641"/>
                                        </p:tgtEl>
                                        <p:attrNameLst>
                                          <p:attrName>style.visibility</p:attrName>
                                        </p:attrNameLst>
                                      </p:cBhvr>
                                      <p:to>
                                        <p:strVal val="visible"/>
                                      </p:to>
                                    </p:set>
                                    <p:animEffect transition="in" filter="box(in)">
                                      <p:cBhvr>
                                        <p:cTn id="30" dur="500"/>
                                        <p:tgtEl>
                                          <p:spTgt spid="154641"/>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154642"/>
                                        </p:tgtEl>
                                        <p:attrNameLst>
                                          <p:attrName>style.visibility</p:attrName>
                                        </p:attrNameLst>
                                      </p:cBhvr>
                                      <p:to>
                                        <p:strVal val="visible"/>
                                      </p:to>
                                    </p:set>
                                    <p:animEffect transition="in" filter="box(in)">
                                      <p:cBhvr>
                                        <p:cTn id="33" dur="500"/>
                                        <p:tgtEl>
                                          <p:spTgt spid="154642"/>
                                        </p:tgtEl>
                                      </p:cBhvr>
                                    </p:animEffect>
                                  </p:childTnLst>
                                </p:cTn>
                              </p:par>
                              <p:par>
                                <p:cTn id="34" presetID="4" presetClass="entr" presetSubtype="16" fill="hold" grpId="0" nodeType="withEffect">
                                  <p:stCondLst>
                                    <p:cond delay="0"/>
                                  </p:stCondLst>
                                  <p:childTnLst>
                                    <p:set>
                                      <p:cBhvr>
                                        <p:cTn id="35" dur="1" fill="hold">
                                          <p:stCondLst>
                                            <p:cond delay="0"/>
                                          </p:stCondLst>
                                        </p:cTn>
                                        <p:tgtEl>
                                          <p:spTgt spid="154643"/>
                                        </p:tgtEl>
                                        <p:attrNameLst>
                                          <p:attrName>style.visibility</p:attrName>
                                        </p:attrNameLst>
                                      </p:cBhvr>
                                      <p:to>
                                        <p:strVal val="visible"/>
                                      </p:to>
                                    </p:set>
                                    <p:animEffect transition="in" filter="box(in)">
                                      <p:cBhvr>
                                        <p:cTn id="36" dur="500"/>
                                        <p:tgtEl>
                                          <p:spTgt spid="154643"/>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0" presetClass="path" presetSubtype="0" repeatCount="indefinite" autoRev="1" fill="hold" grpId="1" nodeType="clickEffect">
                                  <p:stCondLst>
                                    <p:cond delay="0"/>
                                  </p:stCondLst>
                                  <p:childTnLst>
                                    <p:animMotion origin="layout" path="M -3.88889E-6 3.7037E-7 L 0.00903 0.00625 " pathEditMode="relative" rAng="0" ptsTypes="AA">
                                      <p:cBhvr>
                                        <p:cTn id="40" dur="200" fill="hold"/>
                                        <p:tgtEl>
                                          <p:spTgt spid="154635"/>
                                        </p:tgtEl>
                                        <p:attrNameLst>
                                          <p:attrName>ppt_x</p:attrName>
                                          <p:attrName>ppt_y</p:attrName>
                                        </p:attrNameLst>
                                      </p:cBhvr>
                                      <p:rCtr x="451" y="301"/>
                                    </p:animMotion>
                                  </p:childTnLst>
                                </p:cTn>
                              </p:par>
                              <p:par>
                                <p:cTn id="41" presetID="0" presetClass="path" presetSubtype="0" repeatCount="indefinite" autoRev="1" fill="hold" grpId="1" nodeType="withEffect">
                                  <p:stCondLst>
                                    <p:cond delay="0"/>
                                  </p:stCondLst>
                                  <p:childTnLst>
                                    <p:animMotion origin="layout" path="M -0.00156 0.00208 L 0.00451 -0.00694 " pathEditMode="relative" rAng="0" ptsTypes="AA">
                                      <p:cBhvr>
                                        <p:cTn id="42" dur="200" fill="hold"/>
                                        <p:tgtEl>
                                          <p:spTgt spid="154636"/>
                                        </p:tgtEl>
                                        <p:attrNameLst>
                                          <p:attrName>ppt_x</p:attrName>
                                          <p:attrName>ppt_y</p:attrName>
                                        </p:attrNameLst>
                                      </p:cBhvr>
                                      <p:rCtr x="295" y="-463"/>
                                    </p:animMotion>
                                  </p:childTnLst>
                                </p:cTn>
                              </p:par>
                              <p:par>
                                <p:cTn id="43" presetID="0" presetClass="path" presetSubtype="0" repeatCount="indefinite" autoRev="1" fill="hold" grpId="1" nodeType="withEffect">
                                  <p:stCondLst>
                                    <p:cond delay="0"/>
                                  </p:stCondLst>
                                  <p:childTnLst>
                                    <p:animMotion origin="layout" path="M -2.77778E-6 -4.07407E-6 L -0.00486 0.00926 " pathEditMode="relative" rAng="0" ptsTypes="AA">
                                      <p:cBhvr>
                                        <p:cTn id="44" dur="200" fill="hold"/>
                                        <p:tgtEl>
                                          <p:spTgt spid="154637"/>
                                        </p:tgtEl>
                                        <p:attrNameLst>
                                          <p:attrName>ppt_x</p:attrName>
                                          <p:attrName>ppt_y</p:attrName>
                                        </p:attrNameLst>
                                      </p:cBhvr>
                                      <p:rCtr x="-243" y="463"/>
                                    </p:animMotion>
                                  </p:childTnLst>
                                </p:cTn>
                              </p:par>
                              <p:par>
                                <p:cTn id="45" presetID="0" presetClass="path" presetSubtype="0" repeatCount="indefinite" autoRev="1" fill="hold" grpId="1" nodeType="withEffect">
                                  <p:stCondLst>
                                    <p:cond delay="0"/>
                                  </p:stCondLst>
                                  <p:childTnLst>
                                    <p:animMotion origin="layout" path="M 2.77778E-7 -7.40741E-7 L -0.00781 0.00232 " pathEditMode="relative" rAng="0" ptsTypes="AA">
                                      <p:cBhvr>
                                        <p:cTn id="46" dur="200" fill="hold"/>
                                        <p:tgtEl>
                                          <p:spTgt spid="154638"/>
                                        </p:tgtEl>
                                        <p:attrNameLst>
                                          <p:attrName>ppt_x</p:attrName>
                                          <p:attrName>ppt_y</p:attrName>
                                        </p:attrNameLst>
                                      </p:cBhvr>
                                      <p:rCtr x="-399" y="116"/>
                                    </p:animMotion>
                                  </p:childTnLst>
                                </p:cTn>
                              </p:par>
                              <p:par>
                                <p:cTn id="47" presetID="0" presetClass="path" presetSubtype="0" repeatCount="indefinite" autoRev="1" fill="hold" grpId="1" nodeType="withEffect">
                                  <p:stCondLst>
                                    <p:cond delay="0"/>
                                  </p:stCondLst>
                                  <p:childTnLst>
                                    <p:animMotion origin="layout" path="M -3.88889E-6 -3.7037E-7 L 0.00625 0.0088 " pathEditMode="relative" rAng="0" ptsTypes="AA">
                                      <p:cBhvr>
                                        <p:cTn id="48" dur="200" fill="hold"/>
                                        <p:tgtEl>
                                          <p:spTgt spid="154639"/>
                                        </p:tgtEl>
                                        <p:attrNameLst>
                                          <p:attrName>ppt_x</p:attrName>
                                          <p:attrName>ppt_y</p:attrName>
                                        </p:attrNameLst>
                                      </p:cBhvr>
                                      <p:rCtr x="313" y="440"/>
                                    </p:animMotion>
                                  </p:childTnLst>
                                </p:cTn>
                              </p:par>
                              <p:par>
                                <p:cTn id="49" presetID="0" presetClass="path" presetSubtype="0" repeatCount="indefinite" autoRev="1" fill="hold" grpId="1" nodeType="withEffect">
                                  <p:stCondLst>
                                    <p:cond delay="0"/>
                                  </p:stCondLst>
                                  <p:childTnLst>
                                    <p:animMotion origin="layout" path="M -0.01007 1.11111E-6 L 2.77778E-7 1.11111E-6 " pathEditMode="relative" rAng="0" ptsTypes="AA">
                                      <p:cBhvr>
                                        <p:cTn id="50" dur="200" fill="hold"/>
                                        <p:tgtEl>
                                          <p:spTgt spid="154640"/>
                                        </p:tgtEl>
                                        <p:attrNameLst>
                                          <p:attrName>ppt_x</p:attrName>
                                          <p:attrName>ppt_y</p:attrName>
                                        </p:attrNameLst>
                                      </p:cBhvr>
                                      <p:rCtr x="503" y="0"/>
                                    </p:animMotion>
                                  </p:childTnLst>
                                </p:cTn>
                              </p:par>
                              <p:par>
                                <p:cTn id="51" presetID="0" presetClass="path" presetSubtype="0" repeatCount="indefinite" autoRev="1" fill="hold" grpId="1" nodeType="withEffect">
                                  <p:stCondLst>
                                    <p:cond delay="0"/>
                                  </p:stCondLst>
                                  <p:childTnLst>
                                    <p:animMotion origin="layout" path="M 2.77778E-6 -2.96296E-6 L 0.00503 0.00949 " pathEditMode="relative" rAng="0" ptsTypes="AA">
                                      <p:cBhvr>
                                        <p:cTn id="52" dur="200" fill="hold"/>
                                        <p:tgtEl>
                                          <p:spTgt spid="154641"/>
                                        </p:tgtEl>
                                        <p:attrNameLst>
                                          <p:attrName>ppt_x</p:attrName>
                                          <p:attrName>ppt_y</p:attrName>
                                        </p:attrNameLst>
                                      </p:cBhvr>
                                      <p:rCtr x="243" y="463"/>
                                    </p:animMotion>
                                  </p:childTnLst>
                                </p:cTn>
                              </p:par>
                              <p:par>
                                <p:cTn id="53" presetID="0" presetClass="path" presetSubtype="0" repeatCount="indefinite" autoRev="1" fill="hold" grpId="1" nodeType="withEffect">
                                  <p:stCondLst>
                                    <p:cond delay="0"/>
                                  </p:stCondLst>
                                  <p:childTnLst>
                                    <p:animMotion origin="layout" path="M -0.00156 0.00139 L 0.00451 -0.00092 " pathEditMode="relative" rAng="0" ptsTypes="AA">
                                      <p:cBhvr>
                                        <p:cTn id="54" dur="200" fill="hold"/>
                                        <p:tgtEl>
                                          <p:spTgt spid="154642"/>
                                        </p:tgtEl>
                                        <p:attrNameLst>
                                          <p:attrName>ppt_x</p:attrName>
                                          <p:attrName>ppt_y</p:attrName>
                                        </p:attrNameLst>
                                      </p:cBhvr>
                                      <p:rCtr x="295" y="-116"/>
                                    </p:animMotion>
                                  </p:childTnLst>
                                </p:cTn>
                              </p:par>
                              <p:par>
                                <p:cTn id="55" presetID="0" presetClass="path" presetSubtype="0" repeatCount="indefinite" autoRev="1" fill="hold" grpId="1" nodeType="withEffect">
                                  <p:stCondLst>
                                    <p:cond delay="0"/>
                                  </p:stCondLst>
                                  <p:childTnLst>
                                    <p:animMotion origin="layout" path="M 2.77778E-6 3.33333E-6 L 0.00625 0.00879 " pathEditMode="relative" rAng="0" ptsTypes="AA">
                                      <p:cBhvr>
                                        <p:cTn id="56" dur="200" fill="hold"/>
                                        <p:tgtEl>
                                          <p:spTgt spid="154643"/>
                                        </p:tgtEl>
                                        <p:attrNameLst>
                                          <p:attrName>ppt_x</p:attrName>
                                          <p:attrName>ppt_y</p:attrName>
                                        </p:attrNameLst>
                                      </p:cBhvr>
                                      <p:rCtr x="313" y="440"/>
                                    </p:animMotion>
                                  </p:childTnLst>
                                </p:cTn>
                              </p:par>
                              <p:par>
                                <p:cTn id="57" presetID="23" presetClass="entr" presetSubtype="16" fill="hold" grpId="0" nodeType="withEffect">
                                  <p:stCondLst>
                                    <p:cond delay="0"/>
                                  </p:stCondLst>
                                  <p:childTnLst>
                                    <p:set>
                                      <p:cBhvr>
                                        <p:cTn id="58" dur="1" fill="hold">
                                          <p:stCondLst>
                                            <p:cond delay="0"/>
                                          </p:stCondLst>
                                        </p:cTn>
                                        <p:tgtEl>
                                          <p:spTgt spid="154634"/>
                                        </p:tgtEl>
                                        <p:attrNameLst>
                                          <p:attrName>style.visibility</p:attrName>
                                        </p:attrNameLst>
                                      </p:cBhvr>
                                      <p:to>
                                        <p:strVal val="visible"/>
                                      </p:to>
                                    </p:set>
                                    <p:anim calcmode="lin" valueType="num">
                                      <p:cBhvr>
                                        <p:cTn id="59" dur="500" fill="hold"/>
                                        <p:tgtEl>
                                          <p:spTgt spid="154634"/>
                                        </p:tgtEl>
                                        <p:attrNameLst>
                                          <p:attrName>ppt_w</p:attrName>
                                        </p:attrNameLst>
                                      </p:cBhvr>
                                      <p:tavLst>
                                        <p:tav tm="0">
                                          <p:val>
                                            <p:fltVal val="0"/>
                                          </p:val>
                                        </p:tav>
                                        <p:tav tm="100000">
                                          <p:val>
                                            <p:strVal val="#ppt_w"/>
                                          </p:val>
                                        </p:tav>
                                      </p:tavLst>
                                    </p:anim>
                                    <p:anim calcmode="lin" valueType="num">
                                      <p:cBhvr>
                                        <p:cTn id="60" dur="500" fill="hold"/>
                                        <p:tgtEl>
                                          <p:spTgt spid="15463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33" grpId="0" animBg="1"/>
      <p:bldP spid="154634" grpId="0" animBg="1"/>
      <p:bldP spid="154635" grpId="0" animBg="1"/>
      <p:bldP spid="154635" grpId="1" animBg="1"/>
      <p:bldP spid="154636" grpId="0" animBg="1"/>
      <p:bldP spid="154636" grpId="1" animBg="1"/>
      <p:bldP spid="154637" grpId="0" animBg="1"/>
      <p:bldP spid="154637" grpId="1" animBg="1"/>
      <p:bldP spid="154638" grpId="0" animBg="1"/>
      <p:bldP spid="154638" grpId="1" animBg="1"/>
      <p:bldP spid="154639" grpId="0" animBg="1"/>
      <p:bldP spid="154639" grpId="1" animBg="1"/>
      <p:bldP spid="154640" grpId="0" animBg="1"/>
      <p:bldP spid="154640" grpId="1" animBg="1"/>
      <p:bldP spid="154641" grpId="0" animBg="1"/>
      <p:bldP spid="154641" grpId="1" animBg="1"/>
      <p:bldP spid="154642" grpId="0" animBg="1"/>
      <p:bldP spid="154642" grpId="1" animBg="1"/>
      <p:bldP spid="154643" grpId="0" animBg="1"/>
      <p:bldP spid="154643"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4515" name="Group 5"/>
          <p:cNvGrpSpPr>
            <a:grpSpLocks/>
          </p:cNvGrpSpPr>
          <p:nvPr/>
        </p:nvGrpSpPr>
        <p:grpSpPr bwMode="auto">
          <a:xfrm>
            <a:off x="817563" y="188913"/>
            <a:ext cx="5492750" cy="3168650"/>
            <a:chOff x="1201" y="164"/>
            <a:chExt cx="3460" cy="1996"/>
          </a:xfrm>
        </p:grpSpPr>
        <p:sp>
          <p:nvSpPr>
            <p:cNvPr id="155654" name="Oval 6"/>
            <p:cNvSpPr>
              <a:spLocks noChangeArrowheads="1"/>
            </p:cNvSpPr>
            <p:nvPr/>
          </p:nvSpPr>
          <p:spPr bwMode="auto">
            <a:xfrm>
              <a:off x="1201" y="164"/>
              <a:ext cx="3357" cy="1996"/>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5655" name="Oval 7"/>
            <p:cNvSpPr>
              <a:spLocks noChangeArrowheads="1"/>
            </p:cNvSpPr>
            <p:nvPr/>
          </p:nvSpPr>
          <p:spPr bwMode="auto">
            <a:xfrm>
              <a:off x="4426" y="1672"/>
              <a:ext cx="136" cy="91"/>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5656" name="Oval 8"/>
            <p:cNvSpPr>
              <a:spLocks noChangeArrowheads="1"/>
            </p:cNvSpPr>
            <p:nvPr/>
          </p:nvSpPr>
          <p:spPr bwMode="auto">
            <a:xfrm>
              <a:off x="4603" y="1765"/>
              <a:ext cx="58" cy="34"/>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155658" name="Oval 10"/>
          <p:cNvSpPr>
            <a:spLocks noChangeArrowheads="1"/>
          </p:cNvSpPr>
          <p:nvPr/>
        </p:nvSpPr>
        <p:spPr bwMode="auto">
          <a:xfrm>
            <a:off x="3248025" y="1519238"/>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5659" name="Oval 11"/>
          <p:cNvSpPr>
            <a:spLocks noChangeArrowheads="1"/>
          </p:cNvSpPr>
          <p:nvPr/>
        </p:nvSpPr>
        <p:spPr bwMode="auto">
          <a:xfrm>
            <a:off x="3587750" y="1403350"/>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5660" name="Oval 12"/>
          <p:cNvSpPr>
            <a:spLocks noChangeArrowheads="1"/>
          </p:cNvSpPr>
          <p:nvPr/>
        </p:nvSpPr>
        <p:spPr bwMode="auto">
          <a:xfrm>
            <a:off x="3251200" y="1908175"/>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5661" name="Oval 13"/>
          <p:cNvSpPr>
            <a:spLocks noChangeArrowheads="1"/>
          </p:cNvSpPr>
          <p:nvPr/>
        </p:nvSpPr>
        <p:spPr bwMode="auto">
          <a:xfrm>
            <a:off x="3706813" y="1966913"/>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5662" name="Oval 14"/>
          <p:cNvSpPr>
            <a:spLocks noChangeArrowheads="1"/>
          </p:cNvSpPr>
          <p:nvPr/>
        </p:nvSpPr>
        <p:spPr bwMode="auto">
          <a:xfrm>
            <a:off x="3857625" y="1589088"/>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5663" name="Oval 15"/>
          <p:cNvSpPr>
            <a:spLocks noChangeArrowheads="1"/>
          </p:cNvSpPr>
          <p:nvPr/>
        </p:nvSpPr>
        <p:spPr bwMode="auto">
          <a:xfrm>
            <a:off x="3548063" y="1738313"/>
            <a:ext cx="215900" cy="215900"/>
          </a:xfrm>
          <a:prstGeom prst="ellipse">
            <a:avLst/>
          </a:prstGeom>
          <a:gradFill rotWithShape="1">
            <a:gsLst>
              <a:gs pos="0">
                <a:schemeClr val="bg1"/>
              </a:gs>
              <a:gs pos="100000">
                <a:srgbClr val="DDDDDD"/>
              </a:gs>
            </a:gsLst>
            <a:path path="shape">
              <a:fillToRect l="50000" t="50000" r="50000" b="50000"/>
            </a:path>
          </a:gradFill>
          <a:ln w="63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5664" name="Text Box 16"/>
          <p:cNvSpPr txBox="1">
            <a:spLocks noChangeArrowheads="1"/>
          </p:cNvSpPr>
          <p:nvPr/>
        </p:nvSpPr>
        <p:spPr bwMode="auto">
          <a:xfrm>
            <a:off x="1728788" y="549275"/>
            <a:ext cx="3527425" cy="600075"/>
          </a:xfrm>
          <a:prstGeom prst="rect">
            <a:avLst/>
          </a:prstGeom>
          <a:solidFill>
            <a:srgbClr val="CCFFCC"/>
          </a:solidFill>
          <a:ln w="9525">
            <a:solidFill>
              <a:schemeClr val="accent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700" b="1" dirty="0">
                <a:solidFill>
                  <a:srgbClr val="333399"/>
                </a:solidFill>
                <a:cs typeface="+mn-cs"/>
              </a:rPr>
              <a:t>Egoera likidoan </a:t>
            </a:r>
            <a:r>
              <a:rPr lang="eu-ES" sz="1600" dirty="0">
                <a:cs typeface="+mn-cs"/>
              </a:rPr>
              <a:t>partikulak gertu eta desordenatuta daude...</a:t>
            </a:r>
          </a:p>
        </p:txBody>
      </p:sp>
      <p:sp>
        <p:nvSpPr>
          <p:cNvPr id="155665" name="Text Box 17"/>
          <p:cNvSpPr txBox="1">
            <a:spLocks noChangeArrowheads="1"/>
          </p:cNvSpPr>
          <p:nvPr/>
        </p:nvSpPr>
        <p:spPr bwMode="auto">
          <a:xfrm>
            <a:off x="1395413" y="2701925"/>
            <a:ext cx="4194175" cy="830263"/>
          </a:xfrm>
          <a:prstGeom prst="rect">
            <a:avLst/>
          </a:prstGeom>
          <a:solidFill>
            <a:srgbClr val="CCFFFF"/>
          </a:solidFill>
          <a:ln w="9525">
            <a:solidFill>
              <a:schemeClr val="accent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dirty="0">
                <a:cs typeface="+mn-cs"/>
              </a:rPr>
              <a:t>...eta mugitu eta desplazatu egiten dira, puntu batzuetatik beste batzuetara, baina ezin dira askeak izan.</a:t>
            </a:r>
          </a:p>
        </p:txBody>
      </p:sp>
      <p:sp>
        <p:nvSpPr>
          <p:cNvPr id="155666" name="Text Box 18"/>
          <p:cNvSpPr txBox="1">
            <a:spLocks noChangeArrowheads="1"/>
          </p:cNvSpPr>
          <p:nvPr/>
        </p:nvSpPr>
        <p:spPr bwMode="auto">
          <a:xfrm>
            <a:off x="2981325" y="4221163"/>
            <a:ext cx="3179763" cy="830262"/>
          </a:xfrm>
          <a:prstGeom prst="rect">
            <a:avLst/>
          </a:prstGeom>
          <a:solidFill>
            <a:srgbClr val="FFFF99"/>
          </a:solidFill>
          <a:ln w="9525">
            <a:solidFill>
              <a:schemeClr val="accent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400" dirty="0">
                <a:cs typeface="+mn-cs"/>
              </a:rPr>
              <a:t>Sustantzia guztiak </a:t>
            </a:r>
            <a:r>
              <a:rPr lang="eu-ES" sz="1600" b="1" dirty="0">
                <a:solidFill>
                  <a:srgbClr val="CC3300"/>
                </a:solidFill>
                <a:cs typeface="+mn-cs"/>
              </a:rPr>
              <a:t>partikulaz osatuta daudela </a:t>
            </a:r>
            <a:r>
              <a:rPr lang="eu-ES" sz="1600" dirty="0">
                <a:solidFill>
                  <a:srgbClr val="000000"/>
                </a:solidFill>
                <a:cs typeface="+mn-cs"/>
              </a:rPr>
              <a:t>dio</a:t>
            </a:r>
            <a:r>
              <a:rPr lang="eu-ES" sz="1600" dirty="0">
                <a:cs typeface="+mn-cs"/>
              </a:rPr>
              <a:t> </a:t>
            </a:r>
            <a:r>
              <a:rPr lang="eu-ES" sz="1600" b="1" dirty="0">
                <a:solidFill>
                  <a:schemeClr val="accent2"/>
                </a:solidFill>
                <a:cs typeface="+mn-cs"/>
              </a:rPr>
              <a:t>Teoría zinetiko-molekularrak</a:t>
            </a:r>
            <a:r>
              <a:rPr lang="eu-ES" sz="1400" dirty="0">
                <a:cs typeface="+mn-cs"/>
              </a:rPr>
              <a:t>.</a:t>
            </a:r>
            <a:endParaRPr lang="eu-ES" sz="1600" dirty="0">
              <a:cs typeface="+mn-cs"/>
            </a:endParaRPr>
          </a:p>
        </p:txBody>
      </p:sp>
      <p:pic>
        <p:nvPicPr>
          <p:cNvPr id="21"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85900"/>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84463" y="859631"/>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CuadroTexto 24"/>
          <p:cNvSpPr txBox="1"/>
          <p:nvPr/>
        </p:nvSpPr>
        <p:spPr>
          <a:xfrm>
            <a:off x="7732713" y="5591175"/>
            <a:ext cx="1411287" cy="646331"/>
          </a:xfrm>
          <a:prstGeom prst="rect">
            <a:avLst/>
          </a:prstGeom>
          <a:noFill/>
        </p:spPr>
        <p:txBody>
          <a:bodyPr wrap="square" rtlCol="0">
            <a:spAutoFit/>
          </a:bodyPr>
          <a:lstStyle/>
          <a:p>
            <a:r>
              <a:rPr lang="es-ES" dirty="0" err="1" smtClean="0"/>
              <a:t>Egileen</a:t>
            </a:r>
            <a:r>
              <a:rPr lang="es-ES" dirty="0" smtClean="0"/>
              <a:t> </a:t>
            </a:r>
            <a:r>
              <a:rPr lang="es-ES" dirty="0" err="1" smtClean="0"/>
              <a:t>irudia</a:t>
            </a:r>
            <a:endParaRPr lang="es-ES" dirty="0"/>
          </a:p>
        </p:txBody>
      </p:sp>
    </p:spTree>
    <p:extLst>
      <p:ext uri="{BB962C8B-B14F-4D97-AF65-F5344CB8AC3E}">
        <p14:creationId xmlns:p14="http://schemas.microsoft.com/office/powerpoint/2010/main" val="1130552229"/>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55664"/>
                                        </p:tgtEl>
                                        <p:attrNameLst>
                                          <p:attrName>style.visibility</p:attrName>
                                        </p:attrNameLst>
                                      </p:cBhvr>
                                      <p:to>
                                        <p:strVal val="visible"/>
                                      </p:to>
                                    </p:set>
                                    <p:anim calcmode="lin" valueType="num">
                                      <p:cBhvr>
                                        <p:cTn id="7" dur="500" fill="hold"/>
                                        <p:tgtEl>
                                          <p:spTgt spid="155664"/>
                                        </p:tgtEl>
                                        <p:attrNameLst>
                                          <p:attrName>ppt_w</p:attrName>
                                        </p:attrNameLst>
                                      </p:cBhvr>
                                      <p:tavLst>
                                        <p:tav tm="0">
                                          <p:val>
                                            <p:fltVal val="0"/>
                                          </p:val>
                                        </p:tav>
                                        <p:tav tm="100000">
                                          <p:val>
                                            <p:strVal val="#ppt_w"/>
                                          </p:val>
                                        </p:tav>
                                      </p:tavLst>
                                    </p:anim>
                                    <p:anim calcmode="lin" valueType="num">
                                      <p:cBhvr>
                                        <p:cTn id="8" dur="500" fill="hold"/>
                                        <p:tgtEl>
                                          <p:spTgt spid="155664"/>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4" presetClass="entr" presetSubtype="16" fill="hold" grpId="0" nodeType="afterEffect">
                                  <p:stCondLst>
                                    <p:cond delay="0"/>
                                  </p:stCondLst>
                                  <p:childTnLst>
                                    <p:set>
                                      <p:cBhvr>
                                        <p:cTn id="11" dur="1" fill="hold">
                                          <p:stCondLst>
                                            <p:cond delay="0"/>
                                          </p:stCondLst>
                                        </p:cTn>
                                        <p:tgtEl>
                                          <p:spTgt spid="155658"/>
                                        </p:tgtEl>
                                        <p:attrNameLst>
                                          <p:attrName>style.visibility</p:attrName>
                                        </p:attrNameLst>
                                      </p:cBhvr>
                                      <p:to>
                                        <p:strVal val="visible"/>
                                      </p:to>
                                    </p:set>
                                    <p:animEffect transition="in" filter="box(in)">
                                      <p:cBhvr>
                                        <p:cTn id="12" dur="500"/>
                                        <p:tgtEl>
                                          <p:spTgt spid="155658"/>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155659"/>
                                        </p:tgtEl>
                                        <p:attrNameLst>
                                          <p:attrName>style.visibility</p:attrName>
                                        </p:attrNameLst>
                                      </p:cBhvr>
                                      <p:to>
                                        <p:strVal val="visible"/>
                                      </p:to>
                                    </p:set>
                                    <p:animEffect transition="in" filter="box(in)">
                                      <p:cBhvr>
                                        <p:cTn id="15" dur="500"/>
                                        <p:tgtEl>
                                          <p:spTgt spid="155659"/>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155660"/>
                                        </p:tgtEl>
                                        <p:attrNameLst>
                                          <p:attrName>style.visibility</p:attrName>
                                        </p:attrNameLst>
                                      </p:cBhvr>
                                      <p:to>
                                        <p:strVal val="visible"/>
                                      </p:to>
                                    </p:set>
                                    <p:animEffect transition="in" filter="box(in)">
                                      <p:cBhvr>
                                        <p:cTn id="18" dur="500"/>
                                        <p:tgtEl>
                                          <p:spTgt spid="155660"/>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155661"/>
                                        </p:tgtEl>
                                        <p:attrNameLst>
                                          <p:attrName>style.visibility</p:attrName>
                                        </p:attrNameLst>
                                      </p:cBhvr>
                                      <p:to>
                                        <p:strVal val="visible"/>
                                      </p:to>
                                    </p:set>
                                    <p:animEffect transition="in" filter="box(in)">
                                      <p:cBhvr>
                                        <p:cTn id="21" dur="500"/>
                                        <p:tgtEl>
                                          <p:spTgt spid="155661"/>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155662"/>
                                        </p:tgtEl>
                                        <p:attrNameLst>
                                          <p:attrName>style.visibility</p:attrName>
                                        </p:attrNameLst>
                                      </p:cBhvr>
                                      <p:to>
                                        <p:strVal val="visible"/>
                                      </p:to>
                                    </p:set>
                                    <p:animEffect transition="in" filter="box(in)">
                                      <p:cBhvr>
                                        <p:cTn id="24" dur="500"/>
                                        <p:tgtEl>
                                          <p:spTgt spid="155662"/>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155663"/>
                                        </p:tgtEl>
                                        <p:attrNameLst>
                                          <p:attrName>style.visibility</p:attrName>
                                        </p:attrNameLst>
                                      </p:cBhvr>
                                      <p:to>
                                        <p:strVal val="visible"/>
                                      </p:to>
                                    </p:set>
                                    <p:animEffect transition="in" filter="box(in)">
                                      <p:cBhvr>
                                        <p:cTn id="27" dur="500"/>
                                        <p:tgtEl>
                                          <p:spTgt spid="15566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0" presetClass="path" presetSubtype="0" repeatCount="indefinite" fill="hold" grpId="1" nodeType="clickEffect">
                                  <p:stCondLst>
                                    <p:cond delay="0"/>
                                  </p:stCondLst>
                                  <p:childTnLst>
                                    <p:animMotion origin="layout" path="M -4.16667E-6 -2.59259E-6 L 0.01198 0.03334 L 0.0441 0.03334 L 0.05782 -0.00764 L 0.02657 -0.02546 L -4.16667E-6 -2.59259E-6 Z " pathEditMode="relative" rAng="0" ptsTypes="AAAAAA">
                                      <p:cBhvr>
                                        <p:cTn id="31" dur="5000" fill="hold"/>
                                        <p:tgtEl>
                                          <p:spTgt spid="155658"/>
                                        </p:tgtEl>
                                        <p:attrNameLst>
                                          <p:attrName>ppt_x</p:attrName>
                                          <p:attrName>ppt_y</p:attrName>
                                        </p:attrNameLst>
                                      </p:cBhvr>
                                      <p:rCtr x="2882" y="394"/>
                                    </p:animMotion>
                                  </p:childTnLst>
                                </p:cTn>
                              </p:par>
                              <p:par>
                                <p:cTn id="32" presetID="0" presetClass="path" presetSubtype="0" repeatCount="indefinite" fill="hold" grpId="1" nodeType="withEffect">
                                  <p:stCondLst>
                                    <p:cond delay="0"/>
                                  </p:stCondLst>
                                  <p:childTnLst>
                                    <p:animMotion origin="layout" path="M 2.5E-6 -1.11111E-6 L 0.00659 -0.01458 L -0.00712 -0.05347 L 0.03576 -0.04676 L 0.05243 0.00602 L 2.5E-6 -1.11111E-6 Z " pathEditMode="relative" rAng="0" ptsTypes="AAAAAA">
                                      <p:cBhvr>
                                        <p:cTn id="33" dur="5000" fill="hold"/>
                                        <p:tgtEl>
                                          <p:spTgt spid="155660"/>
                                        </p:tgtEl>
                                        <p:attrNameLst>
                                          <p:attrName>ppt_x</p:attrName>
                                          <p:attrName>ppt_y</p:attrName>
                                        </p:attrNameLst>
                                      </p:cBhvr>
                                      <p:rCtr x="2257" y="-2384"/>
                                    </p:animMotion>
                                  </p:childTnLst>
                                </p:cTn>
                              </p:par>
                              <p:par>
                                <p:cTn id="34" presetID="0" presetClass="path" presetSubtype="0" repeatCount="indefinite" fill="hold" grpId="1" nodeType="withEffect">
                                  <p:stCondLst>
                                    <p:cond delay="0"/>
                                  </p:stCondLst>
                                  <p:childTnLst>
                                    <p:animMotion origin="layout" path="M -4.16667E-6 -3.33333E-6 L 0.00122 -0.04722 L -0.0151 -0.08727 L -0.03333 -0.04884 L -4.16667E-6 -3.33333E-6 Z " pathEditMode="relative" rAng="0" ptsTypes="AAAAA">
                                      <p:cBhvr>
                                        <p:cTn id="35" dur="5000" fill="hold"/>
                                        <p:tgtEl>
                                          <p:spTgt spid="155661"/>
                                        </p:tgtEl>
                                        <p:attrNameLst>
                                          <p:attrName>ppt_x</p:attrName>
                                          <p:attrName>ppt_y</p:attrName>
                                        </p:attrNameLst>
                                      </p:cBhvr>
                                      <p:rCtr x="-1615" y="-4375"/>
                                    </p:animMotion>
                                  </p:childTnLst>
                                </p:cTn>
                              </p:par>
                              <p:par>
                                <p:cTn id="36" presetID="0" presetClass="path" presetSubtype="0" repeatCount="indefinite" fill="hold" grpId="1" nodeType="withEffect">
                                  <p:stCondLst>
                                    <p:cond delay="0"/>
                                  </p:stCondLst>
                                  <p:childTnLst>
                                    <p:animMotion origin="layout" path="M -4.72222E-6 -4.07407E-6 L 0.03334 0.0007 L 0.02257 0.02454 L -0.04201 -0.00439 L 0.00053 -0.00092 " pathEditMode="relative" rAng="0" ptsTypes="AAAAA">
                                      <p:cBhvr>
                                        <p:cTn id="37" dur="5000" fill="hold"/>
                                        <p:tgtEl>
                                          <p:spTgt spid="155663"/>
                                        </p:tgtEl>
                                        <p:attrNameLst>
                                          <p:attrName>ppt_x</p:attrName>
                                          <p:attrName>ppt_y</p:attrName>
                                        </p:attrNameLst>
                                      </p:cBhvr>
                                      <p:rCtr x="-434" y="995"/>
                                    </p:animMotion>
                                  </p:childTnLst>
                                </p:cTn>
                              </p:par>
                              <p:par>
                                <p:cTn id="38" presetID="0" presetClass="path" presetSubtype="0" repeatCount="indefinite" fill="hold" grpId="1" nodeType="withEffect">
                                  <p:stCondLst>
                                    <p:cond delay="0"/>
                                  </p:stCondLst>
                                  <p:childTnLst>
                                    <p:animMotion origin="layout" path="M 1.94444E-6 1.11111E-6 L -0.00625 0.0206 L -0.02379 -0.02662 L -0.04167 0.05717 L 1.94444E-6 1.11111E-6 Z " pathEditMode="relative" rAng="0" ptsTypes="AAAAA">
                                      <p:cBhvr>
                                        <p:cTn id="39" dur="5000" fill="hold"/>
                                        <p:tgtEl>
                                          <p:spTgt spid="155662"/>
                                        </p:tgtEl>
                                        <p:attrNameLst>
                                          <p:attrName>ppt_x</p:attrName>
                                          <p:attrName>ppt_y</p:attrName>
                                        </p:attrNameLst>
                                      </p:cBhvr>
                                      <p:rCtr x="-2083" y="1528"/>
                                    </p:animMotion>
                                  </p:childTnLst>
                                </p:cTn>
                              </p:par>
                              <p:par>
                                <p:cTn id="40" presetID="0" presetClass="path" presetSubtype="0" repeatCount="indefinite" fill="hold" grpId="1" nodeType="withEffect">
                                  <p:stCondLst>
                                    <p:cond delay="0"/>
                                  </p:stCondLst>
                                  <p:childTnLst>
                                    <p:animMotion origin="layout" path="M 5.E-6 -1.48148E-6 L 0.00226 0.00255 L -0.00869 0.04977 L -0.05937 0.02292 L 0.00035 -0.00046 " pathEditMode="relative" rAng="0" ptsTypes="AAAAA">
                                      <p:cBhvr>
                                        <p:cTn id="41" dur="5000" fill="hold"/>
                                        <p:tgtEl>
                                          <p:spTgt spid="155659"/>
                                        </p:tgtEl>
                                        <p:attrNameLst>
                                          <p:attrName>ppt_x</p:attrName>
                                          <p:attrName>ppt_y</p:attrName>
                                        </p:attrNameLst>
                                      </p:cBhvr>
                                      <p:rCtr x="-2865" y="2454"/>
                                    </p:animMotion>
                                  </p:childTnLst>
                                </p:cTn>
                              </p:par>
                              <p:par>
                                <p:cTn id="42" presetID="23" presetClass="entr" presetSubtype="16" fill="hold" grpId="0" nodeType="withEffect">
                                  <p:stCondLst>
                                    <p:cond delay="0"/>
                                  </p:stCondLst>
                                  <p:childTnLst>
                                    <p:set>
                                      <p:cBhvr>
                                        <p:cTn id="43" dur="1" fill="hold">
                                          <p:stCondLst>
                                            <p:cond delay="0"/>
                                          </p:stCondLst>
                                        </p:cTn>
                                        <p:tgtEl>
                                          <p:spTgt spid="155665"/>
                                        </p:tgtEl>
                                        <p:attrNameLst>
                                          <p:attrName>style.visibility</p:attrName>
                                        </p:attrNameLst>
                                      </p:cBhvr>
                                      <p:to>
                                        <p:strVal val="visible"/>
                                      </p:to>
                                    </p:set>
                                    <p:anim calcmode="lin" valueType="num">
                                      <p:cBhvr>
                                        <p:cTn id="44" dur="500" fill="hold"/>
                                        <p:tgtEl>
                                          <p:spTgt spid="155665"/>
                                        </p:tgtEl>
                                        <p:attrNameLst>
                                          <p:attrName>ppt_w</p:attrName>
                                        </p:attrNameLst>
                                      </p:cBhvr>
                                      <p:tavLst>
                                        <p:tav tm="0">
                                          <p:val>
                                            <p:fltVal val="0"/>
                                          </p:val>
                                        </p:tav>
                                        <p:tav tm="100000">
                                          <p:val>
                                            <p:strVal val="#ppt_w"/>
                                          </p:val>
                                        </p:tav>
                                      </p:tavLst>
                                    </p:anim>
                                    <p:anim calcmode="lin" valueType="num">
                                      <p:cBhvr>
                                        <p:cTn id="45" dur="500" fill="hold"/>
                                        <p:tgtEl>
                                          <p:spTgt spid="15566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8" grpId="0" animBg="1"/>
      <p:bldP spid="155658" grpId="1" animBg="1"/>
      <p:bldP spid="155659" grpId="0" animBg="1"/>
      <p:bldP spid="155659" grpId="1" animBg="1"/>
      <p:bldP spid="155660" grpId="0" animBg="1"/>
      <p:bldP spid="155660" grpId="1" animBg="1"/>
      <p:bldP spid="155661" grpId="0" animBg="1"/>
      <p:bldP spid="155661" grpId="1" animBg="1"/>
      <p:bldP spid="155662" grpId="0" animBg="1"/>
      <p:bldP spid="155662" grpId="1" animBg="1"/>
      <p:bldP spid="155663" grpId="0" animBg="1"/>
      <p:bldP spid="155663" grpId="1" animBg="1"/>
      <p:bldP spid="155664" grpId="0" animBg="1"/>
      <p:bldP spid="15566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539" name="Group 5"/>
          <p:cNvGrpSpPr>
            <a:grpSpLocks/>
          </p:cNvGrpSpPr>
          <p:nvPr/>
        </p:nvGrpSpPr>
        <p:grpSpPr bwMode="auto">
          <a:xfrm>
            <a:off x="817563" y="188913"/>
            <a:ext cx="5492750" cy="3168650"/>
            <a:chOff x="1201" y="164"/>
            <a:chExt cx="3460" cy="1996"/>
          </a:xfrm>
        </p:grpSpPr>
        <p:sp>
          <p:nvSpPr>
            <p:cNvPr id="156678" name="Oval 6"/>
            <p:cNvSpPr>
              <a:spLocks noChangeArrowheads="1"/>
            </p:cNvSpPr>
            <p:nvPr/>
          </p:nvSpPr>
          <p:spPr bwMode="auto">
            <a:xfrm>
              <a:off x="1201" y="164"/>
              <a:ext cx="3357" cy="1996"/>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6679" name="Oval 7"/>
            <p:cNvSpPr>
              <a:spLocks noChangeArrowheads="1"/>
            </p:cNvSpPr>
            <p:nvPr/>
          </p:nvSpPr>
          <p:spPr bwMode="auto">
            <a:xfrm>
              <a:off x="4426" y="1672"/>
              <a:ext cx="136" cy="91"/>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6680" name="Oval 8"/>
            <p:cNvSpPr>
              <a:spLocks noChangeArrowheads="1"/>
            </p:cNvSpPr>
            <p:nvPr/>
          </p:nvSpPr>
          <p:spPr bwMode="auto">
            <a:xfrm>
              <a:off x="4603" y="1765"/>
              <a:ext cx="58" cy="34"/>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156681" name="Text Box 9"/>
          <p:cNvSpPr txBox="1">
            <a:spLocks noChangeArrowheads="1"/>
          </p:cNvSpPr>
          <p:nvPr/>
        </p:nvSpPr>
        <p:spPr bwMode="auto">
          <a:xfrm>
            <a:off x="1743075" y="447675"/>
            <a:ext cx="3498850" cy="600075"/>
          </a:xfrm>
          <a:prstGeom prst="rect">
            <a:avLst/>
          </a:prstGeom>
          <a:solidFill>
            <a:srgbClr val="FFE1C3"/>
          </a:solidFill>
          <a:ln w="9525">
            <a:solidFill>
              <a:schemeClr val="accent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700" b="1" dirty="0">
                <a:solidFill>
                  <a:srgbClr val="333399"/>
                </a:solidFill>
                <a:cs typeface="+mn-cs"/>
              </a:rPr>
              <a:t>Gas egoeran </a:t>
            </a:r>
            <a:r>
              <a:rPr lang="eu-ES" sz="1600" dirty="0">
                <a:cs typeface="+mn-cs"/>
              </a:rPr>
              <a:t>partikulak oso urrun daude...</a:t>
            </a:r>
          </a:p>
        </p:txBody>
      </p:sp>
      <p:sp>
        <p:nvSpPr>
          <p:cNvPr id="156682" name="Text Box 10"/>
          <p:cNvSpPr txBox="1">
            <a:spLocks noChangeArrowheads="1"/>
          </p:cNvSpPr>
          <p:nvPr/>
        </p:nvSpPr>
        <p:spPr bwMode="auto">
          <a:xfrm>
            <a:off x="2144713" y="2924175"/>
            <a:ext cx="2693987" cy="584200"/>
          </a:xfrm>
          <a:prstGeom prst="rect">
            <a:avLst/>
          </a:prstGeom>
          <a:solidFill>
            <a:srgbClr val="CCFFFF"/>
          </a:solidFill>
          <a:ln w="9525">
            <a:solidFill>
              <a:schemeClr val="accent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dirty="0">
                <a:cs typeface="+mn-cs"/>
              </a:rPr>
              <a:t>...eta era askean mugitu egiten dira.</a:t>
            </a:r>
          </a:p>
        </p:txBody>
      </p:sp>
      <p:sp>
        <p:nvSpPr>
          <p:cNvPr id="156683" name="Oval 11"/>
          <p:cNvSpPr>
            <a:spLocks noChangeArrowheads="1"/>
          </p:cNvSpPr>
          <p:nvPr/>
        </p:nvSpPr>
        <p:spPr bwMode="auto">
          <a:xfrm>
            <a:off x="2362200" y="1168400"/>
            <a:ext cx="182563" cy="182563"/>
          </a:xfrm>
          <a:prstGeom prst="ellipse">
            <a:avLst/>
          </a:prstGeom>
          <a:gradFill rotWithShape="1">
            <a:gsLst>
              <a:gs pos="0">
                <a:schemeClr val="bg1"/>
              </a:gs>
              <a:gs pos="100000">
                <a:srgbClr val="FFFF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6684" name="Oval 12"/>
          <p:cNvSpPr>
            <a:spLocks noChangeArrowheads="1"/>
          </p:cNvSpPr>
          <p:nvPr/>
        </p:nvSpPr>
        <p:spPr bwMode="auto">
          <a:xfrm>
            <a:off x="4395788" y="2114550"/>
            <a:ext cx="182562" cy="182563"/>
          </a:xfrm>
          <a:prstGeom prst="ellipse">
            <a:avLst/>
          </a:prstGeom>
          <a:gradFill rotWithShape="1">
            <a:gsLst>
              <a:gs pos="0">
                <a:schemeClr val="bg1"/>
              </a:gs>
              <a:gs pos="100000">
                <a:srgbClr val="FFFF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6685" name="Oval 13"/>
          <p:cNvSpPr>
            <a:spLocks noChangeArrowheads="1"/>
          </p:cNvSpPr>
          <p:nvPr/>
        </p:nvSpPr>
        <p:spPr bwMode="auto">
          <a:xfrm>
            <a:off x="2847975" y="2579688"/>
            <a:ext cx="182563" cy="182562"/>
          </a:xfrm>
          <a:prstGeom prst="ellipse">
            <a:avLst/>
          </a:prstGeom>
          <a:gradFill rotWithShape="1">
            <a:gsLst>
              <a:gs pos="0">
                <a:schemeClr val="bg1"/>
              </a:gs>
              <a:gs pos="100000">
                <a:srgbClr val="FFFF00"/>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6687" name="Text Box 15"/>
          <p:cNvSpPr txBox="1">
            <a:spLocks noChangeArrowheads="1"/>
          </p:cNvSpPr>
          <p:nvPr/>
        </p:nvSpPr>
        <p:spPr bwMode="auto">
          <a:xfrm>
            <a:off x="2981325" y="4221163"/>
            <a:ext cx="3179763" cy="846137"/>
          </a:xfrm>
          <a:prstGeom prst="rect">
            <a:avLst/>
          </a:prstGeom>
          <a:solidFill>
            <a:srgbClr val="FFFF99"/>
          </a:solidFill>
          <a:ln w="9525">
            <a:solidFill>
              <a:schemeClr val="accent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400" dirty="0">
                <a:cs typeface="+mn-cs"/>
              </a:rPr>
              <a:t>Sustantzia guztiak </a:t>
            </a:r>
            <a:r>
              <a:rPr lang="eu-ES" sz="1600" b="1" dirty="0">
                <a:solidFill>
                  <a:srgbClr val="CC3300"/>
                </a:solidFill>
                <a:cs typeface="+mn-cs"/>
              </a:rPr>
              <a:t>partikulaz osatuta daudela </a:t>
            </a:r>
            <a:r>
              <a:rPr lang="eu-ES" sz="1600" dirty="0">
                <a:solidFill>
                  <a:srgbClr val="000000"/>
                </a:solidFill>
                <a:cs typeface="+mn-cs"/>
              </a:rPr>
              <a:t>dio</a:t>
            </a:r>
            <a:r>
              <a:rPr lang="eu-ES" sz="1600" dirty="0">
                <a:cs typeface="+mn-cs"/>
              </a:rPr>
              <a:t> </a:t>
            </a:r>
            <a:r>
              <a:rPr lang="eu-ES" sz="1600" b="1" dirty="0">
                <a:solidFill>
                  <a:schemeClr val="accent2"/>
                </a:solidFill>
                <a:cs typeface="+mn-cs"/>
              </a:rPr>
              <a:t>Teoría zinetiko-molekularrak</a:t>
            </a:r>
            <a:r>
              <a:rPr lang="eu-ES" sz="1400" dirty="0">
                <a:cs typeface="+mn-cs"/>
              </a:rPr>
              <a:t>.</a:t>
            </a:r>
            <a:endParaRPr lang="eu-ES" sz="1700" dirty="0">
              <a:cs typeface="+mn-cs"/>
            </a:endParaRPr>
          </a:p>
        </p:txBody>
      </p:sp>
      <p:pic>
        <p:nvPicPr>
          <p:cNvPr id="18"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795462"/>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8613" y="878681"/>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CuadroTexto 21"/>
          <p:cNvSpPr txBox="1"/>
          <p:nvPr/>
        </p:nvSpPr>
        <p:spPr>
          <a:xfrm>
            <a:off x="7732713" y="5591175"/>
            <a:ext cx="1411287" cy="646331"/>
          </a:xfrm>
          <a:prstGeom prst="rect">
            <a:avLst/>
          </a:prstGeom>
          <a:noFill/>
        </p:spPr>
        <p:txBody>
          <a:bodyPr wrap="square" rtlCol="0">
            <a:spAutoFit/>
          </a:bodyPr>
          <a:lstStyle/>
          <a:p>
            <a:r>
              <a:rPr lang="es-ES" dirty="0" err="1" smtClean="0"/>
              <a:t>Egileen</a:t>
            </a:r>
            <a:r>
              <a:rPr lang="es-ES" dirty="0" smtClean="0"/>
              <a:t> </a:t>
            </a:r>
            <a:r>
              <a:rPr lang="es-ES" dirty="0" err="1" smtClean="0"/>
              <a:t>irudia</a:t>
            </a:r>
            <a:endParaRPr lang="es-ES" dirty="0"/>
          </a:p>
        </p:txBody>
      </p:sp>
    </p:spTree>
    <p:extLst>
      <p:ext uri="{BB962C8B-B14F-4D97-AF65-F5344CB8AC3E}">
        <p14:creationId xmlns:p14="http://schemas.microsoft.com/office/powerpoint/2010/main" val="276264696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56681"/>
                                        </p:tgtEl>
                                        <p:attrNameLst>
                                          <p:attrName>style.visibility</p:attrName>
                                        </p:attrNameLst>
                                      </p:cBhvr>
                                      <p:to>
                                        <p:strVal val="visible"/>
                                      </p:to>
                                    </p:set>
                                    <p:anim calcmode="lin" valueType="num">
                                      <p:cBhvr>
                                        <p:cTn id="7" dur="500" fill="hold"/>
                                        <p:tgtEl>
                                          <p:spTgt spid="156681"/>
                                        </p:tgtEl>
                                        <p:attrNameLst>
                                          <p:attrName>ppt_w</p:attrName>
                                        </p:attrNameLst>
                                      </p:cBhvr>
                                      <p:tavLst>
                                        <p:tav tm="0">
                                          <p:val>
                                            <p:fltVal val="0"/>
                                          </p:val>
                                        </p:tav>
                                        <p:tav tm="100000">
                                          <p:val>
                                            <p:strVal val="#ppt_w"/>
                                          </p:val>
                                        </p:tav>
                                      </p:tavLst>
                                    </p:anim>
                                    <p:anim calcmode="lin" valueType="num">
                                      <p:cBhvr>
                                        <p:cTn id="8" dur="500" fill="hold"/>
                                        <p:tgtEl>
                                          <p:spTgt spid="156681"/>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4" presetClass="entr" presetSubtype="16" fill="hold" grpId="0" nodeType="afterEffect">
                                  <p:stCondLst>
                                    <p:cond delay="0"/>
                                  </p:stCondLst>
                                  <p:childTnLst>
                                    <p:set>
                                      <p:cBhvr>
                                        <p:cTn id="11" dur="1" fill="hold">
                                          <p:stCondLst>
                                            <p:cond delay="0"/>
                                          </p:stCondLst>
                                        </p:cTn>
                                        <p:tgtEl>
                                          <p:spTgt spid="156683"/>
                                        </p:tgtEl>
                                        <p:attrNameLst>
                                          <p:attrName>style.visibility</p:attrName>
                                        </p:attrNameLst>
                                      </p:cBhvr>
                                      <p:to>
                                        <p:strVal val="visible"/>
                                      </p:to>
                                    </p:set>
                                    <p:animEffect transition="in" filter="box(in)">
                                      <p:cBhvr>
                                        <p:cTn id="12" dur="500"/>
                                        <p:tgtEl>
                                          <p:spTgt spid="156683"/>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156684"/>
                                        </p:tgtEl>
                                        <p:attrNameLst>
                                          <p:attrName>style.visibility</p:attrName>
                                        </p:attrNameLst>
                                      </p:cBhvr>
                                      <p:to>
                                        <p:strVal val="visible"/>
                                      </p:to>
                                    </p:set>
                                    <p:animEffect transition="in" filter="box(in)">
                                      <p:cBhvr>
                                        <p:cTn id="15" dur="500"/>
                                        <p:tgtEl>
                                          <p:spTgt spid="156684"/>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156685"/>
                                        </p:tgtEl>
                                        <p:attrNameLst>
                                          <p:attrName>style.visibility</p:attrName>
                                        </p:attrNameLst>
                                      </p:cBhvr>
                                      <p:to>
                                        <p:strVal val="visible"/>
                                      </p:to>
                                    </p:set>
                                    <p:animEffect transition="in" filter="box(in)">
                                      <p:cBhvr>
                                        <p:cTn id="18" dur="500"/>
                                        <p:tgtEl>
                                          <p:spTgt spid="15668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0" presetClass="path" presetSubtype="0" repeatCount="indefinite" fill="hold" grpId="1" nodeType="clickEffect">
                                  <p:stCondLst>
                                    <p:cond delay="0"/>
                                  </p:stCondLst>
                                  <p:childTnLst>
                                    <p:animMotion origin="layout" path="M -3.61111E-6 -3.52178E-7 L 0.14809 0.2602 L 0.17223 -0.098 L 0.32657 0.11145 L 0.01146 -0.06255 L -3.61111E-6 -3.52178E-7 Z " pathEditMode="relative" ptsTypes="AAAAAA">
                                      <p:cBhvr>
                                        <p:cTn id="22" dur="3000" fill="hold"/>
                                        <p:tgtEl>
                                          <p:spTgt spid="156683"/>
                                        </p:tgtEl>
                                        <p:attrNameLst>
                                          <p:attrName>ppt_x</p:attrName>
                                          <p:attrName>ppt_y</p:attrName>
                                        </p:attrNameLst>
                                      </p:cBhvr>
                                    </p:animMotion>
                                  </p:childTnLst>
                                </p:cTn>
                              </p:par>
                              <p:par>
                                <p:cTn id="23" presetID="0" presetClass="path" presetSubtype="0" repeatCount="indefinite" fill="hold" grpId="1" nodeType="withEffect">
                                  <p:stCondLst>
                                    <p:cond delay="0"/>
                                  </p:stCondLst>
                                  <p:childTnLst>
                                    <p:animMotion origin="layout" path="M -0.0007 -0.00023 L -0.00834 0.11307 L 0.09548 -0.00857 L -0.26528 0.00487 L -0.00834 -0.2164 L -0.1323 0.12651 L -0.16789 -0.22312 L -0.0007 -0.00023 Z " pathEditMode="relative" ptsTypes="AAAAAAAA">
                                      <p:cBhvr>
                                        <p:cTn id="24" dur="3000" fill="hold"/>
                                        <p:tgtEl>
                                          <p:spTgt spid="156684"/>
                                        </p:tgtEl>
                                        <p:attrNameLst>
                                          <p:attrName>ppt_x</p:attrName>
                                          <p:attrName>ppt_y</p:attrName>
                                        </p:attrNameLst>
                                      </p:cBhvr>
                                    </p:animMotion>
                                  </p:childTnLst>
                                </p:cTn>
                              </p:par>
                              <p:par>
                                <p:cTn id="25" presetID="0" presetClass="path" presetSubtype="0" repeatCount="indefinite" fill="hold" grpId="1" nodeType="withEffect">
                                  <p:stCondLst>
                                    <p:cond delay="0"/>
                                  </p:stCondLst>
                                  <p:childTnLst>
                                    <p:animMotion origin="layout" path="M 0.01145 0.00162 L 0.1368 0.0051 L -0.02014 -0.25162 L -0.10001 -0.08271 L 0.22795 -0.21617 L 0.22152 0.00672 L 0.05833 -0.30074 L -8.88889E-6 7.04356E-7 " pathEditMode="relative" ptsTypes="AAAAAAAA">
                                      <p:cBhvr>
                                        <p:cTn id="26" dur="3000" fill="hold"/>
                                        <p:tgtEl>
                                          <p:spTgt spid="156685"/>
                                        </p:tgtEl>
                                        <p:attrNameLst>
                                          <p:attrName>ppt_x</p:attrName>
                                          <p:attrName>ppt_y</p:attrName>
                                        </p:attrNameLst>
                                      </p:cBhvr>
                                    </p:animMotion>
                                  </p:childTnLst>
                                </p:cTn>
                              </p:par>
                              <p:par>
                                <p:cTn id="27" presetID="23" presetClass="entr" presetSubtype="16" fill="hold" grpId="0" nodeType="withEffect">
                                  <p:stCondLst>
                                    <p:cond delay="0"/>
                                  </p:stCondLst>
                                  <p:childTnLst>
                                    <p:set>
                                      <p:cBhvr>
                                        <p:cTn id="28" dur="1" fill="hold">
                                          <p:stCondLst>
                                            <p:cond delay="0"/>
                                          </p:stCondLst>
                                        </p:cTn>
                                        <p:tgtEl>
                                          <p:spTgt spid="156682"/>
                                        </p:tgtEl>
                                        <p:attrNameLst>
                                          <p:attrName>style.visibility</p:attrName>
                                        </p:attrNameLst>
                                      </p:cBhvr>
                                      <p:to>
                                        <p:strVal val="visible"/>
                                      </p:to>
                                    </p:set>
                                    <p:anim calcmode="lin" valueType="num">
                                      <p:cBhvr>
                                        <p:cTn id="29" dur="500" fill="hold"/>
                                        <p:tgtEl>
                                          <p:spTgt spid="156682"/>
                                        </p:tgtEl>
                                        <p:attrNameLst>
                                          <p:attrName>ppt_w</p:attrName>
                                        </p:attrNameLst>
                                      </p:cBhvr>
                                      <p:tavLst>
                                        <p:tav tm="0">
                                          <p:val>
                                            <p:fltVal val="0"/>
                                          </p:val>
                                        </p:tav>
                                        <p:tav tm="100000">
                                          <p:val>
                                            <p:strVal val="#ppt_w"/>
                                          </p:val>
                                        </p:tav>
                                      </p:tavLst>
                                    </p:anim>
                                    <p:anim calcmode="lin" valueType="num">
                                      <p:cBhvr>
                                        <p:cTn id="30" dur="500" fill="hold"/>
                                        <p:tgtEl>
                                          <p:spTgt spid="15668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81" grpId="0" animBg="1"/>
      <p:bldP spid="156682" grpId="0" animBg="1"/>
      <p:bldP spid="156683" grpId="0" animBg="1"/>
      <p:bldP spid="156683" grpId="1" animBg="1"/>
      <p:bldP spid="156684" grpId="0" animBg="1"/>
      <p:bldP spid="156684" grpId="1" animBg="1"/>
      <p:bldP spid="156685" grpId="0" animBg="1"/>
      <p:bldP spid="156685" grpId="1"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3.6|7.2"/>
</p:tagLst>
</file>

<file path=ppt/tags/tag2.xml><?xml version="1.0" encoding="utf-8"?>
<p:tagLst xmlns:a="http://schemas.openxmlformats.org/drawingml/2006/main" xmlns:r="http://schemas.openxmlformats.org/officeDocument/2006/relationships" xmlns:p="http://schemas.openxmlformats.org/presentationml/2006/main">
  <p:tag name="TIMING" val="|3.6|7.2"/>
</p:tagLst>
</file>

<file path=ppt/tags/tag3.xml><?xml version="1.0" encoding="utf-8"?>
<p:tagLst xmlns:a="http://schemas.openxmlformats.org/drawingml/2006/main" xmlns:r="http://schemas.openxmlformats.org/officeDocument/2006/relationships" xmlns:p="http://schemas.openxmlformats.org/presentationml/2006/main">
  <p:tag name="TIMING" val="|3.5"/>
</p:tagLst>
</file>

<file path=ppt/tags/tag4.xml><?xml version="1.0" encoding="utf-8"?>
<p:tagLst xmlns:a="http://schemas.openxmlformats.org/drawingml/2006/main" xmlns:r="http://schemas.openxmlformats.org/officeDocument/2006/relationships" xmlns:p="http://schemas.openxmlformats.org/presentationml/2006/main">
  <p:tag name="TIMING" val="|3.6|7.2"/>
</p:tagLst>
</file>

<file path=ppt/tags/tag5.xml><?xml version="1.0" encoding="utf-8"?>
<p:tagLst xmlns:a="http://schemas.openxmlformats.org/drawingml/2006/main" xmlns:r="http://schemas.openxmlformats.org/officeDocument/2006/relationships" xmlns:p="http://schemas.openxmlformats.org/presentationml/2006/main">
  <p:tag name="TIMING" val="|3.6|7.2"/>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TotalTime>
  <Words>2711</Words>
  <Application>Microsoft Macintosh PowerPoint</Application>
  <PresentationFormat>Presentación en pantalla (4:3)</PresentationFormat>
  <Paragraphs>425</Paragraphs>
  <Slides>54</Slides>
  <Notes>0</Notes>
  <HiddenSlides>0</HiddenSlides>
  <MMClips>0</MMClips>
  <ScaleCrop>false</ScaleCrop>
  <HeadingPairs>
    <vt:vector size="4" baseType="variant">
      <vt:variant>
        <vt:lpstr>Tema</vt:lpstr>
      </vt:variant>
      <vt:variant>
        <vt:i4>1</vt:i4>
      </vt:variant>
      <vt:variant>
        <vt:lpstr>Títulos de diapositiva</vt:lpstr>
      </vt:variant>
      <vt:variant>
        <vt:i4>54</vt:i4>
      </vt:variant>
    </vt:vector>
  </HeadingPairs>
  <TitlesOfParts>
    <vt:vector size="55" baseType="lpstr">
      <vt:lpstr>Tema de Office</vt:lpstr>
      <vt:lpstr>Presentación de PowerPoint</vt:lpstr>
      <vt:lpstr>Presentación de PowerPoint</vt:lpstr>
      <vt:lpstr>Presentación de PowerPoint</vt:lpstr>
      <vt:lpstr>Teoria Zinetiko molekularra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Ikasteko ariketa hauek egin: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Jme</dc:creator>
  <cp:lastModifiedBy>Jme</cp:lastModifiedBy>
  <cp:revision>5</cp:revision>
  <dcterms:created xsi:type="dcterms:W3CDTF">2015-04-14T09:32:34Z</dcterms:created>
  <dcterms:modified xsi:type="dcterms:W3CDTF">2015-06-10T13:16:32Z</dcterms:modified>
</cp:coreProperties>
</file>