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77" r:id="rId3"/>
    <p:sldId id="278" r:id="rId4"/>
    <p:sldId id="279" r:id="rId5"/>
    <p:sldId id="280" r:id="rId6"/>
    <p:sldId id="281" r:id="rId7"/>
    <p:sldId id="282" r:id="rId8"/>
    <p:sldId id="283" r:id="rId9"/>
    <p:sldId id="284" r:id="rId10"/>
    <p:sldId id="285" r:id="rId1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336"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E4270C-517D-7E40-BC62-AF4DC468643D}" type="doc">
      <dgm:prSet loTypeId="urn:microsoft.com/office/officeart/2005/8/layout/process4" loCatId="" qsTypeId="urn:microsoft.com/office/officeart/2005/8/quickstyle/simple4" qsCatId="simple" csTypeId="urn:microsoft.com/office/officeart/2005/8/colors/accent3_4" csCatId="accent3" phldr="1"/>
      <dgm:spPr/>
      <dgm:t>
        <a:bodyPr/>
        <a:lstStyle/>
        <a:p>
          <a:endParaRPr lang="es-ES"/>
        </a:p>
      </dgm:t>
    </dgm:pt>
    <dgm:pt modelId="{E9DBB008-C737-AD44-B76F-25D2AF86D6E1}">
      <dgm:prSet phldrT="[Texto]"/>
      <dgm:spPr/>
      <dgm:t>
        <a:bodyPr/>
        <a:lstStyle/>
        <a:p>
          <a:r>
            <a:rPr lang="es-ES" dirty="0" err="1" smtClean="0">
              <a:solidFill>
                <a:schemeClr val="tx1"/>
              </a:solidFill>
            </a:rPr>
            <a:t>Lehen</a:t>
          </a:r>
          <a:r>
            <a:rPr lang="es-ES" dirty="0" smtClean="0">
              <a:solidFill>
                <a:schemeClr val="tx1"/>
              </a:solidFill>
            </a:rPr>
            <a:t> </a:t>
          </a:r>
          <a:r>
            <a:rPr lang="es-ES" dirty="0" err="1" smtClean="0">
              <a:solidFill>
                <a:schemeClr val="tx1"/>
              </a:solidFill>
            </a:rPr>
            <a:t>Hiruhilabetean</a:t>
          </a:r>
          <a:endParaRPr lang="es-ES" dirty="0">
            <a:solidFill>
              <a:schemeClr val="tx1"/>
            </a:solidFill>
          </a:endParaRPr>
        </a:p>
      </dgm:t>
    </dgm:pt>
    <dgm:pt modelId="{82DCC1CF-C646-7F4B-BE83-13BB185FACB3}" type="parTrans" cxnId="{D6F5FB61-669B-6143-B95F-0840F74601E0}">
      <dgm:prSet/>
      <dgm:spPr/>
      <dgm:t>
        <a:bodyPr/>
        <a:lstStyle/>
        <a:p>
          <a:endParaRPr lang="es-ES"/>
        </a:p>
      </dgm:t>
    </dgm:pt>
    <dgm:pt modelId="{846EAFA4-03CA-8542-B224-A7E4AF6A4972}" type="sibTrans" cxnId="{D6F5FB61-669B-6143-B95F-0840F74601E0}">
      <dgm:prSet/>
      <dgm:spPr/>
      <dgm:t>
        <a:bodyPr/>
        <a:lstStyle/>
        <a:p>
          <a:endParaRPr lang="es-ES"/>
        </a:p>
      </dgm:t>
    </dgm:pt>
    <dgm:pt modelId="{232E3450-7946-8E4D-AF37-9A4243D7DDED}">
      <dgm:prSet phldrT="[Texto]"/>
      <dgm:spPr/>
      <dgm:t>
        <a:bodyPr/>
        <a:lstStyle/>
        <a:p>
          <a:r>
            <a:rPr lang="es-ES" dirty="0" smtClean="0"/>
            <a:t>KIMIKAKO GAIAK</a:t>
          </a:r>
          <a:endParaRPr lang="es-ES" dirty="0"/>
        </a:p>
      </dgm:t>
    </dgm:pt>
    <dgm:pt modelId="{FA368BC2-8751-E048-B1CA-AA3697EBB246}" type="parTrans" cxnId="{A16022EC-5924-8B40-9154-B00241BE0B3B}">
      <dgm:prSet/>
      <dgm:spPr/>
      <dgm:t>
        <a:bodyPr/>
        <a:lstStyle/>
        <a:p>
          <a:endParaRPr lang="es-ES"/>
        </a:p>
      </dgm:t>
    </dgm:pt>
    <dgm:pt modelId="{15455DCA-B5D0-B94D-9BB4-8DE335CF92A7}" type="sibTrans" cxnId="{A16022EC-5924-8B40-9154-B00241BE0B3B}">
      <dgm:prSet/>
      <dgm:spPr/>
      <dgm:t>
        <a:bodyPr/>
        <a:lstStyle/>
        <a:p>
          <a:endParaRPr lang="es-ES"/>
        </a:p>
      </dgm:t>
    </dgm:pt>
    <dgm:pt modelId="{3A85A06D-9CD0-9B44-BAB8-0D9A8A1A8389}">
      <dgm:prSet phldrT="[Texto]"/>
      <dgm:spPr/>
      <dgm:t>
        <a:bodyPr/>
        <a:lstStyle/>
        <a:p>
          <a:r>
            <a:rPr lang="es-ES" dirty="0" smtClean="0"/>
            <a:t>1,2 eta 3 </a:t>
          </a:r>
          <a:r>
            <a:rPr lang="es-ES" dirty="0" err="1" smtClean="0"/>
            <a:t>gaiak</a:t>
          </a:r>
          <a:endParaRPr lang="es-ES" dirty="0"/>
        </a:p>
      </dgm:t>
    </dgm:pt>
    <dgm:pt modelId="{5BF39853-88BC-624E-B496-2D556E3BB3D0}" type="parTrans" cxnId="{C0F27F27-4B2A-1A48-8BC5-ACC1F47B4E11}">
      <dgm:prSet/>
      <dgm:spPr/>
      <dgm:t>
        <a:bodyPr/>
        <a:lstStyle/>
        <a:p>
          <a:endParaRPr lang="es-ES"/>
        </a:p>
      </dgm:t>
    </dgm:pt>
    <dgm:pt modelId="{42B6625A-C303-A749-84BC-41D94FAE0F3A}" type="sibTrans" cxnId="{C0F27F27-4B2A-1A48-8BC5-ACC1F47B4E11}">
      <dgm:prSet/>
      <dgm:spPr/>
      <dgm:t>
        <a:bodyPr/>
        <a:lstStyle/>
        <a:p>
          <a:endParaRPr lang="es-ES"/>
        </a:p>
      </dgm:t>
    </dgm:pt>
    <dgm:pt modelId="{7E6CE846-07E6-F446-8A7F-05BC6EC3545F}">
      <dgm:prSet phldrT="[Texto]"/>
      <dgm:spPr/>
      <dgm:t>
        <a:bodyPr/>
        <a:lstStyle/>
        <a:p>
          <a:r>
            <a:rPr lang="es-ES" dirty="0" err="1" smtClean="0">
              <a:solidFill>
                <a:schemeClr val="tx1"/>
              </a:solidFill>
            </a:rPr>
            <a:t>Bigarren</a:t>
          </a:r>
          <a:r>
            <a:rPr lang="es-ES" dirty="0" smtClean="0">
              <a:solidFill>
                <a:schemeClr val="tx1"/>
              </a:solidFill>
            </a:rPr>
            <a:t> </a:t>
          </a:r>
          <a:r>
            <a:rPr lang="es-ES" dirty="0" err="1" smtClean="0">
              <a:solidFill>
                <a:schemeClr val="tx1"/>
              </a:solidFill>
            </a:rPr>
            <a:t>Hiruhilabetean</a:t>
          </a:r>
          <a:endParaRPr lang="es-ES" dirty="0">
            <a:solidFill>
              <a:schemeClr val="tx1"/>
            </a:solidFill>
          </a:endParaRPr>
        </a:p>
      </dgm:t>
    </dgm:pt>
    <dgm:pt modelId="{FEDD2249-3BA4-9342-A5EA-C57A78EA46EE}" type="parTrans" cxnId="{D7077EEC-3C9D-F64E-858F-F08C7B50EDEB}">
      <dgm:prSet/>
      <dgm:spPr/>
      <dgm:t>
        <a:bodyPr/>
        <a:lstStyle/>
        <a:p>
          <a:endParaRPr lang="es-ES"/>
        </a:p>
      </dgm:t>
    </dgm:pt>
    <dgm:pt modelId="{4BCA0741-C82C-9947-9E42-0CCF0FE474AF}" type="sibTrans" cxnId="{D7077EEC-3C9D-F64E-858F-F08C7B50EDEB}">
      <dgm:prSet/>
      <dgm:spPr/>
      <dgm:t>
        <a:bodyPr/>
        <a:lstStyle/>
        <a:p>
          <a:endParaRPr lang="es-ES"/>
        </a:p>
      </dgm:t>
    </dgm:pt>
    <dgm:pt modelId="{80763098-0212-9547-AE73-A9EABA522E35}">
      <dgm:prSet phldrT="[Texto]"/>
      <dgm:spPr/>
      <dgm:t>
        <a:bodyPr/>
        <a:lstStyle/>
        <a:p>
          <a:r>
            <a:rPr lang="es-ES" dirty="0" smtClean="0"/>
            <a:t>FISIKAKO GAIAK</a:t>
          </a:r>
          <a:endParaRPr lang="es-ES" dirty="0"/>
        </a:p>
      </dgm:t>
    </dgm:pt>
    <dgm:pt modelId="{D1D0988D-99DF-9048-992B-B4950BB87799}" type="parTrans" cxnId="{8DFF12E6-9760-9740-A70F-CD98ADDABD5F}">
      <dgm:prSet/>
      <dgm:spPr/>
      <dgm:t>
        <a:bodyPr/>
        <a:lstStyle/>
        <a:p>
          <a:endParaRPr lang="es-ES"/>
        </a:p>
      </dgm:t>
    </dgm:pt>
    <dgm:pt modelId="{A4468BDB-0C6A-244F-A4B3-F4D5ABAE0177}" type="sibTrans" cxnId="{8DFF12E6-9760-9740-A70F-CD98ADDABD5F}">
      <dgm:prSet/>
      <dgm:spPr/>
      <dgm:t>
        <a:bodyPr/>
        <a:lstStyle/>
        <a:p>
          <a:endParaRPr lang="es-ES"/>
        </a:p>
      </dgm:t>
    </dgm:pt>
    <dgm:pt modelId="{AC27DEF8-9657-134D-83B6-C7AFCDFE7D04}">
      <dgm:prSet phldrT="[Texto]"/>
      <dgm:spPr/>
      <dgm:t>
        <a:bodyPr/>
        <a:lstStyle/>
        <a:p>
          <a:r>
            <a:rPr lang="es-ES" dirty="0" smtClean="0"/>
            <a:t>4-19 </a:t>
          </a:r>
          <a:r>
            <a:rPr lang="es-ES" dirty="0" err="1" smtClean="0"/>
            <a:t>gaiak</a:t>
          </a:r>
          <a:endParaRPr lang="es-ES" dirty="0"/>
        </a:p>
      </dgm:t>
    </dgm:pt>
    <dgm:pt modelId="{6291FC7C-6556-414C-A563-0C84176DFF96}" type="parTrans" cxnId="{62ECAF5F-7E78-7041-A767-63307796CB67}">
      <dgm:prSet/>
      <dgm:spPr/>
      <dgm:t>
        <a:bodyPr/>
        <a:lstStyle/>
        <a:p>
          <a:endParaRPr lang="es-ES"/>
        </a:p>
      </dgm:t>
    </dgm:pt>
    <dgm:pt modelId="{4BB61EA4-F338-6245-BC0B-8B6AB553B3F2}" type="sibTrans" cxnId="{62ECAF5F-7E78-7041-A767-63307796CB67}">
      <dgm:prSet/>
      <dgm:spPr/>
      <dgm:t>
        <a:bodyPr/>
        <a:lstStyle/>
        <a:p>
          <a:endParaRPr lang="es-ES"/>
        </a:p>
      </dgm:t>
    </dgm:pt>
    <dgm:pt modelId="{02E89248-DD30-2F40-BC15-BE7C6C8D77A0}">
      <dgm:prSet phldrT="[Texto]"/>
      <dgm:spPr/>
      <dgm:t>
        <a:bodyPr/>
        <a:lstStyle/>
        <a:p>
          <a:r>
            <a:rPr lang="es-ES" dirty="0" err="1" smtClean="0">
              <a:solidFill>
                <a:schemeClr val="tx1"/>
              </a:solidFill>
            </a:rPr>
            <a:t>Hirugarren</a:t>
          </a:r>
          <a:r>
            <a:rPr lang="es-ES" dirty="0" smtClean="0">
              <a:solidFill>
                <a:schemeClr val="tx1"/>
              </a:solidFill>
            </a:rPr>
            <a:t> </a:t>
          </a:r>
          <a:r>
            <a:rPr lang="es-ES" dirty="0" err="1" smtClean="0">
              <a:solidFill>
                <a:schemeClr val="tx1"/>
              </a:solidFill>
            </a:rPr>
            <a:t>hiruhilabetean</a:t>
          </a:r>
          <a:endParaRPr lang="es-ES" dirty="0">
            <a:solidFill>
              <a:schemeClr val="tx1"/>
            </a:solidFill>
          </a:endParaRPr>
        </a:p>
      </dgm:t>
    </dgm:pt>
    <dgm:pt modelId="{F1C2D1E0-79EF-8A44-98D7-4110B8EA762D}" type="parTrans" cxnId="{5208495F-F4FE-7649-B3A4-04EF10FA5272}">
      <dgm:prSet/>
      <dgm:spPr/>
      <dgm:t>
        <a:bodyPr/>
        <a:lstStyle/>
        <a:p>
          <a:endParaRPr lang="es-ES"/>
        </a:p>
      </dgm:t>
    </dgm:pt>
    <dgm:pt modelId="{0B2A8F35-C1C9-DC4E-AFEA-848AC0C0786A}" type="sibTrans" cxnId="{5208495F-F4FE-7649-B3A4-04EF10FA5272}">
      <dgm:prSet/>
      <dgm:spPr/>
      <dgm:t>
        <a:bodyPr/>
        <a:lstStyle/>
        <a:p>
          <a:endParaRPr lang="es-ES"/>
        </a:p>
      </dgm:t>
    </dgm:pt>
    <dgm:pt modelId="{45E5343F-3160-B14B-913E-ACDDBBC9E333}">
      <dgm:prSet phldrT="[Texto]"/>
      <dgm:spPr/>
      <dgm:t>
        <a:bodyPr/>
        <a:lstStyle/>
        <a:p>
          <a:r>
            <a:rPr lang="es-ES" dirty="0" err="1" smtClean="0"/>
            <a:t>Autoebaluazio</a:t>
          </a:r>
          <a:r>
            <a:rPr lang="es-ES" dirty="0" smtClean="0"/>
            <a:t> </a:t>
          </a:r>
          <a:r>
            <a:rPr lang="es-ES" dirty="0" err="1" smtClean="0"/>
            <a:t>ariketak</a:t>
          </a:r>
          <a:endParaRPr lang="es-ES" dirty="0"/>
        </a:p>
      </dgm:t>
    </dgm:pt>
    <dgm:pt modelId="{C2FA30F3-9DEF-CB49-BC03-CA15503835C2}" type="parTrans" cxnId="{A1FB05E9-C891-5248-9E74-5644282B2DCC}">
      <dgm:prSet/>
      <dgm:spPr/>
      <dgm:t>
        <a:bodyPr/>
        <a:lstStyle/>
        <a:p>
          <a:endParaRPr lang="es-ES"/>
        </a:p>
      </dgm:t>
    </dgm:pt>
    <dgm:pt modelId="{7BF32907-AD2A-4C4F-B201-160B2453C292}" type="sibTrans" cxnId="{A1FB05E9-C891-5248-9E74-5644282B2DCC}">
      <dgm:prSet/>
      <dgm:spPr/>
      <dgm:t>
        <a:bodyPr/>
        <a:lstStyle/>
        <a:p>
          <a:endParaRPr lang="es-ES"/>
        </a:p>
      </dgm:t>
    </dgm:pt>
    <dgm:pt modelId="{0A5EE2F3-7B02-B04A-BA5D-42475DAB8637}">
      <dgm:prSet phldrT="[Texto]"/>
      <dgm:spPr/>
      <dgm:t>
        <a:bodyPr/>
        <a:lstStyle/>
        <a:p>
          <a:r>
            <a:rPr lang="es-ES" dirty="0" err="1" smtClean="0"/>
            <a:t>Irakurgaiak</a:t>
          </a:r>
          <a:r>
            <a:rPr lang="es-ES" dirty="0" smtClean="0"/>
            <a:t> eta </a:t>
          </a:r>
          <a:r>
            <a:rPr lang="es-ES" dirty="0" err="1" smtClean="0"/>
            <a:t>baliabideak</a:t>
          </a:r>
          <a:endParaRPr lang="es-ES" dirty="0"/>
        </a:p>
      </dgm:t>
    </dgm:pt>
    <dgm:pt modelId="{705CF58D-3BD4-294B-8755-A69E28E8793E}" type="parTrans" cxnId="{FC7FA227-283F-4A4A-AC94-CBCBCB2A1F20}">
      <dgm:prSet/>
      <dgm:spPr/>
      <dgm:t>
        <a:bodyPr/>
        <a:lstStyle/>
        <a:p>
          <a:endParaRPr lang="es-ES"/>
        </a:p>
      </dgm:t>
    </dgm:pt>
    <dgm:pt modelId="{4DDCD2A4-685D-094A-92D1-23245A9B8D47}" type="sibTrans" cxnId="{FC7FA227-283F-4A4A-AC94-CBCBCB2A1F20}">
      <dgm:prSet/>
      <dgm:spPr/>
      <dgm:t>
        <a:bodyPr/>
        <a:lstStyle/>
        <a:p>
          <a:endParaRPr lang="es-ES"/>
        </a:p>
      </dgm:t>
    </dgm:pt>
    <dgm:pt modelId="{62A5D66A-14B2-954C-98D6-6DF8ECF57F6C}" type="pres">
      <dgm:prSet presAssocID="{61E4270C-517D-7E40-BC62-AF4DC468643D}" presName="Name0" presStyleCnt="0">
        <dgm:presLayoutVars>
          <dgm:dir/>
          <dgm:animLvl val="lvl"/>
          <dgm:resizeHandles val="exact"/>
        </dgm:presLayoutVars>
      </dgm:prSet>
      <dgm:spPr/>
      <dgm:t>
        <a:bodyPr/>
        <a:lstStyle/>
        <a:p>
          <a:endParaRPr lang="es-ES"/>
        </a:p>
      </dgm:t>
    </dgm:pt>
    <dgm:pt modelId="{5C70773D-E8CF-0B4F-A7B6-FE5745143AAE}" type="pres">
      <dgm:prSet presAssocID="{02E89248-DD30-2F40-BC15-BE7C6C8D77A0}" presName="boxAndChildren" presStyleCnt="0"/>
      <dgm:spPr/>
    </dgm:pt>
    <dgm:pt modelId="{5F6C41C7-1B92-084B-9D85-AFE4A8271F78}" type="pres">
      <dgm:prSet presAssocID="{02E89248-DD30-2F40-BC15-BE7C6C8D77A0}" presName="parentTextBox" presStyleLbl="node1" presStyleIdx="0" presStyleCnt="3"/>
      <dgm:spPr/>
      <dgm:t>
        <a:bodyPr/>
        <a:lstStyle/>
        <a:p>
          <a:endParaRPr lang="es-ES"/>
        </a:p>
      </dgm:t>
    </dgm:pt>
    <dgm:pt modelId="{8C988D38-7A45-ED4F-A8EE-768AED9B369A}" type="pres">
      <dgm:prSet presAssocID="{02E89248-DD30-2F40-BC15-BE7C6C8D77A0}" presName="entireBox" presStyleLbl="node1" presStyleIdx="0" presStyleCnt="3"/>
      <dgm:spPr/>
      <dgm:t>
        <a:bodyPr/>
        <a:lstStyle/>
        <a:p>
          <a:endParaRPr lang="es-ES"/>
        </a:p>
      </dgm:t>
    </dgm:pt>
    <dgm:pt modelId="{825558AA-E2AD-C940-BD9E-53C76ADDFDB1}" type="pres">
      <dgm:prSet presAssocID="{02E89248-DD30-2F40-BC15-BE7C6C8D77A0}" presName="descendantBox" presStyleCnt="0"/>
      <dgm:spPr/>
    </dgm:pt>
    <dgm:pt modelId="{63BFFC6A-369A-DC4A-86BD-0191D89C4798}" type="pres">
      <dgm:prSet presAssocID="{45E5343F-3160-B14B-913E-ACDDBBC9E333}" presName="childTextBox" presStyleLbl="fgAccFollowNode1" presStyleIdx="0" presStyleCnt="6">
        <dgm:presLayoutVars>
          <dgm:bulletEnabled val="1"/>
        </dgm:presLayoutVars>
      </dgm:prSet>
      <dgm:spPr/>
      <dgm:t>
        <a:bodyPr/>
        <a:lstStyle/>
        <a:p>
          <a:endParaRPr lang="es-ES"/>
        </a:p>
      </dgm:t>
    </dgm:pt>
    <dgm:pt modelId="{82DD0CED-7DBD-6C46-B662-5307CD6E0146}" type="pres">
      <dgm:prSet presAssocID="{0A5EE2F3-7B02-B04A-BA5D-42475DAB8637}" presName="childTextBox" presStyleLbl="fgAccFollowNode1" presStyleIdx="1" presStyleCnt="6">
        <dgm:presLayoutVars>
          <dgm:bulletEnabled val="1"/>
        </dgm:presLayoutVars>
      </dgm:prSet>
      <dgm:spPr/>
      <dgm:t>
        <a:bodyPr/>
        <a:lstStyle/>
        <a:p>
          <a:endParaRPr lang="es-ES"/>
        </a:p>
      </dgm:t>
    </dgm:pt>
    <dgm:pt modelId="{01CBFD64-4DB4-304F-8039-435CAD3E5DD5}" type="pres">
      <dgm:prSet presAssocID="{4BCA0741-C82C-9947-9E42-0CCF0FE474AF}" presName="sp" presStyleCnt="0"/>
      <dgm:spPr/>
    </dgm:pt>
    <dgm:pt modelId="{8C533A8B-BCED-ED49-871F-ABCF4361A6D4}" type="pres">
      <dgm:prSet presAssocID="{7E6CE846-07E6-F446-8A7F-05BC6EC3545F}" presName="arrowAndChildren" presStyleCnt="0"/>
      <dgm:spPr/>
    </dgm:pt>
    <dgm:pt modelId="{42C7BAF1-5E45-EA4F-B611-561F0C355136}" type="pres">
      <dgm:prSet presAssocID="{7E6CE846-07E6-F446-8A7F-05BC6EC3545F}" presName="parentTextArrow" presStyleLbl="node1" presStyleIdx="0" presStyleCnt="3"/>
      <dgm:spPr/>
      <dgm:t>
        <a:bodyPr/>
        <a:lstStyle/>
        <a:p>
          <a:endParaRPr lang="es-ES"/>
        </a:p>
      </dgm:t>
    </dgm:pt>
    <dgm:pt modelId="{0A152FE0-959A-D744-8821-5A8B830BBC55}" type="pres">
      <dgm:prSet presAssocID="{7E6CE846-07E6-F446-8A7F-05BC6EC3545F}" presName="arrow" presStyleLbl="node1" presStyleIdx="1" presStyleCnt="3"/>
      <dgm:spPr/>
      <dgm:t>
        <a:bodyPr/>
        <a:lstStyle/>
        <a:p>
          <a:endParaRPr lang="es-ES"/>
        </a:p>
      </dgm:t>
    </dgm:pt>
    <dgm:pt modelId="{E5DFD436-6DAD-944E-A8C8-42A519840C02}" type="pres">
      <dgm:prSet presAssocID="{7E6CE846-07E6-F446-8A7F-05BC6EC3545F}" presName="descendantArrow" presStyleCnt="0"/>
      <dgm:spPr/>
    </dgm:pt>
    <dgm:pt modelId="{2F3F6B55-0310-3341-9DAD-29B0ED3F054F}" type="pres">
      <dgm:prSet presAssocID="{80763098-0212-9547-AE73-A9EABA522E35}" presName="childTextArrow" presStyleLbl="fgAccFollowNode1" presStyleIdx="2" presStyleCnt="6">
        <dgm:presLayoutVars>
          <dgm:bulletEnabled val="1"/>
        </dgm:presLayoutVars>
      </dgm:prSet>
      <dgm:spPr/>
      <dgm:t>
        <a:bodyPr/>
        <a:lstStyle/>
        <a:p>
          <a:endParaRPr lang="es-ES"/>
        </a:p>
      </dgm:t>
    </dgm:pt>
    <dgm:pt modelId="{A6A75C5A-FCE8-8E4A-845D-25B140CEA78D}" type="pres">
      <dgm:prSet presAssocID="{AC27DEF8-9657-134D-83B6-C7AFCDFE7D04}" presName="childTextArrow" presStyleLbl="fgAccFollowNode1" presStyleIdx="3" presStyleCnt="6">
        <dgm:presLayoutVars>
          <dgm:bulletEnabled val="1"/>
        </dgm:presLayoutVars>
      </dgm:prSet>
      <dgm:spPr/>
      <dgm:t>
        <a:bodyPr/>
        <a:lstStyle/>
        <a:p>
          <a:endParaRPr lang="es-ES"/>
        </a:p>
      </dgm:t>
    </dgm:pt>
    <dgm:pt modelId="{22B138A6-CD48-8D42-AE2F-1D1BFF38A3A7}" type="pres">
      <dgm:prSet presAssocID="{846EAFA4-03CA-8542-B224-A7E4AF6A4972}" presName="sp" presStyleCnt="0"/>
      <dgm:spPr/>
    </dgm:pt>
    <dgm:pt modelId="{5C3E7827-8024-084B-95ED-FA865FAF88F5}" type="pres">
      <dgm:prSet presAssocID="{E9DBB008-C737-AD44-B76F-25D2AF86D6E1}" presName="arrowAndChildren" presStyleCnt="0"/>
      <dgm:spPr/>
    </dgm:pt>
    <dgm:pt modelId="{88D710A4-6882-4F45-8A0D-653466C5788A}" type="pres">
      <dgm:prSet presAssocID="{E9DBB008-C737-AD44-B76F-25D2AF86D6E1}" presName="parentTextArrow" presStyleLbl="node1" presStyleIdx="1" presStyleCnt="3"/>
      <dgm:spPr/>
      <dgm:t>
        <a:bodyPr/>
        <a:lstStyle/>
        <a:p>
          <a:endParaRPr lang="es-ES"/>
        </a:p>
      </dgm:t>
    </dgm:pt>
    <dgm:pt modelId="{1952C045-9D8A-5D40-B767-67604FBED869}" type="pres">
      <dgm:prSet presAssocID="{E9DBB008-C737-AD44-B76F-25D2AF86D6E1}" presName="arrow" presStyleLbl="node1" presStyleIdx="2" presStyleCnt="3"/>
      <dgm:spPr/>
      <dgm:t>
        <a:bodyPr/>
        <a:lstStyle/>
        <a:p>
          <a:endParaRPr lang="es-ES"/>
        </a:p>
      </dgm:t>
    </dgm:pt>
    <dgm:pt modelId="{A506F8F8-3AC9-964F-AFEF-2F5196AB6C34}" type="pres">
      <dgm:prSet presAssocID="{E9DBB008-C737-AD44-B76F-25D2AF86D6E1}" presName="descendantArrow" presStyleCnt="0"/>
      <dgm:spPr/>
    </dgm:pt>
    <dgm:pt modelId="{F0B6A7D1-5573-EF4C-B778-5FF41FEE137B}" type="pres">
      <dgm:prSet presAssocID="{232E3450-7946-8E4D-AF37-9A4243D7DDED}" presName="childTextArrow" presStyleLbl="fgAccFollowNode1" presStyleIdx="4" presStyleCnt="6">
        <dgm:presLayoutVars>
          <dgm:bulletEnabled val="1"/>
        </dgm:presLayoutVars>
      </dgm:prSet>
      <dgm:spPr/>
      <dgm:t>
        <a:bodyPr/>
        <a:lstStyle/>
        <a:p>
          <a:endParaRPr lang="es-ES"/>
        </a:p>
      </dgm:t>
    </dgm:pt>
    <dgm:pt modelId="{243ABF35-701F-9143-97D2-29B7C9901FB8}" type="pres">
      <dgm:prSet presAssocID="{3A85A06D-9CD0-9B44-BAB8-0D9A8A1A8389}" presName="childTextArrow" presStyleLbl="fgAccFollowNode1" presStyleIdx="5" presStyleCnt="6">
        <dgm:presLayoutVars>
          <dgm:bulletEnabled val="1"/>
        </dgm:presLayoutVars>
      </dgm:prSet>
      <dgm:spPr/>
      <dgm:t>
        <a:bodyPr/>
        <a:lstStyle/>
        <a:p>
          <a:endParaRPr lang="es-ES"/>
        </a:p>
      </dgm:t>
    </dgm:pt>
  </dgm:ptLst>
  <dgm:cxnLst>
    <dgm:cxn modelId="{8DFF12E6-9760-9740-A70F-CD98ADDABD5F}" srcId="{7E6CE846-07E6-F446-8A7F-05BC6EC3545F}" destId="{80763098-0212-9547-AE73-A9EABA522E35}" srcOrd="0" destOrd="0" parTransId="{D1D0988D-99DF-9048-992B-B4950BB87799}" sibTransId="{A4468BDB-0C6A-244F-A4B3-F4D5ABAE0177}"/>
    <dgm:cxn modelId="{7FD60326-7A02-2D43-A7EB-A724F57F2053}" type="presOf" srcId="{7E6CE846-07E6-F446-8A7F-05BC6EC3545F}" destId="{0A152FE0-959A-D744-8821-5A8B830BBC55}" srcOrd="1" destOrd="0" presId="urn:microsoft.com/office/officeart/2005/8/layout/process4"/>
    <dgm:cxn modelId="{86F68AF2-4A68-F645-BA60-20494D47E420}" type="presOf" srcId="{61E4270C-517D-7E40-BC62-AF4DC468643D}" destId="{62A5D66A-14B2-954C-98D6-6DF8ECF57F6C}" srcOrd="0" destOrd="0" presId="urn:microsoft.com/office/officeart/2005/8/layout/process4"/>
    <dgm:cxn modelId="{5ECF036F-B744-E14F-A53A-95D8901D8F8C}" type="presOf" srcId="{80763098-0212-9547-AE73-A9EABA522E35}" destId="{2F3F6B55-0310-3341-9DAD-29B0ED3F054F}" srcOrd="0" destOrd="0" presId="urn:microsoft.com/office/officeart/2005/8/layout/process4"/>
    <dgm:cxn modelId="{235C1E1A-5221-8848-A613-F44D36E7D115}" type="presOf" srcId="{232E3450-7946-8E4D-AF37-9A4243D7DDED}" destId="{F0B6A7D1-5573-EF4C-B778-5FF41FEE137B}" srcOrd="0" destOrd="0" presId="urn:microsoft.com/office/officeart/2005/8/layout/process4"/>
    <dgm:cxn modelId="{95BC69E7-EA40-2E4C-A0F1-334CDA0A42DB}" type="presOf" srcId="{02E89248-DD30-2F40-BC15-BE7C6C8D77A0}" destId="{5F6C41C7-1B92-084B-9D85-AFE4A8271F78}" srcOrd="0" destOrd="0" presId="urn:microsoft.com/office/officeart/2005/8/layout/process4"/>
    <dgm:cxn modelId="{D7077EEC-3C9D-F64E-858F-F08C7B50EDEB}" srcId="{61E4270C-517D-7E40-BC62-AF4DC468643D}" destId="{7E6CE846-07E6-F446-8A7F-05BC6EC3545F}" srcOrd="1" destOrd="0" parTransId="{FEDD2249-3BA4-9342-A5EA-C57A78EA46EE}" sibTransId="{4BCA0741-C82C-9947-9E42-0CCF0FE474AF}"/>
    <dgm:cxn modelId="{FC7FA227-283F-4A4A-AC94-CBCBCB2A1F20}" srcId="{02E89248-DD30-2F40-BC15-BE7C6C8D77A0}" destId="{0A5EE2F3-7B02-B04A-BA5D-42475DAB8637}" srcOrd="1" destOrd="0" parTransId="{705CF58D-3BD4-294B-8755-A69E28E8793E}" sibTransId="{4DDCD2A4-685D-094A-92D1-23245A9B8D47}"/>
    <dgm:cxn modelId="{5208495F-F4FE-7649-B3A4-04EF10FA5272}" srcId="{61E4270C-517D-7E40-BC62-AF4DC468643D}" destId="{02E89248-DD30-2F40-BC15-BE7C6C8D77A0}" srcOrd="2" destOrd="0" parTransId="{F1C2D1E0-79EF-8A44-98D7-4110B8EA762D}" sibTransId="{0B2A8F35-C1C9-DC4E-AFEA-848AC0C0786A}"/>
    <dgm:cxn modelId="{74BF36F3-D2DC-3448-8945-C0FC3DF026B3}" type="presOf" srcId="{02E89248-DD30-2F40-BC15-BE7C6C8D77A0}" destId="{8C988D38-7A45-ED4F-A8EE-768AED9B369A}" srcOrd="1" destOrd="0" presId="urn:microsoft.com/office/officeart/2005/8/layout/process4"/>
    <dgm:cxn modelId="{DD9B9229-7D9A-224B-853D-77DB814599F6}" type="presOf" srcId="{45E5343F-3160-B14B-913E-ACDDBBC9E333}" destId="{63BFFC6A-369A-DC4A-86BD-0191D89C4798}" srcOrd="0" destOrd="0" presId="urn:microsoft.com/office/officeart/2005/8/layout/process4"/>
    <dgm:cxn modelId="{D6F5FB61-669B-6143-B95F-0840F74601E0}" srcId="{61E4270C-517D-7E40-BC62-AF4DC468643D}" destId="{E9DBB008-C737-AD44-B76F-25D2AF86D6E1}" srcOrd="0" destOrd="0" parTransId="{82DCC1CF-C646-7F4B-BE83-13BB185FACB3}" sibTransId="{846EAFA4-03CA-8542-B224-A7E4AF6A4972}"/>
    <dgm:cxn modelId="{167A593E-3E2B-A749-8E6C-6B2BBEC41E1E}" type="presOf" srcId="{E9DBB008-C737-AD44-B76F-25D2AF86D6E1}" destId="{1952C045-9D8A-5D40-B767-67604FBED869}" srcOrd="1" destOrd="0" presId="urn:microsoft.com/office/officeart/2005/8/layout/process4"/>
    <dgm:cxn modelId="{A1FB05E9-C891-5248-9E74-5644282B2DCC}" srcId="{02E89248-DD30-2F40-BC15-BE7C6C8D77A0}" destId="{45E5343F-3160-B14B-913E-ACDDBBC9E333}" srcOrd="0" destOrd="0" parTransId="{C2FA30F3-9DEF-CB49-BC03-CA15503835C2}" sibTransId="{7BF32907-AD2A-4C4F-B201-160B2453C292}"/>
    <dgm:cxn modelId="{830F7430-2649-7D48-A1A1-7BAC5B4277AF}" type="presOf" srcId="{0A5EE2F3-7B02-B04A-BA5D-42475DAB8637}" destId="{82DD0CED-7DBD-6C46-B662-5307CD6E0146}" srcOrd="0" destOrd="0" presId="urn:microsoft.com/office/officeart/2005/8/layout/process4"/>
    <dgm:cxn modelId="{C0F27F27-4B2A-1A48-8BC5-ACC1F47B4E11}" srcId="{E9DBB008-C737-AD44-B76F-25D2AF86D6E1}" destId="{3A85A06D-9CD0-9B44-BAB8-0D9A8A1A8389}" srcOrd="1" destOrd="0" parTransId="{5BF39853-88BC-624E-B496-2D556E3BB3D0}" sibTransId="{42B6625A-C303-A749-84BC-41D94FAE0F3A}"/>
    <dgm:cxn modelId="{62ECAF5F-7E78-7041-A767-63307796CB67}" srcId="{7E6CE846-07E6-F446-8A7F-05BC6EC3545F}" destId="{AC27DEF8-9657-134D-83B6-C7AFCDFE7D04}" srcOrd="1" destOrd="0" parTransId="{6291FC7C-6556-414C-A563-0C84176DFF96}" sibTransId="{4BB61EA4-F338-6245-BC0B-8B6AB553B3F2}"/>
    <dgm:cxn modelId="{CD656FCB-AA42-0546-9207-5AF8169E81B8}" type="presOf" srcId="{3A85A06D-9CD0-9B44-BAB8-0D9A8A1A8389}" destId="{243ABF35-701F-9143-97D2-29B7C9901FB8}" srcOrd="0" destOrd="0" presId="urn:microsoft.com/office/officeart/2005/8/layout/process4"/>
    <dgm:cxn modelId="{18ABFC5A-EB48-7C49-AFD8-F5F17359E4BA}" type="presOf" srcId="{AC27DEF8-9657-134D-83B6-C7AFCDFE7D04}" destId="{A6A75C5A-FCE8-8E4A-845D-25B140CEA78D}" srcOrd="0" destOrd="0" presId="urn:microsoft.com/office/officeart/2005/8/layout/process4"/>
    <dgm:cxn modelId="{275A94C7-9BF5-DD46-988B-8C64EF88F737}" type="presOf" srcId="{E9DBB008-C737-AD44-B76F-25D2AF86D6E1}" destId="{88D710A4-6882-4F45-8A0D-653466C5788A}" srcOrd="0" destOrd="0" presId="urn:microsoft.com/office/officeart/2005/8/layout/process4"/>
    <dgm:cxn modelId="{A16022EC-5924-8B40-9154-B00241BE0B3B}" srcId="{E9DBB008-C737-AD44-B76F-25D2AF86D6E1}" destId="{232E3450-7946-8E4D-AF37-9A4243D7DDED}" srcOrd="0" destOrd="0" parTransId="{FA368BC2-8751-E048-B1CA-AA3697EBB246}" sibTransId="{15455DCA-B5D0-B94D-9BB4-8DE335CF92A7}"/>
    <dgm:cxn modelId="{02CF5150-EB3F-5A44-ABCF-7EB858ED551D}" type="presOf" srcId="{7E6CE846-07E6-F446-8A7F-05BC6EC3545F}" destId="{42C7BAF1-5E45-EA4F-B611-561F0C355136}" srcOrd="0" destOrd="0" presId="urn:microsoft.com/office/officeart/2005/8/layout/process4"/>
    <dgm:cxn modelId="{25470895-A773-E54C-B6EA-A1E2B0E5FD67}" type="presParOf" srcId="{62A5D66A-14B2-954C-98D6-6DF8ECF57F6C}" destId="{5C70773D-E8CF-0B4F-A7B6-FE5745143AAE}" srcOrd="0" destOrd="0" presId="urn:microsoft.com/office/officeart/2005/8/layout/process4"/>
    <dgm:cxn modelId="{F1C82A06-619A-0241-BABE-0C74A1C2B572}" type="presParOf" srcId="{5C70773D-E8CF-0B4F-A7B6-FE5745143AAE}" destId="{5F6C41C7-1B92-084B-9D85-AFE4A8271F78}" srcOrd="0" destOrd="0" presId="urn:microsoft.com/office/officeart/2005/8/layout/process4"/>
    <dgm:cxn modelId="{8BB3517C-C548-7243-B67D-663E273C2687}" type="presParOf" srcId="{5C70773D-E8CF-0B4F-A7B6-FE5745143AAE}" destId="{8C988D38-7A45-ED4F-A8EE-768AED9B369A}" srcOrd="1" destOrd="0" presId="urn:microsoft.com/office/officeart/2005/8/layout/process4"/>
    <dgm:cxn modelId="{A1958B7B-A2C6-8A4B-A37B-CBF0C23305A4}" type="presParOf" srcId="{5C70773D-E8CF-0B4F-A7B6-FE5745143AAE}" destId="{825558AA-E2AD-C940-BD9E-53C76ADDFDB1}" srcOrd="2" destOrd="0" presId="urn:microsoft.com/office/officeart/2005/8/layout/process4"/>
    <dgm:cxn modelId="{E867D2E3-87F5-E041-B217-D6E35EB508C3}" type="presParOf" srcId="{825558AA-E2AD-C940-BD9E-53C76ADDFDB1}" destId="{63BFFC6A-369A-DC4A-86BD-0191D89C4798}" srcOrd="0" destOrd="0" presId="urn:microsoft.com/office/officeart/2005/8/layout/process4"/>
    <dgm:cxn modelId="{368F771A-BCBB-C34C-BF58-0FBD2C7EA110}" type="presParOf" srcId="{825558AA-E2AD-C940-BD9E-53C76ADDFDB1}" destId="{82DD0CED-7DBD-6C46-B662-5307CD6E0146}" srcOrd="1" destOrd="0" presId="urn:microsoft.com/office/officeart/2005/8/layout/process4"/>
    <dgm:cxn modelId="{3EC8A2F1-6011-3C4F-9889-6C542E58F539}" type="presParOf" srcId="{62A5D66A-14B2-954C-98D6-6DF8ECF57F6C}" destId="{01CBFD64-4DB4-304F-8039-435CAD3E5DD5}" srcOrd="1" destOrd="0" presId="urn:microsoft.com/office/officeart/2005/8/layout/process4"/>
    <dgm:cxn modelId="{0A1F47EA-2948-304A-9CE4-149C121187A1}" type="presParOf" srcId="{62A5D66A-14B2-954C-98D6-6DF8ECF57F6C}" destId="{8C533A8B-BCED-ED49-871F-ABCF4361A6D4}" srcOrd="2" destOrd="0" presId="urn:microsoft.com/office/officeart/2005/8/layout/process4"/>
    <dgm:cxn modelId="{CF0B509A-14D3-D949-9AEA-FF65506A8364}" type="presParOf" srcId="{8C533A8B-BCED-ED49-871F-ABCF4361A6D4}" destId="{42C7BAF1-5E45-EA4F-B611-561F0C355136}" srcOrd="0" destOrd="0" presId="urn:microsoft.com/office/officeart/2005/8/layout/process4"/>
    <dgm:cxn modelId="{2C838DD6-C515-884A-8AC6-188A589F58C6}" type="presParOf" srcId="{8C533A8B-BCED-ED49-871F-ABCF4361A6D4}" destId="{0A152FE0-959A-D744-8821-5A8B830BBC55}" srcOrd="1" destOrd="0" presId="urn:microsoft.com/office/officeart/2005/8/layout/process4"/>
    <dgm:cxn modelId="{B82D15DA-DEF3-B447-B97D-07D466E2702F}" type="presParOf" srcId="{8C533A8B-BCED-ED49-871F-ABCF4361A6D4}" destId="{E5DFD436-6DAD-944E-A8C8-42A519840C02}" srcOrd="2" destOrd="0" presId="urn:microsoft.com/office/officeart/2005/8/layout/process4"/>
    <dgm:cxn modelId="{E3458950-C17A-F54B-BF5F-C44379524100}" type="presParOf" srcId="{E5DFD436-6DAD-944E-A8C8-42A519840C02}" destId="{2F3F6B55-0310-3341-9DAD-29B0ED3F054F}" srcOrd="0" destOrd="0" presId="urn:microsoft.com/office/officeart/2005/8/layout/process4"/>
    <dgm:cxn modelId="{A3962E4F-BF37-D149-BF33-C543EFDF6883}" type="presParOf" srcId="{E5DFD436-6DAD-944E-A8C8-42A519840C02}" destId="{A6A75C5A-FCE8-8E4A-845D-25B140CEA78D}" srcOrd="1" destOrd="0" presId="urn:microsoft.com/office/officeart/2005/8/layout/process4"/>
    <dgm:cxn modelId="{7ED660C7-26B4-D44A-9CAB-1CF231171475}" type="presParOf" srcId="{62A5D66A-14B2-954C-98D6-6DF8ECF57F6C}" destId="{22B138A6-CD48-8D42-AE2F-1D1BFF38A3A7}" srcOrd="3" destOrd="0" presId="urn:microsoft.com/office/officeart/2005/8/layout/process4"/>
    <dgm:cxn modelId="{62F2D7FF-9F6A-BF4E-8301-72035EB179B8}" type="presParOf" srcId="{62A5D66A-14B2-954C-98D6-6DF8ECF57F6C}" destId="{5C3E7827-8024-084B-95ED-FA865FAF88F5}" srcOrd="4" destOrd="0" presId="urn:microsoft.com/office/officeart/2005/8/layout/process4"/>
    <dgm:cxn modelId="{EEF0A1ED-551E-F64A-9F46-4FF03289D626}" type="presParOf" srcId="{5C3E7827-8024-084B-95ED-FA865FAF88F5}" destId="{88D710A4-6882-4F45-8A0D-653466C5788A}" srcOrd="0" destOrd="0" presId="urn:microsoft.com/office/officeart/2005/8/layout/process4"/>
    <dgm:cxn modelId="{8E62A7C5-6E10-6240-9A5C-F6C3208DFB4F}" type="presParOf" srcId="{5C3E7827-8024-084B-95ED-FA865FAF88F5}" destId="{1952C045-9D8A-5D40-B767-67604FBED869}" srcOrd="1" destOrd="0" presId="urn:microsoft.com/office/officeart/2005/8/layout/process4"/>
    <dgm:cxn modelId="{67C37E8E-7AFF-6F40-8119-677A3989B049}" type="presParOf" srcId="{5C3E7827-8024-084B-95ED-FA865FAF88F5}" destId="{A506F8F8-3AC9-964F-AFEF-2F5196AB6C34}" srcOrd="2" destOrd="0" presId="urn:microsoft.com/office/officeart/2005/8/layout/process4"/>
    <dgm:cxn modelId="{C891042F-986A-004A-8E69-C259AB7563B5}" type="presParOf" srcId="{A506F8F8-3AC9-964F-AFEF-2F5196AB6C34}" destId="{F0B6A7D1-5573-EF4C-B778-5FF41FEE137B}" srcOrd="0" destOrd="0" presId="urn:microsoft.com/office/officeart/2005/8/layout/process4"/>
    <dgm:cxn modelId="{F307E6AF-ABCB-0940-AD1D-04E58D861D5F}" type="presParOf" srcId="{A506F8F8-3AC9-964F-AFEF-2F5196AB6C34}" destId="{243ABF35-701F-9143-97D2-29B7C9901FB8}" srcOrd="1" destOrd="0" presId="urn:microsoft.com/office/officeart/2005/8/layout/process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88D38-7A45-ED4F-A8EE-768AED9B369A}">
      <dsp:nvSpPr>
        <dsp:cNvPr id="0" name=""/>
        <dsp:cNvSpPr/>
      </dsp:nvSpPr>
      <dsp:spPr>
        <a:xfrm>
          <a:off x="0" y="3059187"/>
          <a:ext cx="6096000" cy="1004093"/>
        </a:xfrm>
        <a:prstGeom prst="rect">
          <a:avLst/>
        </a:prstGeom>
        <a:gradFill rotWithShape="0">
          <a:gsLst>
            <a:gs pos="0">
              <a:schemeClr val="accent3">
                <a:shade val="50000"/>
                <a:hueOff val="0"/>
                <a:satOff val="0"/>
                <a:lumOff val="0"/>
                <a:alphaOff val="0"/>
                <a:tint val="100000"/>
                <a:shade val="100000"/>
                <a:satMod val="130000"/>
              </a:schemeClr>
            </a:gs>
            <a:gs pos="100000">
              <a:schemeClr val="accent3">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 sz="1900" kern="1200" dirty="0" err="1" smtClean="0">
              <a:solidFill>
                <a:schemeClr val="tx1"/>
              </a:solidFill>
            </a:rPr>
            <a:t>Hirugarren</a:t>
          </a:r>
          <a:r>
            <a:rPr lang="es-ES" sz="1900" kern="1200" dirty="0" smtClean="0">
              <a:solidFill>
                <a:schemeClr val="tx1"/>
              </a:solidFill>
            </a:rPr>
            <a:t> </a:t>
          </a:r>
          <a:r>
            <a:rPr lang="es-ES" sz="1900" kern="1200" dirty="0" err="1" smtClean="0">
              <a:solidFill>
                <a:schemeClr val="tx1"/>
              </a:solidFill>
            </a:rPr>
            <a:t>hiruhilabetean</a:t>
          </a:r>
          <a:endParaRPr lang="es-ES" sz="1900" kern="1200" dirty="0">
            <a:solidFill>
              <a:schemeClr val="tx1"/>
            </a:solidFill>
          </a:endParaRPr>
        </a:p>
      </dsp:txBody>
      <dsp:txXfrm>
        <a:off x="0" y="3059187"/>
        <a:ext cx="6096000" cy="542210"/>
      </dsp:txXfrm>
    </dsp:sp>
    <dsp:sp modelId="{63BFFC6A-369A-DC4A-86BD-0191D89C4798}">
      <dsp:nvSpPr>
        <dsp:cNvPr id="0" name=""/>
        <dsp:cNvSpPr/>
      </dsp:nvSpPr>
      <dsp:spPr>
        <a:xfrm>
          <a:off x="0" y="3581316"/>
          <a:ext cx="3047999" cy="461883"/>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S" sz="1900" kern="1200" dirty="0" err="1" smtClean="0"/>
            <a:t>Autoebaluazio</a:t>
          </a:r>
          <a:r>
            <a:rPr lang="es-ES" sz="1900" kern="1200" dirty="0" smtClean="0"/>
            <a:t> </a:t>
          </a:r>
          <a:r>
            <a:rPr lang="es-ES" sz="1900" kern="1200" dirty="0" err="1" smtClean="0"/>
            <a:t>ariketak</a:t>
          </a:r>
          <a:endParaRPr lang="es-ES" sz="1900" kern="1200" dirty="0"/>
        </a:p>
      </dsp:txBody>
      <dsp:txXfrm>
        <a:off x="0" y="3581316"/>
        <a:ext cx="3047999" cy="461883"/>
      </dsp:txXfrm>
    </dsp:sp>
    <dsp:sp modelId="{82DD0CED-7DBD-6C46-B662-5307CD6E0146}">
      <dsp:nvSpPr>
        <dsp:cNvPr id="0" name=""/>
        <dsp:cNvSpPr/>
      </dsp:nvSpPr>
      <dsp:spPr>
        <a:xfrm>
          <a:off x="3048000" y="3581316"/>
          <a:ext cx="3047999" cy="461883"/>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S" sz="1900" kern="1200" dirty="0" err="1" smtClean="0"/>
            <a:t>Irakurgaiak</a:t>
          </a:r>
          <a:r>
            <a:rPr lang="es-ES" sz="1900" kern="1200" dirty="0" smtClean="0"/>
            <a:t> eta </a:t>
          </a:r>
          <a:r>
            <a:rPr lang="es-ES" sz="1900" kern="1200" dirty="0" err="1" smtClean="0"/>
            <a:t>baliabideak</a:t>
          </a:r>
          <a:endParaRPr lang="es-ES" sz="1900" kern="1200" dirty="0"/>
        </a:p>
      </dsp:txBody>
      <dsp:txXfrm>
        <a:off x="3048000" y="3581316"/>
        <a:ext cx="3047999" cy="461883"/>
      </dsp:txXfrm>
    </dsp:sp>
    <dsp:sp modelId="{0A152FE0-959A-D744-8821-5A8B830BBC55}">
      <dsp:nvSpPr>
        <dsp:cNvPr id="0" name=""/>
        <dsp:cNvSpPr/>
      </dsp:nvSpPr>
      <dsp:spPr>
        <a:xfrm rot="10800000">
          <a:off x="0" y="1529953"/>
          <a:ext cx="6096000" cy="1544296"/>
        </a:xfrm>
        <a:prstGeom prst="upArrowCallout">
          <a:avLst/>
        </a:prstGeom>
        <a:gradFill rotWithShape="0">
          <a:gsLst>
            <a:gs pos="0">
              <a:schemeClr val="accent3">
                <a:shade val="50000"/>
                <a:hueOff val="178371"/>
                <a:satOff val="-2846"/>
                <a:lumOff val="27405"/>
                <a:alphaOff val="0"/>
                <a:tint val="100000"/>
                <a:shade val="100000"/>
                <a:satMod val="130000"/>
              </a:schemeClr>
            </a:gs>
            <a:gs pos="100000">
              <a:schemeClr val="accent3">
                <a:shade val="50000"/>
                <a:hueOff val="178371"/>
                <a:satOff val="-2846"/>
                <a:lumOff val="2740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 sz="1900" kern="1200" dirty="0" err="1" smtClean="0">
              <a:solidFill>
                <a:schemeClr val="tx1"/>
              </a:solidFill>
            </a:rPr>
            <a:t>Bigarren</a:t>
          </a:r>
          <a:r>
            <a:rPr lang="es-ES" sz="1900" kern="1200" dirty="0" smtClean="0">
              <a:solidFill>
                <a:schemeClr val="tx1"/>
              </a:solidFill>
            </a:rPr>
            <a:t> </a:t>
          </a:r>
          <a:r>
            <a:rPr lang="es-ES" sz="1900" kern="1200" dirty="0" err="1" smtClean="0">
              <a:solidFill>
                <a:schemeClr val="tx1"/>
              </a:solidFill>
            </a:rPr>
            <a:t>Hiruhilabetean</a:t>
          </a:r>
          <a:endParaRPr lang="es-ES" sz="1900" kern="1200" dirty="0">
            <a:solidFill>
              <a:schemeClr val="tx1"/>
            </a:solidFill>
          </a:endParaRPr>
        </a:p>
      </dsp:txBody>
      <dsp:txXfrm rot="-10800000">
        <a:off x="0" y="1529953"/>
        <a:ext cx="6096000" cy="542047"/>
      </dsp:txXfrm>
    </dsp:sp>
    <dsp:sp modelId="{2F3F6B55-0310-3341-9DAD-29B0ED3F054F}">
      <dsp:nvSpPr>
        <dsp:cNvPr id="0" name=""/>
        <dsp:cNvSpPr/>
      </dsp:nvSpPr>
      <dsp:spPr>
        <a:xfrm>
          <a:off x="0" y="2072001"/>
          <a:ext cx="3047999" cy="461744"/>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S" sz="1900" kern="1200" dirty="0" smtClean="0"/>
            <a:t>FISIKAKO GAIAK</a:t>
          </a:r>
          <a:endParaRPr lang="es-ES" sz="1900" kern="1200" dirty="0"/>
        </a:p>
      </dsp:txBody>
      <dsp:txXfrm>
        <a:off x="0" y="2072001"/>
        <a:ext cx="3047999" cy="461744"/>
      </dsp:txXfrm>
    </dsp:sp>
    <dsp:sp modelId="{A6A75C5A-FCE8-8E4A-845D-25B140CEA78D}">
      <dsp:nvSpPr>
        <dsp:cNvPr id="0" name=""/>
        <dsp:cNvSpPr/>
      </dsp:nvSpPr>
      <dsp:spPr>
        <a:xfrm>
          <a:off x="3048000" y="2072001"/>
          <a:ext cx="3047999" cy="461744"/>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S" sz="1900" kern="1200" dirty="0" smtClean="0"/>
            <a:t>4-19 </a:t>
          </a:r>
          <a:r>
            <a:rPr lang="es-ES" sz="1900" kern="1200" dirty="0" err="1" smtClean="0"/>
            <a:t>gaiak</a:t>
          </a:r>
          <a:endParaRPr lang="es-ES" sz="1900" kern="1200" dirty="0"/>
        </a:p>
      </dsp:txBody>
      <dsp:txXfrm>
        <a:off x="3048000" y="2072001"/>
        <a:ext cx="3047999" cy="461744"/>
      </dsp:txXfrm>
    </dsp:sp>
    <dsp:sp modelId="{1952C045-9D8A-5D40-B767-67604FBED869}">
      <dsp:nvSpPr>
        <dsp:cNvPr id="0" name=""/>
        <dsp:cNvSpPr/>
      </dsp:nvSpPr>
      <dsp:spPr>
        <a:xfrm rot="10800000">
          <a:off x="0" y="718"/>
          <a:ext cx="6096000" cy="1544296"/>
        </a:xfrm>
        <a:prstGeom prst="upArrowCallout">
          <a:avLst/>
        </a:prstGeom>
        <a:gradFill rotWithShape="0">
          <a:gsLst>
            <a:gs pos="0">
              <a:schemeClr val="accent3">
                <a:shade val="50000"/>
                <a:hueOff val="178371"/>
                <a:satOff val="-2846"/>
                <a:lumOff val="27405"/>
                <a:alphaOff val="0"/>
                <a:tint val="100000"/>
                <a:shade val="100000"/>
                <a:satMod val="130000"/>
              </a:schemeClr>
            </a:gs>
            <a:gs pos="100000">
              <a:schemeClr val="accent3">
                <a:shade val="50000"/>
                <a:hueOff val="178371"/>
                <a:satOff val="-2846"/>
                <a:lumOff val="2740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 sz="1900" kern="1200" dirty="0" err="1" smtClean="0">
              <a:solidFill>
                <a:schemeClr val="tx1"/>
              </a:solidFill>
            </a:rPr>
            <a:t>Lehen</a:t>
          </a:r>
          <a:r>
            <a:rPr lang="es-ES" sz="1900" kern="1200" dirty="0" smtClean="0">
              <a:solidFill>
                <a:schemeClr val="tx1"/>
              </a:solidFill>
            </a:rPr>
            <a:t> </a:t>
          </a:r>
          <a:r>
            <a:rPr lang="es-ES" sz="1900" kern="1200" dirty="0" err="1" smtClean="0">
              <a:solidFill>
                <a:schemeClr val="tx1"/>
              </a:solidFill>
            </a:rPr>
            <a:t>Hiruhilabetean</a:t>
          </a:r>
          <a:endParaRPr lang="es-ES" sz="1900" kern="1200" dirty="0">
            <a:solidFill>
              <a:schemeClr val="tx1"/>
            </a:solidFill>
          </a:endParaRPr>
        </a:p>
      </dsp:txBody>
      <dsp:txXfrm rot="-10800000">
        <a:off x="0" y="718"/>
        <a:ext cx="6096000" cy="542047"/>
      </dsp:txXfrm>
    </dsp:sp>
    <dsp:sp modelId="{F0B6A7D1-5573-EF4C-B778-5FF41FEE137B}">
      <dsp:nvSpPr>
        <dsp:cNvPr id="0" name=""/>
        <dsp:cNvSpPr/>
      </dsp:nvSpPr>
      <dsp:spPr>
        <a:xfrm>
          <a:off x="0" y="542766"/>
          <a:ext cx="3047999" cy="461744"/>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S" sz="1900" kern="1200" dirty="0" smtClean="0"/>
            <a:t>KIMIKAKO GAIAK</a:t>
          </a:r>
          <a:endParaRPr lang="es-ES" sz="1900" kern="1200" dirty="0"/>
        </a:p>
      </dsp:txBody>
      <dsp:txXfrm>
        <a:off x="0" y="542766"/>
        <a:ext cx="3047999" cy="461744"/>
      </dsp:txXfrm>
    </dsp:sp>
    <dsp:sp modelId="{243ABF35-701F-9143-97D2-29B7C9901FB8}">
      <dsp:nvSpPr>
        <dsp:cNvPr id="0" name=""/>
        <dsp:cNvSpPr/>
      </dsp:nvSpPr>
      <dsp:spPr>
        <a:xfrm>
          <a:off x="3048000" y="542766"/>
          <a:ext cx="3047999" cy="461744"/>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S" sz="1900" kern="1200" dirty="0" smtClean="0"/>
            <a:t>1,2 eta 3 </a:t>
          </a:r>
          <a:r>
            <a:rPr lang="es-ES" sz="1900" kern="1200" dirty="0" err="1" smtClean="0"/>
            <a:t>gaiak</a:t>
          </a:r>
          <a:endParaRPr lang="es-ES" sz="1900" kern="1200" dirty="0"/>
        </a:p>
      </dsp:txBody>
      <dsp:txXfrm>
        <a:off x="3048000" y="542766"/>
        <a:ext cx="3047999" cy="4617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CCA777-E75D-D24D-B83F-199B5B131738}" type="datetimeFigureOut">
              <a:rPr lang="es-ES" smtClean="0"/>
              <a:t>9/6/15</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F4065F-803F-1142-ADF4-56EFF33B4D0A}" type="slidenum">
              <a:rPr lang="es-ES" smtClean="0"/>
              <a:t>‹Nr.›</a:t>
            </a:fld>
            <a:endParaRPr lang="es-ES"/>
          </a:p>
        </p:txBody>
      </p:sp>
    </p:spTree>
    <p:extLst>
      <p:ext uri="{BB962C8B-B14F-4D97-AF65-F5344CB8AC3E}">
        <p14:creationId xmlns:p14="http://schemas.microsoft.com/office/powerpoint/2010/main" val="3031303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F2C6E-4438-014C-A0CB-B99D04A99E6A}" type="datetimeFigureOut">
              <a:rPr lang="es-ES" smtClean="0"/>
              <a:t>9/6/15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EDC26-898F-7148-B5F2-E20885BA20D6}" type="slidenum">
              <a:rPr lang="es-ES" smtClean="0"/>
              <a:t>‹Nr.›</a:t>
            </a:fld>
            <a:endParaRPr lang="es-ES"/>
          </a:p>
        </p:txBody>
      </p:sp>
    </p:spTree>
    <p:extLst>
      <p:ext uri="{BB962C8B-B14F-4D97-AF65-F5344CB8AC3E}">
        <p14:creationId xmlns:p14="http://schemas.microsoft.com/office/powerpoint/2010/main" val="31086848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849C6DF-8C9B-EB4B-ABF2-FCF3E0167E4C}" type="datetime1">
              <a:rPr lang="es-ES" smtClean="0"/>
              <a:t>9/6/15</a:t>
            </a:fld>
            <a:endParaRPr lang="es-ES"/>
          </a:p>
        </p:txBody>
      </p:sp>
      <p:sp>
        <p:nvSpPr>
          <p:cNvPr id="5" name="Marcador de pie de página 4"/>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6" name="Marcador de número de diapositiva 5"/>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26707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F1FFE97-3ECE-7B49-8BAA-4CDB384BE46E}" type="datetime1">
              <a:rPr lang="es-ES" smtClean="0"/>
              <a:t>9/6/15</a:t>
            </a:fld>
            <a:endParaRPr lang="es-ES"/>
          </a:p>
        </p:txBody>
      </p:sp>
      <p:sp>
        <p:nvSpPr>
          <p:cNvPr id="5" name="Marcador de pie de página 4"/>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6" name="Marcador de número de diapositiva 5"/>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132380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EF68BA7F-2224-1E47-9C17-BE44161665DA}" type="datetime1">
              <a:rPr lang="es-ES" smtClean="0"/>
              <a:t>9/6/15</a:t>
            </a:fld>
            <a:endParaRPr lang="es-ES"/>
          </a:p>
        </p:txBody>
      </p:sp>
      <p:sp>
        <p:nvSpPr>
          <p:cNvPr id="5" name="Marcador de pie de página 4"/>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6" name="Marcador de número de diapositiva 5"/>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169412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C672739-ECAE-B743-9508-6CA8A7825AF5}" type="datetime1">
              <a:rPr lang="es-ES" smtClean="0"/>
              <a:t>9/6/15</a:t>
            </a:fld>
            <a:endParaRPr lang="es-ES"/>
          </a:p>
        </p:txBody>
      </p:sp>
      <p:sp>
        <p:nvSpPr>
          <p:cNvPr id="5" name="Marcador de pie de página 4"/>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6" name="Marcador de número de diapositiva 5"/>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327467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737A109C-51A9-6347-8BD4-1989CEABD90E}" type="datetime1">
              <a:rPr lang="es-ES" smtClean="0"/>
              <a:t>9/6/15</a:t>
            </a:fld>
            <a:endParaRPr lang="es-ES"/>
          </a:p>
        </p:txBody>
      </p:sp>
      <p:sp>
        <p:nvSpPr>
          <p:cNvPr id="5" name="Marcador de pie de página 4"/>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6" name="Marcador de número de diapositiva 5"/>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68971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56FDFFFB-69DD-7A4A-8C17-B60A21B7EDBE}" type="datetime1">
              <a:rPr lang="es-ES" smtClean="0"/>
              <a:t>9/6/15</a:t>
            </a:fld>
            <a:endParaRPr lang="es-ES"/>
          </a:p>
        </p:txBody>
      </p:sp>
      <p:sp>
        <p:nvSpPr>
          <p:cNvPr id="6" name="Marcador de pie de página 5"/>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7" name="Marcador de número de diapositiva 6"/>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342826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DB49025C-A2EA-B047-ABDD-35D446720B24}" type="datetime1">
              <a:rPr lang="es-ES" smtClean="0"/>
              <a:t>9/6/15</a:t>
            </a:fld>
            <a:endParaRPr lang="es-ES"/>
          </a:p>
        </p:txBody>
      </p:sp>
      <p:sp>
        <p:nvSpPr>
          <p:cNvPr id="8" name="Marcador de pie de página 7"/>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9" name="Marcador de número de diapositiva 8"/>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256605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53FF968A-6D92-6C4D-9F67-7D57BC560E3A}" type="datetime1">
              <a:rPr lang="es-ES" smtClean="0"/>
              <a:t>9/6/15</a:t>
            </a:fld>
            <a:endParaRPr lang="es-ES"/>
          </a:p>
        </p:txBody>
      </p:sp>
      <p:sp>
        <p:nvSpPr>
          <p:cNvPr id="4" name="Marcador de pie de página 3"/>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5" name="Marcador de número de diapositiva 4"/>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44223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8DF7876-450B-8444-9925-18B6D1C44EC6}" type="datetime1">
              <a:rPr lang="es-ES" smtClean="0"/>
              <a:t>9/6/15</a:t>
            </a:fld>
            <a:endParaRPr lang="es-ES"/>
          </a:p>
        </p:txBody>
      </p:sp>
      <p:sp>
        <p:nvSpPr>
          <p:cNvPr id="3" name="Marcador de pie de página 2"/>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4" name="Marcador de número de diapositiva 3"/>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326894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BC79690-5EF9-3949-A1B8-17AF4A1BD186}" type="datetime1">
              <a:rPr lang="es-ES" smtClean="0"/>
              <a:t>9/6/15</a:t>
            </a:fld>
            <a:endParaRPr lang="es-ES"/>
          </a:p>
        </p:txBody>
      </p:sp>
      <p:sp>
        <p:nvSpPr>
          <p:cNvPr id="6" name="Marcador de pie de página 5"/>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7" name="Marcador de número de diapositiva 6"/>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160414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9845B71-0BD0-5C46-9426-D8A7D5B2190B}" type="datetime1">
              <a:rPr lang="es-ES" smtClean="0"/>
              <a:t>9/6/15</a:t>
            </a:fld>
            <a:endParaRPr lang="es-ES"/>
          </a:p>
        </p:txBody>
      </p:sp>
      <p:sp>
        <p:nvSpPr>
          <p:cNvPr id="6" name="Marcador de pie de página 5"/>
          <p:cNvSpPr>
            <a:spLocks noGrp="1"/>
          </p:cNvSpPr>
          <p:nvPr>
            <p:ph type="ftr" sz="quarter" idx="11"/>
          </p:nvPr>
        </p:nvSpPr>
        <p:spPr/>
        <p:txBody>
          <a:body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7" name="Marcador de número de diapositiva 6"/>
          <p:cNvSpPr>
            <a:spLocks noGrp="1"/>
          </p:cNvSpPr>
          <p:nvPr>
            <p:ph type="sldNum" sz="quarter" idx="12"/>
          </p:nvPr>
        </p:nvSpPr>
        <p:spPr/>
        <p:txBody>
          <a:bodyPr/>
          <a:lstStyle/>
          <a:p>
            <a:fld id="{49CF64BB-EE1F-8742-9043-569039379C08}" type="slidenum">
              <a:rPr lang="es-ES" smtClean="0"/>
              <a:t>‹Nr.›</a:t>
            </a:fld>
            <a:endParaRPr lang="es-ES"/>
          </a:p>
        </p:txBody>
      </p:sp>
    </p:spTree>
    <p:extLst>
      <p:ext uri="{BB962C8B-B14F-4D97-AF65-F5344CB8AC3E}">
        <p14:creationId xmlns:p14="http://schemas.microsoft.com/office/powerpoint/2010/main" val="25061141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EBB04-942A-4845-A686-9CF5E496E30A}" type="datetime1">
              <a:rPr lang="es-ES" smtClean="0"/>
              <a:t>9/6/15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Esta obra está bajo una licencia Reconocimiento-No comercial-Compartir bajo la misma licencia 3.0 Internacional de Creative Commons. Para ver una copia de esta licencia, visite http://creativecommons.org/licenses/by-nc-sa/3.0/es/. </a:t>
            </a: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F64BB-EE1F-8742-9043-569039379C08}" type="slidenum">
              <a:rPr lang="es-ES" smtClean="0"/>
              <a:t>‹Nr.›</a:t>
            </a:fld>
            <a:endParaRPr lang="es-ES"/>
          </a:p>
        </p:txBody>
      </p:sp>
    </p:spTree>
    <p:extLst>
      <p:ext uri="{BB962C8B-B14F-4D97-AF65-F5344CB8AC3E}">
        <p14:creationId xmlns:p14="http://schemas.microsoft.com/office/powerpoint/2010/main" val="136741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9.xml.rels><?xml version="1.0" encoding="UTF-8" standalone="yes"?>
<Relationships xmlns="http://schemas.openxmlformats.org/package/2006/relationships"><Relationship Id="rId11" Type="http://schemas.openxmlformats.org/officeDocument/2006/relationships/image" Target="../media/image4.jpeg"/><Relationship Id="rId12"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885927"/>
            <a:ext cx="7772400" cy="4897169"/>
          </a:xfrm>
        </p:spPr>
        <p:txBody>
          <a:bodyPr>
            <a:normAutofit fontScale="90000"/>
          </a:bodyPr>
          <a:lstStyle/>
          <a:p>
            <a:r>
              <a:rPr lang="es-ES" sz="2700" b="1" dirty="0" smtClean="0"/>
              <a:t>Natura </a:t>
            </a:r>
            <a:r>
              <a:rPr lang="es-ES" sz="2700" b="1" dirty="0" err="1" smtClean="0"/>
              <a:t>Zientziak</a:t>
            </a:r>
            <a:r>
              <a:rPr lang="es-ES" sz="2700" b="1" dirty="0" smtClean="0"/>
              <a:t> </a:t>
            </a:r>
            <a:r>
              <a:rPr lang="es-ES" sz="2700" b="1" dirty="0" err="1" smtClean="0"/>
              <a:t>Lehen</a:t>
            </a:r>
            <a:r>
              <a:rPr lang="es-ES" sz="2700" b="1" dirty="0" smtClean="0"/>
              <a:t> </a:t>
            </a:r>
            <a:r>
              <a:rPr lang="es-ES" sz="2700" b="1" dirty="0" err="1" smtClean="0"/>
              <a:t>Mailako</a:t>
            </a:r>
            <a:r>
              <a:rPr lang="es-ES" sz="2700" b="1" dirty="0" smtClean="0"/>
              <a:t> </a:t>
            </a:r>
            <a:r>
              <a:rPr lang="es-ES" sz="2700" b="1" dirty="0" err="1" smtClean="0"/>
              <a:t>Ikasgelan</a:t>
            </a:r>
            <a:r>
              <a:rPr lang="es-ES" sz="2700" b="1" dirty="0" smtClean="0"/>
              <a:t> II. </a:t>
            </a:r>
            <a:r>
              <a:rPr lang="es-ES" sz="2700" b="1" dirty="0" err="1" smtClean="0"/>
              <a:t>atala</a:t>
            </a:r>
            <a:r>
              <a:rPr lang="es-ES" sz="2700" b="1" dirty="0" smtClean="0"/>
              <a:t>. Natura </a:t>
            </a:r>
            <a:r>
              <a:rPr lang="es-ES" sz="2700" b="1" dirty="0" err="1" smtClean="0"/>
              <a:t>Zientziak</a:t>
            </a:r>
            <a:r>
              <a:rPr lang="es-ES" sz="2700" b="1" dirty="0" smtClean="0"/>
              <a:t> (</a:t>
            </a:r>
            <a:r>
              <a:rPr lang="es-ES" sz="2700" b="1" dirty="0" err="1" smtClean="0"/>
              <a:t>Fisika</a:t>
            </a:r>
            <a:r>
              <a:rPr lang="es-ES" sz="2700" b="1" dirty="0" smtClean="0"/>
              <a:t>, </a:t>
            </a:r>
            <a:r>
              <a:rPr lang="es-ES" sz="2700" b="1" dirty="0" err="1" smtClean="0"/>
              <a:t>Kimika</a:t>
            </a:r>
            <a:r>
              <a:rPr lang="es-ES" sz="2700" b="1" dirty="0" smtClean="0"/>
              <a:t> eta </a:t>
            </a:r>
            <a:r>
              <a:rPr lang="es-ES" sz="2700" b="1" dirty="0" err="1" smtClean="0"/>
              <a:t>Teknologia</a:t>
            </a:r>
            <a:r>
              <a:rPr lang="es-ES" sz="2700" b="1" dirty="0" smtClean="0"/>
              <a:t>)</a:t>
            </a:r>
            <a:r>
              <a:rPr lang="es-ES" sz="2700" dirty="0" smtClean="0"/>
              <a:t/>
            </a:r>
            <a:br>
              <a:rPr lang="es-ES" sz="2700" dirty="0" smtClean="0"/>
            </a:br>
            <a:r>
              <a:rPr lang="es-ES" sz="2700" dirty="0" smtClean="0"/>
              <a:t>IRAKASKUNTZA GIDA</a:t>
            </a:r>
            <a:r>
              <a:rPr lang="es-ES" dirty="0" smtClean="0"/>
              <a:t/>
            </a:r>
            <a:br>
              <a:rPr lang="es-ES" dirty="0" smtClean="0"/>
            </a:br>
            <a:r>
              <a:rPr lang="es-ES" dirty="0" smtClean="0"/>
              <a:t/>
            </a:r>
            <a:br>
              <a:rPr lang="es-ES" dirty="0" smtClean="0"/>
            </a:br>
            <a:r>
              <a:rPr lang="es-ES" sz="2200" dirty="0" smtClean="0"/>
              <a:t>HELBURUAK </a:t>
            </a:r>
            <a:r>
              <a:rPr lang="es-ES" sz="2200" dirty="0"/>
              <a:t/>
            </a:r>
            <a:br>
              <a:rPr lang="es-ES" sz="2200" dirty="0"/>
            </a:br>
            <a:r>
              <a:rPr lang="es-ES" sz="2200" dirty="0" smtClean="0"/>
              <a:t>GAITASUNAK </a:t>
            </a:r>
            <a:r>
              <a:rPr lang="es-ES" sz="2200" dirty="0"/>
              <a:t/>
            </a:r>
            <a:br>
              <a:rPr lang="es-ES" sz="2200" dirty="0"/>
            </a:br>
            <a:r>
              <a:rPr lang="es-ES" sz="2200" dirty="0" smtClean="0"/>
              <a:t>AURREBALDINTZAK </a:t>
            </a:r>
            <a:r>
              <a:rPr lang="es-ES" sz="2200" dirty="0"/>
              <a:t/>
            </a:r>
            <a:br>
              <a:rPr lang="es-ES" sz="2200" dirty="0"/>
            </a:br>
            <a:r>
              <a:rPr lang="es-ES" sz="2200" dirty="0" smtClean="0"/>
              <a:t>DESKRIPZIOA </a:t>
            </a:r>
            <a:r>
              <a:rPr lang="es-ES" sz="2200" dirty="0"/>
              <a:t/>
            </a:r>
            <a:br>
              <a:rPr lang="es-ES" sz="2200" dirty="0"/>
            </a:br>
            <a:r>
              <a:rPr lang="es-ES" sz="2200" dirty="0" smtClean="0"/>
              <a:t>PROGRAMA </a:t>
            </a:r>
            <a:r>
              <a:rPr lang="es-ES" sz="2200" dirty="0"/>
              <a:t/>
            </a:r>
            <a:br>
              <a:rPr lang="es-ES" sz="2200" dirty="0"/>
            </a:br>
            <a:r>
              <a:rPr lang="es-ES" sz="2200" dirty="0" smtClean="0"/>
              <a:t>METODOLOGIA </a:t>
            </a:r>
            <a:r>
              <a:rPr lang="es-ES" sz="2200" dirty="0"/>
              <a:t/>
            </a:r>
            <a:br>
              <a:rPr lang="es-ES" sz="2200" dirty="0"/>
            </a:br>
            <a:r>
              <a:rPr lang="es-ES" sz="2200" dirty="0" smtClean="0"/>
              <a:t>KRONOGRAMA </a:t>
            </a:r>
            <a:r>
              <a:rPr lang="es-ES" sz="2200" dirty="0"/>
              <a:t/>
            </a:r>
            <a:br>
              <a:rPr lang="es-ES" sz="2200" dirty="0"/>
            </a:br>
            <a:r>
              <a:rPr lang="es-ES" sz="2200" dirty="0" smtClean="0"/>
              <a:t>BESTEAK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pic>
        <p:nvPicPr>
          <p:cNvPr id="10" name="Imagen 9"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1" name="Marcador de pie de página 4"/>
          <p:cNvSpPr>
            <a:spLocks noGrp="1"/>
          </p:cNvSpPr>
          <p:nvPr>
            <p:ph type="ftr" sz="quarter" idx="11"/>
          </p:nvPr>
        </p:nvSpPr>
        <p:spPr>
          <a:xfrm>
            <a:off x="717550" y="6301314"/>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2561774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BESTEAK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sp>
        <p:nvSpPr>
          <p:cNvPr id="3" name="CuadroTexto 2"/>
          <p:cNvSpPr txBox="1"/>
          <p:nvPr/>
        </p:nvSpPr>
        <p:spPr>
          <a:xfrm>
            <a:off x="1219200" y="1947333"/>
            <a:ext cx="6945023" cy="3139321"/>
          </a:xfrm>
          <a:prstGeom prst="rect">
            <a:avLst/>
          </a:prstGeom>
          <a:noFill/>
        </p:spPr>
        <p:txBody>
          <a:bodyPr wrap="square" rtlCol="0">
            <a:spAutoFit/>
          </a:bodyPr>
          <a:lstStyle/>
          <a:p>
            <a:pPr algn="just"/>
            <a:r>
              <a:rPr lang="eu-ES" dirty="0" smtClean="0"/>
              <a:t>Edozein irakasleak menperatu behar dituen edukiak lantzen dira ikastaro honetan.</a:t>
            </a:r>
          </a:p>
          <a:p>
            <a:pPr algn="just"/>
            <a:endParaRPr lang="eu-ES" dirty="0" smtClean="0"/>
          </a:p>
          <a:p>
            <a:pPr algn="just"/>
            <a:r>
              <a:rPr lang="eu-ES" dirty="0" smtClean="0"/>
              <a:t>Derrigorrezko Bigarren Hezkuntzako ikasleek eta Batxilergoko ikasleek erabil dezakete ikastaro honetan dagoen materiala.</a:t>
            </a:r>
          </a:p>
          <a:p>
            <a:pPr algn="just"/>
            <a:endParaRPr lang="eu-ES" dirty="0" smtClean="0"/>
          </a:p>
          <a:p>
            <a:pPr algn="just"/>
            <a:r>
              <a:rPr lang="eu-ES" dirty="0" smtClean="0"/>
              <a:t>Unibertsitateko Lehen Hezkuntza Graduko ikasleek erabiltzeko materialak dira.</a:t>
            </a:r>
          </a:p>
          <a:p>
            <a:pPr algn="just"/>
            <a:endParaRPr lang="eu-ES" dirty="0" smtClean="0"/>
          </a:p>
          <a:p>
            <a:pPr algn="just"/>
            <a:r>
              <a:rPr lang="eu-ES" dirty="0" smtClean="0"/>
              <a:t>Zientzietako museoetan edo Zientzia astean egiten diren jarduerekin osatu daitezke ikastaro honetako materialak</a:t>
            </a:r>
            <a:endParaRPr lang="eu-ES" dirty="0"/>
          </a:p>
        </p:txBody>
      </p:sp>
      <p:pic>
        <p:nvPicPr>
          <p:cNvPr id="10" name="Imagen 9"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1" name="Marcador de pie de página 4"/>
          <p:cNvSpPr>
            <a:spLocks noGrp="1"/>
          </p:cNvSpPr>
          <p:nvPr>
            <p:ph type="ftr" sz="quarter" idx="11"/>
          </p:nvPr>
        </p:nvSpPr>
        <p:spPr>
          <a:xfrm>
            <a:off x="717550" y="6492875"/>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11569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HELBURUAK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110575"/>
            <a:ext cx="1371600" cy="638175"/>
          </a:xfrm>
          <a:prstGeom prst="rect">
            <a:avLst/>
          </a:prstGeom>
          <a:noFill/>
          <a:ln w="9525">
            <a:noFill/>
            <a:miter lim="800000"/>
            <a:headEnd/>
            <a:tailEnd/>
          </a:ln>
        </p:spPr>
      </p:pic>
      <p:sp>
        <p:nvSpPr>
          <p:cNvPr id="3" name="CuadroTexto 2"/>
          <p:cNvSpPr txBox="1"/>
          <p:nvPr/>
        </p:nvSpPr>
        <p:spPr>
          <a:xfrm>
            <a:off x="685800" y="1659471"/>
            <a:ext cx="7933267" cy="3477875"/>
          </a:xfrm>
          <a:prstGeom prst="rect">
            <a:avLst/>
          </a:prstGeom>
          <a:noFill/>
        </p:spPr>
        <p:txBody>
          <a:bodyPr wrap="square" rtlCol="0">
            <a:spAutoFit/>
          </a:bodyPr>
          <a:lstStyle/>
          <a:p>
            <a:r>
              <a:rPr lang="eu-ES" sz="2000" dirty="0" smtClean="0"/>
              <a:t>Materia eta energiari buruz Lehen Hezkuntzako irakasle batek ezagutu behar dituen oinarrizko kontzeptu zientifikoak aztertu eta sakondu</a:t>
            </a:r>
          </a:p>
          <a:p>
            <a:endParaRPr lang="eu-ES" sz="2000" dirty="0" smtClean="0"/>
          </a:p>
          <a:p>
            <a:r>
              <a:rPr lang="eu-ES" sz="2000" dirty="0" smtClean="0"/>
              <a:t>Materia eta energiari buruzko Zientzia, Teknologiaren eta Gizartearen arteko erlazioak aztertu eta deskribatu.</a:t>
            </a:r>
          </a:p>
          <a:p>
            <a:endParaRPr lang="eu-ES" sz="2000" dirty="0" smtClean="0"/>
          </a:p>
          <a:p>
            <a:r>
              <a:rPr lang="eu-ES" sz="2000" dirty="0" smtClean="0"/>
              <a:t>Materia eta Energia lantzaeko zientzian erabiltzen ditugun ezaguerak eguneroko bizitzako edukiekin erlazionatu eta aplikatu</a:t>
            </a:r>
          </a:p>
          <a:p>
            <a:endParaRPr lang="eu-ES" sz="2000" dirty="0" smtClean="0"/>
          </a:p>
          <a:p>
            <a:r>
              <a:rPr lang="eu-ES" sz="2000" dirty="0" smtClean="0"/>
              <a:t>Problemen ebazpenean trebatu, bai problema kognitiboetan eta baita egiten ebatzi behar diren problemetan</a:t>
            </a:r>
          </a:p>
        </p:txBody>
      </p:sp>
      <p:pic>
        <p:nvPicPr>
          <p:cNvPr id="10" name="Imagen 9"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1" name="Marcador de pie de página 4"/>
          <p:cNvSpPr>
            <a:spLocks noGrp="1"/>
          </p:cNvSpPr>
          <p:nvPr>
            <p:ph type="ftr" sz="quarter" idx="11"/>
          </p:nvPr>
        </p:nvSpPr>
        <p:spPr>
          <a:xfrm>
            <a:off x="717550" y="6348412"/>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5275438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GAITASUNAK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sp>
        <p:nvSpPr>
          <p:cNvPr id="10" name="CuadroTexto 9"/>
          <p:cNvSpPr txBox="1"/>
          <p:nvPr/>
        </p:nvSpPr>
        <p:spPr>
          <a:xfrm>
            <a:off x="685800" y="1879600"/>
            <a:ext cx="7933267" cy="3785652"/>
          </a:xfrm>
          <a:prstGeom prst="rect">
            <a:avLst/>
          </a:prstGeom>
          <a:noFill/>
        </p:spPr>
        <p:txBody>
          <a:bodyPr wrap="square" rtlCol="0">
            <a:spAutoFit/>
          </a:bodyPr>
          <a:lstStyle/>
          <a:p>
            <a:r>
              <a:rPr lang="eu-ES" sz="2000" dirty="0" smtClean="0"/>
              <a:t>Materia eta energiari buruzko kontzeptuak aztertzeko eta ulertzeko gaitasuna</a:t>
            </a:r>
          </a:p>
          <a:p>
            <a:endParaRPr lang="eu-ES" sz="2000" dirty="0" smtClean="0"/>
          </a:p>
          <a:p>
            <a:r>
              <a:rPr lang="eu-ES" sz="2000" dirty="0" smtClean="0"/>
              <a:t>Materia eta energiari buruzko Zientzia, Teknologiaren eta Gizartearen arteko erlazioak proposatzeko gaitasuna</a:t>
            </a:r>
          </a:p>
          <a:p>
            <a:endParaRPr lang="eu-ES" sz="2000" dirty="0" smtClean="0"/>
          </a:p>
          <a:p>
            <a:r>
              <a:rPr lang="eu-ES" sz="2000" dirty="0" smtClean="0"/>
              <a:t>Hizkuntza zientifikoa erabiltzeko gaitasuna</a:t>
            </a:r>
          </a:p>
          <a:p>
            <a:endParaRPr lang="eu-ES" sz="2000" dirty="0" smtClean="0"/>
          </a:p>
          <a:p>
            <a:r>
              <a:rPr lang="eu-ES" sz="2000" dirty="0" smtClean="0"/>
              <a:t>Eguneroko bizitzako gertakizunal azaltzeko ezaguera zientifikoak aplikatzeko gaitasuna</a:t>
            </a:r>
          </a:p>
          <a:p>
            <a:endParaRPr lang="eu-ES" sz="2000" dirty="0" smtClean="0"/>
          </a:p>
          <a:p>
            <a:r>
              <a:rPr lang="eu-ES" sz="2000" dirty="0" smtClean="0"/>
              <a:t>Ikasten ikasteko gaitasuna</a:t>
            </a:r>
          </a:p>
        </p:txBody>
      </p:sp>
      <p:pic>
        <p:nvPicPr>
          <p:cNvPr id="11" name="Imagen 10"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2" name="Marcador de pie de página 4"/>
          <p:cNvSpPr>
            <a:spLocks noGrp="1"/>
          </p:cNvSpPr>
          <p:nvPr>
            <p:ph type="ftr" sz="quarter" idx="11"/>
          </p:nvPr>
        </p:nvSpPr>
        <p:spPr>
          <a:xfrm>
            <a:off x="717550" y="6355706"/>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895736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AURREBALDINTZAK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sp>
        <p:nvSpPr>
          <p:cNvPr id="10" name="CuadroTexto 9"/>
          <p:cNvSpPr txBox="1"/>
          <p:nvPr/>
        </p:nvSpPr>
        <p:spPr>
          <a:xfrm>
            <a:off x="716770" y="1862667"/>
            <a:ext cx="7579290" cy="830997"/>
          </a:xfrm>
          <a:prstGeom prst="rect">
            <a:avLst/>
          </a:prstGeom>
          <a:noFill/>
        </p:spPr>
        <p:txBody>
          <a:bodyPr wrap="square" rtlCol="0">
            <a:spAutoFit/>
          </a:bodyPr>
          <a:lstStyle/>
          <a:p>
            <a:pPr algn="just"/>
            <a:r>
              <a:rPr lang="eu-ES" sz="2400" dirty="0" smtClean="0"/>
              <a:t>Ez da aurrebaldintzarik aurreikusten. Derrigorrezko irakaskuntzaren baitan sartzen dira lantzen dira edukiak.</a:t>
            </a:r>
            <a:endParaRPr lang="eu-ES" sz="2400" dirty="0"/>
          </a:p>
        </p:txBody>
      </p:sp>
      <p:pic>
        <p:nvPicPr>
          <p:cNvPr id="11" name="Imagen 10"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2" name="Marcador de pie de página 4"/>
          <p:cNvSpPr>
            <a:spLocks noGrp="1"/>
          </p:cNvSpPr>
          <p:nvPr>
            <p:ph type="ftr" sz="quarter" idx="11"/>
          </p:nvPr>
        </p:nvSpPr>
        <p:spPr>
          <a:xfrm>
            <a:off x="717550" y="6348412"/>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895736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DESKRIPZIOA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sp>
        <p:nvSpPr>
          <p:cNvPr id="3" name="CuadroTexto 2"/>
          <p:cNvSpPr txBox="1"/>
          <p:nvPr/>
        </p:nvSpPr>
        <p:spPr>
          <a:xfrm>
            <a:off x="716770" y="2324332"/>
            <a:ext cx="7579290" cy="1569660"/>
          </a:xfrm>
          <a:prstGeom prst="rect">
            <a:avLst/>
          </a:prstGeom>
          <a:noFill/>
        </p:spPr>
        <p:txBody>
          <a:bodyPr wrap="square" rtlCol="0">
            <a:spAutoFit/>
          </a:bodyPr>
          <a:lstStyle/>
          <a:p>
            <a:pPr algn="just"/>
            <a:r>
              <a:rPr lang="eu-ES" sz="2400" dirty="0" smtClean="0"/>
              <a:t>Irakasgai honetan materia eta energiari buruzko oinarrizko kontzeptu zientifikoak landuko dira, ZTG erlazioak azpimarratuko dira eta eguneroko bizitzako edukiak aplikatuko dira. </a:t>
            </a:r>
          </a:p>
        </p:txBody>
      </p:sp>
      <p:pic>
        <p:nvPicPr>
          <p:cNvPr id="10" name="Imagen 9"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1" name="Marcador de pie de página 4"/>
          <p:cNvSpPr>
            <a:spLocks noGrp="1"/>
          </p:cNvSpPr>
          <p:nvPr>
            <p:ph type="ftr" sz="quarter" idx="11"/>
          </p:nvPr>
        </p:nvSpPr>
        <p:spPr>
          <a:xfrm>
            <a:off x="717550" y="6348412"/>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89573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PROGRAMA (I)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sp>
        <p:nvSpPr>
          <p:cNvPr id="3" name="CuadroTexto 2"/>
          <p:cNvSpPr txBox="1"/>
          <p:nvPr/>
        </p:nvSpPr>
        <p:spPr>
          <a:xfrm>
            <a:off x="523661" y="1439334"/>
            <a:ext cx="4467440" cy="646331"/>
          </a:xfrm>
          <a:prstGeom prst="rect">
            <a:avLst/>
          </a:prstGeom>
          <a:noFill/>
        </p:spPr>
        <p:txBody>
          <a:bodyPr wrap="square" rtlCol="0">
            <a:spAutoFit/>
          </a:bodyPr>
          <a:lstStyle/>
          <a:p>
            <a:r>
              <a:rPr lang="es-ES_tradnl" dirty="0" smtClean="0"/>
              <a:t>0. SARRERA</a:t>
            </a:r>
            <a:r>
              <a:rPr lang="es-ES_tradnl" dirty="0"/>
              <a:t/>
            </a:r>
            <a:br>
              <a:rPr lang="es-ES_tradnl" dirty="0"/>
            </a:br>
            <a:r>
              <a:rPr lang="es-ES_tradnl" dirty="0"/>
              <a:t>1. SISTEMA MATERIALEN ANIZTASUNA</a:t>
            </a:r>
            <a:r>
              <a:rPr lang="es-ES_tradnl" dirty="0" smtClean="0"/>
              <a:t>.</a:t>
            </a:r>
            <a:endParaRPr lang="es-ES" dirty="0"/>
          </a:p>
        </p:txBody>
      </p:sp>
      <p:sp>
        <p:nvSpPr>
          <p:cNvPr id="4" name="CuadroTexto 3"/>
          <p:cNvSpPr txBox="1"/>
          <p:nvPr/>
        </p:nvSpPr>
        <p:spPr>
          <a:xfrm>
            <a:off x="5012269" y="1512746"/>
            <a:ext cx="3809998" cy="2585323"/>
          </a:xfrm>
          <a:prstGeom prst="rect">
            <a:avLst/>
          </a:prstGeom>
          <a:noFill/>
        </p:spPr>
        <p:txBody>
          <a:bodyPr wrap="square" rtlCol="0">
            <a:spAutoFit/>
          </a:bodyPr>
          <a:lstStyle/>
          <a:p>
            <a:r>
              <a:rPr lang="es-ES_tradnl" dirty="0" smtClean="0"/>
              <a:t>2.- SISTEMA MATERIALEN BATASUNA</a:t>
            </a:r>
            <a:br>
              <a:rPr lang="es-ES_tradnl" dirty="0" smtClean="0"/>
            </a:br>
            <a:endParaRPr lang="es-ES_tradnl" dirty="0" smtClean="0"/>
          </a:p>
          <a:p>
            <a:endParaRPr lang="es-ES_tradnl" dirty="0"/>
          </a:p>
          <a:p>
            <a:endParaRPr lang="es-ES_tradnl" dirty="0" smtClean="0"/>
          </a:p>
          <a:p>
            <a:endParaRPr lang="es-ES_tradnl" dirty="0"/>
          </a:p>
          <a:p>
            <a:endParaRPr lang="es-ES_tradnl" dirty="0" smtClean="0"/>
          </a:p>
          <a:p>
            <a:endParaRPr lang="es-ES_tradnl" dirty="0"/>
          </a:p>
          <a:p>
            <a:r>
              <a:rPr lang="es-ES_tradnl" dirty="0" smtClean="0"/>
              <a:t/>
            </a:r>
            <a:br>
              <a:rPr lang="es-ES_tradnl" dirty="0" smtClean="0"/>
            </a:br>
            <a:endParaRPr lang="es-ES_tradnl" dirty="0" smtClean="0"/>
          </a:p>
        </p:txBody>
      </p:sp>
      <p:sp>
        <p:nvSpPr>
          <p:cNvPr id="6" name="CuadroTexto 5"/>
          <p:cNvSpPr txBox="1"/>
          <p:nvPr/>
        </p:nvSpPr>
        <p:spPr>
          <a:xfrm>
            <a:off x="914402" y="2133605"/>
            <a:ext cx="4097867" cy="3693319"/>
          </a:xfrm>
          <a:prstGeom prst="rect">
            <a:avLst/>
          </a:prstGeom>
          <a:noFill/>
        </p:spPr>
        <p:txBody>
          <a:bodyPr wrap="square" rtlCol="0">
            <a:spAutoFit/>
          </a:bodyPr>
          <a:lstStyle/>
          <a:p>
            <a:r>
              <a:rPr lang="es-ES_tradnl" dirty="0" smtClean="0"/>
              <a:t>1.1. PROPIETATE OROKORRAK.</a:t>
            </a:r>
            <a:endParaRPr lang="es-ES" dirty="0" smtClean="0"/>
          </a:p>
          <a:p>
            <a:r>
              <a:rPr lang="es-ES_tradnl" dirty="0" smtClean="0"/>
              <a:t>1.2. SISTEMA MATERIALEN KONPOSIZIOA.</a:t>
            </a:r>
            <a:br>
              <a:rPr lang="es-ES_tradnl" dirty="0" smtClean="0"/>
            </a:br>
            <a:r>
              <a:rPr lang="es-ES_tradnl" dirty="0" smtClean="0"/>
              <a:t>1.3 EZAUGARRI BEREZIAK</a:t>
            </a:r>
            <a:endParaRPr lang="es-ES" dirty="0" smtClean="0"/>
          </a:p>
          <a:p>
            <a:r>
              <a:rPr lang="es-ES_tradnl" dirty="0" smtClean="0"/>
              <a:t>1.4 DISOLUZIOAK. KONZENTRAZIOA</a:t>
            </a:r>
            <a:br>
              <a:rPr lang="es-ES_tradnl" dirty="0" smtClean="0"/>
            </a:br>
            <a:r>
              <a:rPr lang="es-ES_tradnl" dirty="0" smtClean="0"/>
              <a:t>1.5 SUSTANTZIAK BANANTZEN</a:t>
            </a:r>
            <a:br>
              <a:rPr lang="es-ES_tradnl" dirty="0" smtClean="0"/>
            </a:br>
            <a:r>
              <a:rPr lang="es-ES_tradnl" dirty="0" smtClean="0"/>
              <a:t>1.6 SOLIDOAK LIKIDOTATIK BANANTZEN </a:t>
            </a:r>
            <a:br>
              <a:rPr lang="es-ES_tradnl" dirty="0" smtClean="0"/>
            </a:br>
            <a:r>
              <a:rPr lang="es-ES_tradnl" dirty="0" smtClean="0"/>
              <a:t>1.7 SOLIDOAK SOLIDOTATIK BANANTZEN </a:t>
            </a:r>
            <a:br>
              <a:rPr lang="es-ES_tradnl" dirty="0" smtClean="0"/>
            </a:br>
            <a:r>
              <a:rPr lang="es-ES_tradnl" dirty="0" smtClean="0"/>
              <a:t>1.8 LIKIDOAK LIKIDOTATIK BANANTZEN</a:t>
            </a:r>
            <a:br>
              <a:rPr lang="es-ES_tradnl" dirty="0" smtClean="0"/>
            </a:br>
            <a:r>
              <a:rPr lang="es-ES_tradnl" dirty="0" smtClean="0"/>
              <a:t>1.9 GASAK LIKIDOTATIK BANANTZEN </a:t>
            </a:r>
            <a:br>
              <a:rPr lang="es-ES_tradnl" dirty="0" smtClean="0"/>
            </a:br>
            <a:r>
              <a:rPr lang="es-ES_tradnl" dirty="0" smtClean="0"/>
              <a:t>1.10 ALDAKETA FISIKOAK ETA KIMIKOAK</a:t>
            </a:r>
            <a:br>
              <a:rPr lang="es-ES_tradnl" dirty="0" smtClean="0"/>
            </a:br>
            <a:r>
              <a:rPr lang="es-ES_tradnl" dirty="0" smtClean="0"/>
              <a:t>1.11 SUSTANTZIA SINPLE ETA KONPOSATUAK</a:t>
            </a:r>
            <a:br>
              <a:rPr lang="es-ES_tradnl" dirty="0" smtClean="0"/>
            </a:br>
            <a:r>
              <a:rPr lang="es-ES_tradnl" dirty="0" smtClean="0"/>
              <a:t>1.12 MATERIAREN AGREGAZIO EGOERAK.</a:t>
            </a:r>
            <a:endParaRPr lang="es-ES" dirty="0" smtClean="0"/>
          </a:p>
        </p:txBody>
      </p:sp>
      <p:sp>
        <p:nvSpPr>
          <p:cNvPr id="10" name="CuadroTexto 9"/>
          <p:cNvSpPr txBox="1"/>
          <p:nvPr/>
        </p:nvSpPr>
        <p:spPr>
          <a:xfrm>
            <a:off x="5367867" y="1947332"/>
            <a:ext cx="3454400" cy="2308324"/>
          </a:xfrm>
          <a:prstGeom prst="rect">
            <a:avLst/>
          </a:prstGeom>
          <a:noFill/>
        </p:spPr>
        <p:txBody>
          <a:bodyPr wrap="square" rtlCol="0">
            <a:spAutoFit/>
          </a:bodyPr>
          <a:lstStyle/>
          <a:p>
            <a:r>
              <a:rPr lang="es-ES_tradnl" dirty="0" err="1" smtClean="0"/>
              <a:t>Nolakoa</a:t>
            </a:r>
            <a:r>
              <a:rPr lang="es-ES_tradnl" dirty="0" smtClean="0"/>
              <a:t> da materia </a:t>
            </a:r>
            <a:r>
              <a:rPr lang="es-ES_tradnl" dirty="0" err="1" smtClean="0"/>
              <a:t>barrutik</a:t>
            </a:r>
            <a:r>
              <a:rPr lang="es-ES_tradnl" dirty="0" smtClean="0"/>
              <a:t>?</a:t>
            </a:r>
            <a:br>
              <a:rPr lang="es-ES_tradnl" dirty="0" smtClean="0"/>
            </a:br>
            <a:r>
              <a:rPr lang="es-ES_tradnl" dirty="0" smtClean="0"/>
              <a:t>2.1 MATERIAREN OSAERA. MATERIAREN OSAERARI BURUZKO LEHENENGO IDEIAK.</a:t>
            </a:r>
            <a:br>
              <a:rPr lang="es-ES_tradnl" dirty="0" smtClean="0"/>
            </a:br>
            <a:r>
              <a:rPr lang="es-ES_tradnl" dirty="0" smtClean="0"/>
              <a:t>2.2. DALTON-EN TEORIA ATOMIKOA</a:t>
            </a:r>
            <a:br>
              <a:rPr lang="es-ES_tradnl" dirty="0" smtClean="0"/>
            </a:br>
            <a:r>
              <a:rPr lang="es-ES_tradnl" dirty="0" smtClean="0"/>
              <a:t>2.3 TEORIA ZINETIKO-MOLEKULARRA. EREDU ZINETIKOA</a:t>
            </a:r>
            <a:endParaRPr lang="es-ES" dirty="0"/>
          </a:p>
        </p:txBody>
      </p:sp>
      <p:sp>
        <p:nvSpPr>
          <p:cNvPr id="11" name="CuadroTexto 10"/>
          <p:cNvSpPr txBox="1"/>
          <p:nvPr/>
        </p:nvSpPr>
        <p:spPr>
          <a:xfrm>
            <a:off x="5181600" y="4385733"/>
            <a:ext cx="3843867" cy="646331"/>
          </a:xfrm>
          <a:prstGeom prst="rect">
            <a:avLst/>
          </a:prstGeom>
          <a:noFill/>
        </p:spPr>
        <p:txBody>
          <a:bodyPr wrap="square" rtlCol="0">
            <a:spAutoFit/>
          </a:bodyPr>
          <a:lstStyle/>
          <a:p>
            <a:r>
              <a:rPr lang="es-ES_tradnl" dirty="0" smtClean="0"/>
              <a:t>3.- ALDAKETA KIMIKOAK. ERREAKZIO KIMIKOAK</a:t>
            </a:r>
            <a:endParaRPr lang="es-ES" dirty="0" smtClean="0"/>
          </a:p>
        </p:txBody>
      </p:sp>
      <p:sp>
        <p:nvSpPr>
          <p:cNvPr id="12" name="CuadroTexto 11"/>
          <p:cNvSpPr txBox="1"/>
          <p:nvPr/>
        </p:nvSpPr>
        <p:spPr>
          <a:xfrm>
            <a:off x="5706533" y="5032064"/>
            <a:ext cx="3318934" cy="646331"/>
          </a:xfrm>
          <a:prstGeom prst="rect">
            <a:avLst/>
          </a:prstGeom>
          <a:noFill/>
        </p:spPr>
        <p:txBody>
          <a:bodyPr wrap="square" rtlCol="0">
            <a:spAutoFit/>
          </a:bodyPr>
          <a:lstStyle/>
          <a:p>
            <a:r>
              <a:rPr lang="es-ES_tradnl" dirty="0" smtClean="0"/>
              <a:t>3.1 ALDAKETA KIMIKOAK. ERREAKZIO KIMIKOAK</a:t>
            </a:r>
            <a:endParaRPr lang="es-ES" dirty="0" smtClean="0"/>
          </a:p>
        </p:txBody>
      </p:sp>
      <p:pic>
        <p:nvPicPr>
          <p:cNvPr id="13" name="Imagen 12"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4" name="Marcador de pie de página 4"/>
          <p:cNvSpPr>
            <a:spLocks noGrp="1"/>
          </p:cNvSpPr>
          <p:nvPr>
            <p:ph type="ftr" sz="quarter" idx="11"/>
          </p:nvPr>
        </p:nvSpPr>
        <p:spPr>
          <a:xfrm>
            <a:off x="717550" y="6348412"/>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89573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PROGRAMA (II)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sp>
        <p:nvSpPr>
          <p:cNvPr id="4" name="CuadroTexto 3"/>
          <p:cNvSpPr txBox="1"/>
          <p:nvPr/>
        </p:nvSpPr>
        <p:spPr>
          <a:xfrm>
            <a:off x="668866" y="1986885"/>
            <a:ext cx="3454400" cy="2862323"/>
          </a:xfrm>
          <a:prstGeom prst="rect">
            <a:avLst/>
          </a:prstGeom>
          <a:noFill/>
        </p:spPr>
        <p:txBody>
          <a:bodyPr wrap="square" rtlCol="0">
            <a:spAutoFit/>
          </a:bodyPr>
          <a:lstStyle/>
          <a:p>
            <a:r>
              <a:rPr lang="es-ES_tradnl" dirty="0"/>
              <a:t>4.  ELKARREKINTZAK</a:t>
            </a:r>
            <a:endParaRPr lang="es-ES" dirty="0"/>
          </a:p>
          <a:p>
            <a:r>
              <a:rPr lang="es-ES_tradnl" dirty="0"/>
              <a:t>5.  INDARREN ERAGINAK</a:t>
            </a:r>
            <a:endParaRPr lang="es-ES" dirty="0"/>
          </a:p>
          <a:p>
            <a:r>
              <a:rPr lang="es-ES_tradnl" dirty="0"/>
              <a:t>6.  INDARREN JATORRIA</a:t>
            </a:r>
            <a:endParaRPr lang="es-ES" dirty="0"/>
          </a:p>
          <a:p>
            <a:r>
              <a:rPr lang="es-ES_tradnl" dirty="0"/>
              <a:t>7.  INDAR GRABITATORIOAK</a:t>
            </a:r>
            <a:endParaRPr lang="es-ES" dirty="0"/>
          </a:p>
          <a:p>
            <a:r>
              <a:rPr lang="es-ES_tradnl" dirty="0"/>
              <a:t>8.  INDAR ELEKTROMAGNETIKOAK</a:t>
            </a:r>
            <a:endParaRPr lang="es-ES" dirty="0"/>
          </a:p>
          <a:p>
            <a:r>
              <a:rPr lang="es-ES_tradnl" dirty="0"/>
              <a:t>9.  DINAMIKAREN LEGEAK</a:t>
            </a:r>
            <a:endParaRPr lang="es-ES" dirty="0"/>
          </a:p>
          <a:p>
            <a:r>
              <a:rPr lang="es-ES_tradnl" dirty="0"/>
              <a:t>10.  HIDROSTATIKA</a:t>
            </a:r>
            <a:endParaRPr lang="es-ES" dirty="0"/>
          </a:p>
          <a:p>
            <a:r>
              <a:rPr lang="es-ES_tradnl" dirty="0"/>
              <a:t>11.  INDARRAK ETA OREKA</a:t>
            </a:r>
            <a:endParaRPr lang="es-ES" dirty="0"/>
          </a:p>
          <a:p>
            <a:r>
              <a:rPr lang="es-ES_tradnl" dirty="0"/>
              <a:t>12.  PRESIOA</a:t>
            </a:r>
            <a:endParaRPr lang="es-ES" dirty="0"/>
          </a:p>
          <a:p>
            <a:r>
              <a:rPr lang="es-ES_tradnl" dirty="0"/>
              <a:t>13.  PRESIO </a:t>
            </a:r>
            <a:r>
              <a:rPr lang="es-ES_tradnl" dirty="0" smtClean="0"/>
              <a:t>ATMOSFERIKOA</a:t>
            </a:r>
            <a:endParaRPr lang="es-ES" dirty="0"/>
          </a:p>
        </p:txBody>
      </p:sp>
      <p:sp>
        <p:nvSpPr>
          <p:cNvPr id="6" name="CuadroTexto 5"/>
          <p:cNvSpPr txBox="1"/>
          <p:nvPr/>
        </p:nvSpPr>
        <p:spPr>
          <a:xfrm>
            <a:off x="4622800" y="1986885"/>
            <a:ext cx="3866370" cy="2585323"/>
          </a:xfrm>
          <a:prstGeom prst="rect">
            <a:avLst/>
          </a:prstGeom>
          <a:noFill/>
        </p:spPr>
        <p:txBody>
          <a:bodyPr wrap="square" rtlCol="0">
            <a:spAutoFit/>
          </a:bodyPr>
          <a:lstStyle/>
          <a:p>
            <a:r>
              <a:rPr lang="es-ES_tradnl" dirty="0" smtClean="0"/>
              <a:t>14.  ENERGIA. ENERGIA ZINETIKOA ETA POTENTZIALA. ENERGIAREN TRANSFERENTZIA ETA KONTSERBAZIOA</a:t>
            </a:r>
            <a:endParaRPr lang="es-ES" dirty="0" smtClean="0"/>
          </a:p>
          <a:p>
            <a:r>
              <a:rPr lang="es-ES_tradnl" dirty="0" smtClean="0"/>
              <a:t>15.  ENERGIA ITURRIAK</a:t>
            </a:r>
            <a:endParaRPr lang="es-ES" dirty="0" smtClean="0"/>
          </a:p>
          <a:p>
            <a:r>
              <a:rPr lang="es-ES_tradnl" dirty="0" smtClean="0"/>
              <a:t>16.  ENERGIA ETA MAKINAK</a:t>
            </a:r>
            <a:endParaRPr lang="es-ES" dirty="0" smtClean="0"/>
          </a:p>
          <a:p>
            <a:r>
              <a:rPr lang="es-ES_tradnl" dirty="0" smtClean="0"/>
              <a:t>17.  ENERGIA TERMIKOA</a:t>
            </a:r>
            <a:endParaRPr lang="es-ES" dirty="0" smtClean="0"/>
          </a:p>
          <a:p>
            <a:r>
              <a:rPr lang="es-ES_tradnl" dirty="0" smtClean="0"/>
              <a:t>18.  ARGIA</a:t>
            </a:r>
            <a:endParaRPr lang="es-ES" dirty="0" smtClean="0"/>
          </a:p>
          <a:p>
            <a:r>
              <a:rPr lang="es-ES_tradnl" dirty="0" smtClean="0"/>
              <a:t>19.  SOINUA</a:t>
            </a:r>
            <a:endParaRPr lang="es-ES" dirty="0" smtClean="0"/>
          </a:p>
          <a:p>
            <a:endParaRPr lang="es-ES" dirty="0"/>
          </a:p>
        </p:txBody>
      </p:sp>
      <p:pic>
        <p:nvPicPr>
          <p:cNvPr id="10" name="Imagen 9"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1" name="Marcador de pie de página 4"/>
          <p:cNvSpPr>
            <a:spLocks noGrp="1"/>
          </p:cNvSpPr>
          <p:nvPr>
            <p:ph type="ftr" sz="quarter" idx="11"/>
          </p:nvPr>
        </p:nvSpPr>
        <p:spPr>
          <a:xfrm>
            <a:off x="717550" y="6321839"/>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8957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METODOLOGIA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sp>
        <p:nvSpPr>
          <p:cNvPr id="3" name="CuadroTexto 2"/>
          <p:cNvSpPr txBox="1"/>
          <p:nvPr/>
        </p:nvSpPr>
        <p:spPr>
          <a:xfrm>
            <a:off x="965200" y="1879600"/>
            <a:ext cx="7330860" cy="3693319"/>
          </a:xfrm>
          <a:prstGeom prst="rect">
            <a:avLst/>
          </a:prstGeom>
          <a:noFill/>
        </p:spPr>
        <p:txBody>
          <a:bodyPr wrap="square" rtlCol="0">
            <a:spAutoFit/>
          </a:bodyPr>
          <a:lstStyle/>
          <a:p>
            <a:pPr algn="just"/>
            <a:r>
              <a:rPr lang="eu-ES" dirty="0" smtClean="0"/>
              <a:t>Open Course Ware programen metodologia jarraitzen du.</a:t>
            </a:r>
          </a:p>
          <a:p>
            <a:pPr algn="just"/>
            <a:endParaRPr lang="eu-ES" dirty="0" smtClean="0"/>
          </a:p>
          <a:p>
            <a:pPr algn="just"/>
            <a:r>
              <a:rPr lang="eu-ES" dirty="0"/>
              <a:t>A</a:t>
            </a:r>
            <a:r>
              <a:rPr lang="eu-ES" dirty="0" smtClean="0"/>
              <a:t>riketa eta problema ugari planteatzen dira. Une batzuetan ariketa batzuek ez dute emaitzarik. Ariketa hauei dagozkien erantzunak ikasteko materialetan bertan aurkitzen dira. Erantzunak aurkitzeko proposatzen diren materialak irakurri egin behar dira eta erantzunak aurkitu behar dira. Beraz problemak ikasten ikasi behar da.</a:t>
            </a:r>
          </a:p>
          <a:p>
            <a:pPr algn="just"/>
            <a:endParaRPr lang="eu-ES" dirty="0"/>
          </a:p>
          <a:p>
            <a:pPr algn="just"/>
            <a:r>
              <a:rPr lang="eu-ES" dirty="0" smtClean="0"/>
              <a:t>Oso praktikoa da ikastaroa. Ez da soilik irakurri behar da. Pentsatu eta idatzi behar da. </a:t>
            </a:r>
          </a:p>
          <a:p>
            <a:pPr algn="just"/>
            <a:endParaRPr lang="eu-ES" dirty="0"/>
          </a:p>
          <a:p>
            <a:pPr algn="just"/>
            <a:r>
              <a:rPr lang="eu-ES" dirty="0" smtClean="0"/>
              <a:t>Eskuekin praktikak egin daitezke. Segurtasun neurriak jarraitzea erregutzen dugu. Praktiken bitartez asko ikasten da eta ikastea asko errazten du.</a:t>
            </a:r>
            <a:endParaRPr lang="eu-ES" dirty="0"/>
          </a:p>
        </p:txBody>
      </p:sp>
      <p:pic>
        <p:nvPicPr>
          <p:cNvPr id="10" name="Imagen 9"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11" name="Marcador de pie de página 4"/>
          <p:cNvSpPr>
            <a:spLocks noGrp="1"/>
          </p:cNvSpPr>
          <p:nvPr>
            <p:ph type="ftr" sz="quarter" idx="11"/>
          </p:nvPr>
        </p:nvSpPr>
        <p:spPr>
          <a:xfrm>
            <a:off x="717550" y="6302789"/>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8957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660" y="986228"/>
            <a:ext cx="7772400" cy="661990"/>
          </a:xfrm>
        </p:spPr>
        <p:txBody>
          <a:bodyPr>
            <a:normAutofit fontScale="90000"/>
          </a:bodyPr>
          <a:lstStyle/>
          <a:p>
            <a:r>
              <a:rPr lang="es-ES" sz="2200" dirty="0" smtClean="0"/>
              <a:t>KRONOGRAMA </a:t>
            </a:r>
            <a:r>
              <a:rPr lang="es-ES" sz="2200" dirty="0"/>
              <a:t/>
            </a:r>
            <a:br>
              <a:rPr lang="es-ES" sz="2200" dirty="0"/>
            </a:br>
            <a:endParaRPr lang="es-ES" sz="2200" dirty="0"/>
          </a:p>
        </p:txBody>
      </p:sp>
      <p:pic>
        <p:nvPicPr>
          <p:cNvPr id="7" name="Imagen 6"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8" name="Imagen 7"/>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9" name="Imagen 8"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graphicFrame>
        <p:nvGraphicFramePr>
          <p:cNvPr id="3" name="Diagrama 2"/>
          <p:cNvGraphicFramePr/>
          <p:nvPr>
            <p:extLst>
              <p:ext uri="{D42A27DB-BD31-4B8C-83A1-F6EECF244321}">
                <p14:modId xmlns:p14="http://schemas.microsoft.com/office/powerpoint/2010/main" val="1233168757"/>
              </p:ext>
            </p:extLst>
          </p:nvPr>
        </p:nvGraphicFramePr>
        <p:xfrm>
          <a:off x="1473200" y="1741351"/>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10" name="Imagen 9" descr="logo_papel"/>
          <p:cNvPicPr/>
          <p:nvPr/>
        </p:nvPicPr>
        <p:blipFill>
          <a:blip r:embed="rId11" cstate="print"/>
          <a:srcRect/>
          <a:stretch>
            <a:fillRect/>
          </a:stretch>
        </p:blipFill>
        <p:spPr bwMode="auto">
          <a:xfrm>
            <a:off x="3729171" y="173053"/>
            <a:ext cx="1137285" cy="579755"/>
          </a:xfrm>
          <a:prstGeom prst="rect">
            <a:avLst/>
          </a:prstGeom>
          <a:noFill/>
          <a:ln w="9525">
            <a:noFill/>
            <a:miter lim="800000"/>
            <a:headEnd/>
            <a:tailEnd/>
          </a:ln>
        </p:spPr>
      </p:pic>
      <p:sp>
        <p:nvSpPr>
          <p:cNvPr id="11" name="Marcador de pie de página 4"/>
          <p:cNvSpPr>
            <a:spLocks noGrp="1"/>
          </p:cNvSpPr>
          <p:nvPr>
            <p:ph type="ftr" sz="quarter" idx="11"/>
          </p:nvPr>
        </p:nvSpPr>
        <p:spPr>
          <a:xfrm>
            <a:off x="717550" y="6348412"/>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12"/>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895736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641</Words>
  <Application>Microsoft Macintosh PowerPoint</Application>
  <PresentationFormat>Presentación en pantalla (4:3)</PresentationFormat>
  <Paragraphs>91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Natura Zientziak Lehen Mailako Ikasgelan II. atala. Natura Zientziak (Fisika, Kimika eta Teknologia) IRAKASKUNTZA GIDA  HELBURUAK  GAITASUNAK  AURREBALDINTZAK  DESKRIPZIOA  PROGRAMA  METODOLOGIA  KRONOGRAMA  BESTEAK  </vt:lpstr>
      <vt:lpstr>HELBURUAK  </vt:lpstr>
      <vt:lpstr>GAITASUNAK  </vt:lpstr>
      <vt:lpstr>AURREBALDINTZAK  </vt:lpstr>
      <vt:lpstr>DESKRIPZIOA  </vt:lpstr>
      <vt:lpstr>PROGRAMA (I)  </vt:lpstr>
      <vt:lpstr>PROGRAMA (II)  </vt:lpstr>
      <vt:lpstr>METODOLOGIA  </vt:lpstr>
      <vt:lpstr>KRONOGRAMA  </vt:lpstr>
      <vt:lpstr>BESTEAK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IRAKASKUNTZA GIDA  HELBURUAK  GAITASUNAK  AURREBALDINTZAK  DESKRIPZIOA  PROGRAMA  METODOLOGIA  KRONOGRAMA  BESTEAK  </dc:title>
  <dc:creator>Jme</dc:creator>
  <cp:lastModifiedBy>Jme</cp:lastModifiedBy>
  <cp:revision>7</cp:revision>
  <dcterms:created xsi:type="dcterms:W3CDTF">2015-06-08T15:45:04Z</dcterms:created>
  <dcterms:modified xsi:type="dcterms:W3CDTF">2015-06-09T17:44:26Z</dcterms:modified>
</cp:coreProperties>
</file>