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Default Extension="gif" ContentType="image/gif"/>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75"/>
  </p:notesMasterIdLst>
  <p:handoutMasterIdLst>
    <p:handoutMasterId r:id="rId76"/>
  </p:handoutMasterIdLst>
  <p:sldIdLst>
    <p:sldId id="266" r:id="rId2"/>
    <p:sldId id="275" r:id="rId3"/>
    <p:sldId id="386" r:id="rId4"/>
    <p:sldId id="442" r:id="rId5"/>
    <p:sldId id="387" r:id="rId6"/>
    <p:sldId id="388" r:id="rId7"/>
    <p:sldId id="436" r:id="rId8"/>
    <p:sldId id="391" r:id="rId9"/>
    <p:sldId id="456" r:id="rId10"/>
    <p:sldId id="390" r:id="rId11"/>
    <p:sldId id="389" r:id="rId12"/>
    <p:sldId id="455" r:id="rId13"/>
    <p:sldId id="392" r:id="rId14"/>
    <p:sldId id="393" r:id="rId15"/>
    <p:sldId id="394" r:id="rId16"/>
    <p:sldId id="395" r:id="rId17"/>
    <p:sldId id="396" r:id="rId18"/>
    <p:sldId id="397" r:id="rId19"/>
    <p:sldId id="437" r:id="rId20"/>
    <p:sldId id="399" r:id="rId21"/>
    <p:sldId id="401" r:id="rId22"/>
    <p:sldId id="402" r:id="rId23"/>
    <p:sldId id="438" r:id="rId24"/>
    <p:sldId id="439" r:id="rId25"/>
    <p:sldId id="403" r:id="rId26"/>
    <p:sldId id="404" r:id="rId27"/>
    <p:sldId id="440" r:id="rId28"/>
    <p:sldId id="400" r:id="rId29"/>
    <p:sldId id="441" r:id="rId30"/>
    <p:sldId id="405" r:id="rId31"/>
    <p:sldId id="406" r:id="rId32"/>
    <p:sldId id="407" r:id="rId33"/>
    <p:sldId id="408" r:id="rId34"/>
    <p:sldId id="410" r:id="rId35"/>
    <p:sldId id="411" r:id="rId36"/>
    <p:sldId id="412" r:id="rId37"/>
    <p:sldId id="443" r:id="rId38"/>
    <p:sldId id="414" r:id="rId39"/>
    <p:sldId id="448" r:id="rId40"/>
    <p:sldId id="413" r:id="rId41"/>
    <p:sldId id="380" r:id="rId42"/>
    <p:sldId id="381" r:id="rId43"/>
    <p:sldId id="276" r:id="rId44"/>
    <p:sldId id="365" r:id="rId45"/>
    <p:sldId id="450" r:id="rId46"/>
    <p:sldId id="366" r:id="rId47"/>
    <p:sldId id="449" r:id="rId48"/>
    <p:sldId id="377" r:id="rId49"/>
    <p:sldId id="416" r:id="rId50"/>
    <p:sldId id="417" r:id="rId51"/>
    <p:sldId id="418" r:id="rId52"/>
    <p:sldId id="419" r:id="rId53"/>
    <p:sldId id="421" r:id="rId54"/>
    <p:sldId id="422" r:id="rId55"/>
    <p:sldId id="423" r:id="rId56"/>
    <p:sldId id="424" r:id="rId57"/>
    <p:sldId id="447" r:id="rId58"/>
    <p:sldId id="425" r:id="rId59"/>
    <p:sldId id="426" r:id="rId60"/>
    <p:sldId id="427" r:id="rId61"/>
    <p:sldId id="429" r:id="rId62"/>
    <p:sldId id="428" r:id="rId63"/>
    <p:sldId id="430" r:id="rId64"/>
    <p:sldId id="431" r:id="rId65"/>
    <p:sldId id="432" r:id="rId66"/>
    <p:sldId id="433" r:id="rId67"/>
    <p:sldId id="453" r:id="rId68"/>
    <p:sldId id="434" r:id="rId69"/>
    <p:sldId id="454" r:id="rId70"/>
    <p:sldId id="435" r:id="rId71"/>
    <p:sldId id="378" r:id="rId72"/>
    <p:sldId id="451" r:id="rId73"/>
    <p:sldId id="379" r:id="rId74"/>
  </p:sldIdLst>
  <p:sldSz cx="9144000" cy="6858000" type="screen4x3"/>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3B6C"/>
    <a:srgbClr val="F9F0BF"/>
    <a:srgbClr val="C7D9ED"/>
    <a:srgbClr val="F4EBBA"/>
    <a:srgbClr val="F7E8BD"/>
    <a:srgbClr val="FFDBC0"/>
    <a:srgbClr val="7BA4D7"/>
    <a:srgbClr val="CC0000"/>
    <a:srgbClr val="B608B8"/>
    <a:srgbClr val="FFE9A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1" autoAdjust="0"/>
    <p:restoredTop sz="94695" autoAdjust="0"/>
  </p:normalViewPr>
  <p:slideViewPr>
    <p:cSldViewPr>
      <p:cViewPr>
        <p:scale>
          <a:sx n="108" d="100"/>
          <a:sy n="108" d="100"/>
        </p:scale>
        <p:origin x="-1686" y="-4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0F26F-1A86-4B42-B367-D509CF038105}" type="doc">
      <dgm:prSet loTypeId="urn:microsoft.com/office/officeart/2005/8/layout/cycle8" loCatId="cycle" qsTypeId="urn:microsoft.com/office/officeart/2005/8/quickstyle/simple1" qsCatId="simple" csTypeId="urn:microsoft.com/office/officeart/2005/8/colors/accent1_2" csCatId="accent1" phldr="1"/>
      <dgm:spPr/>
    </dgm:pt>
    <dgm:pt modelId="{EF5010A2-724A-41F9-9D47-229046A190B1}">
      <dgm:prSet phldrT="[Texto]" custT="1"/>
      <dgm:spPr>
        <a:solidFill>
          <a:srgbClr val="00B050"/>
        </a:solidFill>
      </dgm:spPr>
      <dgm:t>
        <a:bodyPr/>
        <a:lstStyle/>
        <a:p>
          <a:pPr>
            <a:lnSpc>
              <a:spcPct val="110000"/>
            </a:lnSpc>
          </a:pPr>
          <a:r>
            <a:rPr lang="es-ES" sz="1050" b="1" dirty="0" smtClean="0"/>
            <a:t>1. OPERACIÓN DE MECANIZADO: taladro, fresado, roscado, rectificado, etc.</a:t>
          </a:r>
          <a:endParaRPr lang="es-ES" sz="1050" b="1" dirty="0"/>
        </a:p>
      </dgm:t>
    </dgm:pt>
    <dgm:pt modelId="{9F842C0F-6077-4B1D-BA88-AE1FA422BD21}" type="parTrans" cxnId="{F8B8431A-7EC5-4EC6-A84E-9C5C9FF0194A}">
      <dgm:prSet/>
      <dgm:spPr/>
      <dgm:t>
        <a:bodyPr/>
        <a:lstStyle/>
        <a:p>
          <a:endParaRPr lang="es-ES"/>
        </a:p>
      </dgm:t>
    </dgm:pt>
    <dgm:pt modelId="{D8BB9B4D-336F-41BE-B47B-7B512A973E23}" type="sibTrans" cxnId="{F8B8431A-7EC5-4EC6-A84E-9C5C9FF0194A}">
      <dgm:prSet/>
      <dgm:spPr/>
      <dgm:t>
        <a:bodyPr/>
        <a:lstStyle/>
        <a:p>
          <a:endParaRPr lang="es-ES"/>
        </a:p>
      </dgm:t>
    </dgm:pt>
    <dgm:pt modelId="{46770BFF-4E13-4BF8-93ED-AC7EE113C6E8}">
      <dgm:prSet phldrT="[Texto]" custT="1"/>
      <dgm:spPr>
        <a:solidFill>
          <a:srgbClr val="92D050"/>
        </a:solidFill>
      </dgm:spPr>
      <dgm:t>
        <a:bodyPr/>
        <a:lstStyle/>
        <a:p>
          <a:pPr>
            <a:lnSpc>
              <a:spcPct val="110000"/>
            </a:lnSpc>
          </a:pPr>
          <a:r>
            <a:rPr lang="es-ES" sz="1050" b="1" dirty="0" smtClean="0"/>
            <a:t>2. CONDICIONES DE MECANIZADO: velocidad, avance, profundidad</a:t>
          </a:r>
          <a:endParaRPr lang="es-ES" sz="1050" b="1" dirty="0"/>
        </a:p>
      </dgm:t>
    </dgm:pt>
    <dgm:pt modelId="{B309CEC8-86B7-4595-9EA4-5B4664B7A7FD}" type="parTrans" cxnId="{B9A1C00F-263E-47E5-855F-410E91D3F770}">
      <dgm:prSet/>
      <dgm:spPr/>
      <dgm:t>
        <a:bodyPr/>
        <a:lstStyle/>
        <a:p>
          <a:endParaRPr lang="es-ES"/>
        </a:p>
      </dgm:t>
    </dgm:pt>
    <dgm:pt modelId="{3910ED5C-B8AB-4B05-8B41-B0A6989F36BF}" type="sibTrans" cxnId="{B9A1C00F-263E-47E5-855F-410E91D3F770}">
      <dgm:prSet/>
      <dgm:spPr/>
      <dgm:t>
        <a:bodyPr/>
        <a:lstStyle/>
        <a:p>
          <a:endParaRPr lang="es-ES"/>
        </a:p>
      </dgm:t>
    </dgm:pt>
    <dgm:pt modelId="{C2F9344B-7D86-4112-9F64-5A2ED5B0E904}">
      <dgm:prSet phldrT="[Texto]" custT="1"/>
      <dgm:spPr>
        <a:solidFill>
          <a:schemeClr val="tx2">
            <a:lumMod val="40000"/>
            <a:lumOff val="60000"/>
          </a:schemeClr>
        </a:solidFill>
      </dgm:spPr>
      <dgm:t>
        <a:bodyPr/>
        <a:lstStyle/>
        <a:p>
          <a:pPr>
            <a:lnSpc>
              <a:spcPct val="110000"/>
            </a:lnSpc>
          </a:pPr>
          <a:r>
            <a:rPr lang="es-ES" sz="1100" b="1" dirty="0" smtClean="0"/>
            <a:t>3. MÁQUINA HERRAMIENTA</a:t>
          </a:r>
          <a:endParaRPr lang="es-ES" sz="1100" b="1" dirty="0"/>
        </a:p>
      </dgm:t>
    </dgm:pt>
    <dgm:pt modelId="{1EB2273E-171B-45C5-AF38-E99BEE8EAD2B}" type="parTrans" cxnId="{429F92C6-5268-4787-8CE6-E113B3C5D253}">
      <dgm:prSet/>
      <dgm:spPr/>
      <dgm:t>
        <a:bodyPr/>
        <a:lstStyle/>
        <a:p>
          <a:endParaRPr lang="es-ES"/>
        </a:p>
      </dgm:t>
    </dgm:pt>
    <dgm:pt modelId="{8D9EF9D4-1D45-47C8-B05F-0CBCEACD7D0E}" type="sibTrans" cxnId="{429F92C6-5268-4787-8CE6-E113B3C5D253}">
      <dgm:prSet/>
      <dgm:spPr/>
      <dgm:t>
        <a:bodyPr/>
        <a:lstStyle/>
        <a:p>
          <a:endParaRPr lang="es-ES"/>
        </a:p>
      </dgm:t>
    </dgm:pt>
    <dgm:pt modelId="{A9DCDC86-58D1-4BE2-A950-521529D4A61E}">
      <dgm:prSet phldrT="[Texto]" custT="1"/>
      <dgm:spPr/>
      <dgm:t>
        <a:bodyPr/>
        <a:lstStyle/>
        <a:p>
          <a:pPr>
            <a:lnSpc>
              <a:spcPct val="110000"/>
            </a:lnSpc>
          </a:pPr>
          <a:r>
            <a:rPr lang="es-ES" sz="1050" b="1" dirty="0" smtClean="0"/>
            <a:t>4. HERRAMIENTA Y RECUBRIMIENTO</a:t>
          </a:r>
          <a:endParaRPr lang="es-ES" sz="1050" b="1" dirty="0"/>
        </a:p>
      </dgm:t>
    </dgm:pt>
    <dgm:pt modelId="{94B552B1-661B-4B1A-9260-E25DBCEAC42E}" type="parTrans" cxnId="{1FD274F4-6894-4152-9ED9-B4EE9B7AD9DB}">
      <dgm:prSet/>
      <dgm:spPr/>
      <dgm:t>
        <a:bodyPr/>
        <a:lstStyle/>
        <a:p>
          <a:endParaRPr lang="es-ES"/>
        </a:p>
      </dgm:t>
    </dgm:pt>
    <dgm:pt modelId="{7E8AE4EC-5A89-4B62-BABD-A9608D00A316}" type="sibTrans" cxnId="{1FD274F4-6894-4152-9ED9-B4EE9B7AD9DB}">
      <dgm:prSet/>
      <dgm:spPr/>
      <dgm:t>
        <a:bodyPr/>
        <a:lstStyle/>
        <a:p>
          <a:endParaRPr lang="es-ES"/>
        </a:p>
      </dgm:t>
    </dgm:pt>
    <dgm:pt modelId="{000B8F4B-A583-4222-8DC8-78E7FDDA6B8E}">
      <dgm:prSet phldrT="[Texto]" custT="1"/>
      <dgm:spPr>
        <a:solidFill>
          <a:srgbClr val="FF6600"/>
        </a:solidFill>
      </dgm:spPr>
      <dgm:t>
        <a:bodyPr/>
        <a:lstStyle/>
        <a:p>
          <a:pPr>
            <a:lnSpc>
              <a:spcPct val="110000"/>
            </a:lnSpc>
          </a:pPr>
          <a:r>
            <a:rPr lang="es-ES" sz="1050" b="1" dirty="0" smtClean="0"/>
            <a:t>5. MATERIAL Y MAQUINABILIDAD</a:t>
          </a:r>
          <a:endParaRPr lang="es-ES" sz="1050" b="1" dirty="0"/>
        </a:p>
      </dgm:t>
    </dgm:pt>
    <dgm:pt modelId="{D10B9086-3108-438F-8131-66A561848CA0}" type="parTrans" cxnId="{D7A9FE06-EC15-4554-911F-0F1E5E7F4818}">
      <dgm:prSet/>
      <dgm:spPr/>
      <dgm:t>
        <a:bodyPr/>
        <a:lstStyle/>
        <a:p>
          <a:endParaRPr lang="es-ES"/>
        </a:p>
      </dgm:t>
    </dgm:pt>
    <dgm:pt modelId="{76EC2DD6-EFDF-427B-AC4E-532EAE5A876A}" type="sibTrans" cxnId="{D7A9FE06-EC15-4554-911F-0F1E5E7F4818}">
      <dgm:prSet/>
      <dgm:spPr/>
      <dgm:t>
        <a:bodyPr/>
        <a:lstStyle/>
        <a:p>
          <a:endParaRPr lang="es-ES"/>
        </a:p>
      </dgm:t>
    </dgm:pt>
    <dgm:pt modelId="{AF719EB1-7A01-45C2-8B28-9577ADA4D71F}">
      <dgm:prSet phldrT="[Texto]" custT="1"/>
      <dgm:spPr>
        <a:solidFill>
          <a:schemeClr val="accent2">
            <a:lumMod val="75000"/>
          </a:schemeClr>
        </a:solidFill>
      </dgm:spPr>
      <dgm:t>
        <a:bodyPr/>
        <a:lstStyle/>
        <a:p>
          <a:pPr>
            <a:lnSpc>
              <a:spcPct val="110000"/>
            </a:lnSpc>
          </a:pPr>
          <a:r>
            <a:rPr lang="es-ES" sz="1200" b="1" dirty="0" smtClean="0"/>
            <a:t>6. PIEZA: geometría, tolerancias</a:t>
          </a:r>
          <a:endParaRPr lang="es-ES" sz="1200" b="1" dirty="0"/>
        </a:p>
      </dgm:t>
    </dgm:pt>
    <dgm:pt modelId="{4225CBED-A35D-47C3-A612-B42507347BD7}" type="parTrans" cxnId="{2A5E82A7-B17F-46C0-ACAC-DD9A78B4301E}">
      <dgm:prSet/>
      <dgm:spPr/>
      <dgm:t>
        <a:bodyPr/>
        <a:lstStyle/>
        <a:p>
          <a:endParaRPr lang="es-ES"/>
        </a:p>
      </dgm:t>
    </dgm:pt>
    <dgm:pt modelId="{1CB5037D-B542-42A7-AE20-92784DC603F9}" type="sibTrans" cxnId="{2A5E82A7-B17F-46C0-ACAC-DD9A78B4301E}">
      <dgm:prSet/>
      <dgm:spPr/>
      <dgm:t>
        <a:bodyPr/>
        <a:lstStyle/>
        <a:p>
          <a:endParaRPr lang="es-ES"/>
        </a:p>
      </dgm:t>
    </dgm:pt>
    <dgm:pt modelId="{9DBA796E-E037-43B9-A8E3-593B7397D510}" type="pres">
      <dgm:prSet presAssocID="{67A0F26F-1A86-4B42-B367-D509CF038105}" presName="compositeShape" presStyleCnt="0">
        <dgm:presLayoutVars>
          <dgm:chMax val="7"/>
          <dgm:dir/>
          <dgm:resizeHandles val="exact"/>
        </dgm:presLayoutVars>
      </dgm:prSet>
      <dgm:spPr/>
    </dgm:pt>
    <dgm:pt modelId="{55C185AF-68CC-4655-B3F8-209E72EAFB99}" type="pres">
      <dgm:prSet presAssocID="{67A0F26F-1A86-4B42-B367-D509CF038105}" presName="wedge1" presStyleLbl="node1" presStyleIdx="0" presStyleCnt="6"/>
      <dgm:spPr/>
      <dgm:t>
        <a:bodyPr/>
        <a:lstStyle/>
        <a:p>
          <a:endParaRPr lang="es-ES"/>
        </a:p>
      </dgm:t>
    </dgm:pt>
    <dgm:pt modelId="{62E95F16-29D7-4C37-9BDD-6AABECBE4102}" type="pres">
      <dgm:prSet presAssocID="{67A0F26F-1A86-4B42-B367-D509CF038105}" presName="dummy1a" presStyleCnt="0"/>
      <dgm:spPr/>
    </dgm:pt>
    <dgm:pt modelId="{5817B4DC-6071-48D2-A82A-EB26F29B2244}" type="pres">
      <dgm:prSet presAssocID="{67A0F26F-1A86-4B42-B367-D509CF038105}" presName="dummy1b" presStyleCnt="0"/>
      <dgm:spPr/>
    </dgm:pt>
    <dgm:pt modelId="{DE80E15C-7D28-4763-95CD-41259D3A36E1}" type="pres">
      <dgm:prSet presAssocID="{67A0F26F-1A86-4B42-B367-D509CF038105}" presName="wedge1Tx" presStyleLbl="node1" presStyleIdx="0" presStyleCnt="6">
        <dgm:presLayoutVars>
          <dgm:chMax val="0"/>
          <dgm:chPref val="0"/>
          <dgm:bulletEnabled val="1"/>
        </dgm:presLayoutVars>
      </dgm:prSet>
      <dgm:spPr/>
      <dgm:t>
        <a:bodyPr/>
        <a:lstStyle/>
        <a:p>
          <a:endParaRPr lang="es-ES"/>
        </a:p>
      </dgm:t>
    </dgm:pt>
    <dgm:pt modelId="{1FF465FD-C8B8-4AB0-B943-5AA6D0247E51}" type="pres">
      <dgm:prSet presAssocID="{67A0F26F-1A86-4B42-B367-D509CF038105}" presName="wedge2" presStyleLbl="node1" presStyleIdx="1" presStyleCnt="6"/>
      <dgm:spPr/>
      <dgm:t>
        <a:bodyPr/>
        <a:lstStyle/>
        <a:p>
          <a:endParaRPr lang="es-ES"/>
        </a:p>
      </dgm:t>
    </dgm:pt>
    <dgm:pt modelId="{94766B1A-218F-43DC-A9F5-602165682F9D}" type="pres">
      <dgm:prSet presAssocID="{67A0F26F-1A86-4B42-B367-D509CF038105}" presName="dummy2a" presStyleCnt="0"/>
      <dgm:spPr/>
    </dgm:pt>
    <dgm:pt modelId="{6A448392-5455-422C-AF55-C5433CC7B434}" type="pres">
      <dgm:prSet presAssocID="{67A0F26F-1A86-4B42-B367-D509CF038105}" presName="dummy2b" presStyleCnt="0"/>
      <dgm:spPr/>
    </dgm:pt>
    <dgm:pt modelId="{A673FB79-778E-4355-9B12-9324C1E50B2A}" type="pres">
      <dgm:prSet presAssocID="{67A0F26F-1A86-4B42-B367-D509CF038105}" presName="wedge2Tx" presStyleLbl="node1" presStyleIdx="1" presStyleCnt="6">
        <dgm:presLayoutVars>
          <dgm:chMax val="0"/>
          <dgm:chPref val="0"/>
          <dgm:bulletEnabled val="1"/>
        </dgm:presLayoutVars>
      </dgm:prSet>
      <dgm:spPr/>
      <dgm:t>
        <a:bodyPr/>
        <a:lstStyle/>
        <a:p>
          <a:endParaRPr lang="es-ES"/>
        </a:p>
      </dgm:t>
    </dgm:pt>
    <dgm:pt modelId="{AB1A7C9F-6D03-4338-B79D-EE76339F49B7}" type="pres">
      <dgm:prSet presAssocID="{67A0F26F-1A86-4B42-B367-D509CF038105}" presName="wedge3" presStyleLbl="node1" presStyleIdx="2" presStyleCnt="6"/>
      <dgm:spPr/>
      <dgm:t>
        <a:bodyPr/>
        <a:lstStyle/>
        <a:p>
          <a:endParaRPr lang="es-ES"/>
        </a:p>
      </dgm:t>
    </dgm:pt>
    <dgm:pt modelId="{6F568FDB-90F0-4065-AD0B-16BD8875C0B1}" type="pres">
      <dgm:prSet presAssocID="{67A0F26F-1A86-4B42-B367-D509CF038105}" presName="dummy3a" presStyleCnt="0"/>
      <dgm:spPr/>
    </dgm:pt>
    <dgm:pt modelId="{C016C0BF-EC8B-4012-B20D-1C6DA305D1A5}" type="pres">
      <dgm:prSet presAssocID="{67A0F26F-1A86-4B42-B367-D509CF038105}" presName="dummy3b" presStyleCnt="0"/>
      <dgm:spPr/>
    </dgm:pt>
    <dgm:pt modelId="{B1C9BEB4-43A2-483E-8068-2AEC3158086D}" type="pres">
      <dgm:prSet presAssocID="{67A0F26F-1A86-4B42-B367-D509CF038105}" presName="wedge3Tx" presStyleLbl="node1" presStyleIdx="2" presStyleCnt="6">
        <dgm:presLayoutVars>
          <dgm:chMax val="0"/>
          <dgm:chPref val="0"/>
          <dgm:bulletEnabled val="1"/>
        </dgm:presLayoutVars>
      </dgm:prSet>
      <dgm:spPr/>
      <dgm:t>
        <a:bodyPr/>
        <a:lstStyle/>
        <a:p>
          <a:endParaRPr lang="es-ES"/>
        </a:p>
      </dgm:t>
    </dgm:pt>
    <dgm:pt modelId="{33B0660B-D935-42FC-9CE0-64EDD40F54F2}" type="pres">
      <dgm:prSet presAssocID="{67A0F26F-1A86-4B42-B367-D509CF038105}" presName="wedge4" presStyleLbl="node1" presStyleIdx="3" presStyleCnt="6"/>
      <dgm:spPr/>
      <dgm:t>
        <a:bodyPr/>
        <a:lstStyle/>
        <a:p>
          <a:endParaRPr lang="es-ES"/>
        </a:p>
      </dgm:t>
    </dgm:pt>
    <dgm:pt modelId="{2FAA9E59-582F-4FDC-AE26-1D2B60A6B069}" type="pres">
      <dgm:prSet presAssocID="{67A0F26F-1A86-4B42-B367-D509CF038105}" presName="dummy4a" presStyleCnt="0"/>
      <dgm:spPr/>
    </dgm:pt>
    <dgm:pt modelId="{B34E095D-2214-48F4-97B7-3D8086937783}" type="pres">
      <dgm:prSet presAssocID="{67A0F26F-1A86-4B42-B367-D509CF038105}" presName="dummy4b" presStyleCnt="0"/>
      <dgm:spPr/>
    </dgm:pt>
    <dgm:pt modelId="{D478574C-61B7-46BF-959C-3E054AF99281}" type="pres">
      <dgm:prSet presAssocID="{67A0F26F-1A86-4B42-B367-D509CF038105}" presName="wedge4Tx" presStyleLbl="node1" presStyleIdx="3" presStyleCnt="6">
        <dgm:presLayoutVars>
          <dgm:chMax val="0"/>
          <dgm:chPref val="0"/>
          <dgm:bulletEnabled val="1"/>
        </dgm:presLayoutVars>
      </dgm:prSet>
      <dgm:spPr/>
      <dgm:t>
        <a:bodyPr/>
        <a:lstStyle/>
        <a:p>
          <a:endParaRPr lang="es-ES"/>
        </a:p>
      </dgm:t>
    </dgm:pt>
    <dgm:pt modelId="{08AD8C13-7F1D-4843-B8D9-90C78987E9D1}" type="pres">
      <dgm:prSet presAssocID="{67A0F26F-1A86-4B42-B367-D509CF038105}" presName="wedge5" presStyleLbl="node1" presStyleIdx="4" presStyleCnt="6"/>
      <dgm:spPr/>
      <dgm:t>
        <a:bodyPr/>
        <a:lstStyle/>
        <a:p>
          <a:endParaRPr lang="es-ES"/>
        </a:p>
      </dgm:t>
    </dgm:pt>
    <dgm:pt modelId="{494FEBDB-1B26-4D6B-B6B1-453F10E47993}" type="pres">
      <dgm:prSet presAssocID="{67A0F26F-1A86-4B42-B367-D509CF038105}" presName="dummy5a" presStyleCnt="0"/>
      <dgm:spPr/>
    </dgm:pt>
    <dgm:pt modelId="{CC3EFC6B-831B-436C-9614-DD0FA5C7E045}" type="pres">
      <dgm:prSet presAssocID="{67A0F26F-1A86-4B42-B367-D509CF038105}" presName="dummy5b" presStyleCnt="0"/>
      <dgm:spPr/>
    </dgm:pt>
    <dgm:pt modelId="{BC40A3CC-358C-4A64-A2F9-933EAD83EBB8}" type="pres">
      <dgm:prSet presAssocID="{67A0F26F-1A86-4B42-B367-D509CF038105}" presName="wedge5Tx" presStyleLbl="node1" presStyleIdx="4" presStyleCnt="6">
        <dgm:presLayoutVars>
          <dgm:chMax val="0"/>
          <dgm:chPref val="0"/>
          <dgm:bulletEnabled val="1"/>
        </dgm:presLayoutVars>
      </dgm:prSet>
      <dgm:spPr/>
      <dgm:t>
        <a:bodyPr/>
        <a:lstStyle/>
        <a:p>
          <a:endParaRPr lang="es-ES"/>
        </a:p>
      </dgm:t>
    </dgm:pt>
    <dgm:pt modelId="{4775E6C1-7E77-4482-B612-7B6AC9B56035}" type="pres">
      <dgm:prSet presAssocID="{67A0F26F-1A86-4B42-B367-D509CF038105}" presName="wedge6" presStyleLbl="node1" presStyleIdx="5" presStyleCnt="6"/>
      <dgm:spPr/>
      <dgm:t>
        <a:bodyPr/>
        <a:lstStyle/>
        <a:p>
          <a:endParaRPr lang="es-ES"/>
        </a:p>
      </dgm:t>
    </dgm:pt>
    <dgm:pt modelId="{EE494D6D-076E-40C4-AD1E-A52B76738C10}" type="pres">
      <dgm:prSet presAssocID="{67A0F26F-1A86-4B42-B367-D509CF038105}" presName="dummy6a" presStyleCnt="0"/>
      <dgm:spPr/>
    </dgm:pt>
    <dgm:pt modelId="{437DCE68-29A2-49D8-8A14-8FF9C84A0F6A}" type="pres">
      <dgm:prSet presAssocID="{67A0F26F-1A86-4B42-B367-D509CF038105}" presName="dummy6b" presStyleCnt="0"/>
      <dgm:spPr/>
    </dgm:pt>
    <dgm:pt modelId="{87C831F7-45D7-4C7F-A44E-32287687E78A}" type="pres">
      <dgm:prSet presAssocID="{67A0F26F-1A86-4B42-B367-D509CF038105}" presName="wedge6Tx" presStyleLbl="node1" presStyleIdx="5" presStyleCnt="6">
        <dgm:presLayoutVars>
          <dgm:chMax val="0"/>
          <dgm:chPref val="0"/>
          <dgm:bulletEnabled val="1"/>
        </dgm:presLayoutVars>
      </dgm:prSet>
      <dgm:spPr/>
      <dgm:t>
        <a:bodyPr/>
        <a:lstStyle/>
        <a:p>
          <a:endParaRPr lang="es-ES"/>
        </a:p>
      </dgm:t>
    </dgm:pt>
    <dgm:pt modelId="{332189C3-A832-4F2E-AC0E-BD7A023F7BA8}" type="pres">
      <dgm:prSet presAssocID="{D8BB9B4D-336F-41BE-B47B-7B512A973E23}" presName="arrowWedge1" presStyleLbl="fgSibTrans2D1" presStyleIdx="0" presStyleCnt="6"/>
      <dgm:spPr/>
    </dgm:pt>
    <dgm:pt modelId="{8471D96F-48B8-48D1-8556-B44885121740}" type="pres">
      <dgm:prSet presAssocID="{3910ED5C-B8AB-4B05-8B41-B0A6989F36BF}" presName="arrowWedge2" presStyleLbl="fgSibTrans2D1" presStyleIdx="1" presStyleCnt="6"/>
      <dgm:spPr/>
    </dgm:pt>
    <dgm:pt modelId="{F5C4F17D-0D2F-443D-A9E7-6AE6DBE65EA0}" type="pres">
      <dgm:prSet presAssocID="{8D9EF9D4-1D45-47C8-B05F-0CBCEACD7D0E}" presName="arrowWedge3" presStyleLbl="fgSibTrans2D1" presStyleIdx="2" presStyleCnt="6"/>
      <dgm:spPr/>
    </dgm:pt>
    <dgm:pt modelId="{C746CA2A-F55D-46A0-A69A-E14BCBC37146}" type="pres">
      <dgm:prSet presAssocID="{7E8AE4EC-5A89-4B62-BABD-A9608D00A316}" presName="arrowWedge4" presStyleLbl="fgSibTrans2D1" presStyleIdx="3" presStyleCnt="6"/>
      <dgm:spPr/>
    </dgm:pt>
    <dgm:pt modelId="{22707B63-4029-4581-A8C3-FC5240D7B9AA}" type="pres">
      <dgm:prSet presAssocID="{76EC2DD6-EFDF-427B-AC4E-532EAE5A876A}" presName="arrowWedge5" presStyleLbl="fgSibTrans2D1" presStyleIdx="4" presStyleCnt="6"/>
      <dgm:spPr/>
    </dgm:pt>
    <dgm:pt modelId="{D0052BC2-2061-44CB-A4D3-1BCFA5B5AECC}" type="pres">
      <dgm:prSet presAssocID="{1CB5037D-B542-42A7-AE20-92784DC603F9}" presName="arrowWedge6" presStyleLbl="fgSibTrans2D1" presStyleIdx="5" presStyleCnt="6"/>
      <dgm:spPr/>
    </dgm:pt>
  </dgm:ptLst>
  <dgm:cxnLst>
    <dgm:cxn modelId="{3583DA22-82A7-8B44-B2B3-4716D6A6E275}" type="presOf" srcId="{67A0F26F-1A86-4B42-B367-D509CF038105}" destId="{9DBA796E-E037-43B9-A8E3-593B7397D510}" srcOrd="0" destOrd="0" presId="urn:microsoft.com/office/officeart/2005/8/layout/cycle8"/>
    <dgm:cxn modelId="{C62C39ED-D9EC-5E4B-9AA8-75016821F1E5}" type="presOf" srcId="{A9DCDC86-58D1-4BE2-A950-521529D4A61E}" destId="{D478574C-61B7-46BF-959C-3E054AF99281}" srcOrd="1" destOrd="0" presId="urn:microsoft.com/office/officeart/2005/8/layout/cycle8"/>
    <dgm:cxn modelId="{670A38BE-99DC-A844-B805-C0D23664DA45}" type="presOf" srcId="{A9DCDC86-58D1-4BE2-A950-521529D4A61E}" destId="{33B0660B-D935-42FC-9CE0-64EDD40F54F2}" srcOrd="0" destOrd="0" presId="urn:microsoft.com/office/officeart/2005/8/layout/cycle8"/>
    <dgm:cxn modelId="{2A5E82A7-B17F-46C0-ACAC-DD9A78B4301E}" srcId="{67A0F26F-1A86-4B42-B367-D509CF038105}" destId="{AF719EB1-7A01-45C2-8B28-9577ADA4D71F}" srcOrd="5" destOrd="0" parTransId="{4225CBED-A35D-47C3-A612-B42507347BD7}" sibTransId="{1CB5037D-B542-42A7-AE20-92784DC603F9}"/>
    <dgm:cxn modelId="{B2010F63-2A1E-D946-AED3-8CA7157B8985}" type="presOf" srcId="{46770BFF-4E13-4BF8-93ED-AC7EE113C6E8}" destId="{A673FB79-778E-4355-9B12-9324C1E50B2A}" srcOrd="1" destOrd="0" presId="urn:microsoft.com/office/officeart/2005/8/layout/cycle8"/>
    <dgm:cxn modelId="{F1EDF252-8FCC-CB46-A893-FFAEA5CFAF66}" type="presOf" srcId="{AF719EB1-7A01-45C2-8B28-9577ADA4D71F}" destId="{4775E6C1-7E77-4482-B612-7B6AC9B56035}" srcOrd="0" destOrd="0" presId="urn:microsoft.com/office/officeart/2005/8/layout/cycle8"/>
    <dgm:cxn modelId="{EB0015A3-D695-D549-BA45-E65F55C23D18}" type="presOf" srcId="{46770BFF-4E13-4BF8-93ED-AC7EE113C6E8}" destId="{1FF465FD-C8B8-4AB0-B943-5AA6D0247E51}" srcOrd="0" destOrd="0" presId="urn:microsoft.com/office/officeart/2005/8/layout/cycle8"/>
    <dgm:cxn modelId="{4CC0B41E-8692-B940-B47C-A1324E14D15D}" type="presOf" srcId="{C2F9344B-7D86-4112-9F64-5A2ED5B0E904}" destId="{AB1A7C9F-6D03-4338-B79D-EE76339F49B7}" srcOrd="0" destOrd="0" presId="urn:microsoft.com/office/officeart/2005/8/layout/cycle8"/>
    <dgm:cxn modelId="{3965B46E-5D5F-4E4F-8524-73212F1A7F1E}" type="presOf" srcId="{C2F9344B-7D86-4112-9F64-5A2ED5B0E904}" destId="{B1C9BEB4-43A2-483E-8068-2AEC3158086D}" srcOrd="1" destOrd="0" presId="urn:microsoft.com/office/officeart/2005/8/layout/cycle8"/>
    <dgm:cxn modelId="{8DC69C5C-C558-1648-B703-B45BFD2C605D}" type="presOf" srcId="{000B8F4B-A583-4222-8DC8-78E7FDDA6B8E}" destId="{08AD8C13-7F1D-4843-B8D9-90C78987E9D1}" srcOrd="0" destOrd="0" presId="urn:microsoft.com/office/officeart/2005/8/layout/cycle8"/>
    <dgm:cxn modelId="{D7A9FE06-EC15-4554-911F-0F1E5E7F4818}" srcId="{67A0F26F-1A86-4B42-B367-D509CF038105}" destId="{000B8F4B-A583-4222-8DC8-78E7FDDA6B8E}" srcOrd="4" destOrd="0" parTransId="{D10B9086-3108-438F-8131-66A561848CA0}" sibTransId="{76EC2DD6-EFDF-427B-AC4E-532EAE5A876A}"/>
    <dgm:cxn modelId="{B4CC4BC3-A855-5348-A997-BE12A8090BDE}" type="presOf" srcId="{AF719EB1-7A01-45C2-8B28-9577ADA4D71F}" destId="{87C831F7-45D7-4C7F-A44E-32287687E78A}" srcOrd="1" destOrd="0" presId="urn:microsoft.com/office/officeart/2005/8/layout/cycle8"/>
    <dgm:cxn modelId="{2712AE8F-073F-4F43-AA02-16496F1E425C}" type="presOf" srcId="{EF5010A2-724A-41F9-9D47-229046A190B1}" destId="{DE80E15C-7D28-4763-95CD-41259D3A36E1}" srcOrd="1" destOrd="0" presId="urn:microsoft.com/office/officeart/2005/8/layout/cycle8"/>
    <dgm:cxn modelId="{1FD274F4-6894-4152-9ED9-B4EE9B7AD9DB}" srcId="{67A0F26F-1A86-4B42-B367-D509CF038105}" destId="{A9DCDC86-58D1-4BE2-A950-521529D4A61E}" srcOrd="3" destOrd="0" parTransId="{94B552B1-661B-4B1A-9260-E25DBCEAC42E}" sibTransId="{7E8AE4EC-5A89-4B62-BABD-A9608D00A316}"/>
    <dgm:cxn modelId="{B9A1C00F-263E-47E5-855F-410E91D3F770}" srcId="{67A0F26F-1A86-4B42-B367-D509CF038105}" destId="{46770BFF-4E13-4BF8-93ED-AC7EE113C6E8}" srcOrd="1" destOrd="0" parTransId="{B309CEC8-86B7-4595-9EA4-5B4664B7A7FD}" sibTransId="{3910ED5C-B8AB-4B05-8B41-B0A6989F36BF}"/>
    <dgm:cxn modelId="{F8B8431A-7EC5-4EC6-A84E-9C5C9FF0194A}" srcId="{67A0F26F-1A86-4B42-B367-D509CF038105}" destId="{EF5010A2-724A-41F9-9D47-229046A190B1}" srcOrd="0" destOrd="0" parTransId="{9F842C0F-6077-4B1D-BA88-AE1FA422BD21}" sibTransId="{D8BB9B4D-336F-41BE-B47B-7B512A973E23}"/>
    <dgm:cxn modelId="{1514C413-63C7-AC47-A5CD-9F6B57EE2314}" type="presOf" srcId="{000B8F4B-A583-4222-8DC8-78E7FDDA6B8E}" destId="{BC40A3CC-358C-4A64-A2F9-933EAD83EBB8}" srcOrd="1" destOrd="0" presId="urn:microsoft.com/office/officeart/2005/8/layout/cycle8"/>
    <dgm:cxn modelId="{9F76C6CA-A625-254D-A4EA-0AFA92263689}" type="presOf" srcId="{EF5010A2-724A-41F9-9D47-229046A190B1}" destId="{55C185AF-68CC-4655-B3F8-209E72EAFB99}" srcOrd="0" destOrd="0" presId="urn:microsoft.com/office/officeart/2005/8/layout/cycle8"/>
    <dgm:cxn modelId="{429F92C6-5268-4787-8CE6-E113B3C5D253}" srcId="{67A0F26F-1A86-4B42-B367-D509CF038105}" destId="{C2F9344B-7D86-4112-9F64-5A2ED5B0E904}" srcOrd="2" destOrd="0" parTransId="{1EB2273E-171B-45C5-AF38-E99BEE8EAD2B}" sibTransId="{8D9EF9D4-1D45-47C8-B05F-0CBCEACD7D0E}"/>
    <dgm:cxn modelId="{6C697717-B16A-0242-A54F-0EE03765E860}" type="presParOf" srcId="{9DBA796E-E037-43B9-A8E3-593B7397D510}" destId="{55C185AF-68CC-4655-B3F8-209E72EAFB99}" srcOrd="0" destOrd="0" presId="urn:microsoft.com/office/officeart/2005/8/layout/cycle8"/>
    <dgm:cxn modelId="{5E90DC07-5674-5643-AAC1-C67D7DD44A5F}" type="presParOf" srcId="{9DBA796E-E037-43B9-A8E3-593B7397D510}" destId="{62E95F16-29D7-4C37-9BDD-6AABECBE4102}" srcOrd="1" destOrd="0" presId="urn:microsoft.com/office/officeart/2005/8/layout/cycle8"/>
    <dgm:cxn modelId="{8D9997CF-E856-354F-9E32-ACF9CC5F1D66}" type="presParOf" srcId="{9DBA796E-E037-43B9-A8E3-593B7397D510}" destId="{5817B4DC-6071-48D2-A82A-EB26F29B2244}" srcOrd="2" destOrd="0" presId="urn:microsoft.com/office/officeart/2005/8/layout/cycle8"/>
    <dgm:cxn modelId="{4DE603CE-D14F-3745-B070-3FF0D3ED463D}" type="presParOf" srcId="{9DBA796E-E037-43B9-A8E3-593B7397D510}" destId="{DE80E15C-7D28-4763-95CD-41259D3A36E1}" srcOrd="3" destOrd="0" presId="urn:microsoft.com/office/officeart/2005/8/layout/cycle8"/>
    <dgm:cxn modelId="{E0FD7409-D79C-FA46-9ED3-ADD2665E6285}" type="presParOf" srcId="{9DBA796E-E037-43B9-A8E3-593B7397D510}" destId="{1FF465FD-C8B8-4AB0-B943-5AA6D0247E51}" srcOrd="4" destOrd="0" presId="urn:microsoft.com/office/officeart/2005/8/layout/cycle8"/>
    <dgm:cxn modelId="{E350995B-9473-1647-B531-3CC30CDC72B9}" type="presParOf" srcId="{9DBA796E-E037-43B9-A8E3-593B7397D510}" destId="{94766B1A-218F-43DC-A9F5-602165682F9D}" srcOrd="5" destOrd="0" presId="urn:microsoft.com/office/officeart/2005/8/layout/cycle8"/>
    <dgm:cxn modelId="{C7E0E076-AA34-6045-9645-90DB4EF69DA2}" type="presParOf" srcId="{9DBA796E-E037-43B9-A8E3-593B7397D510}" destId="{6A448392-5455-422C-AF55-C5433CC7B434}" srcOrd="6" destOrd="0" presId="urn:microsoft.com/office/officeart/2005/8/layout/cycle8"/>
    <dgm:cxn modelId="{543EEDCE-364E-E34E-85B3-E23272C3D095}" type="presParOf" srcId="{9DBA796E-E037-43B9-A8E3-593B7397D510}" destId="{A673FB79-778E-4355-9B12-9324C1E50B2A}" srcOrd="7" destOrd="0" presId="urn:microsoft.com/office/officeart/2005/8/layout/cycle8"/>
    <dgm:cxn modelId="{4D9C7106-1BBF-FF4D-8C07-0BBCDFCE4A50}" type="presParOf" srcId="{9DBA796E-E037-43B9-A8E3-593B7397D510}" destId="{AB1A7C9F-6D03-4338-B79D-EE76339F49B7}" srcOrd="8" destOrd="0" presId="urn:microsoft.com/office/officeart/2005/8/layout/cycle8"/>
    <dgm:cxn modelId="{42519274-61F3-9D47-BE82-D33412E455CF}" type="presParOf" srcId="{9DBA796E-E037-43B9-A8E3-593B7397D510}" destId="{6F568FDB-90F0-4065-AD0B-16BD8875C0B1}" srcOrd="9" destOrd="0" presId="urn:microsoft.com/office/officeart/2005/8/layout/cycle8"/>
    <dgm:cxn modelId="{CD61E782-E996-9D4C-B6CB-37DE661C37C8}" type="presParOf" srcId="{9DBA796E-E037-43B9-A8E3-593B7397D510}" destId="{C016C0BF-EC8B-4012-B20D-1C6DA305D1A5}" srcOrd="10" destOrd="0" presId="urn:microsoft.com/office/officeart/2005/8/layout/cycle8"/>
    <dgm:cxn modelId="{1C814333-2CCF-864D-B4D7-7EF83C33C5F0}" type="presParOf" srcId="{9DBA796E-E037-43B9-A8E3-593B7397D510}" destId="{B1C9BEB4-43A2-483E-8068-2AEC3158086D}" srcOrd="11" destOrd="0" presId="urn:microsoft.com/office/officeart/2005/8/layout/cycle8"/>
    <dgm:cxn modelId="{97A9556B-ED5E-C14D-BFDE-DF09A6FCA869}" type="presParOf" srcId="{9DBA796E-E037-43B9-A8E3-593B7397D510}" destId="{33B0660B-D935-42FC-9CE0-64EDD40F54F2}" srcOrd="12" destOrd="0" presId="urn:microsoft.com/office/officeart/2005/8/layout/cycle8"/>
    <dgm:cxn modelId="{51E2C951-5F7D-E54B-B68F-D0FA701117DC}" type="presParOf" srcId="{9DBA796E-E037-43B9-A8E3-593B7397D510}" destId="{2FAA9E59-582F-4FDC-AE26-1D2B60A6B069}" srcOrd="13" destOrd="0" presId="urn:microsoft.com/office/officeart/2005/8/layout/cycle8"/>
    <dgm:cxn modelId="{F7F63566-3659-864B-AA62-310D8A276BCC}" type="presParOf" srcId="{9DBA796E-E037-43B9-A8E3-593B7397D510}" destId="{B34E095D-2214-48F4-97B7-3D8086937783}" srcOrd="14" destOrd="0" presId="urn:microsoft.com/office/officeart/2005/8/layout/cycle8"/>
    <dgm:cxn modelId="{9F96D16C-241D-3D49-8DFE-37429E1D1593}" type="presParOf" srcId="{9DBA796E-E037-43B9-A8E3-593B7397D510}" destId="{D478574C-61B7-46BF-959C-3E054AF99281}" srcOrd="15" destOrd="0" presId="urn:microsoft.com/office/officeart/2005/8/layout/cycle8"/>
    <dgm:cxn modelId="{58672E19-70CA-AD49-A18C-3367AC550C3B}" type="presParOf" srcId="{9DBA796E-E037-43B9-A8E3-593B7397D510}" destId="{08AD8C13-7F1D-4843-B8D9-90C78987E9D1}" srcOrd="16" destOrd="0" presId="urn:microsoft.com/office/officeart/2005/8/layout/cycle8"/>
    <dgm:cxn modelId="{06E7A896-B0D3-C444-BEBF-34BE3733E68B}" type="presParOf" srcId="{9DBA796E-E037-43B9-A8E3-593B7397D510}" destId="{494FEBDB-1B26-4D6B-B6B1-453F10E47993}" srcOrd="17" destOrd="0" presId="urn:microsoft.com/office/officeart/2005/8/layout/cycle8"/>
    <dgm:cxn modelId="{7D8676A0-8602-0741-B2AC-8AE04E6354A1}" type="presParOf" srcId="{9DBA796E-E037-43B9-A8E3-593B7397D510}" destId="{CC3EFC6B-831B-436C-9614-DD0FA5C7E045}" srcOrd="18" destOrd="0" presId="urn:microsoft.com/office/officeart/2005/8/layout/cycle8"/>
    <dgm:cxn modelId="{5EEF3D18-9255-A048-B8CA-1BD594B7FD05}" type="presParOf" srcId="{9DBA796E-E037-43B9-A8E3-593B7397D510}" destId="{BC40A3CC-358C-4A64-A2F9-933EAD83EBB8}" srcOrd="19" destOrd="0" presId="urn:microsoft.com/office/officeart/2005/8/layout/cycle8"/>
    <dgm:cxn modelId="{DFC204C9-8D7D-1643-B39B-E0398DDF1FA1}" type="presParOf" srcId="{9DBA796E-E037-43B9-A8E3-593B7397D510}" destId="{4775E6C1-7E77-4482-B612-7B6AC9B56035}" srcOrd="20" destOrd="0" presId="urn:microsoft.com/office/officeart/2005/8/layout/cycle8"/>
    <dgm:cxn modelId="{E481B42C-7C88-5443-AC14-B098BED84858}" type="presParOf" srcId="{9DBA796E-E037-43B9-A8E3-593B7397D510}" destId="{EE494D6D-076E-40C4-AD1E-A52B76738C10}" srcOrd="21" destOrd="0" presId="urn:microsoft.com/office/officeart/2005/8/layout/cycle8"/>
    <dgm:cxn modelId="{782798F9-0850-0144-A85A-61EE0DD2A557}" type="presParOf" srcId="{9DBA796E-E037-43B9-A8E3-593B7397D510}" destId="{437DCE68-29A2-49D8-8A14-8FF9C84A0F6A}" srcOrd="22" destOrd="0" presId="urn:microsoft.com/office/officeart/2005/8/layout/cycle8"/>
    <dgm:cxn modelId="{F7BEF62B-200A-344D-955E-481AF5FEA465}" type="presParOf" srcId="{9DBA796E-E037-43B9-A8E3-593B7397D510}" destId="{87C831F7-45D7-4C7F-A44E-32287687E78A}" srcOrd="23" destOrd="0" presId="urn:microsoft.com/office/officeart/2005/8/layout/cycle8"/>
    <dgm:cxn modelId="{C2596571-E6E1-F04C-A001-A752F6DE64C5}" type="presParOf" srcId="{9DBA796E-E037-43B9-A8E3-593B7397D510}" destId="{332189C3-A832-4F2E-AC0E-BD7A023F7BA8}" srcOrd="24" destOrd="0" presId="urn:microsoft.com/office/officeart/2005/8/layout/cycle8"/>
    <dgm:cxn modelId="{53892078-FD1C-CF47-B277-B621B84B2DA2}" type="presParOf" srcId="{9DBA796E-E037-43B9-A8E3-593B7397D510}" destId="{8471D96F-48B8-48D1-8556-B44885121740}" srcOrd="25" destOrd="0" presId="urn:microsoft.com/office/officeart/2005/8/layout/cycle8"/>
    <dgm:cxn modelId="{9086299A-14A1-2D4C-BC34-938D11516E71}" type="presParOf" srcId="{9DBA796E-E037-43B9-A8E3-593B7397D510}" destId="{F5C4F17D-0D2F-443D-A9E7-6AE6DBE65EA0}" srcOrd="26" destOrd="0" presId="urn:microsoft.com/office/officeart/2005/8/layout/cycle8"/>
    <dgm:cxn modelId="{8EF7CC01-0747-614D-99A2-BC684645E05A}" type="presParOf" srcId="{9DBA796E-E037-43B9-A8E3-593B7397D510}" destId="{C746CA2A-F55D-46A0-A69A-E14BCBC37146}" srcOrd="27" destOrd="0" presId="urn:microsoft.com/office/officeart/2005/8/layout/cycle8"/>
    <dgm:cxn modelId="{8E9A5CAB-12B1-B941-A76C-B755B7CC35C2}" type="presParOf" srcId="{9DBA796E-E037-43B9-A8E3-593B7397D510}" destId="{22707B63-4029-4581-A8C3-FC5240D7B9AA}" srcOrd="28" destOrd="0" presId="urn:microsoft.com/office/officeart/2005/8/layout/cycle8"/>
    <dgm:cxn modelId="{DD552DF2-6764-CC48-A2E8-60A4A0099C35}" type="presParOf" srcId="{9DBA796E-E037-43B9-A8E3-593B7397D510}" destId="{D0052BC2-2061-44CB-A4D3-1BCFA5B5AECC}" srcOrd="29"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A0F26F-1A86-4B42-B367-D509CF038105}" type="doc">
      <dgm:prSet loTypeId="urn:microsoft.com/office/officeart/2005/8/layout/cycle8" loCatId="cycle" qsTypeId="urn:microsoft.com/office/officeart/2005/8/quickstyle/simple1" qsCatId="simple" csTypeId="urn:microsoft.com/office/officeart/2005/8/colors/accent1_2" csCatId="accent1" phldr="1"/>
      <dgm:spPr/>
    </dgm:pt>
    <dgm:pt modelId="{AF719EB1-7A01-45C2-8B28-9577ADA4D71F}">
      <dgm:prSet phldrT="[Texto]">
        <dgm:style>
          <a:lnRef idx="1">
            <a:schemeClr val="accent2"/>
          </a:lnRef>
          <a:fillRef idx="3">
            <a:schemeClr val="accent2"/>
          </a:fillRef>
          <a:effectRef idx="2">
            <a:schemeClr val="accent2"/>
          </a:effectRef>
          <a:fontRef idx="minor">
            <a:schemeClr val="lt1"/>
          </a:fontRef>
        </dgm:style>
      </dgm:prSet>
      <dgm:spPr/>
      <dgm:t>
        <a:bodyPr/>
        <a:lstStyle/>
        <a:p>
          <a:r>
            <a:rPr lang="es-ES" dirty="0" smtClean="0"/>
            <a:t>6. PIEZA: geometría, tolerancias</a:t>
          </a:r>
          <a:endParaRPr lang="es-ES" dirty="0"/>
        </a:p>
      </dgm:t>
    </dgm:pt>
    <dgm:pt modelId="{4225CBED-A35D-47C3-A612-B42507347BD7}" type="parTrans" cxnId="{2A5E82A7-B17F-46C0-ACAC-DD9A78B4301E}">
      <dgm:prSet/>
      <dgm:spPr/>
      <dgm:t>
        <a:bodyPr/>
        <a:lstStyle/>
        <a:p>
          <a:endParaRPr lang="es-ES"/>
        </a:p>
      </dgm:t>
    </dgm:pt>
    <dgm:pt modelId="{1CB5037D-B542-42A7-AE20-92784DC603F9}" type="sibTrans" cxnId="{2A5E82A7-B17F-46C0-ACAC-DD9A78B4301E}">
      <dgm:prSet/>
      <dgm:spPr/>
      <dgm:t>
        <a:bodyPr/>
        <a:lstStyle/>
        <a:p>
          <a:endParaRPr lang="es-ES"/>
        </a:p>
      </dgm:t>
    </dgm:pt>
    <dgm:pt modelId="{9DBA796E-E037-43B9-A8E3-593B7397D510}" type="pres">
      <dgm:prSet presAssocID="{67A0F26F-1A86-4B42-B367-D509CF038105}" presName="compositeShape" presStyleCnt="0">
        <dgm:presLayoutVars>
          <dgm:chMax val="7"/>
          <dgm:dir/>
          <dgm:resizeHandles val="exact"/>
        </dgm:presLayoutVars>
      </dgm:prSet>
      <dgm:spPr/>
    </dgm:pt>
    <dgm:pt modelId="{55C185AF-68CC-4655-B3F8-209E72EAFB99}" type="pres">
      <dgm:prSet presAssocID="{67A0F26F-1A86-4B42-B367-D509CF038105}" presName="wedge1" presStyleLbl="node1" presStyleIdx="0" presStyleCnt="1"/>
      <dgm:spPr/>
      <dgm:t>
        <a:bodyPr/>
        <a:lstStyle/>
        <a:p>
          <a:endParaRPr lang="es-ES"/>
        </a:p>
      </dgm:t>
    </dgm:pt>
    <dgm:pt modelId="{62E95F16-29D7-4C37-9BDD-6AABECBE4102}" type="pres">
      <dgm:prSet presAssocID="{67A0F26F-1A86-4B42-B367-D509CF038105}" presName="dummy1a" presStyleCnt="0"/>
      <dgm:spPr/>
    </dgm:pt>
    <dgm:pt modelId="{5817B4DC-6071-48D2-A82A-EB26F29B2244}" type="pres">
      <dgm:prSet presAssocID="{67A0F26F-1A86-4B42-B367-D509CF038105}" presName="dummy1b" presStyleCnt="0"/>
      <dgm:spPr/>
    </dgm:pt>
    <dgm:pt modelId="{DE80E15C-7D28-4763-95CD-41259D3A36E1}" type="pres">
      <dgm:prSet presAssocID="{67A0F26F-1A86-4B42-B367-D509CF038105}" presName="wedge1Tx" presStyleLbl="node1" presStyleIdx="0" presStyleCnt="1">
        <dgm:presLayoutVars>
          <dgm:chMax val="0"/>
          <dgm:chPref val="0"/>
          <dgm:bulletEnabled val="1"/>
        </dgm:presLayoutVars>
      </dgm:prSet>
      <dgm:spPr/>
      <dgm:t>
        <a:bodyPr/>
        <a:lstStyle/>
        <a:p>
          <a:endParaRPr lang="es-ES"/>
        </a:p>
      </dgm:t>
    </dgm:pt>
    <dgm:pt modelId="{C5AE2815-248F-4467-9CCE-73324091806F}" type="pres">
      <dgm:prSet presAssocID="{1CB5037D-B542-42A7-AE20-92784DC603F9}" presName="arrowWedge1single" presStyleLbl="fgSibTrans2D1" presStyleIdx="0" presStyleCnt="1"/>
      <dgm:spPr/>
    </dgm:pt>
  </dgm:ptLst>
  <dgm:cxnLst>
    <dgm:cxn modelId="{2A5E82A7-B17F-46C0-ACAC-DD9A78B4301E}" srcId="{67A0F26F-1A86-4B42-B367-D509CF038105}" destId="{AF719EB1-7A01-45C2-8B28-9577ADA4D71F}" srcOrd="0" destOrd="0" parTransId="{4225CBED-A35D-47C3-A612-B42507347BD7}" sibTransId="{1CB5037D-B542-42A7-AE20-92784DC603F9}"/>
    <dgm:cxn modelId="{BABE1DD4-B849-4811-B24D-0F6737D07BDD}" type="presOf" srcId="{AF719EB1-7A01-45C2-8B28-9577ADA4D71F}" destId="{55C185AF-68CC-4655-B3F8-209E72EAFB99}" srcOrd="0" destOrd="0" presId="urn:microsoft.com/office/officeart/2005/8/layout/cycle8"/>
    <dgm:cxn modelId="{1894CF84-8156-4037-9FD2-B88379A8785A}" type="presOf" srcId="{AF719EB1-7A01-45C2-8B28-9577ADA4D71F}" destId="{DE80E15C-7D28-4763-95CD-41259D3A36E1}" srcOrd="1" destOrd="0" presId="urn:microsoft.com/office/officeart/2005/8/layout/cycle8"/>
    <dgm:cxn modelId="{7FEA4B23-1428-4116-850D-5B61FFE2B8DD}" type="presOf" srcId="{67A0F26F-1A86-4B42-B367-D509CF038105}" destId="{9DBA796E-E037-43B9-A8E3-593B7397D510}" srcOrd="0" destOrd="0" presId="urn:microsoft.com/office/officeart/2005/8/layout/cycle8"/>
    <dgm:cxn modelId="{0A8B82F9-BBF3-4066-B06A-FFD1CB85FB71}" type="presParOf" srcId="{9DBA796E-E037-43B9-A8E3-593B7397D510}" destId="{55C185AF-68CC-4655-B3F8-209E72EAFB99}" srcOrd="0" destOrd="0" presId="urn:microsoft.com/office/officeart/2005/8/layout/cycle8"/>
    <dgm:cxn modelId="{0983F116-EFD6-41FC-A7DA-727FC9B23AB5}" type="presParOf" srcId="{9DBA796E-E037-43B9-A8E3-593B7397D510}" destId="{62E95F16-29D7-4C37-9BDD-6AABECBE4102}" srcOrd="1" destOrd="0" presId="urn:microsoft.com/office/officeart/2005/8/layout/cycle8"/>
    <dgm:cxn modelId="{2AC8A3FF-36F1-40B9-AD66-49AF7674433B}" type="presParOf" srcId="{9DBA796E-E037-43B9-A8E3-593B7397D510}" destId="{5817B4DC-6071-48D2-A82A-EB26F29B2244}" srcOrd="2" destOrd="0" presId="urn:microsoft.com/office/officeart/2005/8/layout/cycle8"/>
    <dgm:cxn modelId="{26B538D3-1794-4940-91E7-1F23461C6073}" type="presParOf" srcId="{9DBA796E-E037-43B9-A8E3-593B7397D510}" destId="{DE80E15C-7D28-4763-95CD-41259D3A36E1}" srcOrd="3" destOrd="0" presId="urn:microsoft.com/office/officeart/2005/8/layout/cycle8"/>
    <dgm:cxn modelId="{9DC8C2A9-9DB2-47DC-A496-76E737EF2964}" type="presParOf" srcId="{9DBA796E-E037-43B9-A8E3-593B7397D510}" destId="{C5AE2815-248F-4467-9CCE-73324091806F}" srcOrd="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0F26F-1A86-4B42-B367-D509CF038105}" type="doc">
      <dgm:prSet loTypeId="urn:microsoft.com/office/officeart/2005/8/layout/cycle8" loCatId="cycle" qsTypeId="urn:microsoft.com/office/officeart/2005/8/quickstyle/simple1" qsCatId="simple" csTypeId="urn:microsoft.com/office/officeart/2005/8/colors/accent1_2" csCatId="accent1" phldr="1"/>
      <dgm:spPr/>
    </dgm:pt>
    <dgm:pt modelId="{EF5010A2-724A-41F9-9D47-229046A190B1}">
      <dgm:prSet phldrT="[Texto]" custT="1"/>
      <dgm:spPr>
        <a:solidFill>
          <a:srgbClr val="00B050"/>
        </a:solidFill>
      </dgm:spPr>
      <dgm:t>
        <a:bodyPr/>
        <a:lstStyle/>
        <a:p>
          <a:r>
            <a:rPr lang="es-ES" sz="1400" b="1" dirty="0" smtClean="0">
              <a:solidFill>
                <a:srgbClr val="0000FF"/>
              </a:solidFill>
            </a:rPr>
            <a:t>1. OPERACIÓN DE MECANIZADO: taladro, fresado, roscado, rectificado, etc</a:t>
          </a:r>
          <a:r>
            <a:rPr lang="es-ES" sz="1100" dirty="0" smtClean="0">
              <a:solidFill>
                <a:srgbClr val="0000FF"/>
              </a:solidFill>
            </a:rPr>
            <a:t>.</a:t>
          </a:r>
          <a:endParaRPr lang="es-ES" sz="1100" dirty="0">
            <a:solidFill>
              <a:srgbClr val="0000FF"/>
            </a:solidFill>
          </a:endParaRPr>
        </a:p>
      </dgm:t>
    </dgm:pt>
    <dgm:pt modelId="{9F842C0F-6077-4B1D-BA88-AE1FA422BD21}" type="parTrans" cxnId="{F8B8431A-7EC5-4EC6-A84E-9C5C9FF0194A}">
      <dgm:prSet/>
      <dgm:spPr/>
      <dgm:t>
        <a:bodyPr/>
        <a:lstStyle/>
        <a:p>
          <a:endParaRPr lang="es-ES"/>
        </a:p>
      </dgm:t>
    </dgm:pt>
    <dgm:pt modelId="{D8BB9B4D-336F-41BE-B47B-7B512A973E23}" type="sibTrans" cxnId="{F8B8431A-7EC5-4EC6-A84E-9C5C9FF0194A}">
      <dgm:prSet/>
      <dgm:spPr/>
      <dgm:t>
        <a:bodyPr/>
        <a:lstStyle/>
        <a:p>
          <a:endParaRPr lang="es-ES"/>
        </a:p>
      </dgm:t>
    </dgm:pt>
    <dgm:pt modelId="{9DBA796E-E037-43B9-A8E3-593B7397D510}" type="pres">
      <dgm:prSet presAssocID="{67A0F26F-1A86-4B42-B367-D509CF038105}" presName="compositeShape" presStyleCnt="0">
        <dgm:presLayoutVars>
          <dgm:chMax val="7"/>
          <dgm:dir/>
          <dgm:resizeHandles val="exact"/>
        </dgm:presLayoutVars>
      </dgm:prSet>
      <dgm:spPr/>
    </dgm:pt>
    <dgm:pt modelId="{55C185AF-68CC-4655-B3F8-209E72EAFB99}" type="pres">
      <dgm:prSet presAssocID="{67A0F26F-1A86-4B42-B367-D509CF038105}" presName="wedge1" presStyleLbl="node1" presStyleIdx="0" presStyleCnt="1" custScaleX="123810" custScaleY="119047"/>
      <dgm:spPr/>
      <dgm:t>
        <a:bodyPr/>
        <a:lstStyle/>
        <a:p>
          <a:endParaRPr lang="es-ES"/>
        </a:p>
      </dgm:t>
    </dgm:pt>
    <dgm:pt modelId="{62E95F16-29D7-4C37-9BDD-6AABECBE4102}" type="pres">
      <dgm:prSet presAssocID="{67A0F26F-1A86-4B42-B367-D509CF038105}" presName="dummy1a" presStyleCnt="0"/>
      <dgm:spPr/>
    </dgm:pt>
    <dgm:pt modelId="{5817B4DC-6071-48D2-A82A-EB26F29B2244}" type="pres">
      <dgm:prSet presAssocID="{67A0F26F-1A86-4B42-B367-D509CF038105}" presName="dummy1b" presStyleCnt="0"/>
      <dgm:spPr/>
    </dgm:pt>
    <dgm:pt modelId="{DE80E15C-7D28-4763-95CD-41259D3A36E1}" type="pres">
      <dgm:prSet presAssocID="{67A0F26F-1A86-4B42-B367-D509CF038105}" presName="wedge1Tx" presStyleLbl="node1" presStyleIdx="0" presStyleCnt="1">
        <dgm:presLayoutVars>
          <dgm:chMax val="0"/>
          <dgm:chPref val="0"/>
          <dgm:bulletEnabled val="1"/>
        </dgm:presLayoutVars>
      </dgm:prSet>
      <dgm:spPr/>
      <dgm:t>
        <a:bodyPr/>
        <a:lstStyle/>
        <a:p>
          <a:endParaRPr lang="es-ES"/>
        </a:p>
      </dgm:t>
    </dgm:pt>
    <dgm:pt modelId="{34ECED53-8A9B-4E87-8F40-FCCA2C18AB63}" type="pres">
      <dgm:prSet presAssocID="{D8BB9B4D-336F-41BE-B47B-7B512A973E23}" presName="arrowWedge1single" presStyleLbl="fgSibTrans2D1" presStyleIdx="0" presStyleCnt="1"/>
      <dgm:spPr/>
    </dgm:pt>
  </dgm:ptLst>
  <dgm:cxnLst>
    <dgm:cxn modelId="{F8B8431A-7EC5-4EC6-A84E-9C5C9FF0194A}" srcId="{67A0F26F-1A86-4B42-B367-D509CF038105}" destId="{EF5010A2-724A-41F9-9D47-229046A190B1}" srcOrd="0" destOrd="0" parTransId="{9F842C0F-6077-4B1D-BA88-AE1FA422BD21}" sibTransId="{D8BB9B4D-336F-41BE-B47B-7B512A973E23}"/>
    <dgm:cxn modelId="{535E1AC3-7861-468A-B706-FD9A271E9343}" type="presOf" srcId="{67A0F26F-1A86-4B42-B367-D509CF038105}" destId="{9DBA796E-E037-43B9-A8E3-593B7397D510}" srcOrd="0" destOrd="0" presId="urn:microsoft.com/office/officeart/2005/8/layout/cycle8"/>
    <dgm:cxn modelId="{1D08C26F-D433-416F-9499-EB22153962AF}" type="presOf" srcId="{EF5010A2-724A-41F9-9D47-229046A190B1}" destId="{55C185AF-68CC-4655-B3F8-209E72EAFB99}" srcOrd="0" destOrd="0" presId="urn:microsoft.com/office/officeart/2005/8/layout/cycle8"/>
    <dgm:cxn modelId="{6D0B215A-5413-469B-A934-740C75B6F5CB}" type="presOf" srcId="{EF5010A2-724A-41F9-9D47-229046A190B1}" destId="{DE80E15C-7D28-4763-95CD-41259D3A36E1}" srcOrd="1" destOrd="0" presId="urn:microsoft.com/office/officeart/2005/8/layout/cycle8"/>
    <dgm:cxn modelId="{3BA1A370-EC10-4419-90D6-795955DD49CC}" type="presParOf" srcId="{9DBA796E-E037-43B9-A8E3-593B7397D510}" destId="{55C185AF-68CC-4655-B3F8-209E72EAFB99}" srcOrd="0" destOrd="0" presId="urn:microsoft.com/office/officeart/2005/8/layout/cycle8"/>
    <dgm:cxn modelId="{F16888D5-3356-4297-8822-CBB8440ED9BE}" type="presParOf" srcId="{9DBA796E-E037-43B9-A8E3-593B7397D510}" destId="{62E95F16-29D7-4C37-9BDD-6AABECBE4102}" srcOrd="1" destOrd="0" presId="urn:microsoft.com/office/officeart/2005/8/layout/cycle8"/>
    <dgm:cxn modelId="{A87F3B15-087E-405D-A300-56DABADB1AC0}" type="presParOf" srcId="{9DBA796E-E037-43B9-A8E3-593B7397D510}" destId="{5817B4DC-6071-48D2-A82A-EB26F29B2244}" srcOrd="2" destOrd="0" presId="urn:microsoft.com/office/officeart/2005/8/layout/cycle8"/>
    <dgm:cxn modelId="{E609B29C-51E7-4A1C-A982-E20584549BBC}" type="presParOf" srcId="{9DBA796E-E037-43B9-A8E3-593B7397D510}" destId="{DE80E15C-7D28-4763-95CD-41259D3A36E1}" srcOrd="3" destOrd="0" presId="urn:microsoft.com/office/officeart/2005/8/layout/cycle8"/>
    <dgm:cxn modelId="{F5EAA18C-175F-4E1E-BAFA-97CCBFD514E5}" type="presParOf" srcId="{9DBA796E-E037-43B9-A8E3-593B7397D510}" destId="{34ECED53-8A9B-4E87-8F40-FCCA2C18AB63}" srcOrd="4" destOrd="0" presId="urn:microsoft.com/office/officeart/2005/8/layout/cycle8"/>
  </dgm:cxnLst>
  <dgm:bg>
    <a:effectLst>
      <a:outerShdw blurRad="50800" dist="50800" dir="5400000" algn="ctr" rotWithShape="0">
        <a:srgbClr val="000000"/>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A0F26F-1A86-4B42-B367-D509CF038105}" type="doc">
      <dgm:prSet loTypeId="urn:microsoft.com/office/officeart/2005/8/layout/cycle8" loCatId="cycle" qsTypeId="urn:microsoft.com/office/officeart/2005/8/quickstyle/simple1" qsCatId="simple" csTypeId="urn:microsoft.com/office/officeart/2005/8/colors/accent1_2" csCatId="accent1" phldr="1"/>
      <dgm:spPr/>
    </dgm:pt>
    <dgm:pt modelId="{46770BFF-4E13-4BF8-93ED-AC7EE113C6E8}">
      <dgm:prSet phldrT="[Texto]" custT="1">
        <dgm:style>
          <a:lnRef idx="3">
            <a:schemeClr val="lt1"/>
          </a:lnRef>
          <a:fillRef idx="1">
            <a:schemeClr val="accent3"/>
          </a:fillRef>
          <a:effectRef idx="1">
            <a:schemeClr val="accent3"/>
          </a:effectRef>
          <a:fontRef idx="minor">
            <a:schemeClr val="lt1"/>
          </a:fontRef>
        </dgm:style>
      </dgm:prSet>
      <dgm:spPr>
        <a:ln/>
      </dgm:spPr>
      <dgm:t>
        <a:bodyPr/>
        <a:lstStyle/>
        <a:p>
          <a:r>
            <a:rPr lang="es-ES" sz="1400" b="1" dirty="0" smtClean="0">
              <a:solidFill>
                <a:srgbClr val="0000FF"/>
              </a:solidFill>
            </a:rPr>
            <a:t>2. CONDICIONES DE MECANIZADO: velocidad, avance, profundidad</a:t>
          </a:r>
          <a:endParaRPr lang="es-ES" sz="1400" b="1" dirty="0">
            <a:solidFill>
              <a:srgbClr val="0000FF"/>
            </a:solidFill>
          </a:endParaRPr>
        </a:p>
      </dgm:t>
    </dgm:pt>
    <dgm:pt modelId="{B309CEC8-86B7-4595-9EA4-5B4664B7A7FD}" type="parTrans" cxnId="{B9A1C00F-263E-47E5-855F-410E91D3F770}">
      <dgm:prSet/>
      <dgm:spPr/>
      <dgm:t>
        <a:bodyPr/>
        <a:lstStyle/>
        <a:p>
          <a:endParaRPr lang="es-ES"/>
        </a:p>
      </dgm:t>
    </dgm:pt>
    <dgm:pt modelId="{3910ED5C-B8AB-4B05-8B41-B0A6989F36BF}" type="sibTrans" cxnId="{B9A1C00F-263E-47E5-855F-410E91D3F770}">
      <dgm:prSet/>
      <dgm:spPr/>
      <dgm:t>
        <a:bodyPr/>
        <a:lstStyle/>
        <a:p>
          <a:endParaRPr lang="es-ES"/>
        </a:p>
      </dgm:t>
    </dgm:pt>
    <dgm:pt modelId="{9DBA796E-E037-43B9-A8E3-593B7397D510}" type="pres">
      <dgm:prSet presAssocID="{67A0F26F-1A86-4B42-B367-D509CF038105}" presName="compositeShape" presStyleCnt="0">
        <dgm:presLayoutVars>
          <dgm:chMax val="7"/>
          <dgm:dir/>
          <dgm:resizeHandles val="exact"/>
        </dgm:presLayoutVars>
      </dgm:prSet>
      <dgm:spPr/>
    </dgm:pt>
    <dgm:pt modelId="{55C185AF-68CC-4655-B3F8-209E72EAFB99}" type="pres">
      <dgm:prSet presAssocID="{67A0F26F-1A86-4B42-B367-D509CF038105}" presName="wedge1" presStyleLbl="node1" presStyleIdx="0" presStyleCnt="1" custScaleX="135282" custScaleY="119047"/>
      <dgm:spPr/>
      <dgm:t>
        <a:bodyPr/>
        <a:lstStyle/>
        <a:p>
          <a:endParaRPr lang="es-ES"/>
        </a:p>
      </dgm:t>
    </dgm:pt>
    <dgm:pt modelId="{62E95F16-29D7-4C37-9BDD-6AABECBE4102}" type="pres">
      <dgm:prSet presAssocID="{67A0F26F-1A86-4B42-B367-D509CF038105}" presName="dummy1a" presStyleCnt="0"/>
      <dgm:spPr/>
    </dgm:pt>
    <dgm:pt modelId="{5817B4DC-6071-48D2-A82A-EB26F29B2244}" type="pres">
      <dgm:prSet presAssocID="{67A0F26F-1A86-4B42-B367-D509CF038105}" presName="dummy1b" presStyleCnt="0"/>
      <dgm:spPr/>
    </dgm:pt>
    <dgm:pt modelId="{DE80E15C-7D28-4763-95CD-41259D3A36E1}" type="pres">
      <dgm:prSet presAssocID="{67A0F26F-1A86-4B42-B367-D509CF038105}" presName="wedge1Tx" presStyleLbl="node1" presStyleIdx="0" presStyleCnt="1">
        <dgm:presLayoutVars>
          <dgm:chMax val="0"/>
          <dgm:chPref val="0"/>
          <dgm:bulletEnabled val="1"/>
        </dgm:presLayoutVars>
      </dgm:prSet>
      <dgm:spPr/>
      <dgm:t>
        <a:bodyPr/>
        <a:lstStyle/>
        <a:p>
          <a:endParaRPr lang="es-ES"/>
        </a:p>
      </dgm:t>
    </dgm:pt>
    <dgm:pt modelId="{6DB088E5-69D4-425A-A133-4DA1ECC4FB26}" type="pres">
      <dgm:prSet presAssocID="{3910ED5C-B8AB-4B05-8B41-B0A6989F36BF}" presName="arrowWedge1single" presStyleLbl="fgSibTrans2D1" presStyleIdx="0" presStyleCnt="1" custScaleX="118103" custScaleY="115533"/>
      <dgm:spPr>
        <a:solidFill>
          <a:schemeClr val="accent1">
            <a:tint val="60000"/>
            <a:hueOff val="0"/>
            <a:satOff val="0"/>
            <a:lumOff val="0"/>
          </a:schemeClr>
        </a:solidFill>
      </dgm:spPr>
    </dgm:pt>
  </dgm:ptLst>
  <dgm:cxnLst>
    <dgm:cxn modelId="{B9A1C00F-263E-47E5-855F-410E91D3F770}" srcId="{67A0F26F-1A86-4B42-B367-D509CF038105}" destId="{46770BFF-4E13-4BF8-93ED-AC7EE113C6E8}" srcOrd="0" destOrd="0" parTransId="{B309CEC8-86B7-4595-9EA4-5B4664B7A7FD}" sibTransId="{3910ED5C-B8AB-4B05-8B41-B0A6989F36BF}"/>
    <dgm:cxn modelId="{7EE6CACD-3709-47FE-BE62-838BE5509F91}" type="presOf" srcId="{46770BFF-4E13-4BF8-93ED-AC7EE113C6E8}" destId="{55C185AF-68CC-4655-B3F8-209E72EAFB99}" srcOrd="0" destOrd="0" presId="urn:microsoft.com/office/officeart/2005/8/layout/cycle8"/>
    <dgm:cxn modelId="{E8C9C423-8EA5-42A1-BB0B-1FF8D42945F3}" type="presOf" srcId="{46770BFF-4E13-4BF8-93ED-AC7EE113C6E8}" destId="{DE80E15C-7D28-4763-95CD-41259D3A36E1}" srcOrd="1" destOrd="0" presId="urn:microsoft.com/office/officeart/2005/8/layout/cycle8"/>
    <dgm:cxn modelId="{43814C00-5657-49B1-BAD3-077660D04EB7}" type="presOf" srcId="{67A0F26F-1A86-4B42-B367-D509CF038105}" destId="{9DBA796E-E037-43B9-A8E3-593B7397D510}" srcOrd="0" destOrd="0" presId="urn:microsoft.com/office/officeart/2005/8/layout/cycle8"/>
    <dgm:cxn modelId="{6B5BEBFE-BFD5-42C1-9735-15DB34B9B3C2}" type="presParOf" srcId="{9DBA796E-E037-43B9-A8E3-593B7397D510}" destId="{55C185AF-68CC-4655-B3F8-209E72EAFB99}" srcOrd="0" destOrd="0" presId="urn:microsoft.com/office/officeart/2005/8/layout/cycle8"/>
    <dgm:cxn modelId="{7A1B9329-DF4B-4427-ABDF-A9076B153033}" type="presParOf" srcId="{9DBA796E-E037-43B9-A8E3-593B7397D510}" destId="{62E95F16-29D7-4C37-9BDD-6AABECBE4102}" srcOrd="1" destOrd="0" presId="urn:microsoft.com/office/officeart/2005/8/layout/cycle8"/>
    <dgm:cxn modelId="{84BD481D-F61F-4C3E-AE0A-7FEAB76A92D5}" type="presParOf" srcId="{9DBA796E-E037-43B9-A8E3-593B7397D510}" destId="{5817B4DC-6071-48D2-A82A-EB26F29B2244}" srcOrd="2" destOrd="0" presId="urn:microsoft.com/office/officeart/2005/8/layout/cycle8"/>
    <dgm:cxn modelId="{22B1F543-6106-4559-8986-0F3957FC670F}" type="presParOf" srcId="{9DBA796E-E037-43B9-A8E3-593B7397D510}" destId="{DE80E15C-7D28-4763-95CD-41259D3A36E1}" srcOrd="3" destOrd="0" presId="urn:microsoft.com/office/officeart/2005/8/layout/cycle8"/>
    <dgm:cxn modelId="{0AE33199-4A8B-46CE-BD7E-EB4A1F5DE821}" type="presParOf" srcId="{9DBA796E-E037-43B9-A8E3-593B7397D510}" destId="{6DB088E5-69D4-425A-A133-4DA1ECC4FB26}" srcOrd="4" destOrd="0" presId="urn:microsoft.com/office/officeart/2005/8/layout/cycle8"/>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A0F26F-1A86-4B42-B367-D509CF038105}" type="doc">
      <dgm:prSet loTypeId="urn:microsoft.com/office/officeart/2005/8/layout/cycle8" loCatId="cycle" qsTypeId="urn:microsoft.com/office/officeart/2005/8/quickstyle/simple1" qsCatId="simple" csTypeId="urn:microsoft.com/office/officeart/2005/8/colors/accent1_2" csCatId="accent1" phldr="1"/>
      <dgm:spPr/>
    </dgm:pt>
    <dgm:pt modelId="{C2F9344B-7D86-4112-9F64-5A2ED5B0E904}">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S" sz="1400" b="1" dirty="0" smtClean="0">
              <a:solidFill>
                <a:srgbClr val="0000FF"/>
              </a:solidFill>
            </a:rPr>
            <a:t>3.</a:t>
          </a:r>
          <a:r>
            <a:rPr lang="es-ES" sz="1200" b="1" dirty="0" smtClean="0">
              <a:solidFill>
                <a:srgbClr val="0000FF"/>
              </a:solidFill>
            </a:rPr>
            <a:t> MÁQUINA HERRAMIENTA</a:t>
          </a:r>
          <a:endParaRPr lang="es-ES" sz="1200" b="1" dirty="0">
            <a:solidFill>
              <a:srgbClr val="0000FF"/>
            </a:solidFill>
          </a:endParaRPr>
        </a:p>
      </dgm:t>
    </dgm:pt>
    <dgm:pt modelId="{1EB2273E-171B-45C5-AF38-E99BEE8EAD2B}" type="parTrans" cxnId="{429F92C6-5268-4787-8CE6-E113B3C5D253}">
      <dgm:prSet/>
      <dgm:spPr/>
      <dgm:t>
        <a:bodyPr/>
        <a:lstStyle/>
        <a:p>
          <a:endParaRPr lang="es-ES"/>
        </a:p>
      </dgm:t>
    </dgm:pt>
    <dgm:pt modelId="{8D9EF9D4-1D45-47C8-B05F-0CBCEACD7D0E}" type="sibTrans" cxnId="{429F92C6-5268-4787-8CE6-E113B3C5D253}">
      <dgm:prSet/>
      <dgm:spPr/>
      <dgm:t>
        <a:bodyPr/>
        <a:lstStyle/>
        <a:p>
          <a:endParaRPr lang="es-ES"/>
        </a:p>
      </dgm:t>
    </dgm:pt>
    <dgm:pt modelId="{9DBA796E-E037-43B9-A8E3-593B7397D510}" type="pres">
      <dgm:prSet presAssocID="{67A0F26F-1A86-4B42-B367-D509CF038105}" presName="compositeShape" presStyleCnt="0">
        <dgm:presLayoutVars>
          <dgm:chMax val="7"/>
          <dgm:dir/>
          <dgm:resizeHandles val="exact"/>
        </dgm:presLayoutVars>
      </dgm:prSet>
      <dgm:spPr/>
    </dgm:pt>
    <dgm:pt modelId="{55C185AF-68CC-4655-B3F8-209E72EAFB99}" type="pres">
      <dgm:prSet presAssocID="{67A0F26F-1A86-4B42-B367-D509CF038105}" presName="wedge1" presStyleLbl="node1" presStyleIdx="0" presStyleCnt="1" custScaleX="108225" custScaleY="98669"/>
      <dgm:spPr/>
      <dgm:t>
        <a:bodyPr/>
        <a:lstStyle/>
        <a:p>
          <a:endParaRPr lang="es-ES"/>
        </a:p>
      </dgm:t>
    </dgm:pt>
    <dgm:pt modelId="{62E95F16-29D7-4C37-9BDD-6AABECBE4102}" type="pres">
      <dgm:prSet presAssocID="{67A0F26F-1A86-4B42-B367-D509CF038105}" presName="dummy1a" presStyleCnt="0"/>
      <dgm:spPr/>
    </dgm:pt>
    <dgm:pt modelId="{5817B4DC-6071-48D2-A82A-EB26F29B2244}" type="pres">
      <dgm:prSet presAssocID="{67A0F26F-1A86-4B42-B367-D509CF038105}" presName="dummy1b" presStyleCnt="0"/>
      <dgm:spPr/>
    </dgm:pt>
    <dgm:pt modelId="{DE80E15C-7D28-4763-95CD-41259D3A36E1}" type="pres">
      <dgm:prSet presAssocID="{67A0F26F-1A86-4B42-B367-D509CF038105}" presName="wedge1Tx" presStyleLbl="node1" presStyleIdx="0" presStyleCnt="1">
        <dgm:presLayoutVars>
          <dgm:chMax val="0"/>
          <dgm:chPref val="0"/>
          <dgm:bulletEnabled val="1"/>
        </dgm:presLayoutVars>
      </dgm:prSet>
      <dgm:spPr/>
      <dgm:t>
        <a:bodyPr/>
        <a:lstStyle/>
        <a:p>
          <a:endParaRPr lang="es-ES"/>
        </a:p>
      </dgm:t>
    </dgm:pt>
    <dgm:pt modelId="{606D1256-0AD6-4844-94FD-977E39633879}" type="pres">
      <dgm:prSet presAssocID="{8D9EF9D4-1D45-47C8-B05F-0CBCEACD7D0E}" presName="arrowWedge1single" presStyleLbl="fgSibTrans2D1" presStyleIdx="0" presStyleCnt="1"/>
      <dgm:spPr/>
    </dgm:pt>
  </dgm:ptLst>
  <dgm:cxnLst>
    <dgm:cxn modelId="{7F7A375A-4721-442D-9B60-53357A14FBE2}" type="presOf" srcId="{67A0F26F-1A86-4B42-B367-D509CF038105}" destId="{9DBA796E-E037-43B9-A8E3-593B7397D510}" srcOrd="0" destOrd="0" presId="urn:microsoft.com/office/officeart/2005/8/layout/cycle8"/>
    <dgm:cxn modelId="{46D39802-31B3-4F91-80EC-2749E26EBE5B}" type="presOf" srcId="{C2F9344B-7D86-4112-9F64-5A2ED5B0E904}" destId="{55C185AF-68CC-4655-B3F8-209E72EAFB99}" srcOrd="0" destOrd="0" presId="urn:microsoft.com/office/officeart/2005/8/layout/cycle8"/>
    <dgm:cxn modelId="{429F92C6-5268-4787-8CE6-E113B3C5D253}" srcId="{67A0F26F-1A86-4B42-B367-D509CF038105}" destId="{C2F9344B-7D86-4112-9F64-5A2ED5B0E904}" srcOrd="0" destOrd="0" parTransId="{1EB2273E-171B-45C5-AF38-E99BEE8EAD2B}" sibTransId="{8D9EF9D4-1D45-47C8-B05F-0CBCEACD7D0E}"/>
    <dgm:cxn modelId="{F82E02A1-CF5B-4E5B-B8E0-A20FAA6C0606}" type="presOf" srcId="{C2F9344B-7D86-4112-9F64-5A2ED5B0E904}" destId="{DE80E15C-7D28-4763-95CD-41259D3A36E1}" srcOrd="1" destOrd="0" presId="urn:microsoft.com/office/officeart/2005/8/layout/cycle8"/>
    <dgm:cxn modelId="{BA227A48-E9D2-455A-AFEC-354E3074F6E1}" type="presParOf" srcId="{9DBA796E-E037-43B9-A8E3-593B7397D510}" destId="{55C185AF-68CC-4655-B3F8-209E72EAFB99}" srcOrd="0" destOrd="0" presId="urn:microsoft.com/office/officeart/2005/8/layout/cycle8"/>
    <dgm:cxn modelId="{808F0FC6-C363-4532-AE63-AAE9D1FCEC8C}" type="presParOf" srcId="{9DBA796E-E037-43B9-A8E3-593B7397D510}" destId="{62E95F16-29D7-4C37-9BDD-6AABECBE4102}" srcOrd="1" destOrd="0" presId="urn:microsoft.com/office/officeart/2005/8/layout/cycle8"/>
    <dgm:cxn modelId="{79840FD6-40BE-4CFD-9710-9CF3155CF9A8}" type="presParOf" srcId="{9DBA796E-E037-43B9-A8E3-593B7397D510}" destId="{5817B4DC-6071-48D2-A82A-EB26F29B2244}" srcOrd="2" destOrd="0" presId="urn:microsoft.com/office/officeart/2005/8/layout/cycle8"/>
    <dgm:cxn modelId="{14F324E1-F278-4C36-A44F-203F695848D3}" type="presParOf" srcId="{9DBA796E-E037-43B9-A8E3-593B7397D510}" destId="{DE80E15C-7D28-4763-95CD-41259D3A36E1}" srcOrd="3" destOrd="0" presId="urn:microsoft.com/office/officeart/2005/8/layout/cycle8"/>
    <dgm:cxn modelId="{DA7A706C-EEA1-45E2-9C6B-63B95F540025}" type="presParOf" srcId="{9DBA796E-E037-43B9-A8E3-593B7397D510}" destId="{606D1256-0AD6-4844-94FD-977E39633879}" srcOrd="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A0F26F-1A86-4B42-B367-D509CF038105}" type="doc">
      <dgm:prSet loTypeId="urn:microsoft.com/office/officeart/2005/8/layout/cycle8" loCatId="cycle" qsTypeId="urn:microsoft.com/office/officeart/2005/8/quickstyle/simple1" qsCatId="simple" csTypeId="urn:microsoft.com/office/officeart/2005/8/colors/accent1_2" csCatId="accent1" phldr="1"/>
      <dgm:spPr/>
    </dgm:pt>
    <dgm:pt modelId="{C2F9344B-7D86-4112-9F64-5A2ED5B0E904}">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S" sz="1400" b="1" dirty="0" smtClean="0">
              <a:solidFill>
                <a:srgbClr val="0000FF"/>
              </a:solidFill>
            </a:rPr>
            <a:t>3.</a:t>
          </a:r>
          <a:r>
            <a:rPr lang="es-ES" sz="1200" b="1" dirty="0" smtClean="0">
              <a:solidFill>
                <a:srgbClr val="0000FF"/>
              </a:solidFill>
            </a:rPr>
            <a:t> MÁQUINA HERRAMIENTA</a:t>
          </a:r>
          <a:endParaRPr lang="es-ES" sz="1200" b="1" dirty="0">
            <a:solidFill>
              <a:srgbClr val="0000FF"/>
            </a:solidFill>
          </a:endParaRPr>
        </a:p>
      </dgm:t>
    </dgm:pt>
    <dgm:pt modelId="{1EB2273E-171B-45C5-AF38-E99BEE8EAD2B}" type="parTrans" cxnId="{429F92C6-5268-4787-8CE6-E113B3C5D253}">
      <dgm:prSet/>
      <dgm:spPr/>
      <dgm:t>
        <a:bodyPr/>
        <a:lstStyle/>
        <a:p>
          <a:endParaRPr lang="es-ES"/>
        </a:p>
      </dgm:t>
    </dgm:pt>
    <dgm:pt modelId="{8D9EF9D4-1D45-47C8-B05F-0CBCEACD7D0E}" type="sibTrans" cxnId="{429F92C6-5268-4787-8CE6-E113B3C5D253}">
      <dgm:prSet/>
      <dgm:spPr/>
      <dgm:t>
        <a:bodyPr/>
        <a:lstStyle/>
        <a:p>
          <a:endParaRPr lang="es-ES"/>
        </a:p>
      </dgm:t>
    </dgm:pt>
    <dgm:pt modelId="{9DBA796E-E037-43B9-A8E3-593B7397D510}" type="pres">
      <dgm:prSet presAssocID="{67A0F26F-1A86-4B42-B367-D509CF038105}" presName="compositeShape" presStyleCnt="0">
        <dgm:presLayoutVars>
          <dgm:chMax val="7"/>
          <dgm:dir/>
          <dgm:resizeHandles val="exact"/>
        </dgm:presLayoutVars>
      </dgm:prSet>
      <dgm:spPr/>
    </dgm:pt>
    <dgm:pt modelId="{55C185AF-68CC-4655-B3F8-209E72EAFB99}" type="pres">
      <dgm:prSet presAssocID="{67A0F26F-1A86-4B42-B367-D509CF038105}" presName="wedge1" presStyleLbl="node1" presStyleIdx="0" presStyleCnt="1" custScaleX="108225" custScaleY="98669" custLinFactNeighborX="-732" custLinFactNeighborY="7588"/>
      <dgm:spPr/>
      <dgm:t>
        <a:bodyPr/>
        <a:lstStyle/>
        <a:p>
          <a:endParaRPr lang="es-ES"/>
        </a:p>
      </dgm:t>
    </dgm:pt>
    <dgm:pt modelId="{62E95F16-29D7-4C37-9BDD-6AABECBE4102}" type="pres">
      <dgm:prSet presAssocID="{67A0F26F-1A86-4B42-B367-D509CF038105}" presName="dummy1a" presStyleCnt="0"/>
      <dgm:spPr/>
    </dgm:pt>
    <dgm:pt modelId="{5817B4DC-6071-48D2-A82A-EB26F29B2244}" type="pres">
      <dgm:prSet presAssocID="{67A0F26F-1A86-4B42-B367-D509CF038105}" presName="dummy1b" presStyleCnt="0"/>
      <dgm:spPr/>
    </dgm:pt>
    <dgm:pt modelId="{DE80E15C-7D28-4763-95CD-41259D3A36E1}" type="pres">
      <dgm:prSet presAssocID="{67A0F26F-1A86-4B42-B367-D509CF038105}" presName="wedge1Tx" presStyleLbl="node1" presStyleIdx="0" presStyleCnt="1">
        <dgm:presLayoutVars>
          <dgm:chMax val="0"/>
          <dgm:chPref val="0"/>
          <dgm:bulletEnabled val="1"/>
        </dgm:presLayoutVars>
      </dgm:prSet>
      <dgm:spPr/>
      <dgm:t>
        <a:bodyPr/>
        <a:lstStyle/>
        <a:p>
          <a:endParaRPr lang="es-ES"/>
        </a:p>
      </dgm:t>
    </dgm:pt>
    <dgm:pt modelId="{606D1256-0AD6-4844-94FD-977E39633879}" type="pres">
      <dgm:prSet presAssocID="{8D9EF9D4-1D45-47C8-B05F-0CBCEACD7D0E}" presName="arrowWedge1single" presStyleLbl="fgSibTrans2D1" presStyleIdx="0" presStyleCnt="1"/>
      <dgm:spPr/>
    </dgm:pt>
  </dgm:ptLst>
  <dgm:cxnLst>
    <dgm:cxn modelId="{429F92C6-5268-4787-8CE6-E113B3C5D253}" srcId="{67A0F26F-1A86-4B42-B367-D509CF038105}" destId="{C2F9344B-7D86-4112-9F64-5A2ED5B0E904}" srcOrd="0" destOrd="0" parTransId="{1EB2273E-171B-45C5-AF38-E99BEE8EAD2B}" sibTransId="{8D9EF9D4-1D45-47C8-B05F-0CBCEACD7D0E}"/>
    <dgm:cxn modelId="{8099B7AA-C19D-2A41-8BD9-7BF41B186B41}" type="presOf" srcId="{C2F9344B-7D86-4112-9F64-5A2ED5B0E904}" destId="{DE80E15C-7D28-4763-95CD-41259D3A36E1}" srcOrd="1" destOrd="0" presId="urn:microsoft.com/office/officeart/2005/8/layout/cycle8"/>
    <dgm:cxn modelId="{6C113E43-CE36-F846-AE02-21902C34AB19}" type="presOf" srcId="{67A0F26F-1A86-4B42-B367-D509CF038105}" destId="{9DBA796E-E037-43B9-A8E3-593B7397D510}" srcOrd="0" destOrd="0" presId="urn:microsoft.com/office/officeart/2005/8/layout/cycle8"/>
    <dgm:cxn modelId="{EB79C458-A196-8147-9217-173871ECB0D0}" type="presOf" srcId="{C2F9344B-7D86-4112-9F64-5A2ED5B0E904}" destId="{55C185AF-68CC-4655-B3F8-209E72EAFB99}" srcOrd="0" destOrd="0" presId="urn:microsoft.com/office/officeart/2005/8/layout/cycle8"/>
    <dgm:cxn modelId="{B76BAD4B-833A-8045-885F-D0774D3524CD}" type="presParOf" srcId="{9DBA796E-E037-43B9-A8E3-593B7397D510}" destId="{55C185AF-68CC-4655-B3F8-209E72EAFB99}" srcOrd="0" destOrd="0" presId="urn:microsoft.com/office/officeart/2005/8/layout/cycle8"/>
    <dgm:cxn modelId="{CF8EF07A-E778-4F4A-88E9-91B1FF9556A0}" type="presParOf" srcId="{9DBA796E-E037-43B9-A8E3-593B7397D510}" destId="{62E95F16-29D7-4C37-9BDD-6AABECBE4102}" srcOrd="1" destOrd="0" presId="urn:microsoft.com/office/officeart/2005/8/layout/cycle8"/>
    <dgm:cxn modelId="{A66E85EF-8A40-214C-AE27-BB72A6554D72}" type="presParOf" srcId="{9DBA796E-E037-43B9-A8E3-593B7397D510}" destId="{5817B4DC-6071-48D2-A82A-EB26F29B2244}" srcOrd="2" destOrd="0" presId="urn:microsoft.com/office/officeart/2005/8/layout/cycle8"/>
    <dgm:cxn modelId="{C6AD30BF-A51F-AC4E-AC77-70539E3A0AD5}" type="presParOf" srcId="{9DBA796E-E037-43B9-A8E3-593B7397D510}" destId="{DE80E15C-7D28-4763-95CD-41259D3A36E1}" srcOrd="3" destOrd="0" presId="urn:microsoft.com/office/officeart/2005/8/layout/cycle8"/>
    <dgm:cxn modelId="{36A8A973-B7AB-F14C-A6BB-B18E8D4B6FDD}" type="presParOf" srcId="{9DBA796E-E037-43B9-A8E3-593B7397D510}" destId="{606D1256-0AD6-4844-94FD-977E39633879}" srcOrd="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A0F26F-1A86-4B42-B367-D509CF038105}" type="doc">
      <dgm:prSet loTypeId="urn:microsoft.com/office/officeart/2005/8/layout/cycle8" loCatId="cycle" qsTypeId="urn:microsoft.com/office/officeart/2005/8/quickstyle/simple1" qsCatId="simple" csTypeId="urn:microsoft.com/office/officeart/2005/8/colors/accent1_2" csCatId="accent1" phldr="1"/>
      <dgm:spPr/>
    </dgm:pt>
    <dgm:pt modelId="{A9DCDC86-58D1-4BE2-A950-521529D4A61E}">
      <dgm:prSet phldrT="[Texto]" custT="1">
        <dgm:style>
          <a:lnRef idx="3">
            <a:schemeClr val="lt1"/>
          </a:lnRef>
          <a:fillRef idx="1">
            <a:schemeClr val="accent5"/>
          </a:fillRef>
          <a:effectRef idx="1">
            <a:schemeClr val="accent5"/>
          </a:effectRef>
          <a:fontRef idx="minor">
            <a:schemeClr val="lt1"/>
          </a:fontRef>
        </dgm:style>
      </dgm:prSet>
      <dgm:spPr/>
      <dgm:t>
        <a:bodyPr/>
        <a:lstStyle/>
        <a:p>
          <a:r>
            <a:rPr lang="es-ES" sz="1100" b="1" dirty="0" smtClean="0"/>
            <a:t>4. HERRAMIENTA Y RECUBRIMIENTO</a:t>
          </a:r>
          <a:endParaRPr lang="es-ES" sz="1100" b="1" dirty="0"/>
        </a:p>
      </dgm:t>
    </dgm:pt>
    <dgm:pt modelId="{94B552B1-661B-4B1A-9260-E25DBCEAC42E}" type="parTrans" cxnId="{1FD274F4-6894-4152-9ED9-B4EE9B7AD9DB}">
      <dgm:prSet/>
      <dgm:spPr/>
      <dgm:t>
        <a:bodyPr/>
        <a:lstStyle/>
        <a:p>
          <a:endParaRPr lang="es-ES"/>
        </a:p>
      </dgm:t>
    </dgm:pt>
    <dgm:pt modelId="{7E8AE4EC-5A89-4B62-BABD-A9608D00A316}" type="sibTrans" cxnId="{1FD274F4-6894-4152-9ED9-B4EE9B7AD9DB}">
      <dgm:prSet/>
      <dgm:spPr/>
      <dgm:t>
        <a:bodyPr/>
        <a:lstStyle/>
        <a:p>
          <a:endParaRPr lang="es-ES"/>
        </a:p>
      </dgm:t>
    </dgm:pt>
    <dgm:pt modelId="{9DBA796E-E037-43B9-A8E3-593B7397D510}" type="pres">
      <dgm:prSet presAssocID="{67A0F26F-1A86-4B42-B367-D509CF038105}" presName="compositeShape" presStyleCnt="0">
        <dgm:presLayoutVars>
          <dgm:chMax val="7"/>
          <dgm:dir/>
          <dgm:resizeHandles val="exact"/>
        </dgm:presLayoutVars>
      </dgm:prSet>
      <dgm:spPr/>
    </dgm:pt>
    <dgm:pt modelId="{55C185AF-68CC-4655-B3F8-209E72EAFB99}" type="pres">
      <dgm:prSet presAssocID="{67A0F26F-1A86-4B42-B367-D509CF038105}" presName="wedge1" presStyleLbl="node1" presStyleIdx="0" presStyleCnt="1" custScaleX="132275" custScaleY="105820"/>
      <dgm:spPr/>
      <dgm:t>
        <a:bodyPr/>
        <a:lstStyle/>
        <a:p>
          <a:endParaRPr lang="es-ES"/>
        </a:p>
      </dgm:t>
    </dgm:pt>
    <dgm:pt modelId="{62E95F16-29D7-4C37-9BDD-6AABECBE4102}" type="pres">
      <dgm:prSet presAssocID="{67A0F26F-1A86-4B42-B367-D509CF038105}" presName="dummy1a" presStyleCnt="0"/>
      <dgm:spPr/>
    </dgm:pt>
    <dgm:pt modelId="{5817B4DC-6071-48D2-A82A-EB26F29B2244}" type="pres">
      <dgm:prSet presAssocID="{67A0F26F-1A86-4B42-B367-D509CF038105}" presName="dummy1b" presStyleCnt="0"/>
      <dgm:spPr/>
    </dgm:pt>
    <dgm:pt modelId="{DE80E15C-7D28-4763-95CD-41259D3A36E1}" type="pres">
      <dgm:prSet presAssocID="{67A0F26F-1A86-4B42-B367-D509CF038105}" presName="wedge1Tx" presStyleLbl="node1" presStyleIdx="0" presStyleCnt="1">
        <dgm:presLayoutVars>
          <dgm:chMax val="0"/>
          <dgm:chPref val="0"/>
          <dgm:bulletEnabled val="1"/>
        </dgm:presLayoutVars>
      </dgm:prSet>
      <dgm:spPr/>
      <dgm:t>
        <a:bodyPr/>
        <a:lstStyle/>
        <a:p>
          <a:endParaRPr lang="es-ES"/>
        </a:p>
      </dgm:t>
    </dgm:pt>
    <dgm:pt modelId="{02E53C77-E70C-4618-A35F-B2EA551C5925}" type="pres">
      <dgm:prSet presAssocID="{7E8AE4EC-5A89-4B62-BABD-A9608D00A316}" presName="arrowWedge1single" presStyleLbl="fgSibTrans2D1" presStyleIdx="0" presStyleCnt="1" custScaleX="126692" custScaleY="117659"/>
      <dgm:spPr/>
    </dgm:pt>
  </dgm:ptLst>
  <dgm:cxnLst>
    <dgm:cxn modelId="{FFB2FB5E-3BB1-6445-A889-A8729C0A79CD}" type="presOf" srcId="{67A0F26F-1A86-4B42-B367-D509CF038105}" destId="{9DBA796E-E037-43B9-A8E3-593B7397D510}" srcOrd="0" destOrd="0" presId="urn:microsoft.com/office/officeart/2005/8/layout/cycle8"/>
    <dgm:cxn modelId="{DF230797-5539-6A4C-BD5D-0F26EB3733C9}" type="presOf" srcId="{A9DCDC86-58D1-4BE2-A950-521529D4A61E}" destId="{DE80E15C-7D28-4763-95CD-41259D3A36E1}" srcOrd="1" destOrd="0" presId="urn:microsoft.com/office/officeart/2005/8/layout/cycle8"/>
    <dgm:cxn modelId="{1FD274F4-6894-4152-9ED9-B4EE9B7AD9DB}" srcId="{67A0F26F-1A86-4B42-B367-D509CF038105}" destId="{A9DCDC86-58D1-4BE2-A950-521529D4A61E}" srcOrd="0" destOrd="0" parTransId="{94B552B1-661B-4B1A-9260-E25DBCEAC42E}" sibTransId="{7E8AE4EC-5A89-4B62-BABD-A9608D00A316}"/>
    <dgm:cxn modelId="{576FE68D-2315-1843-B93B-21E90173E73E}" type="presOf" srcId="{A9DCDC86-58D1-4BE2-A950-521529D4A61E}" destId="{55C185AF-68CC-4655-B3F8-209E72EAFB99}" srcOrd="0" destOrd="0" presId="urn:microsoft.com/office/officeart/2005/8/layout/cycle8"/>
    <dgm:cxn modelId="{67D71B5E-6F90-8745-813A-C012D6A56384}" type="presParOf" srcId="{9DBA796E-E037-43B9-A8E3-593B7397D510}" destId="{55C185AF-68CC-4655-B3F8-209E72EAFB99}" srcOrd="0" destOrd="0" presId="urn:microsoft.com/office/officeart/2005/8/layout/cycle8"/>
    <dgm:cxn modelId="{797BC45D-5F35-4B48-A361-BB9B7E1312AE}" type="presParOf" srcId="{9DBA796E-E037-43B9-A8E3-593B7397D510}" destId="{62E95F16-29D7-4C37-9BDD-6AABECBE4102}" srcOrd="1" destOrd="0" presId="urn:microsoft.com/office/officeart/2005/8/layout/cycle8"/>
    <dgm:cxn modelId="{8D240D88-AAB2-5C43-8167-27836AE6211D}" type="presParOf" srcId="{9DBA796E-E037-43B9-A8E3-593B7397D510}" destId="{5817B4DC-6071-48D2-A82A-EB26F29B2244}" srcOrd="2" destOrd="0" presId="urn:microsoft.com/office/officeart/2005/8/layout/cycle8"/>
    <dgm:cxn modelId="{491F7F79-59DC-C84D-873F-16ED9ABC7A07}" type="presParOf" srcId="{9DBA796E-E037-43B9-A8E3-593B7397D510}" destId="{DE80E15C-7D28-4763-95CD-41259D3A36E1}" srcOrd="3" destOrd="0" presId="urn:microsoft.com/office/officeart/2005/8/layout/cycle8"/>
    <dgm:cxn modelId="{EBC0F13F-6ADA-6143-9976-2359A1A23137}" type="presParOf" srcId="{9DBA796E-E037-43B9-A8E3-593B7397D510}" destId="{02E53C77-E70C-4618-A35F-B2EA551C5925}" srcOrd="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A0F26F-1A86-4B42-B367-D509CF038105}" type="doc">
      <dgm:prSet loTypeId="urn:microsoft.com/office/officeart/2005/8/layout/cycle8" loCatId="cycle" qsTypeId="urn:microsoft.com/office/officeart/2005/8/quickstyle/simple1" qsCatId="simple" csTypeId="urn:microsoft.com/office/officeart/2005/8/colors/accent1_2" csCatId="accent1" phldr="1"/>
      <dgm:spPr/>
    </dgm:pt>
    <dgm:pt modelId="{A9DCDC86-58D1-4BE2-A950-521529D4A61E}">
      <dgm:prSet phldrT="[Texto]" custT="1">
        <dgm:style>
          <a:lnRef idx="3">
            <a:schemeClr val="lt1"/>
          </a:lnRef>
          <a:fillRef idx="1">
            <a:schemeClr val="accent5"/>
          </a:fillRef>
          <a:effectRef idx="1">
            <a:schemeClr val="accent5"/>
          </a:effectRef>
          <a:fontRef idx="minor">
            <a:schemeClr val="lt1"/>
          </a:fontRef>
        </dgm:style>
      </dgm:prSet>
      <dgm:spPr/>
      <dgm:t>
        <a:bodyPr/>
        <a:lstStyle/>
        <a:p>
          <a:r>
            <a:rPr lang="es-ES" sz="1100" b="1" dirty="0" smtClean="0"/>
            <a:t>4. HERRAMIENTA Y RECUBRIMIENTO</a:t>
          </a:r>
          <a:endParaRPr lang="es-ES" sz="1100" b="1" dirty="0"/>
        </a:p>
      </dgm:t>
    </dgm:pt>
    <dgm:pt modelId="{94B552B1-661B-4B1A-9260-E25DBCEAC42E}" type="parTrans" cxnId="{1FD274F4-6894-4152-9ED9-B4EE9B7AD9DB}">
      <dgm:prSet/>
      <dgm:spPr/>
      <dgm:t>
        <a:bodyPr/>
        <a:lstStyle/>
        <a:p>
          <a:endParaRPr lang="es-ES"/>
        </a:p>
      </dgm:t>
    </dgm:pt>
    <dgm:pt modelId="{7E8AE4EC-5A89-4B62-BABD-A9608D00A316}" type="sibTrans" cxnId="{1FD274F4-6894-4152-9ED9-B4EE9B7AD9DB}">
      <dgm:prSet/>
      <dgm:spPr/>
      <dgm:t>
        <a:bodyPr/>
        <a:lstStyle/>
        <a:p>
          <a:endParaRPr lang="es-ES"/>
        </a:p>
      </dgm:t>
    </dgm:pt>
    <dgm:pt modelId="{9DBA796E-E037-43B9-A8E3-593B7397D510}" type="pres">
      <dgm:prSet presAssocID="{67A0F26F-1A86-4B42-B367-D509CF038105}" presName="compositeShape" presStyleCnt="0">
        <dgm:presLayoutVars>
          <dgm:chMax val="7"/>
          <dgm:dir/>
          <dgm:resizeHandles val="exact"/>
        </dgm:presLayoutVars>
      </dgm:prSet>
      <dgm:spPr/>
    </dgm:pt>
    <dgm:pt modelId="{55C185AF-68CC-4655-B3F8-209E72EAFB99}" type="pres">
      <dgm:prSet presAssocID="{67A0F26F-1A86-4B42-B367-D509CF038105}" presName="wedge1" presStyleLbl="node1" presStyleIdx="0" presStyleCnt="1" custScaleX="132275" custScaleY="105820"/>
      <dgm:spPr/>
      <dgm:t>
        <a:bodyPr/>
        <a:lstStyle/>
        <a:p>
          <a:endParaRPr lang="es-ES"/>
        </a:p>
      </dgm:t>
    </dgm:pt>
    <dgm:pt modelId="{62E95F16-29D7-4C37-9BDD-6AABECBE4102}" type="pres">
      <dgm:prSet presAssocID="{67A0F26F-1A86-4B42-B367-D509CF038105}" presName="dummy1a" presStyleCnt="0"/>
      <dgm:spPr/>
    </dgm:pt>
    <dgm:pt modelId="{5817B4DC-6071-48D2-A82A-EB26F29B2244}" type="pres">
      <dgm:prSet presAssocID="{67A0F26F-1A86-4B42-B367-D509CF038105}" presName="dummy1b" presStyleCnt="0"/>
      <dgm:spPr/>
    </dgm:pt>
    <dgm:pt modelId="{DE80E15C-7D28-4763-95CD-41259D3A36E1}" type="pres">
      <dgm:prSet presAssocID="{67A0F26F-1A86-4B42-B367-D509CF038105}" presName="wedge1Tx" presStyleLbl="node1" presStyleIdx="0" presStyleCnt="1">
        <dgm:presLayoutVars>
          <dgm:chMax val="0"/>
          <dgm:chPref val="0"/>
          <dgm:bulletEnabled val="1"/>
        </dgm:presLayoutVars>
      </dgm:prSet>
      <dgm:spPr/>
      <dgm:t>
        <a:bodyPr/>
        <a:lstStyle/>
        <a:p>
          <a:endParaRPr lang="es-ES"/>
        </a:p>
      </dgm:t>
    </dgm:pt>
    <dgm:pt modelId="{02E53C77-E70C-4618-A35F-B2EA551C5925}" type="pres">
      <dgm:prSet presAssocID="{7E8AE4EC-5A89-4B62-BABD-A9608D00A316}" presName="arrowWedge1single" presStyleLbl="fgSibTrans2D1" presStyleIdx="0" presStyleCnt="1" custScaleX="126692" custScaleY="117659"/>
      <dgm:spPr/>
    </dgm:pt>
  </dgm:ptLst>
  <dgm:cxnLst>
    <dgm:cxn modelId="{0F52D6F6-F518-864B-8AFF-53397B3563EA}" type="presOf" srcId="{67A0F26F-1A86-4B42-B367-D509CF038105}" destId="{9DBA796E-E037-43B9-A8E3-593B7397D510}" srcOrd="0" destOrd="0" presId="urn:microsoft.com/office/officeart/2005/8/layout/cycle8"/>
    <dgm:cxn modelId="{1FD274F4-6894-4152-9ED9-B4EE9B7AD9DB}" srcId="{67A0F26F-1A86-4B42-B367-D509CF038105}" destId="{A9DCDC86-58D1-4BE2-A950-521529D4A61E}" srcOrd="0" destOrd="0" parTransId="{94B552B1-661B-4B1A-9260-E25DBCEAC42E}" sibTransId="{7E8AE4EC-5A89-4B62-BABD-A9608D00A316}"/>
    <dgm:cxn modelId="{C983F126-D92E-9D42-BB9E-6C3B592BFB6C}" type="presOf" srcId="{A9DCDC86-58D1-4BE2-A950-521529D4A61E}" destId="{DE80E15C-7D28-4763-95CD-41259D3A36E1}" srcOrd="1" destOrd="0" presId="urn:microsoft.com/office/officeart/2005/8/layout/cycle8"/>
    <dgm:cxn modelId="{0CB9803F-CBE6-D94D-9001-3B0E2C2F96CF}" type="presOf" srcId="{A9DCDC86-58D1-4BE2-A950-521529D4A61E}" destId="{55C185AF-68CC-4655-B3F8-209E72EAFB99}" srcOrd="0" destOrd="0" presId="urn:microsoft.com/office/officeart/2005/8/layout/cycle8"/>
    <dgm:cxn modelId="{3BD66DD7-340A-A44D-BFF1-C52C0FC2506E}" type="presParOf" srcId="{9DBA796E-E037-43B9-A8E3-593B7397D510}" destId="{55C185AF-68CC-4655-B3F8-209E72EAFB99}" srcOrd="0" destOrd="0" presId="urn:microsoft.com/office/officeart/2005/8/layout/cycle8"/>
    <dgm:cxn modelId="{BAA96FC6-445C-1943-BF70-8124E9EDBD7B}" type="presParOf" srcId="{9DBA796E-E037-43B9-A8E3-593B7397D510}" destId="{62E95F16-29D7-4C37-9BDD-6AABECBE4102}" srcOrd="1" destOrd="0" presId="urn:microsoft.com/office/officeart/2005/8/layout/cycle8"/>
    <dgm:cxn modelId="{8302EF3C-548D-6A48-B964-6A0A5B3D57B6}" type="presParOf" srcId="{9DBA796E-E037-43B9-A8E3-593B7397D510}" destId="{5817B4DC-6071-48D2-A82A-EB26F29B2244}" srcOrd="2" destOrd="0" presId="urn:microsoft.com/office/officeart/2005/8/layout/cycle8"/>
    <dgm:cxn modelId="{DCD702E9-095F-EB47-80E6-0A921AF9AE7F}" type="presParOf" srcId="{9DBA796E-E037-43B9-A8E3-593B7397D510}" destId="{DE80E15C-7D28-4763-95CD-41259D3A36E1}" srcOrd="3" destOrd="0" presId="urn:microsoft.com/office/officeart/2005/8/layout/cycle8"/>
    <dgm:cxn modelId="{3804D581-7406-4D42-9447-5067CB5D8AAC}" type="presParOf" srcId="{9DBA796E-E037-43B9-A8E3-593B7397D510}" destId="{02E53C77-E70C-4618-A35F-B2EA551C5925}" srcOrd="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A0F26F-1A86-4B42-B367-D509CF038105}" type="doc">
      <dgm:prSet loTypeId="urn:microsoft.com/office/officeart/2005/8/layout/cycle8" loCatId="cycle" qsTypeId="urn:microsoft.com/office/officeart/2005/8/quickstyle/simple1" qsCatId="simple" csTypeId="urn:microsoft.com/office/officeart/2005/8/colors/accent1_2" csCatId="accent1" phldr="1"/>
      <dgm:spPr/>
    </dgm:pt>
    <dgm:pt modelId="{000B8F4B-A583-4222-8DC8-78E7FDDA6B8E}">
      <dgm:prSet phldrT="[Texto]"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S" sz="1100" b="1" dirty="0" smtClean="0"/>
            <a:t>5. MATERIAL Y MAQUINABILIDAD</a:t>
          </a:r>
          <a:endParaRPr lang="es-ES" sz="1100" b="1" dirty="0"/>
        </a:p>
      </dgm:t>
    </dgm:pt>
    <dgm:pt modelId="{D10B9086-3108-438F-8131-66A561848CA0}" type="parTrans" cxnId="{D7A9FE06-EC15-4554-911F-0F1E5E7F4818}">
      <dgm:prSet/>
      <dgm:spPr/>
      <dgm:t>
        <a:bodyPr/>
        <a:lstStyle/>
        <a:p>
          <a:endParaRPr lang="es-ES"/>
        </a:p>
      </dgm:t>
    </dgm:pt>
    <dgm:pt modelId="{76EC2DD6-EFDF-427B-AC4E-532EAE5A876A}" type="sibTrans" cxnId="{D7A9FE06-EC15-4554-911F-0F1E5E7F4818}">
      <dgm:prSet/>
      <dgm:spPr/>
      <dgm:t>
        <a:bodyPr/>
        <a:lstStyle/>
        <a:p>
          <a:endParaRPr lang="es-ES"/>
        </a:p>
      </dgm:t>
    </dgm:pt>
    <dgm:pt modelId="{9DBA796E-E037-43B9-A8E3-593B7397D510}" type="pres">
      <dgm:prSet presAssocID="{67A0F26F-1A86-4B42-B367-D509CF038105}" presName="compositeShape" presStyleCnt="0">
        <dgm:presLayoutVars>
          <dgm:chMax val="7"/>
          <dgm:dir/>
          <dgm:resizeHandles val="exact"/>
        </dgm:presLayoutVars>
      </dgm:prSet>
      <dgm:spPr/>
    </dgm:pt>
    <dgm:pt modelId="{55C185AF-68CC-4655-B3F8-209E72EAFB99}" type="pres">
      <dgm:prSet presAssocID="{67A0F26F-1A86-4B42-B367-D509CF038105}" presName="wedge1" presStyleLbl="node1" presStyleIdx="0" presStyleCnt="1" custScaleX="124717" custScaleY="119047"/>
      <dgm:spPr/>
      <dgm:t>
        <a:bodyPr/>
        <a:lstStyle/>
        <a:p>
          <a:endParaRPr lang="es-ES"/>
        </a:p>
      </dgm:t>
    </dgm:pt>
    <dgm:pt modelId="{62E95F16-29D7-4C37-9BDD-6AABECBE4102}" type="pres">
      <dgm:prSet presAssocID="{67A0F26F-1A86-4B42-B367-D509CF038105}" presName="dummy1a" presStyleCnt="0"/>
      <dgm:spPr/>
    </dgm:pt>
    <dgm:pt modelId="{5817B4DC-6071-48D2-A82A-EB26F29B2244}" type="pres">
      <dgm:prSet presAssocID="{67A0F26F-1A86-4B42-B367-D509CF038105}" presName="dummy1b" presStyleCnt="0"/>
      <dgm:spPr/>
    </dgm:pt>
    <dgm:pt modelId="{DE80E15C-7D28-4763-95CD-41259D3A36E1}" type="pres">
      <dgm:prSet presAssocID="{67A0F26F-1A86-4B42-B367-D509CF038105}" presName="wedge1Tx" presStyleLbl="node1" presStyleIdx="0" presStyleCnt="1">
        <dgm:presLayoutVars>
          <dgm:chMax val="0"/>
          <dgm:chPref val="0"/>
          <dgm:bulletEnabled val="1"/>
        </dgm:presLayoutVars>
      </dgm:prSet>
      <dgm:spPr/>
      <dgm:t>
        <a:bodyPr/>
        <a:lstStyle/>
        <a:p>
          <a:endParaRPr lang="es-ES"/>
        </a:p>
      </dgm:t>
    </dgm:pt>
    <dgm:pt modelId="{C5896C8A-EC23-4496-86EA-27D5F129B5AB}" type="pres">
      <dgm:prSet presAssocID="{76EC2DD6-EFDF-427B-AC4E-532EAE5A876A}" presName="arrowWedge1single" presStyleLbl="fgSibTrans2D1" presStyleIdx="0" presStyleCnt="1"/>
      <dgm:spPr/>
    </dgm:pt>
  </dgm:ptLst>
  <dgm:cxnLst>
    <dgm:cxn modelId="{5125CF66-C459-4F39-A756-0EBA53C57547}" type="presOf" srcId="{000B8F4B-A583-4222-8DC8-78E7FDDA6B8E}" destId="{DE80E15C-7D28-4763-95CD-41259D3A36E1}" srcOrd="1" destOrd="0" presId="urn:microsoft.com/office/officeart/2005/8/layout/cycle8"/>
    <dgm:cxn modelId="{715A5AFB-0692-4EEB-A9CE-473794A76603}" type="presOf" srcId="{000B8F4B-A583-4222-8DC8-78E7FDDA6B8E}" destId="{55C185AF-68CC-4655-B3F8-209E72EAFB99}" srcOrd="0" destOrd="0" presId="urn:microsoft.com/office/officeart/2005/8/layout/cycle8"/>
    <dgm:cxn modelId="{8EB1AD33-9239-4EE8-A1BD-E9C897EC8DC6}" type="presOf" srcId="{67A0F26F-1A86-4B42-B367-D509CF038105}" destId="{9DBA796E-E037-43B9-A8E3-593B7397D510}" srcOrd="0" destOrd="0" presId="urn:microsoft.com/office/officeart/2005/8/layout/cycle8"/>
    <dgm:cxn modelId="{D7A9FE06-EC15-4554-911F-0F1E5E7F4818}" srcId="{67A0F26F-1A86-4B42-B367-D509CF038105}" destId="{000B8F4B-A583-4222-8DC8-78E7FDDA6B8E}" srcOrd="0" destOrd="0" parTransId="{D10B9086-3108-438F-8131-66A561848CA0}" sibTransId="{76EC2DD6-EFDF-427B-AC4E-532EAE5A876A}"/>
    <dgm:cxn modelId="{26A3A7E3-2EE5-4BF9-B8EA-60EF290027AC}" type="presParOf" srcId="{9DBA796E-E037-43B9-A8E3-593B7397D510}" destId="{55C185AF-68CC-4655-B3F8-209E72EAFB99}" srcOrd="0" destOrd="0" presId="urn:microsoft.com/office/officeart/2005/8/layout/cycle8"/>
    <dgm:cxn modelId="{CFB0C711-BC57-43D1-AAF9-0558659F4209}" type="presParOf" srcId="{9DBA796E-E037-43B9-A8E3-593B7397D510}" destId="{62E95F16-29D7-4C37-9BDD-6AABECBE4102}" srcOrd="1" destOrd="0" presId="urn:microsoft.com/office/officeart/2005/8/layout/cycle8"/>
    <dgm:cxn modelId="{218AFFBB-19A1-449E-A8EE-192691A22A65}" type="presParOf" srcId="{9DBA796E-E037-43B9-A8E3-593B7397D510}" destId="{5817B4DC-6071-48D2-A82A-EB26F29B2244}" srcOrd="2" destOrd="0" presId="urn:microsoft.com/office/officeart/2005/8/layout/cycle8"/>
    <dgm:cxn modelId="{C385D32E-07E9-4A18-9BA7-1E3282B59B2C}" type="presParOf" srcId="{9DBA796E-E037-43B9-A8E3-593B7397D510}" destId="{DE80E15C-7D28-4763-95CD-41259D3A36E1}" srcOrd="3" destOrd="0" presId="urn:microsoft.com/office/officeart/2005/8/layout/cycle8"/>
    <dgm:cxn modelId="{02F1C349-CCED-46EB-AF70-BF52EC2569D6}" type="presParOf" srcId="{9DBA796E-E037-43B9-A8E3-593B7397D510}" destId="{C5896C8A-EC23-4496-86EA-27D5F129B5AB}" srcOrd="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A0F26F-1A86-4B42-B367-D509CF038105}" type="doc">
      <dgm:prSet loTypeId="urn:microsoft.com/office/officeart/2005/8/layout/cycle8" loCatId="cycle" qsTypeId="urn:microsoft.com/office/officeart/2005/8/quickstyle/simple1" qsCatId="simple" csTypeId="urn:microsoft.com/office/officeart/2005/8/colors/accent1_2" csCatId="accent1" phldr="1"/>
      <dgm:spPr/>
    </dgm:pt>
    <dgm:pt modelId="{000B8F4B-A583-4222-8DC8-78E7FDDA6B8E}">
      <dgm:prSet phldrT="[Texto]"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S" sz="1100" b="1" dirty="0" smtClean="0"/>
            <a:t>5. MATERIAL Y MAQUINABILIDAD</a:t>
          </a:r>
          <a:endParaRPr lang="es-ES" sz="1100" b="1" dirty="0"/>
        </a:p>
      </dgm:t>
    </dgm:pt>
    <dgm:pt modelId="{D10B9086-3108-438F-8131-66A561848CA0}" type="parTrans" cxnId="{D7A9FE06-EC15-4554-911F-0F1E5E7F4818}">
      <dgm:prSet/>
      <dgm:spPr/>
      <dgm:t>
        <a:bodyPr/>
        <a:lstStyle/>
        <a:p>
          <a:endParaRPr lang="es-ES"/>
        </a:p>
      </dgm:t>
    </dgm:pt>
    <dgm:pt modelId="{76EC2DD6-EFDF-427B-AC4E-532EAE5A876A}" type="sibTrans" cxnId="{D7A9FE06-EC15-4554-911F-0F1E5E7F4818}">
      <dgm:prSet/>
      <dgm:spPr/>
      <dgm:t>
        <a:bodyPr/>
        <a:lstStyle/>
        <a:p>
          <a:endParaRPr lang="es-ES"/>
        </a:p>
      </dgm:t>
    </dgm:pt>
    <dgm:pt modelId="{9DBA796E-E037-43B9-A8E3-593B7397D510}" type="pres">
      <dgm:prSet presAssocID="{67A0F26F-1A86-4B42-B367-D509CF038105}" presName="compositeShape" presStyleCnt="0">
        <dgm:presLayoutVars>
          <dgm:chMax val="7"/>
          <dgm:dir/>
          <dgm:resizeHandles val="exact"/>
        </dgm:presLayoutVars>
      </dgm:prSet>
      <dgm:spPr/>
    </dgm:pt>
    <dgm:pt modelId="{55C185AF-68CC-4655-B3F8-209E72EAFB99}" type="pres">
      <dgm:prSet presAssocID="{67A0F26F-1A86-4B42-B367-D509CF038105}" presName="wedge1" presStyleLbl="node1" presStyleIdx="0" presStyleCnt="1" custScaleX="124717" custScaleY="119047"/>
      <dgm:spPr/>
      <dgm:t>
        <a:bodyPr/>
        <a:lstStyle/>
        <a:p>
          <a:endParaRPr lang="es-ES"/>
        </a:p>
      </dgm:t>
    </dgm:pt>
    <dgm:pt modelId="{62E95F16-29D7-4C37-9BDD-6AABECBE4102}" type="pres">
      <dgm:prSet presAssocID="{67A0F26F-1A86-4B42-B367-D509CF038105}" presName="dummy1a" presStyleCnt="0"/>
      <dgm:spPr/>
    </dgm:pt>
    <dgm:pt modelId="{5817B4DC-6071-48D2-A82A-EB26F29B2244}" type="pres">
      <dgm:prSet presAssocID="{67A0F26F-1A86-4B42-B367-D509CF038105}" presName="dummy1b" presStyleCnt="0"/>
      <dgm:spPr/>
    </dgm:pt>
    <dgm:pt modelId="{DE80E15C-7D28-4763-95CD-41259D3A36E1}" type="pres">
      <dgm:prSet presAssocID="{67A0F26F-1A86-4B42-B367-D509CF038105}" presName="wedge1Tx" presStyleLbl="node1" presStyleIdx="0" presStyleCnt="1">
        <dgm:presLayoutVars>
          <dgm:chMax val="0"/>
          <dgm:chPref val="0"/>
          <dgm:bulletEnabled val="1"/>
        </dgm:presLayoutVars>
      </dgm:prSet>
      <dgm:spPr/>
      <dgm:t>
        <a:bodyPr/>
        <a:lstStyle/>
        <a:p>
          <a:endParaRPr lang="es-ES"/>
        </a:p>
      </dgm:t>
    </dgm:pt>
    <dgm:pt modelId="{C5896C8A-EC23-4496-86EA-27D5F129B5AB}" type="pres">
      <dgm:prSet presAssocID="{76EC2DD6-EFDF-427B-AC4E-532EAE5A876A}" presName="arrowWedge1single" presStyleLbl="fgSibTrans2D1" presStyleIdx="0" presStyleCnt="1"/>
      <dgm:spPr/>
    </dgm:pt>
  </dgm:ptLst>
  <dgm:cxnLst>
    <dgm:cxn modelId="{E453B664-6502-D44B-8056-D8B71DD0C7AE}" type="presOf" srcId="{000B8F4B-A583-4222-8DC8-78E7FDDA6B8E}" destId="{DE80E15C-7D28-4763-95CD-41259D3A36E1}" srcOrd="1" destOrd="0" presId="urn:microsoft.com/office/officeart/2005/8/layout/cycle8"/>
    <dgm:cxn modelId="{BEA16A3D-5B5F-0249-97E4-51750A02E47D}" type="presOf" srcId="{000B8F4B-A583-4222-8DC8-78E7FDDA6B8E}" destId="{55C185AF-68CC-4655-B3F8-209E72EAFB99}" srcOrd="0" destOrd="0" presId="urn:microsoft.com/office/officeart/2005/8/layout/cycle8"/>
    <dgm:cxn modelId="{61757263-CFA7-B14D-B4A9-4275D05A9CF8}" type="presOf" srcId="{67A0F26F-1A86-4B42-B367-D509CF038105}" destId="{9DBA796E-E037-43B9-A8E3-593B7397D510}" srcOrd="0" destOrd="0" presId="urn:microsoft.com/office/officeart/2005/8/layout/cycle8"/>
    <dgm:cxn modelId="{D7A9FE06-EC15-4554-911F-0F1E5E7F4818}" srcId="{67A0F26F-1A86-4B42-B367-D509CF038105}" destId="{000B8F4B-A583-4222-8DC8-78E7FDDA6B8E}" srcOrd="0" destOrd="0" parTransId="{D10B9086-3108-438F-8131-66A561848CA0}" sibTransId="{76EC2DD6-EFDF-427B-AC4E-532EAE5A876A}"/>
    <dgm:cxn modelId="{D4BC640F-B038-3046-A589-33491F5FADD3}" type="presParOf" srcId="{9DBA796E-E037-43B9-A8E3-593B7397D510}" destId="{55C185AF-68CC-4655-B3F8-209E72EAFB99}" srcOrd="0" destOrd="0" presId="urn:microsoft.com/office/officeart/2005/8/layout/cycle8"/>
    <dgm:cxn modelId="{3A87D039-67BC-0443-A5CF-B4A6973D34E0}" type="presParOf" srcId="{9DBA796E-E037-43B9-A8E3-593B7397D510}" destId="{62E95F16-29D7-4C37-9BDD-6AABECBE4102}" srcOrd="1" destOrd="0" presId="urn:microsoft.com/office/officeart/2005/8/layout/cycle8"/>
    <dgm:cxn modelId="{FAD62482-D177-8749-A399-2210920DF080}" type="presParOf" srcId="{9DBA796E-E037-43B9-A8E3-593B7397D510}" destId="{5817B4DC-6071-48D2-A82A-EB26F29B2244}" srcOrd="2" destOrd="0" presId="urn:microsoft.com/office/officeart/2005/8/layout/cycle8"/>
    <dgm:cxn modelId="{92078B0C-57FB-EE4F-B16E-9033751657D7}" type="presParOf" srcId="{9DBA796E-E037-43B9-A8E3-593B7397D510}" destId="{DE80E15C-7D28-4763-95CD-41259D3A36E1}" srcOrd="3" destOrd="0" presId="urn:microsoft.com/office/officeart/2005/8/layout/cycle8"/>
    <dgm:cxn modelId="{D0531AA6-B904-0F4B-996A-0A5F61D07350}" type="presParOf" srcId="{9DBA796E-E037-43B9-A8E3-593B7397D510}" destId="{C5896C8A-EC23-4496-86EA-27D5F129B5AB}" srcOrd="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185AF-68CC-4655-B3F8-209E72EAFB99}">
      <dsp:nvSpPr>
        <dsp:cNvPr id="0" name=""/>
        <dsp:cNvSpPr/>
      </dsp:nvSpPr>
      <dsp:spPr>
        <a:xfrm>
          <a:off x="1405635" y="262294"/>
          <a:ext cx="3755136" cy="3755136"/>
        </a:xfrm>
        <a:prstGeom prst="pie">
          <a:avLst>
            <a:gd name="adj1" fmla="val 16200000"/>
            <a:gd name="adj2" fmla="val 1980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110000"/>
            </a:lnSpc>
            <a:spcBef>
              <a:spcPct val="0"/>
            </a:spcBef>
            <a:spcAft>
              <a:spcPct val="35000"/>
            </a:spcAft>
          </a:pPr>
          <a:r>
            <a:rPr lang="es-ES" sz="1050" b="1" kern="1200" dirty="0" smtClean="0"/>
            <a:t>1. OPERACIÓN DE MECANIZADO: taladro, fresado, roscado, rectificado, etc.</a:t>
          </a:r>
          <a:endParaRPr lang="es-ES" sz="1050" b="1" kern="1200" dirty="0"/>
        </a:p>
      </dsp:txBody>
      <dsp:txXfrm>
        <a:off x="3372611" y="741967"/>
        <a:ext cx="983488" cy="759968"/>
      </dsp:txXfrm>
    </dsp:sp>
    <dsp:sp modelId="{1FF465FD-C8B8-4AB0-B943-5AA6D0247E51}">
      <dsp:nvSpPr>
        <dsp:cNvPr id="0" name=""/>
        <dsp:cNvSpPr/>
      </dsp:nvSpPr>
      <dsp:spPr>
        <a:xfrm>
          <a:off x="1450339" y="339632"/>
          <a:ext cx="3755136" cy="3755136"/>
        </a:xfrm>
        <a:prstGeom prst="pie">
          <a:avLst>
            <a:gd name="adj1" fmla="val 19800000"/>
            <a:gd name="adj2" fmla="val 18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110000"/>
            </a:lnSpc>
            <a:spcBef>
              <a:spcPct val="0"/>
            </a:spcBef>
            <a:spcAft>
              <a:spcPct val="35000"/>
            </a:spcAft>
          </a:pPr>
          <a:r>
            <a:rPr lang="es-ES" sz="1050" b="1" kern="1200" dirty="0" smtClean="0"/>
            <a:t>2. CONDICIONES DE MECANIZADO: velocidad, avance, profundidad</a:t>
          </a:r>
          <a:endParaRPr lang="es-ES" sz="1050" b="1" kern="1200" dirty="0"/>
        </a:p>
      </dsp:txBody>
      <dsp:txXfrm>
        <a:off x="3998468" y="1859568"/>
        <a:ext cx="1028192" cy="737616"/>
      </dsp:txXfrm>
    </dsp:sp>
    <dsp:sp modelId="{AB1A7C9F-6D03-4338-B79D-EE76339F49B7}">
      <dsp:nvSpPr>
        <dsp:cNvPr id="0" name=""/>
        <dsp:cNvSpPr/>
      </dsp:nvSpPr>
      <dsp:spPr>
        <a:xfrm>
          <a:off x="1405635" y="416969"/>
          <a:ext cx="3755136" cy="3755136"/>
        </a:xfrm>
        <a:prstGeom prst="pie">
          <a:avLst>
            <a:gd name="adj1" fmla="val 1800000"/>
            <a:gd name="adj2" fmla="val 540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110000"/>
            </a:lnSpc>
            <a:spcBef>
              <a:spcPct val="0"/>
            </a:spcBef>
            <a:spcAft>
              <a:spcPct val="35000"/>
            </a:spcAft>
          </a:pPr>
          <a:r>
            <a:rPr lang="es-ES" sz="1100" b="1" kern="1200" dirty="0" smtClean="0"/>
            <a:t>3. MÁQUINA HERRAMIENTA</a:t>
          </a:r>
          <a:endParaRPr lang="es-ES" sz="1100" b="1" kern="1200" dirty="0"/>
        </a:p>
      </dsp:txBody>
      <dsp:txXfrm>
        <a:off x="3372611" y="2954816"/>
        <a:ext cx="983488" cy="759968"/>
      </dsp:txXfrm>
    </dsp:sp>
    <dsp:sp modelId="{33B0660B-D935-42FC-9CE0-64EDD40F54F2}">
      <dsp:nvSpPr>
        <dsp:cNvPr id="0" name=""/>
        <dsp:cNvSpPr/>
      </dsp:nvSpPr>
      <dsp:spPr>
        <a:xfrm>
          <a:off x="1316227" y="416969"/>
          <a:ext cx="3755136" cy="3755136"/>
        </a:xfrm>
        <a:prstGeom prst="pie">
          <a:avLst>
            <a:gd name="adj1" fmla="val 54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110000"/>
            </a:lnSpc>
            <a:spcBef>
              <a:spcPct val="0"/>
            </a:spcBef>
            <a:spcAft>
              <a:spcPct val="35000"/>
            </a:spcAft>
          </a:pPr>
          <a:r>
            <a:rPr lang="es-ES" sz="1050" b="1" kern="1200" dirty="0" smtClean="0"/>
            <a:t>4. HERRAMIENTA Y RECUBRIMIENTO</a:t>
          </a:r>
          <a:endParaRPr lang="es-ES" sz="1050" b="1" kern="1200" dirty="0"/>
        </a:p>
      </dsp:txBody>
      <dsp:txXfrm>
        <a:off x="2120899" y="2954816"/>
        <a:ext cx="983488" cy="759968"/>
      </dsp:txXfrm>
    </dsp:sp>
    <dsp:sp modelId="{08AD8C13-7F1D-4843-B8D9-90C78987E9D1}">
      <dsp:nvSpPr>
        <dsp:cNvPr id="0" name=""/>
        <dsp:cNvSpPr/>
      </dsp:nvSpPr>
      <dsp:spPr>
        <a:xfrm>
          <a:off x="1271523" y="339632"/>
          <a:ext cx="3755136" cy="3755136"/>
        </a:xfrm>
        <a:prstGeom prst="pie">
          <a:avLst>
            <a:gd name="adj1" fmla="val 9000000"/>
            <a:gd name="adj2" fmla="val 12600000"/>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110000"/>
            </a:lnSpc>
            <a:spcBef>
              <a:spcPct val="0"/>
            </a:spcBef>
            <a:spcAft>
              <a:spcPct val="35000"/>
            </a:spcAft>
          </a:pPr>
          <a:r>
            <a:rPr lang="es-ES" sz="1050" b="1" kern="1200" dirty="0" smtClean="0"/>
            <a:t>5. MATERIAL Y MAQUINABILIDAD</a:t>
          </a:r>
          <a:endParaRPr lang="es-ES" sz="1050" b="1" kern="1200" dirty="0"/>
        </a:p>
      </dsp:txBody>
      <dsp:txXfrm>
        <a:off x="1450339" y="1859568"/>
        <a:ext cx="1028192" cy="737616"/>
      </dsp:txXfrm>
    </dsp:sp>
    <dsp:sp modelId="{4775E6C1-7E77-4482-B612-7B6AC9B56035}">
      <dsp:nvSpPr>
        <dsp:cNvPr id="0" name=""/>
        <dsp:cNvSpPr/>
      </dsp:nvSpPr>
      <dsp:spPr>
        <a:xfrm>
          <a:off x="1316227" y="262294"/>
          <a:ext cx="3755136" cy="3755136"/>
        </a:xfrm>
        <a:prstGeom prst="pie">
          <a:avLst>
            <a:gd name="adj1" fmla="val 12600000"/>
            <a:gd name="adj2" fmla="val 1620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10000"/>
            </a:lnSpc>
            <a:spcBef>
              <a:spcPct val="0"/>
            </a:spcBef>
            <a:spcAft>
              <a:spcPct val="35000"/>
            </a:spcAft>
          </a:pPr>
          <a:r>
            <a:rPr lang="es-ES" sz="1200" b="1" kern="1200" dirty="0" smtClean="0"/>
            <a:t>6. PIEZA: geometría, tolerancias</a:t>
          </a:r>
          <a:endParaRPr lang="es-ES" sz="1200" b="1" kern="1200" dirty="0"/>
        </a:p>
      </dsp:txBody>
      <dsp:txXfrm>
        <a:off x="2120899" y="741967"/>
        <a:ext cx="983488" cy="759968"/>
      </dsp:txXfrm>
    </dsp:sp>
    <dsp:sp modelId="{332189C3-A832-4F2E-AC0E-BD7A023F7BA8}">
      <dsp:nvSpPr>
        <dsp:cNvPr id="0" name=""/>
        <dsp:cNvSpPr/>
      </dsp:nvSpPr>
      <dsp:spPr>
        <a:xfrm>
          <a:off x="1173038" y="29833"/>
          <a:ext cx="4220057" cy="4220057"/>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71D96F-48B8-48D1-8556-B44885121740}">
      <dsp:nvSpPr>
        <dsp:cNvPr id="0" name=""/>
        <dsp:cNvSpPr/>
      </dsp:nvSpPr>
      <dsp:spPr>
        <a:xfrm>
          <a:off x="1217742" y="107171"/>
          <a:ext cx="4220057" cy="4220057"/>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C4F17D-0D2F-443D-A9E7-6AE6DBE65EA0}">
      <dsp:nvSpPr>
        <dsp:cNvPr id="0" name=""/>
        <dsp:cNvSpPr/>
      </dsp:nvSpPr>
      <dsp:spPr>
        <a:xfrm>
          <a:off x="1173038" y="184509"/>
          <a:ext cx="4220057" cy="4220057"/>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46CA2A-F55D-46A0-A69A-E14BCBC37146}">
      <dsp:nvSpPr>
        <dsp:cNvPr id="0" name=""/>
        <dsp:cNvSpPr/>
      </dsp:nvSpPr>
      <dsp:spPr>
        <a:xfrm>
          <a:off x="1083904" y="184509"/>
          <a:ext cx="4220057" cy="4220057"/>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07B63-4029-4581-A8C3-FC5240D7B9AA}">
      <dsp:nvSpPr>
        <dsp:cNvPr id="0" name=""/>
        <dsp:cNvSpPr/>
      </dsp:nvSpPr>
      <dsp:spPr>
        <a:xfrm>
          <a:off x="1039200" y="107171"/>
          <a:ext cx="4220057" cy="4220057"/>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052BC2-2061-44CB-A4D3-1BCFA5B5AECC}">
      <dsp:nvSpPr>
        <dsp:cNvPr id="0" name=""/>
        <dsp:cNvSpPr/>
      </dsp:nvSpPr>
      <dsp:spPr>
        <a:xfrm>
          <a:off x="1083904" y="29833"/>
          <a:ext cx="4220057" cy="4220057"/>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185AF-68CC-4655-B3F8-209E72EAFB99}">
      <dsp:nvSpPr>
        <dsp:cNvPr id="0" name=""/>
        <dsp:cNvSpPr/>
      </dsp:nvSpPr>
      <dsp:spPr>
        <a:xfrm>
          <a:off x="303276" y="138175"/>
          <a:ext cx="1450848" cy="1450848"/>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6. PIEZA: geometría, tolerancias</a:t>
          </a:r>
          <a:endParaRPr lang="es-ES" sz="1600" kern="1200" dirty="0"/>
        </a:p>
      </dsp:txBody>
      <dsp:txXfrm>
        <a:off x="545084" y="379983"/>
        <a:ext cx="967232" cy="967232"/>
      </dsp:txXfrm>
    </dsp:sp>
    <dsp:sp modelId="{C5AE2815-248F-4467-9CCE-73324091806F}">
      <dsp:nvSpPr>
        <dsp:cNvPr id="0" name=""/>
        <dsp:cNvSpPr/>
      </dsp:nvSpPr>
      <dsp:spPr>
        <a:xfrm>
          <a:off x="231461" y="48138"/>
          <a:ext cx="1630476" cy="1630476"/>
        </a:xfrm>
        <a:prstGeom prst="circularArrow">
          <a:avLst>
            <a:gd name="adj1" fmla="val 5085"/>
            <a:gd name="adj2" fmla="val 327528"/>
            <a:gd name="adj3" fmla="val 15787162"/>
            <a:gd name="adj4" fmla="val 1628531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185AF-68CC-4655-B3F8-209E72EAFB99}">
      <dsp:nvSpPr>
        <dsp:cNvPr id="0" name=""/>
        <dsp:cNvSpPr/>
      </dsp:nvSpPr>
      <dsp:spPr>
        <a:xfrm>
          <a:off x="228596" y="4"/>
          <a:ext cx="1981207" cy="190499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00FF"/>
              </a:solidFill>
            </a:rPr>
            <a:t>1. OPERACIÓN DE MECANIZADO: taladro, fresado, roscado, rectificado, etc</a:t>
          </a:r>
          <a:r>
            <a:rPr lang="es-ES" sz="1100" kern="1200" dirty="0" smtClean="0">
              <a:solidFill>
                <a:srgbClr val="0000FF"/>
              </a:solidFill>
            </a:rPr>
            <a:t>.</a:t>
          </a:r>
          <a:endParaRPr lang="es-ES" sz="1100" kern="1200" dirty="0">
            <a:solidFill>
              <a:srgbClr val="0000FF"/>
            </a:solidFill>
          </a:endParaRPr>
        </a:p>
      </dsp:txBody>
      <dsp:txXfrm>
        <a:off x="558797" y="317503"/>
        <a:ext cx="1320805" cy="1269993"/>
      </dsp:txXfrm>
    </dsp:sp>
    <dsp:sp modelId="{34ECED53-8A9B-4E87-8F40-FCCA2C18AB63}">
      <dsp:nvSpPr>
        <dsp:cNvPr id="0" name=""/>
        <dsp:cNvSpPr/>
      </dsp:nvSpPr>
      <dsp:spPr>
        <a:xfrm>
          <a:off x="342325" y="48782"/>
          <a:ext cx="1798320" cy="1798320"/>
        </a:xfrm>
        <a:prstGeom prst="circularArrow">
          <a:avLst>
            <a:gd name="adj1" fmla="val 5085"/>
            <a:gd name="adj2" fmla="val 327528"/>
            <a:gd name="adj3" fmla="val 15753895"/>
            <a:gd name="adj4" fmla="val 1631857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185AF-68CC-4655-B3F8-209E72EAFB99}">
      <dsp:nvSpPr>
        <dsp:cNvPr id="0" name=""/>
        <dsp:cNvSpPr/>
      </dsp:nvSpPr>
      <dsp:spPr>
        <a:xfrm>
          <a:off x="370604" y="4"/>
          <a:ext cx="2078191" cy="182879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00FF"/>
              </a:solidFill>
            </a:rPr>
            <a:t>2. CONDICIONES DE MECANIZADO: velocidad, avance, profundidad</a:t>
          </a:r>
          <a:endParaRPr lang="es-ES" sz="1400" b="1" kern="1200" dirty="0">
            <a:solidFill>
              <a:srgbClr val="0000FF"/>
            </a:solidFill>
          </a:endParaRPr>
        </a:p>
      </dsp:txBody>
      <dsp:txXfrm>
        <a:off x="716969" y="304803"/>
        <a:ext cx="1385460" cy="1219193"/>
      </dsp:txXfrm>
    </dsp:sp>
    <dsp:sp modelId="{6DB088E5-69D4-425A-A133-4DA1ECC4FB26}">
      <dsp:nvSpPr>
        <dsp:cNvPr id="0" name=""/>
        <dsp:cNvSpPr/>
      </dsp:nvSpPr>
      <dsp:spPr>
        <a:xfrm>
          <a:off x="414593" y="-87661"/>
          <a:ext cx="2038915" cy="1994546"/>
        </a:xfrm>
        <a:prstGeom prst="circularArrow">
          <a:avLst>
            <a:gd name="adj1" fmla="val 5085"/>
            <a:gd name="adj2" fmla="val 327528"/>
            <a:gd name="adj3" fmla="val 15724988"/>
            <a:gd name="adj4" fmla="val 16347484"/>
            <a:gd name="adj5" fmla="val 5932"/>
          </a:avLst>
        </a:prstGeom>
        <a:solidFill>
          <a:schemeClr val="accent1">
            <a:tint val="60000"/>
            <a:hueOff val="0"/>
            <a:satOff val="0"/>
            <a:lum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185AF-68CC-4655-B3F8-209E72EAFB99}">
      <dsp:nvSpPr>
        <dsp:cNvPr id="0" name=""/>
        <dsp:cNvSpPr/>
      </dsp:nvSpPr>
      <dsp:spPr>
        <a:xfrm>
          <a:off x="381000" y="148050"/>
          <a:ext cx="1523998" cy="138943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00FF"/>
              </a:solidFill>
            </a:rPr>
            <a:t>3.</a:t>
          </a:r>
          <a:r>
            <a:rPr lang="es-ES" sz="1200" b="1" kern="1200" dirty="0" smtClean="0">
              <a:solidFill>
                <a:srgbClr val="0000FF"/>
              </a:solidFill>
            </a:rPr>
            <a:t> MÁQUINA HERRAMIENTA</a:t>
          </a:r>
          <a:endParaRPr lang="es-ES" sz="1200" b="1" kern="1200" dirty="0">
            <a:solidFill>
              <a:srgbClr val="0000FF"/>
            </a:solidFill>
          </a:endParaRPr>
        </a:p>
      </dsp:txBody>
      <dsp:txXfrm>
        <a:off x="635000" y="379623"/>
        <a:ext cx="1015998" cy="926288"/>
      </dsp:txXfrm>
    </dsp:sp>
    <dsp:sp modelId="{606D1256-0AD6-4844-94FD-977E39633879}">
      <dsp:nvSpPr>
        <dsp:cNvPr id="0" name=""/>
        <dsp:cNvSpPr/>
      </dsp:nvSpPr>
      <dsp:spPr>
        <a:xfrm>
          <a:off x="371219" y="51427"/>
          <a:ext cx="1582521" cy="1582521"/>
        </a:xfrm>
        <a:prstGeom prst="circularArrow">
          <a:avLst>
            <a:gd name="adj1" fmla="val 5085"/>
            <a:gd name="adj2" fmla="val 327528"/>
            <a:gd name="adj3" fmla="val 15769519"/>
            <a:gd name="adj4" fmla="val 16302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185AF-68CC-4655-B3F8-209E72EAFB99}">
      <dsp:nvSpPr>
        <dsp:cNvPr id="0" name=""/>
        <dsp:cNvSpPr/>
      </dsp:nvSpPr>
      <dsp:spPr>
        <a:xfrm>
          <a:off x="370692" y="254903"/>
          <a:ext cx="1523998" cy="138943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00FF"/>
              </a:solidFill>
            </a:rPr>
            <a:t>3.</a:t>
          </a:r>
          <a:r>
            <a:rPr lang="es-ES" sz="1200" b="1" kern="1200" dirty="0" smtClean="0">
              <a:solidFill>
                <a:srgbClr val="0000FF"/>
              </a:solidFill>
            </a:rPr>
            <a:t> MÁQUINA HERRAMIENTA</a:t>
          </a:r>
          <a:endParaRPr lang="es-ES" sz="1200" b="1" kern="1200" dirty="0">
            <a:solidFill>
              <a:srgbClr val="0000FF"/>
            </a:solidFill>
          </a:endParaRPr>
        </a:p>
      </dsp:txBody>
      <dsp:txXfrm>
        <a:off x="624692" y="486475"/>
        <a:ext cx="1015998" cy="926288"/>
      </dsp:txXfrm>
    </dsp:sp>
    <dsp:sp modelId="{606D1256-0AD6-4844-94FD-977E39633879}">
      <dsp:nvSpPr>
        <dsp:cNvPr id="0" name=""/>
        <dsp:cNvSpPr/>
      </dsp:nvSpPr>
      <dsp:spPr>
        <a:xfrm>
          <a:off x="360911" y="158279"/>
          <a:ext cx="1582521" cy="1582521"/>
        </a:xfrm>
        <a:prstGeom prst="circularArrow">
          <a:avLst>
            <a:gd name="adj1" fmla="val 5085"/>
            <a:gd name="adj2" fmla="val 327528"/>
            <a:gd name="adj3" fmla="val 15769519"/>
            <a:gd name="adj4" fmla="val 16302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185AF-68CC-4655-B3F8-209E72EAFB99}">
      <dsp:nvSpPr>
        <dsp:cNvPr id="0" name=""/>
        <dsp:cNvSpPr/>
      </dsp:nvSpPr>
      <dsp:spPr>
        <a:xfrm>
          <a:off x="228600" y="76200"/>
          <a:ext cx="1523998" cy="1219198"/>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4. HERRAMIENTA Y RECUBRIMIENTO</a:t>
          </a:r>
          <a:endParaRPr lang="es-ES" sz="1100" b="1" kern="1200" dirty="0"/>
        </a:p>
      </dsp:txBody>
      <dsp:txXfrm>
        <a:off x="482600" y="279400"/>
        <a:ext cx="1015998" cy="812799"/>
      </dsp:txXfrm>
    </dsp:sp>
    <dsp:sp modelId="{02E53C77-E70C-4618-A35F-B2EA551C5925}">
      <dsp:nvSpPr>
        <dsp:cNvPr id="0" name=""/>
        <dsp:cNvSpPr/>
      </dsp:nvSpPr>
      <dsp:spPr>
        <a:xfrm>
          <a:off x="194211" y="-77888"/>
          <a:ext cx="1640395" cy="1523437"/>
        </a:xfrm>
        <a:prstGeom prst="circularArrow">
          <a:avLst>
            <a:gd name="adj1" fmla="val 5085"/>
            <a:gd name="adj2" fmla="val 327528"/>
            <a:gd name="adj3" fmla="val 15684435"/>
            <a:gd name="adj4" fmla="val 1638803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185AF-68CC-4655-B3F8-209E72EAFB99}">
      <dsp:nvSpPr>
        <dsp:cNvPr id="0" name=""/>
        <dsp:cNvSpPr/>
      </dsp:nvSpPr>
      <dsp:spPr>
        <a:xfrm>
          <a:off x="228600" y="76200"/>
          <a:ext cx="1523998" cy="1219198"/>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4. HERRAMIENTA Y RECUBRIMIENTO</a:t>
          </a:r>
          <a:endParaRPr lang="es-ES" sz="1100" b="1" kern="1200" dirty="0"/>
        </a:p>
      </dsp:txBody>
      <dsp:txXfrm>
        <a:off x="482600" y="279400"/>
        <a:ext cx="1015998" cy="812799"/>
      </dsp:txXfrm>
    </dsp:sp>
    <dsp:sp modelId="{02E53C77-E70C-4618-A35F-B2EA551C5925}">
      <dsp:nvSpPr>
        <dsp:cNvPr id="0" name=""/>
        <dsp:cNvSpPr/>
      </dsp:nvSpPr>
      <dsp:spPr>
        <a:xfrm>
          <a:off x="194211" y="-77888"/>
          <a:ext cx="1640395" cy="1523437"/>
        </a:xfrm>
        <a:prstGeom prst="circularArrow">
          <a:avLst>
            <a:gd name="adj1" fmla="val 5085"/>
            <a:gd name="adj2" fmla="val 327528"/>
            <a:gd name="adj3" fmla="val 15684435"/>
            <a:gd name="adj4" fmla="val 1638803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185AF-68CC-4655-B3F8-209E72EAFB99}">
      <dsp:nvSpPr>
        <dsp:cNvPr id="0" name=""/>
        <dsp:cNvSpPr/>
      </dsp:nvSpPr>
      <dsp:spPr>
        <a:xfrm>
          <a:off x="-3" y="4"/>
          <a:ext cx="1676406" cy="1600191"/>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5. MATERIAL Y MAQUINABILIDAD</a:t>
          </a:r>
          <a:endParaRPr lang="es-ES" sz="1100" b="1" kern="1200" dirty="0"/>
        </a:p>
      </dsp:txBody>
      <dsp:txXfrm>
        <a:off x="279397" y="266702"/>
        <a:ext cx="1117604" cy="1066794"/>
      </dsp:txXfrm>
    </dsp:sp>
    <dsp:sp modelId="{C5896C8A-EC23-4496-86EA-27D5F129B5AB}">
      <dsp:nvSpPr>
        <dsp:cNvPr id="0" name=""/>
        <dsp:cNvSpPr/>
      </dsp:nvSpPr>
      <dsp:spPr>
        <a:xfrm>
          <a:off x="105354" y="40140"/>
          <a:ext cx="1510588" cy="1510588"/>
        </a:xfrm>
        <a:prstGeom prst="circularArrow">
          <a:avLst>
            <a:gd name="adj1" fmla="val 5085"/>
            <a:gd name="adj2" fmla="val 327528"/>
            <a:gd name="adj3" fmla="val 15729220"/>
            <a:gd name="adj4" fmla="val 1634325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185AF-68CC-4655-B3F8-209E72EAFB99}">
      <dsp:nvSpPr>
        <dsp:cNvPr id="0" name=""/>
        <dsp:cNvSpPr/>
      </dsp:nvSpPr>
      <dsp:spPr>
        <a:xfrm>
          <a:off x="-3" y="4"/>
          <a:ext cx="1676406" cy="1600191"/>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5. MATERIAL Y MAQUINABILIDAD</a:t>
          </a:r>
          <a:endParaRPr lang="es-ES" sz="1100" b="1" kern="1200" dirty="0"/>
        </a:p>
      </dsp:txBody>
      <dsp:txXfrm>
        <a:off x="279397" y="266702"/>
        <a:ext cx="1117604" cy="1066794"/>
      </dsp:txXfrm>
    </dsp:sp>
    <dsp:sp modelId="{C5896C8A-EC23-4496-86EA-27D5F129B5AB}">
      <dsp:nvSpPr>
        <dsp:cNvPr id="0" name=""/>
        <dsp:cNvSpPr/>
      </dsp:nvSpPr>
      <dsp:spPr>
        <a:xfrm>
          <a:off x="105354" y="40140"/>
          <a:ext cx="1510588" cy="1510588"/>
        </a:xfrm>
        <a:prstGeom prst="circularArrow">
          <a:avLst>
            <a:gd name="adj1" fmla="val 5085"/>
            <a:gd name="adj2" fmla="val 327528"/>
            <a:gd name="adj3" fmla="val 15729220"/>
            <a:gd name="adj4" fmla="val 1634325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es-ES" sz="1200"/>
            </a:lvl1pPr>
            <a:extLst/>
          </a:lstStyle>
          <a:p>
            <a:fld id="{6E7D018D-748F-47BF-843A-40349A141CAC}" type="datetimeFigureOut">
              <a:rPr lang="es-ES" smtClean="0"/>
              <a:pPr/>
              <a:t>28/08/2014</a:t>
            </a:fld>
            <a:endParaRPr lang="es-E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es-ES" sz="1200"/>
            </a:lvl1pPr>
            <a:extLst/>
          </a:lstStyle>
          <a:p>
            <a:endParaRPr lang="es-E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es-ES" sz="1200"/>
            </a:lvl1pPr>
            <a:extLst/>
          </a:lstStyle>
          <a:p>
            <a:fld id="{04AC5213-BACC-41AB-9B61-B40CF6C5296E}" type="slidenum">
              <a:rPr lang="es-ES" smtClean="0"/>
              <a:pPr/>
              <a:t>‹Nº›</a:t>
            </a:fld>
            <a:endParaRPr lang="es-ES" dirty="0"/>
          </a:p>
        </p:txBody>
      </p:sp>
    </p:spTree>
    <p:extLst>
      <p:ext uri="{BB962C8B-B14F-4D97-AF65-F5344CB8AC3E}">
        <p14:creationId xmlns="" xmlns:p14="http://schemas.microsoft.com/office/powerpoint/2010/main" val="2910305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23E9B8FB-2ABD-42C9-A6DA-A6789EAF441D}" type="datetimeFigureOut">
              <a:rPr lang="es-ES"/>
              <a:pPr/>
              <a:t>28/08/2014</a:t>
            </a:fld>
            <a:endParaRPr lang="es-E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s-E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BE2A7042-DEED-4AA1-9E89-4A16B2572577}" type="slidenum">
              <a:rPr/>
              <a:pPr/>
              <a:t>‹Nº›</a:t>
            </a:fld>
            <a:endParaRPr lang="es-ES"/>
          </a:p>
        </p:txBody>
      </p:sp>
    </p:spTree>
    <p:extLst>
      <p:ext uri="{BB962C8B-B14F-4D97-AF65-F5344CB8AC3E}">
        <p14:creationId xmlns="" xmlns:p14="http://schemas.microsoft.com/office/powerpoint/2010/main" val="3322259123"/>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BE2A7042-DEED-4AA1-9E89-4A16B2572577}"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E2A7042-DEED-4AA1-9E89-4A16B2572577}" type="slidenum">
              <a:rPr lang="es-ES" smtClean="0"/>
              <a:pPr/>
              <a:t>68</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E2A7042-DEED-4AA1-9E89-4A16B2572577}" type="slidenum">
              <a:rPr lang="es-ES" smtClean="0"/>
              <a:pPr/>
              <a:t>69</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E2A7042-DEED-4AA1-9E89-4A16B2572577}" type="slidenum">
              <a:rPr lang="es-ES" smtClean="0"/>
              <a:pPr/>
              <a:t>70</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6C45924B-C3DE-4747-97BD-D5CAAF45D742}" type="slidenum">
              <a:rPr lang="en-US">
                <a:latin typeface="Times New Roman" pitchFamily="18" charset="0"/>
              </a:rPr>
              <a:pPr/>
              <a:t>71</a:t>
            </a:fld>
            <a:endParaRPr lang="en-US" dirty="0">
              <a:latin typeface="Times New Roman" pitchFamily="18" charset="0"/>
            </a:endParaRPr>
          </a:p>
        </p:txBody>
      </p:sp>
      <p:sp>
        <p:nvSpPr>
          <p:cNvPr id="12290" name="Rectangle 2"/>
          <p:cNvSpPr>
            <a:spLocks noGrp="1" noRot="1" noChangeAspect="1" noChangeArrowheads="1" noTextEdit="1"/>
          </p:cNvSpPr>
          <p:nvPr>
            <p:ph type="sldImg"/>
          </p:nvPr>
        </p:nvSpPr>
        <p:spPr>
          <a:xfrm>
            <a:off x="1144588" y="687388"/>
            <a:ext cx="4568825" cy="3427412"/>
          </a:xfrm>
          <a:ln/>
        </p:spPr>
      </p:sp>
      <p:sp>
        <p:nvSpPr>
          <p:cNvPr id="12291"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s-ES_tradnl" dirty="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6C45924B-C3DE-4747-97BD-D5CAAF45D742}" type="slidenum">
              <a:rPr lang="en-US">
                <a:latin typeface="Times New Roman" pitchFamily="18" charset="0"/>
              </a:rPr>
              <a:pPr/>
              <a:t>72</a:t>
            </a:fld>
            <a:endParaRPr lang="en-US" dirty="0">
              <a:latin typeface="Times New Roman" pitchFamily="18" charset="0"/>
            </a:endParaRPr>
          </a:p>
        </p:txBody>
      </p:sp>
      <p:sp>
        <p:nvSpPr>
          <p:cNvPr id="12290" name="Rectangle 2"/>
          <p:cNvSpPr>
            <a:spLocks noGrp="1" noRot="1" noChangeAspect="1" noChangeArrowheads="1" noTextEdit="1"/>
          </p:cNvSpPr>
          <p:nvPr>
            <p:ph type="sldImg"/>
          </p:nvPr>
        </p:nvSpPr>
        <p:spPr>
          <a:xfrm>
            <a:off x="1144588" y="687388"/>
            <a:ext cx="4568825" cy="3427412"/>
          </a:xfrm>
          <a:ln/>
        </p:spPr>
      </p:sp>
      <p:sp>
        <p:nvSpPr>
          <p:cNvPr id="12291"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s-ES_tradnl" dirty="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ED822E62-49D0-4454-98FD-CE65A136E49A}" type="slidenum">
              <a:rPr lang="en-US">
                <a:latin typeface="Times New Roman" pitchFamily="18" charset="0"/>
              </a:rPr>
              <a:pPr/>
              <a:t>73</a:t>
            </a:fld>
            <a:endParaRPr lang="en-US" dirty="0">
              <a:latin typeface="Times New Roman" pitchFamily="18" charset="0"/>
            </a:endParaRPr>
          </a:p>
        </p:txBody>
      </p:sp>
      <p:sp>
        <p:nvSpPr>
          <p:cNvPr id="12290" name="Rectangle 2"/>
          <p:cNvSpPr>
            <a:spLocks noGrp="1" noRot="1" noChangeAspect="1" noChangeArrowheads="1" noTextEdit="1"/>
          </p:cNvSpPr>
          <p:nvPr>
            <p:ph type="sldImg"/>
          </p:nvPr>
        </p:nvSpPr>
        <p:spPr>
          <a:xfrm>
            <a:off x="1144588" y="687388"/>
            <a:ext cx="4568825" cy="3427412"/>
          </a:xfrm>
          <a:ln/>
        </p:spPr>
      </p:sp>
      <p:sp>
        <p:nvSpPr>
          <p:cNvPr id="12291"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s-ES_tradnl"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E2A7042-DEED-4AA1-9E89-4A16B2572577}" type="slidenum">
              <a:rPr lang="es-ES" smtClean="0"/>
              <a:pPr/>
              <a:t>36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E2A7042-DEED-4AA1-9E89-4A16B2572577}" type="slidenum">
              <a:rPr lang="es-ES" smtClean="0"/>
              <a:pPr/>
              <a:t>37</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E2A7042-DEED-4AA1-9E89-4A16B2572577}" type="slidenum">
              <a:rPr lang="es-ES" smtClean="0"/>
              <a:pPr/>
              <a:t>38</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E2A7042-DEED-4AA1-9E89-4A16B2572577}" type="slidenum">
              <a:rPr lang="es-ES" smtClean="0"/>
              <a:pPr/>
              <a:t>39</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E2A7042-DEED-4AA1-9E89-4A16B2572577}" type="slidenum">
              <a:rPr lang="es-ES" smtClean="0"/>
              <a:pPr/>
              <a:t>40</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E2A7042-DEED-4AA1-9E89-4A16B2572577}" type="slidenum">
              <a:rPr lang="es-ES" smtClean="0"/>
              <a:pPr/>
              <a:t>65</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E2A7042-DEED-4AA1-9E89-4A16B2572577}" type="slidenum">
              <a:rPr lang="es-ES" smtClean="0"/>
              <a:pPr/>
              <a:t>66</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E2A7042-DEED-4AA1-9E89-4A16B2572577}" type="slidenum">
              <a:rPr lang="es-ES" smtClean="0"/>
              <a:pPr/>
              <a:t>67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ortada del álbum">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es-E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eaLnBrk="1" latinLnBrk="0" hangingPunct="1">
              <a:buFontTx/>
              <a:buNone/>
              <a:defRPr kumimoji="0" lang="es-ES" sz="4800" baseline="0">
                <a:solidFill>
                  <a:schemeClr val="bg1"/>
                </a:solidFill>
              </a:defRPr>
            </a:lvl1pPr>
            <a:extLst/>
          </a:lstStyle>
          <a:p>
            <a:pPr lvl="0"/>
            <a:r>
              <a:rPr kumimoji="0" lang="es-ES"/>
              <a:t>Haga clic para agregar el título del álbum de fotografías</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1" name="Rectangle 10"/>
          <p:cNvSpPr>
            <a:spLocks noGrp="1"/>
          </p:cNvSpPr>
          <p:nvPr>
            <p:ph type="dt" sz="half" idx="12"/>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13" name="Rectangle 12"/>
          <p:cNvSpPr>
            <a:spLocks noGrp="1"/>
          </p:cNvSpPr>
          <p:nvPr>
            <p:ph type="sldNum" sz="quarter" idx="13"/>
          </p:nvPr>
        </p:nvSpPr>
        <p:spPr/>
        <p:txBody>
          <a:bodyPr/>
          <a:lstStyle>
            <a:extLst/>
          </a:lstStyle>
          <a:p>
            <a:fld id="{8A4431D5-1B33-458B-8AFD-CECCB0FA18CB}" type="slidenum">
              <a:rPr kumimoji="0" lang="es-ES">
                <a:solidFill>
                  <a:schemeClr val="bg1"/>
                </a:solidFill>
              </a:rPr>
              <a:pPr/>
              <a:t>‹Nº›</a:t>
            </a:fld>
            <a:endParaRPr kumimoji="0" lang="es-ES" dirty="0"/>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kumimoji="0" lang="es-E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eaLnBrk="1" latinLnBrk="0" hangingPunct="1">
              <a:buNone/>
              <a:defRPr kumimoji="0" lang="es-ES" sz="2000">
                <a:solidFill>
                  <a:srgbClr val="FFFFFF"/>
                </a:solidFill>
              </a:defRPr>
            </a:lvl1pPr>
          </a:lstStyle>
          <a:p>
            <a:pPr lvl="0"/>
            <a:r>
              <a:rPr kumimoji="0" lang="es-ES"/>
              <a:t>Haga clic para agregar la fecha u otros detalles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en horizontal con títul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eaLnBrk="1" latinLnBrk="0" hangingPunct="1">
              <a:buFontTx/>
              <a:buNone/>
              <a:defRPr kumimoji="0" lang="es-ES" sz="2000" i="0"/>
            </a:lvl1pPr>
            <a:extLst/>
          </a:lstStyle>
          <a:p>
            <a:pPr lvl="0"/>
            <a:r>
              <a:rPr kumimoji="0" lang="es-ES"/>
              <a:t>Haga clic para agregar el título</a:t>
            </a:r>
          </a:p>
        </p:txBody>
      </p:sp>
      <p:sp>
        <p:nvSpPr>
          <p:cNvPr id="6" name="Rectangle 5"/>
          <p:cNvSpPr>
            <a:spLocks noGrp="1"/>
          </p:cNvSpPr>
          <p:nvPr>
            <p:ph type="dt" sz="half" idx="15"/>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7" name="Rectangle 6"/>
          <p:cNvSpPr>
            <a:spLocks noGrp="1"/>
          </p:cNvSpPr>
          <p:nvPr>
            <p:ph type="sldNum" sz="quarter" idx="16"/>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8" name="Rectangle 7"/>
          <p:cNvSpPr>
            <a:spLocks noGrp="1"/>
          </p:cNvSpPr>
          <p:nvPr>
            <p:ph type="ftr" sz="quarter" idx="17"/>
          </p:nvPr>
        </p:nvSpPr>
        <p:spPr/>
        <p:txBody>
          <a:bodyPr/>
          <a:lstStyle>
            <a:extLst/>
          </a:lstStyle>
          <a:p>
            <a:endParaRPr kumimoji="0" lang="es-E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mixto">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5" name="Rectangle 4"/>
          <p:cNvSpPr>
            <a:spLocks noGrp="1"/>
          </p:cNvSpPr>
          <p:nvPr>
            <p:ph type="dt" sz="half" idx="14"/>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7" name="Rectangle 6"/>
          <p:cNvSpPr>
            <a:spLocks noGrp="1"/>
          </p:cNvSpPr>
          <p:nvPr>
            <p:ph type="sldNum" sz="quarter" idx="15"/>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8" name="Rectangle 7"/>
          <p:cNvSpPr>
            <a:spLocks noGrp="1"/>
          </p:cNvSpPr>
          <p:nvPr>
            <p:ph type="ftr" sz="quarter" idx="16"/>
          </p:nvPr>
        </p:nvSpPr>
        <p:spPr/>
        <p:txBody>
          <a:bodyPr/>
          <a:lstStyle>
            <a:extLst/>
          </a:lstStyle>
          <a:p>
            <a:endParaRPr kumimoji="0" lang="es-E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en vertical con título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eaLnBrk="1" latinLnBrk="0" hangingPunct="1">
              <a:buFontTx/>
              <a:buNone/>
              <a:defRPr kumimoji="0" lang="es-ES" sz="1600" baseline="0"/>
            </a:lvl1pPr>
            <a:extLst/>
          </a:lstStyle>
          <a:p>
            <a:pPr lvl="0"/>
            <a:r>
              <a:rPr kumimoji="0" lang="es-ES"/>
              <a:t>Haga clic para agregar el título</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eaLnBrk="1" latinLnBrk="0" hangingPunct="1">
              <a:buFontTx/>
              <a:buNone/>
              <a:defRPr kumimoji="0" lang="es-ES" sz="1600" baseline="0"/>
            </a:lvl1pPr>
            <a:extLst/>
          </a:lstStyle>
          <a:p>
            <a:pPr lvl="0"/>
            <a:r>
              <a:rPr kumimoji="0" lang="es-ES"/>
              <a:t>Haga clic para agregar el título</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0" name="Rectangle 9"/>
          <p:cNvSpPr>
            <a:spLocks noGrp="1"/>
          </p:cNvSpPr>
          <p:nvPr>
            <p:ph type="dt" sz="half" idx="31"/>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11" name="Rectangle 10"/>
          <p:cNvSpPr>
            <a:spLocks noGrp="1"/>
          </p:cNvSpPr>
          <p:nvPr>
            <p:ph type="sldNum" sz="quarter" idx="32"/>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12" name="Rectangle 11"/>
          <p:cNvSpPr>
            <a:spLocks noGrp="1"/>
          </p:cNvSpPr>
          <p:nvPr>
            <p:ph type="ftr" sz="quarter" idx="33"/>
          </p:nvPr>
        </p:nvSpPr>
        <p:spPr/>
        <p:txBody>
          <a:bodyPr/>
          <a:lstStyle>
            <a:extLst/>
          </a:lstStyle>
          <a:p>
            <a:endParaRPr kumimoji="0" lang="es-E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en horizontal con título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0" name="Rectangle 9"/>
          <p:cNvSpPr>
            <a:spLocks noGrp="1"/>
          </p:cNvSpPr>
          <p:nvPr>
            <p:ph type="dt" sz="half" idx="25"/>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11" name="Rectangle 10"/>
          <p:cNvSpPr>
            <a:spLocks noGrp="1"/>
          </p:cNvSpPr>
          <p:nvPr>
            <p:ph type="sldNum" sz="quarter" idx="26"/>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12" name="Rectangle 11"/>
          <p:cNvSpPr>
            <a:spLocks noGrp="1"/>
          </p:cNvSpPr>
          <p:nvPr>
            <p:ph type="ftr" sz="quarter" idx="27"/>
          </p:nvPr>
        </p:nvSpPr>
        <p:spPr/>
        <p:txBody>
          <a:bodyPr/>
          <a:lstStyle>
            <a:extLst/>
          </a:lstStyle>
          <a:p>
            <a:endParaRPr kumimoji="0" lang="es-E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en vertical con título grande">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eaLnBrk="1" latinLnBrk="0" hangingPunct="1">
              <a:buFontTx/>
              <a:buNone/>
              <a:defRPr kumimoji="0" lang="es-ES" sz="2800" baseline="0"/>
            </a:lvl1pPr>
            <a:extLst/>
          </a:lstStyle>
          <a:p>
            <a:pPr lvl="0"/>
            <a:r>
              <a:rPr kumimoji="0" lang="es-ES"/>
              <a:t>Haga clic para agregar el título</a:t>
            </a:r>
          </a:p>
        </p:txBody>
      </p:sp>
      <p:sp>
        <p:nvSpPr>
          <p:cNvPr id="7" name="Rectangle 6"/>
          <p:cNvSpPr>
            <a:spLocks noGrp="1"/>
          </p:cNvSpPr>
          <p:nvPr>
            <p:ph type="dt" sz="half" idx="33"/>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8" name="Rectangle 7"/>
          <p:cNvSpPr>
            <a:spLocks noGrp="1"/>
          </p:cNvSpPr>
          <p:nvPr>
            <p:ph type="sldNum" sz="quarter" idx="34"/>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9" name="Rectangle 8"/>
          <p:cNvSpPr>
            <a:spLocks noGrp="1"/>
          </p:cNvSpPr>
          <p:nvPr>
            <p:ph type="ftr" sz="quarter" idx="35"/>
          </p:nvPr>
        </p:nvSpPr>
        <p:spPr/>
        <p:txBody>
          <a:bodyPr/>
          <a:lstStyle>
            <a:extLst/>
          </a:lstStyle>
          <a:p>
            <a:endParaRPr kumimoji="0" lang="es-E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1 en vertical y 3 en horizontal">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6" name="Rectangle 5"/>
          <p:cNvSpPr>
            <a:spLocks noGrp="1"/>
          </p:cNvSpPr>
          <p:nvPr>
            <p:ph type="dt" sz="half" idx="24"/>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7" name="Rectangle 6"/>
          <p:cNvSpPr>
            <a:spLocks noGrp="1"/>
          </p:cNvSpPr>
          <p:nvPr>
            <p:ph type="sldNum" sz="quarter" idx="25"/>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8" name="Rectangle 7"/>
          <p:cNvSpPr>
            <a:spLocks noGrp="1"/>
          </p:cNvSpPr>
          <p:nvPr>
            <p:ph type="ftr" sz="quarter" idx="26"/>
          </p:nvPr>
        </p:nvSpPr>
        <p:spPr/>
        <p:txBody>
          <a:bodyPr/>
          <a:lstStyle>
            <a:extLst/>
          </a:lstStyle>
          <a:p>
            <a:endParaRPr kumimoji="0" lang="es-E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3 en horizontal y 2 en vertical">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7" name="Rectangle 6"/>
          <p:cNvSpPr>
            <a:spLocks noGrp="1"/>
          </p:cNvSpPr>
          <p:nvPr>
            <p:ph type="dt" sz="half" idx="29"/>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8" name="Rectangle 7"/>
          <p:cNvSpPr>
            <a:spLocks noGrp="1"/>
          </p:cNvSpPr>
          <p:nvPr>
            <p:ph type="sldNum" sz="quarter" idx="30"/>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9" name="Rectangle 8"/>
          <p:cNvSpPr>
            <a:spLocks noGrp="1"/>
          </p:cNvSpPr>
          <p:nvPr>
            <p:ph type="ftr" sz="quarter" idx="31"/>
          </p:nvPr>
        </p:nvSpPr>
        <p:spPr/>
        <p:txBody>
          <a:bodyPr/>
          <a:lstStyle>
            <a:extLst/>
          </a:lstStyle>
          <a:p>
            <a:endParaRPr kumimoji="0" lang="es-E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2 en horizontal y 3 en vertical">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8" name="Rectangle 7"/>
          <p:cNvSpPr>
            <a:spLocks noGrp="1"/>
          </p:cNvSpPr>
          <p:nvPr>
            <p:ph type="dt" sz="half" idx="31"/>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10" name="Rectangle 9"/>
          <p:cNvSpPr>
            <a:spLocks noGrp="1"/>
          </p:cNvSpPr>
          <p:nvPr>
            <p:ph type="sldNum" sz="quarter" idx="32"/>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11" name="Rectangle 10"/>
          <p:cNvSpPr>
            <a:spLocks noGrp="1"/>
          </p:cNvSpPr>
          <p:nvPr>
            <p:ph type="ftr" sz="quarter" idx="33"/>
          </p:nvPr>
        </p:nvSpPr>
        <p:spPr/>
        <p:txBody>
          <a:bodyPr/>
          <a:lstStyle>
            <a:extLst/>
          </a:lstStyle>
          <a:p>
            <a:endParaRPr kumimoji="0" lang="es-E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adrado con título">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1588" algn="ctr" eaLnBrk="1" latinLnBrk="0" hangingPunct="1"/>
            <a:r>
              <a:rPr kumimoji="0" lang="es-ES_tradnl" dirty="0" smtClean="0"/>
              <a:t>Arrastre la imagen al marcador de posición o haga clic en el icono para agregar</a:t>
            </a:r>
            <a:endParaRPr kumimoj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8" name="Rectangle 7"/>
          <p:cNvSpPr>
            <a:spLocks noGrp="1"/>
          </p:cNvSpPr>
          <p:nvPr>
            <p:ph type="dt" sz="half" idx="16"/>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9" name="Rectangle 8"/>
          <p:cNvSpPr>
            <a:spLocks noGrp="1"/>
          </p:cNvSpPr>
          <p:nvPr>
            <p:ph type="sldNum" sz="quarter" idx="17"/>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10" name="Rectangle 9"/>
          <p:cNvSpPr>
            <a:spLocks noGrp="1"/>
          </p:cNvSpPr>
          <p:nvPr>
            <p:ph type="ftr" sz="quarter" idx="18"/>
          </p:nvPr>
        </p:nvSpPr>
        <p:spPr/>
        <p:txBody>
          <a:bodyPr/>
          <a:lstStyle>
            <a:extLst/>
          </a:lstStyle>
          <a:p>
            <a:endParaRPr kumimoji="0" lang="es-E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uadrado con título">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es-ES" sz="2400" i="0">
                <a:solidFill>
                  <a:schemeClr val="tx2"/>
                </a:solidFill>
                <a:latin typeface="+mn-lt"/>
                <a:ea typeface="+mn-ea"/>
                <a:cs typeface="+mn-cs"/>
              </a:defRPr>
            </a:lvl1pPr>
            <a:extLst/>
          </a:lstStyle>
          <a:p>
            <a:pPr marL="0" marR="0" indent="1588" algn="ctr" eaLnBrk="1" latinLnBrk="0" hangingPunct="1"/>
            <a:r>
              <a:rPr kumimoji="0" lang="es-ES_tradnl" dirty="0" smtClean="0"/>
              <a:t>Arrastre la imagen al marcador de posición o haga clic en el icono para agregar</a:t>
            </a:r>
            <a:endParaRPr kumimoj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1588" algn="ctr" eaLnBrk="1" latinLnBrk="0" hangingPunct="1"/>
            <a:r>
              <a:rPr kumimoji="0" lang="es-ES_tradnl" dirty="0" smtClean="0"/>
              <a:t>Arrastre la imagen al marcador de posición o haga clic en el icono para agregar</a:t>
            </a:r>
            <a:endParaRPr kumimoj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10" name="Rectangle 9"/>
          <p:cNvSpPr>
            <a:spLocks noGrp="1"/>
          </p:cNvSpPr>
          <p:nvPr>
            <p:ph type="dt" sz="half" idx="17"/>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11" name="Rectangle 10"/>
          <p:cNvSpPr>
            <a:spLocks noGrp="1"/>
          </p:cNvSpPr>
          <p:nvPr>
            <p:ph type="sldNum" sz="quarter" idx="18"/>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12" name="Rectangle 11"/>
          <p:cNvSpPr>
            <a:spLocks noGrp="1"/>
          </p:cNvSpPr>
          <p:nvPr>
            <p:ph type="ftr" sz="quarter" idx="19"/>
          </p:nvPr>
        </p:nvSpPr>
        <p:spPr/>
        <p:txBody>
          <a:bodyPr/>
          <a:lstStyle>
            <a:extLst/>
          </a:lstStyle>
          <a:p>
            <a:endParaRPr kumimoji="0" lang="es-E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orizontal con título">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eaLnBrk="1" latinLnBrk="0" hangingPunct="1">
              <a:buFontTx/>
              <a:buNone/>
              <a:defRPr kumimoji="0" lang="es-ES" sz="2400" i="0" baseline="0"/>
            </a:lvl1pPr>
            <a:extLst/>
          </a:lstStyle>
          <a:p>
            <a:pPr lvl="0"/>
            <a:r>
              <a:rPr kumimoji="0" lang="es-ES"/>
              <a:t>Haga clic para agregar el título</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8" name="Rectangle 7"/>
          <p:cNvSpPr>
            <a:spLocks noGrp="1"/>
          </p:cNvSpPr>
          <p:nvPr>
            <p:ph type="sldNum" sz="quarter" idx="13"/>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9" name="Rectangle 8"/>
          <p:cNvSpPr>
            <a:spLocks noGrp="1"/>
          </p:cNvSpPr>
          <p:nvPr>
            <p:ph type="ftr" sz="quarter" idx="14"/>
          </p:nvPr>
        </p:nvSpPr>
        <p:spPr/>
        <p:txBody>
          <a:bodyPr/>
          <a:lstStyle>
            <a:extLst/>
          </a:lstStyle>
          <a:p>
            <a:endParaRPr kumimoji="0" lang="es-E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ámica con título">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0" algn="ctr" eaLnBrk="1" latinLnBrk="0" hangingPunct="1"/>
            <a:r>
              <a:rPr kumimoji="0" lang="es-ES_tradnl" dirty="0" smtClean="0"/>
              <a:t>Arrastre la imagen al marcador de posición o haga clic en el icono para agregar</a:t>
            </a:r>
            <a:endParaRPr kumimoji="0"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eaLnBrk="1" latinLnBrk="0" hangingPunct="1">
              <a:buFontTx/>
              <a:buNone/>
              <a:defRPr kumimoji="0" lang="es-ES" sz="2000" i="0"/>
            </a:lvl1pPr>
            <a:extLst/>
          </a:lstStyle>
          <a:p>
            <a:pPr lvl="0"/>
            <a:r>
              <a:rPr kumimoji="0" lang="es-ES"/>
              <a:t>Haga clic para agregar el título</a:t>
            </a:r>
          </a:p>
        </p:txBody>
      </p:sp>
      <p:sp>
        <p:nvSpPr>
          <p:cNvPr id="8" name="Rectangle 7"/>
          <p:cNvSpPr>
            <a:spLocks noGrp="1"/>
          </p:cNvSpPr>
          <p:nvPr>
            <p:ph type="dt" sz="half" idx="32"/>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9" name="Rectangle 8"/>
          <p:cNvSpPr>
            <a:spLocks noGrp="1"/>
          </p:cNvSpPr>
          <p:nvPr>
            <p:ph type="sldNum" sz="quarter" idx="33"/>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10" name="Rectangle 9"/>
          <p:cNvSpPr>
            <a:spLocks noGrp="1"/>
          </p:cNvSpPr>
          <p:nvPr>
            <p:ph type="ftr" sz="quarter" idx="34"/>
          </p:nvPr>
        </p:nvSpPr>
        <p:spPr/>
        <p:txBody>
          <a:bodyPr/>
          <a:lstStyle>
            <a:extLst/>
          </a:lstStyle>
          <a:p>
            <a:endParaRPr kumimoji="0" lang="es-E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kumimoji="0" lang="es-ES_tradnl" smtClean="0"/>
              <a:t>Clic para editar título</a:t>
            </a:r>
            <a:endParaRPr kumimoji="0"/>
          </a:p>
        </p:txBody>
      </p:sp>
      <p:sp>
        <p:nvSpPr>
          <p:cNvPr id="3" name="Content Placeholder 2"/>
          <p:cNvSpPr>
            <a:spLocks noGrp="1"/>
          </p:cNvSpPr>
          <p:nvPr>
            <p:ph idx="1"/>
          </p:nvPr>
        </p:nvSpPr>
        <p:spPr/>
        <p:txBody>
          <a:bodyPr/>
          <a:lstStyle>
            <a:extLst/>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a:p>
        </p:txBody>
      </p:sp>
      <p:sp>
        <p:nvSpPr>
          <p:cNvPr id="4" name="Date Placeholder 3"/>
          <p:cNvSpPr>
            <a:spLocks noGrp="1"/>
          </p:cNvSpPr>
          <p:nvPr>
            <p:ph type="dt" sz="half" idx="10"/>
          </p:nvPr>
        </p:nvSpPr>
        <p:spPr/>
        <p:txBody>
          <a:bodyPr/>
          <a:lstStyle>
            <a:extLst/>
          </a:lstStyle>
          <a:p>
            <a:fld id="{9668B50E-0B48-4566-8609-C51CF752A7DF}" type="datetimeFigureOut">
              <a:rPr kumimoji="0" lang="es-ES"/>
              <a:pPr/>
              <a:t>28/08/2014</a:t>
            </a:fld>
            <a:endParaRPr kumimoji="0" lang="es-ES" dirty="0"/>
          </a:p>
        </p:txBody>
      </p:sp>
      <p:sp>
        <p:nvSpPr>
          <p:cNvPr id="5" name="Footer Placeholder 4"/>
          <p:cNvSpPr>
            <a:spLocks noGrp="1"/>
          </p:cNvSpPr>
          <p:nvPr>
            <p:ph type="ftr" sz="quarter" idx="11"/>
          </p:nvPr>
        </p:nvSpPr>
        <p:spPr/>
        <p:txBody>
          <a:bodyPr/>
          <a:lstStyle>
            <a:extLst/>
          </a:lstStyle>
          <a:p>
            <a:endParaRPr kumimoji="0" lang="es-ES" dirty="0"/>
          </a:p>
        </p:txBody>
      </p:sp>
      <p:sp>
        <p:nvSpPr>
          <p:cNvPr id="6" name="Slide Number Placeholder 5"/>
          <p:cNvSpPr>
            <a:spLocks noGrp="1"/>
          </p:cNvSpPr>
          <p:nvPr>
            <p:ph type="sldNum" sz="quarter" idx="12"/>
          </p:nvPr>
        </p:nvSpPr>
        <p:spPr/>
        <p:txBody>
          <a:bodyPr/>
          <a:lstStyle>
            <a:extLst/>
          </a:lstStyle>
          <a:p>
            <a:fld id="{8A4431D5-1B33-458B-8AFD-CECCB0FA18CB}" type="slidenum">
              <a:rPr kumimoji="0"/>
              <a:pPr/>
              <a:t>‹Nº›</a:t>
            </a:fld>
            <a:endParaRPr kumimoji="0" lang="es-E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kumimoji="0" lang="es-ES"/>
              <a:pPr/>
              <a:t>28/08/2014</a:t>
            </a:fld>
            <a:endParaRPr kumimoji="0" lang="es-ES" dirty="0"/>
          </a:p>
        </p:txBody>
      </p:sp>
      <p:sp>
        <p:nvSpPr>
          <p:cNvPr id="3" name="Footer Placeholder 2"/>
          <p:cNvSpPr>
            <a:spLocks noGrp="1"/>
          </p:cNvSpPr>
          <p:nvPr>
            <p:ph type="ftr" sz="quarter" idx="11"/>
          </p:nvPr>
        </p:nvSpPr>
        <p:spPr/>
        <p:txBody>
          <a:bodyPr/>
          <a:lstStyle>
            <a:extLst/>
          </a:lstStyle>
          <a:p>
            <a:endParaRPr kumimoji="0" lang="es-ES" dirty="0"/>
          </a:p>
        </p:txBody>
      </p:sp>
      <p:sp>
        <p:nvSpPr>
          <p:cNvPr id="4" name="Slide Number Placeholder 3"/>
          <p:cNvSpPr>
            <a:spLocks noGrp="1"/>
          </p:cNvSpPr>
          <p:nvPr>
            <p:ph type="sldNum" sz="quarter" idx="12"/>
          </p:nvPr>
        </p:nvSpPr>
        <p:spPr/>
        <p:txBody>
          <a:bodyPr/>
          <a:lstStyle>
            <a:extLst/>
          </a:lstStyle>
          <a:p>
            <a:fld id="{8A4431D5-1B33-458B-8AFD-CECCB0FA18CB}" type="slidenum">
              <a:rPr kumimoji="0"/>
              <a:pPr/>
              <a:t>‹Nº›</a:t>
            </a:fld>
            <a:endParaRPr kumimoji="0" lang="es-E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Haga clic para modificar el estilo de título del patrón</a:t>
            </a:r>
            <a:endParaRPr lang="es-ES"/>
          </a:p>
        </p:txBody>
      </p:sp>
      <p:sp>
        <p:nvSpPr>
          <p:cNvPr id="3" name="Text Placeholder 2"/>
          <p:cNvSpPr>
            <a:spLocks noGrp="1"/>
          </p:cNvSpPr>
          <p:nvPr>
            <p:ph type="body"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mtClean="0">
                <a:latin typeface="Arial" pitchFamily="34" charset="0"/>
                <a:ea typeface="ＭＳ Ｐゴシック" charset="-128"/>
              </a:defRPr>
            </a:lvl1pPr>
          </a:lstStyle>
          <a:p>
            <a:fld id="{38134F8A-EE53-4A11-91EC-6C671EE20275}" type="datetime1">
              <a:rPr lang="es-ES"/>
              <a:pPr/>
              <a:t>28/08/2014</a:t>
            </a:fld>
            <a:r>
              <a:rPr lang="en-US" dirty="0"/>
              <a:t>© Pearson </a:t>
            </a:r>
            <a:r>
              <a:rPr lang="en-US" dirty="0" err="1"/>
              <a:t>Educación</a:t>
            </a:r>
            <a:r>
              <a:rPr lang="en-US" dirty="0"/>
              <a:t>, S.A.</a:t>
            </a:r>
            <a:endParaRPr lang="es-ES" dirty="0"/>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mtClean="0">
                <a:latin typeface="Arial" pitchFamily="34" charset="0"/>
                <a:ea typeface="ＭＳ Ｐゴシック" charset="-128"/>
              </a:defRPr>
            </a:lvl1pPr>
          </a:lstStyle>
          <a:p>
            <a:r>
              <a:rPr lang="en-US"/>
              <a:t>Química General: Capítulo 9</a:t>
            </a:r>
            <a:endParaRPr lang="es-ES"/>
          </a:p>
        </p:txBody>
      </p:sp>
    </p:spTree>
    <p:extLst>
      <p:ext uri="{BB962C8B-B14F-4D97-AF65-F5344CB8AC3E}">
        <p14:creationId xmlns="" xmlns:p14="http://schemas.microsoft.com/office/powerpoint/2010/main" val="327578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4D41D688-C9CE-4724-8E67-C64804D94A2A}" type="slidenum">
              <a:rPr lang="es-ES"/>
              <a:pPr/>
              <a:t>‹Nº›</a:t>
            </a:fld>
            <a:endParaRPr lang="es-ES"/>
          </a:p>
        </p:txBody>
      </p:sp>
    </p:spTree>
    <p:extLst>
      <p:ext uri="{BB962C8B-B14F-4D97-AF65-F5344CB8AC3E}">
        <p14:creationId xmlns="" xmlns:p14="http://schemas.microsoft.com/office/powerpoint/2010/main" val="169105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ertical con título">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8" name="Rectangle 7"/>
          <p:cNvSpPr>
            <a:spLocks noGrp="1"/>
          </p:cNvSpPr>
          <p:nvPr>
            <p:ph type="sldNum" sz="quarter" idx="13"/>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9" name="Rectangle 8"/>
          <p:cNvSpPr>
            <a:spLocks noGrp="1"/>
          </p:cNvSpPr>
          <p:nvPr>
            <p:ph type="ftr" sz="quarter" idx="14"/>
          </p:nvPr>
        </p:nvSpPr>
        <p:spPr/>
        <p:txBody>
          <a:bodyPr/>
          <a:lstStyle>
            <a:extLst/>
          </a:lstStyle>
          <a:p>
            <a:endParaRPr kumimoji="0" lang="es-E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ntalla completa horizontal">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kumimoji="0" lang="es-ES" i="0" dirty="0"/>
              <a:t>Haga clic en el icono para agregar una imagen a página completa</a:t>
            </a:r>
            <a:endParaRPr kumimoji="0" lang="es-ES" i="0" baseline="0" dirty="0"/>
          </a:p>
        </p:txBody>
      </p:sp>
      <p:sp>
        <p:nvSpPr>
          <p:cNvPr id="6" name="Rectangle 5"/>
          <p:cNvSpPr>
            <a:spLocks noGrp="1"/>
          </p:cNvSpPr>
          <p:nvPr>
            <p:ph type="dt" sz="half" idx="11"/>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7" name="Rectangle 6"/>
          <p:cNvSpPr>
            <a:spLocks noGrp="1"/>
          </p:cNvSpPr>
          <p:nvPr>
            <p:ph type="sldNum" sz="quarter" idx="12"/>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8" name="Rectangle 7"/>
          <p:cNvSpPr>
            <a:spLocks noGrp="1"/>
          </p:cNvSpPr>
          <p:nvPr>
            <p:ph type="ftr" sz="quarter" idx="13"/>
          </p:nvPr>
        </p:nvSpPr>
        <p:spPr/>
        <p:txBody>
          <a:bodyPr/>
          <a:lstStyle>
            <a:extLst/>
          </a:lstStyle>
          <a:p>
            <a:endParaRPr kumimoji="0" lang="es-E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ción del álbum">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eaLnBrk="1" latinLnBrk="0" hangingPunct="1">
              <a:buFontTx/>
              <a:buNone/>
              <a:defRPr kumimoji="0" lang="es-ES" sz="1200">
                <a:solidFill>
                  <a:srgbClr val="FFFFFF"/>
                </a:solidFill>
              </a:defRPr>
            </a:lvl1pPr>
            <a:extLst/>
          </a:lstStyle>
          <a:p>
            <a:pPr lvl="0"/>
            <a:r>
              <a:rPr kumimoji="0" lang="es-ES"/>
              <a:t>Haga clic para agregar subtítulo</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eaLnBrk="1" latinLnBrk="0" hangingPunct="1">
              <a:buFontTx/>
              <a:buNone/>
              <a:defRPr kumimoji="0" lang="es-ES" sz="3200">
                <a:solidFill>
                  <a:srgbClr val="FFFFFF"/>
                </a:solidFill>
              </a:defRPr>
            </a:lvl1pPr>
            <a:extLst/>
          </a:lstStyle>
          <a:p>
            <a:pPr lvl="0"/>
            <a:r>
              <a:rPr kumimoji="0" lang="es-ES"/>
              <a:t>Haga clic para agregar el título de la sección</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8" name="Rectangle 17"/>
          <p:cNvSpPr>
            <a:spLocks noGrp="1"/>
          </p:cNvSpPr>
          <p:nvPr>
            <p:ph type="dt" sz="half" idx="20"/>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20" name="Rectangle 19"/>
          <p:cNvSpPr>
            <a:spLocks noGrp="1"/>
          </p:cNvSpPr>
          <p:nvPr>
            <p:ph type="sldNum" sz="quarter" idx="21"/>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21" name="Rectangle 20"/>
          <p:cNvSpPr>
            <a:spLocks noGrp="1"/>
          </p:cNvSpPr>
          <p:nvPr>
            <p:ph type="ftr" sz="quarter" idx="22"/>
          </p:nvPr>
        </p:nvSpPr>
        <p:spPr/>
        <p:txBody>
          <a:bodyPr/>
          <a:lstStyle>
            <a:extLst/>
          </a:lstStyle>
          <a:p>
            <a:endParaRPr kumimoji="0" lang="es-E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en vertical con título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6" name="Rectangle 5"/>
          <p:cNvSpPr>
            <a:spLocks noGrp="1"/>
          </p:cNvSpPr>
          <p:nvPr>
            <p:ph type="dt" sz="half" idx="16"/>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7" name="Rectangle 6"/>
          <p:cNvSpPr>
            <a:spLocks noGrp="1"/>
          </p:cNvSpPr>
          <p:nvPr>
            <p:ph type="sldNum" sz="quarter" idx="17"/>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9" name="Rectangle 8"/>
          <p:cNvSpPr>
            <a:spLocks noGrp="1"/>
          </p:cNvSpPr>
          <p:nvPr>
            <p:ph type="ftr" sz="quarter" idx="18"/>
          </p:nvPr>
        </p:nvSpPr>
        <p:spPr/>
        <p:txBody>
          <a:bodyPr/>
          <a:lstStyle>
            <a:extLst/>
          </a:lstStyle>
          <a:p>
            <a:endParaRPr kumimoji="0" lang="es-E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en horizontal con título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6" name="Rectangle 5"/>
          <p:cNvSpPr>
            <a:spLocks noGrp="1"/>
          </p:cNvSpPr>
          <p:nvPr>
            <p:ph type="dt" sz="half" idx="18"/>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7" name="Rectangle 6"/>
          <p:cNvSpPr>
            <a:spLocks noGrp="1"/>
          </p:cNvSpPr>
          <p:nvPr>
            <p:ph type="sldNum" sz="quarter" idx="19"/>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9" name="Rectangle 8"/>
          <p:cNvSpPr>
            <a:spLocks noGrp="1"/>
          </p:cNvSpPr>
          <p:nvPr>
            <p:ph type="ftr" sz="quarter" idx="20"/>
          </p:nvPr>
        </p:nvSpPr>
        <p:spPr/>
        <p:txBody>
          <a:bodyPr/>
          <a:lstStyle>
            <a:extLst/>
          </a:lstStyle>
          <a:p>
            <a:endParaRPr kumimoji="0" lang="es-E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mixto con título">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5" name="Rectangle 4"/>
          <p:cNvSpPr>
            <a:spLocks noGrp="1"/>
          </p:cNvSpPr>
          <p:nvPr>
            <p:ph type="dt" sz="half" idx="14"/>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6" name="Rectangle 5"/>
          <p:cNvSpPr>
            <a:spLocks noGrp="1"/>
          </p:cNvSpPr>
          <p:nvPr>
            <p:ph type="sldNum" sz="quarter" idx="15"/>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7" name="Rectangle 6"/>
          <p:cNvSpPr>
            <a:spLocks noGrp="1"/>
          </p:cNvSpPr>
          <p:nvPr>
            <p:ph type="ftr" sz="quarter" idx="16"/>
          </p:nvPr>
        </p:nvSpPr>
        <p:spPr/>
        <p:txBody>
          <a:bodyPr/>
          <a:lstStyle>
            <a:extLst/>
          </a:lstStyle>
          <a:p>
            <a:endParaRPr kumimoji="0" lang="es-E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en vertical con título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dirty="0" smtClean="0"/>
              <a:t>Arrastre la imagen al marcador de posición o haga clic en el icono para agregar</a:t>
            </a:r>
            <a:endParaRPr kumimoji="0" dirty="0"/>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dirty="0"/>
          </a:p>
        </p:txBody>
      </p:sp>
      <p:sp>
        <p:nvSpPr>
          <p:cNvPr id="9" name="Rectangle 8"/>
          <p:cNvSpPr>
            <a:spLocks noGrp="1"/>
          </p:cNvSpPr>
          <p:nvPr>
            <p:ph type="dt" sz="half" idx="16"/>
          </p:nvPr>
        </p:nvSpPr>
        <p:spPr/>
        <p:txBody>
          <a:bodyPr/>
          <a:lstStyle>
            <a:extLst/>
          </a:lstStyle>
          <a:p>
            <a:pPr algn="r"/>
            <a:fld id="{9668B50E-0B48-4566-8609-C51CF752A7DF}" type="datetimeFigureOut">
              <a:rPr kumimoji="0" lang="es-ES">
                <a:solidFill>
                  <a:schemeClr val="bg1"/>
                </a:solidFill>
              </a:rPr>
              <a:pPr algn="r"/>
              <a:t>28/08/2014</a:t>
            </a:fld>
            <a:endParaRPr kumimoji="0" lang="es-ES" dirty="0"/>
          </a:p>
        </p:txBody>
      </p:sp>
      <p:sp>
        <p:nvSpPr>
          <p:cNvPr id="11" name="Rectangle 10"/>
          <p:cNvSpPr>
            <a:spLocks noGrp="1"/>
          </p:cNvSpPr>
          <p:nvPr>
            <p:ph type="sldNum" sz="quarter" idx="17"/>
          </p:nvPr>
        </p:nvSpPr>
        <p:spPr/>
        <p:txBody>
          <a:bodyPr/>
          <a:lstStyle>
            <a:extLst/>
          </a:lstStyle>
          <a:p>
            <a:fld id="{8A4431D5-1B33-458B-8AFD-CECCB0FA18CB}" type="slidenum">
              <a:rPr kumimoji="0" lang="es-ES">
                <a:solidFill>
                  <a:srgbClr val="FFFFFF"/>
                </a:solidFill>
              </a:rPr>
              <a:pPr/>
              <a:t>‹Nº›</a:t>
            </a:fld>
            <a:endParaRPr kumimoji="0" lang="es-ES" dirty="0"/>
          </a:p>
        </p:txBody>
      </p:sp>
      <p:sp>
        <p:nvSpPr>
          <p:cNvPr id="12" name="Rectangle 11"/>
          <p:cNvSpPr>
            <a:spLocks noGrp="1"/>
          </p:cNvSpPr>
          <p:nvPr>
            <p:ph type="ftr" sz="quarter" idx="18"/>
          </p:nvPr>
        </p:nvSpPr>
        <p:spPr/>
        <p:txBody>
          <a:bodyPr/>
          <a:lstStyle>
            <a:extLst/>
          </a:lstStyle>
          <a:p>
            <a:endParaRPr kumimoji="0" lang="es-E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pPr eaLnBrk="1" latinLnBrk="0" hangingPunct="1"/>
            <a:r>
              <a:rPr kumimoji="0" lang="es-ES_tradnl" smtClean="0"/>
              <a:t>Clic para editar título</a:t>
            </a:r>
            <a:endParaRPr kumimoji="0" lang="en-US" smtClean="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eaLnBrk="1" latinLnBrk="0" hangingPunct="1">
              <a:defRPr kumimoji="0" lang="es-ES" sz="1200">
                <a:solidFill>
                  <a:schemeClr val="bg1"/>
                </a:solidFill>
              </a:defRPr>
            </a:lvl1pPr>
            <a:extLst/>
          </a:lstStyle>
          <a:p>
            <a:pPr algn="r"/>
            <a:fld id="{9668B50E-0B48-4566-8609-C51CF752A7DF}" type="datetimeFigureOut">
              <a:rPr kumimoji="0" lang="es-ES">
                <a:solidFill>
                  <a:schemeClr val="bg1"/>
                </a:solidFill>
              </a:rPr>
              <a:pPr algn="r"/>
              <a:t>28/08/2014</a:t>
            </a:fld>
            <a:endParaRPr kumimoji="0" lang="es-E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eaLnBrk="1" latinLnBrk="0" hangingPunct="1">
              <a:defRPr kumimoji="0" lang="es-ES" sz="1200">
                <a:solidFill>
                  <a:schemeClr val="bg1"/>
                </a:solidFill>
              </a:defRPr>
            </a:lvl1pPr>
            <a:extLst/>
          </a:lstStyle>
          <a:p>
            <a:pPr algn="l"/>
            <a:endParaRPr kumimoji="0" lang="es-E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eaLnBrk="1" latinLnBrk="0" hangingPunct="1">
              <a:defRPr kumimoji="0" lang="es-ES" sz="1200">
                <a:solidFill>
                  <a:schemeClr val="bg1"/>
                </a:solidFill>
              </a:defRPr>
            </a:lvl1pPr>
            <a:extLst/>
          </a:lstStyle>
          <a:p>
            <a:fld id="{8A4431D5-1B33-458B-8AFD-CECCB0FA18CB}" type="slidenum">
              <a:rPr kumimoji="0" lang="es-ES">
                <a:solidFill>
                  <a:schemeClr val="bg1"/>
                </a:solidFill>
              </a:rPr>
              <a:pPr/>
              <a:t>‹Nº›</a:t>
            </a:fld>
            <a:endParaRPr kumimoji="0" lang="es-E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2" r:id="rId23"/>
    <p:sldLayoutId id="2147483673" r:id="rId24"/>
  </p:sldLayoutIdLst>
  <p:transition>
    <p:fade/>
  </p:transition>
  <p:timing>
    <p:tnLst>
      <p:par>
        <p:cTn id="1" dur="indefinite" restart="never" nodeType="tmRoot"/>
      </p:par>
    </p:tnLst>
  </p:timing>
  <p:txStyles>
    <p:titleStyle>
      <a:lvl1pPr algn="ctr" rtl="0" eaLnBrk="1" latinLnBrk="0" hangingPunct="1">
        <a:spcBef>
          <a:spcPct val="0"/>
        </a:spcBef>
        <a:buNone/>
        <a:defRPr kumimoji="0" lang="es-ES"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kumimoji="0" lang="es-ES"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es-ES"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es-ES"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es-ES"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es-ES"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es-ES" sz="2000" kern="120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creativecommons.org/licenses/by-sa/3.0/de/deed.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en.wikipedia.org/wiki/en:Creative_Commons" TargetMode="External"/><Relationship Id="rId5" Type="http://schemas.openxmlformats.org/officeDocument/2006/relationships/hyperlink" Target="http://commons.wikimedia.org/wiki/File:Fotothek_df_n-20_0000130_Zerspannungsfacharbeiter.jp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commons.wikimedia.org/wiki/File:Dreher_an_einer_Drehbank.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commons.wikimedia.org/wiki/File:Alcator_C-Mod_superstructure_lathe.jpg" TargetMode="External"/><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hyperlink" Target="http://commons.wikimedia.org/wiki/File:Axial-piston-machine-corps.jp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hyperlink" Target="http://commons.wikimedia.org/wiki/File:Fotothek_df_n-20_0000131_Zerspannungsfacharbeiter.jp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boe.es/boe/dias/2011/07/29/pdfs/BOE-A-2011-13046.pdf" TargetMode="External"/><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hyperlink" Target="http://www.sigaus.es/" TargetMode="External"/><Relationship Id="rId4" Type="http://schemas.openxmlformats.org/officeDocument/2006/relationships/hyperlink" Target="http://www.befesa.es/" TargetMode="External"/><Relationship Id="rId9" Type="http://schemas.openxmlformats.org/officeDocument/2006/relationships/image" Target="../media/image16.jpeg"/></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hyperlink" Target="http://www.sigaus.es/" TargetMode="External"/><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hyperlink" Target="http://commons.wikimedia.org/wiki/File:Percage_sineholing_mitis.jpg" TargetMode="External"/><Relationship Id="rId4" Type="http://schemas.openxmlformats.org/officeDocument/2006/relationships/image" Target="../media/image1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2.gif"/></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20.jpeg"/><Relationship Id="rId4" Type="http://schemas.openxmlformats.org/officeDocument/2006/relationships/image" Target="../media/image19.jpeg"/></Relationships>
</file>

<file path=ppt/slides/_rels/slide71.xml.rels><?xml version="1.0" encoding="UTF-8" standalone="yes"?>
<Relationships xmlns="http://schemas.openxmlformats.org/package/2006/relationships"><Relationship Id="rId3" Type="http://schemas.openxmlformats.org/officeDocument/2006/relationships/hyperlink" Target="http://www.boe.es/diario_boe/txt.php?id=BOE-A-2002-3285" TargetMode="External"/><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hyperlink" Target="http://www.boe.es/buscar/doc.php?id=BOE-A-1997-14934" TargetMode="External"/><Relationship Id="rId5" Type="http://schemas.openxmlformats.org/officeDocument/2006/relationships/hyperlink" Target="http://www.boe.es/buscar/doc.php?id=BOE-A-1989-26488" TargetMode="External"/><Relationship Id="rId4" Type="http://schemas.openxmlformats.org/officeDocument/2006/relationships/hyperlink" Target="https://www.boe.es/buscar/doc.php?id=BOE-A-1988-18848"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ihobe.net/Publicaciones/ficha.aspx?IdMenu=750e07f4-11a4-40da-840c-0590b91bc032&amp;Cod=5ba01351-13ca-4248-964d-ce32b6ddd978&amp;Tipo="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hyperlink" Target="http://www.ihobe.net/Publicaciones/ficha.aspx?IdMenu=750e07f4-11a4-40da-840c-0590b91bc032&amp;Cod=4a0225ac-1223-4313-84ea-b2fe216a855b&amp;Tipo=" TargetMode="External"/><Relationship Id="rId4" Type="http://schemas.openxmlformats.org/officeDocument/2006/relationships/hyperlink" Target="http://www.ihobe.net/Publicaciones/ficha.aspx?IdMenu=750e07f4-11a4-40da-840c-0590b91bc032&amp;Cod=035d97c8-22b7-4faa-be7d-51dbccb06557&amp;Tipo="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www.magrama.gob.es/es/calidad-y-evaluacion-ambiental/temas/productos-quimicos/reglamento-clp/" TargetMode="External"/><Relationship Id="rId3" Type="http://schemas.openxmlformats.org/officeDocument/2006/relationships/hyperlink" Target="http://www.ingurumena.ejgv.euskadi.net/r49-4892/es/contenidos/informacion/resid_peligrosos/es_1003/peligrosos_c.html" TargetMode="External"/><Relationship Id="rId7" Type="http://schemas.openxmlformats.org/officeDocument/2006/relationships/hyperlink" Target="http://web.ua.es/es/ecocampus/gest-residuos/residuos/informacion/residuos-quimicos.html"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hyperlink" Target="http://www.unibertsitate-hedakuntza.ehu.es/p268-rsct/es/contenidos/informacion/indice_residuos/es_indice/indice.html" TargetMode="External"/><Relationship Id="rId5" Type="http://schemas.openxmlformats.org/officeDocument/2006/relationships/hyperlink" Target="http://www.magrama.gob.es/es/calidad-y-evaluacion-ambiental/temas/prevencion-y-gestion-residuos/flujos/Residuos_con_caracteristicas_peligrosidad.aspx" TargetMode="External"/><Relationship Id="rId4" Type="http://schemas.openxmlformats.org/officeDocument/2006/relationships/hyperlink" Target="http://www.ingurumena.ejgv.euskadi.net/r49-4892/es/contenidos/informacion/resid_peligrosos/es_1003/etiquetado_c.html" TargetMode="Externa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hyperlink" Target="http://commons.wikimedia.org/wiki/File:Stalen_product.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Makino-S33-MachiningCenter-example.jpg" TargetMode="Externa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hyperlink" Target="http://creativecommons.org/licenses/by-sa/2.0/deed.en" TargetMode="External"/><Relationship Id="rId4" Type="http://schemas.openxmlformats.org/officeDocument/2006/relationships/hyperlink" Target="http://en.wikipedia.org/wiki/en:Creative_Comm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6349" y="5476071"/>
            <a:ext cx="8672946" cy="1066799"/>
          </a:xfrm>
        </p:spPr>
        <p:txBody>
          <a:bodyPr/>
          <a:lstStyle/>
          <a:p>
            <a:pPr algn="ctr">
              <a:spcBef>
                <a:spcPts val="0"/>
              </a:spcBef>
            </a:pPr>
            <a:r>
              <a:rPr lang="es-ES" sz="2000" b="1" i="1" dirty="0" smtClean="0">
                <a:effectLst>
                  <a:outerShdw blurRad="38100" dist="38100" dir="2700000" algn="tl">
                    <a:srgbClr val="000000">
                      <a:alpha val="43137"/>
                    </a:srgbClr>
                  </a:outerShdw>
                </a:effectLst>
                <a:cs typeface="Times New Roman"/>
              </a:rPr>
              <a:t>Curso OCW 2014</a:t>
            </a:r>
          </a:p>
          <a:p>
            <a:pPr algn="ctr">
              <a:spcBef>
                <a:spcPts val="0"/>
              </a:spcBef>
            </a:pPr>
            <a:r>
              <a:rPr lang="es-ES" sz="1600" b="1" i="1" dirty="0" smtClean="0">
                <a:effectLst>
                  <a:outerShdw blurRad="38100" dist="38100" dir="2700000" algn="tl">
                    <a:srgbClr val="000000">
                      <a:alpha val="43137"/>
                    </a:srgbClr>
                  </a:outerShdw>
                </a:effectLst>
                <a:cs typeface="Times New Roman"/>
              </a:rPr>
              <a:t>Tecnologías </a:t>
            </a:r>
            <a:r>
              <a:rPr lang="es-ES" sz="1600" b="1" i="1" dirty="0">
                <a:effectLst>
                  <a:outerShdw blurRad="38100" dist="38100" dir="2700000" algn="tl">
                    <a:srgbClr val="000000">
                      <a:alpha val="43137"/>
                    </a:srgbClr>
                  </a:outerShdw>
                </a:effectLst>
                <a:cs typeface="Times New Roman"/>
              </a:rPr>
              <a:t>Ambientales: Gestión y Minimización de Residuos Industriales. Estudio de Casos</a:t>
            </a:r>
            <a:endParaRPr lang="es-ES" sz="1600" b="1" dirty="0">
              <a:effectLst>
                <a:outerShdw blurRad="38100" dist="38100" dir="2700000" algn="tl">
                  <a:srgbClr val="000000">
                    <a:alpha val="43137"/>
                  </a:srgbClr>
                </a:outerShdw>
              </a:effectLst>
              <a:cs typeface="Times New Roman"/>
            </a:endParaRPr>
          </a:p>
          <a:p>
            <a:pPr algn="ctr">
              <a:spcBef>
                <a:spcPts val="0"/>
              </a:spcBef>
            </a:pPr>
            <a:r>
              <a:rPr lang="es-ES" sz="1800" b="1" i="1" dirty="0">
                <a:effectLst>
                  <a:outerShdw blurRad="38100" dist="38100" dir="2700000" algn="tl">
                    <a:srgbClr val="000000">
                      <a:alpha val="43137"/>
                    </a:srgbClr>
                  </a:outerShdw>
                </a:effectLst>
                <a:cs typeface="Times New Roman"/>
              </a:rPr>
              <a:t>F. Fernández Marzo, C. Peña Rodríguez y M.P.  Ruiz </a:t>
            </a:r>
            <a:r>
              <a:rPr lang="es-ES" sz="1800" b="1" i="1" dirty="0" smtClean="0">
                <a:effectLst>
                  <a:outerShdw blurRad="38100" dist="38100" dir="2700000" algn="tl">
                    <a:srgbClr val="000000">
                      <a:alpha val="43137"/>
                    </a:srgbClr>
                  </a:outerShdw>
                </a:effectLst>
                <a:cs typeface="Times New Roman"/>
              </a:rPr>
              <a:t>Ojeda</a:t>
            </a:r>
          </a:p>
          <a:p>
            <a:pPr algn="ctr">
              <a:spcBef>
                <a:spcPts val="0"/>
              </a:spcBef>
            </a:pPr>
            <a:r>
              <a:rPr lang="es-ES" sz="2000" b="1" i="1" dirty="0" smtClean="0">
                <a:effectLst>
                  <a:outerShdw blurRad="38100" dist="38100" dir="2700000" algn="tl">
                    <a:srgbClr val="000000">
                      <a:alpha val="43137"/>
                    </a:srgbClr>
                  </a:outerShdw>
                </a:effectLst>
                <a:cs typeface="Times New Roman"/>
              </a:rPr>
              <a:t> </a:t>
            </a:r>
            <a:endParaRPr lang="es-ES" sz="2000" b="1" dirty="0">
              <a:effectLst>
                <a:outerShdw blurRad="38100" dist="38100" dir="2700000" algn="tl">
                  <a:srgbClr val="000000">
                    <a:alpha val="43137"/>
                  </a:srgbClr>
                </a:outerShdw>
              </a:effectLst>
            </a:endParaRPr>
          </a:p>
        </p:txBody>
      </p:sp>
      <p:sp>
        <p:nvSpPr>
          <p:cNvPr id="6" name="Rectangle 8"/>
          <p:cNvSpPr>
            <a:spLocks noChangeArrowheads="1"/>
          </p:cNvSpPr>
          <p:nvPr/>
        </p:nvSpPr>
        <p:spPr bwMode="auto">
          <a:xfrm>
            <a:off x="762000" y="363033"/>
            <a:ext cx="6248400" cy="763286"/>
          </a:xfrm>
          <a:prstGeom prst="rect">
            <a:avLst/>
          </a:prstGeom>
          <a:solidFill>
            <a:srgbClr val="4C86DB"/>
          </a:solidFill>
          <a:ln w="9525">
            <a:noFill/>
            <a:miter lim="800000"/>
            <a:headEnd/>
            <a:tailEnd/>
          </a:ln>
        </p:spPr>
        <p:txBody>
          <a:bodyPr wrap="square" anchor="ctr">
            <a:spAutoFit/>
          </a:bodyPr>
          <a:lstStyle/>
          <a:p>
            <a:pPr algn="ctr">
              <a:lnSpc>
                <a:spcPct val="90000"/>
              </a:lnSpc>
            </a:pPr>
            <a:r>
              <a:rPr lang="es-ES" sz="2400" b="1" dirty="0" smtClean="0">
                <a:solidFill>
                  <a:srgbClr val="FFFF00"/>
                </a:solidFill>
                <a:effectLst>
                  <a:outerShdw blurRad="38100" dist="38100" dir="2700000" algn="tl">
                    <a:srgbClr val="000000"/>
                  </a:outerShdw>
                </a:effectLst>
                <a:latin typeface="Comic Sans MS" pitchFamily="66" charset="0"/>
              </a:rPr>
              <a:t>Tema 6. Estudio de </a:t>
            </a:r>
            <a:r>
              <a:rPr lang="es-ES" sz="2400" b="1" dirty="0">
                <a:solidFill>
                  <a:srgbClr val="FFFF00"/>
                </a:solidFill>
                <a:effectLst>
                  <a:outerShdw blurRad="38100" dist="38100" dir="2700000" algn="tl">
                    <a:srgbClr val="000000"/>
                  </a:outerShdw>
                </a:effectLst>
                <a:latin typeface="Comic Sans MS" pitchFamily="66" charset="0"/>
              </a:rPr>
              <a:t>C</a:t>
            </a:r>
            <a:r>
              <a:rPr lang="es-ES" sz="2400" b="1" dirty="0" smtClean="0">
                <a:solidFill>
                  <a:srgbClr val="FFFF00"/>
                </a:solidFill>
                <a:effectLst>
                  <a:outerShdw blurRad="38100" dist="38100" dir="2700000" algn="tl">
                    <a:srgbClr val="000000"/>
                  </a:outerShdw>
                </a:effectLst>
                <a:latin typeface="Comic Sans MS" pitchFamily="66" charset="0"/>
              </a:rPr>
              <a:t>asos: </a:t>
            </a:r>
          </a:p>
          <a:p>
            <a:pPr algn="ctr">
              <a:lnSpc>
                <a:spcPct val="90000"/>
              </a:lnSpc>
            </a:pPr>
            <a:r>
              <a:rPr lang="es-ES" sz="2400" b="1" dirty="0" smtClean="0">
                <a:solidFill>
                  <a:srgbClr val="FFFF00"/>
                </a:solidFill>
                <a:effectLst>
                  <a:outerShdw blurRad="38100" dist="38100" dir="2700000" algn="tl">
                    <a:srgbClr val="000000"/>
                  </a:outerShdw>
                </a:effectLst>
                <a:latin typeface="Comic Sans MS" pitchFamily="66" charset="0"/>
              </a:rPr>
              <a:t>Mecanizado de Metal</a:t>
            </a:r>
            <a:endParaRPr lang="en-US" sz="2400" b="1" dirty="0">
              <a:solidFill>
                <a:srgbClr val="FFFF00"/>
              </a:solidFill>
              <a:effectLst>
                <a:outerShdw blurRad="38100" dist="38100" dir="2700000" algn="tl">
                  <a:srgbClr val="000000"/>
                </a:outerShdw>
              </a:effectLst>
              <a:latin typeface="Comic Sans MS" pitchFamily="66" charset="0"/>
            </a:endParaRPr>
          </a:p>
        </p:txBody>
      </p:sp>
      <p:pic>
        <p:nvPicPr>
          <p:cNvPr id="11" name="Imagen 10"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6018510"/>
            <a:ext cx="990600" cy="451120"/>
          </a:xfrm>
          <a:prstGeom prst="rect">
            <a:avLst/>
          </a:prstGeom>
        </p:spPr>
      </p:pic>
      <p:sp>
        <p:nvSpPr>
          <p:cNvPr id="3" name="Rectángulo 2"/>
          <p:cNvSpPr/>
          <p:nvPr/>
        </p:nvSpPr>
        <p:spPr>
          <a:xfrm>
            <a:off x="228600" y="76200"/>
            <a:ext cx="381000" cy="5334000"/>
          </a:xfrm>
          <a:prstGeom prst="rect">
            <a:avLst/>
          </a:prstGeom>
          <a:solidFill>
            <a:srgbClr val="FE8B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8" name="7 Imagen" descr="Fotothek_df_n-20_0000130_Zerspannungsfacharbeiter.jpg"/>
          <p:cNvPicPr>
            <a:picLocks noChangeAspect="1"/>
          </p:cNvPicPr>
          <p:nvPr/>
        </p:nvPicPr>
        <p:blipFill>
          <a:blip r:embed="rId4" cstate="print"/>
          <a:stretch>
            <a:fillRect/>
          </a:stretch>
        </p:blipFill>
        <p:spPr>
          <a:xfrm>
            <a:off x="2209800" y="1295401"/>
            <a:ext cx="3505200" cy="3601834"/>
          </a:xfrm>
          <a:prstGeom prst="rect">
            <a:avLst/>
          </a:prstGeom>
          <a:ln w="28575" cmpd="sng">
            <a:solidFill>
              <a:schemeClr val="tx1">
                <a:lumMod val="50000"/>
                <a:lumOff val="50000"/>
              </a:schemeClr>
            </a:solidFill>
          </a:ln>
          <a:effectLst>
            <a:outerShdw blurRad="50800" dist="38100" dir="2700000" algn="tl" rotWithShape="0">
              <a:prstClr val="black">
                <a:alpha val="40000"/>
              </a:prstClr>
            </a:outerShdw>
          </a:effectLst>
        </p:spPr>
      </p:pic>
      <p:sp>
        <p:nvSpPr>
          <p:cNvPr id="9" name="8 CuadroTexto"/>
          <p:cNvSpPr txBox="1"/>
          <p:nvPr/>
        </p:nvSpPr>
        <p:spPr>
          <a:xfrm>
            <a:off x="2209800" y="5029200"/>
            <a:ext cx="3581400" cy="371897"/>
          </a:xfrm>
          <a:prstGeom prst="rect">
            <a:avLst/>
          </a:prstGeom>
          <a:solidFill>
            <a:schemeClr val="bg1"/>
          </a:solidFill>
        </p:spPr>
        <p:txBody>
          <a:bodyPr wrap="square" rtlCol="0">
            <a:spAutoFit/>
          </a:bodyPr>
          <a:lstStyle/>
          <a:p>
            <a:pPr>
              <a:lnSpc>
                <a:spcPct val="90000"/>
              </a:lnSpc>
            </a:pPr>
            <a:r>
              <a:rPr lang="es-ES" sz="1000" i="1" dirty="0" smtClean="0"/>
              <a:t>Fuente de la foto: </a:t>
            </a:r>
            <a:r>
              <a:rPr lang="es-ES" sz="1000" i="1" dirty="0" smtClean="0">
                <a:hlinkClick r:id="rId5"/>
              </a:rPr>
              <a:t>Wikimedia Commoms</a:t>
            </a:r>
            <a:r>
              <a:rPr lang="es-ES" sz="1000" i="1" dirty="0" smtClean="0"/>
              <a:t> Bajo licencia </a:t>
            </a:r>
            <a:r>
              <a:rPr lang="es-ES" sz="1000" i="1" dirty="0">
                <a:hlinkClick r:id="rId6" tooltip="w:en:Creative Commons"/>
              </a:rPr>
              <a:t>Creative Commons</a:t>
            </a:r>
            <a:r>
              <a:rPr lang="es-ES" sz="1000" i="1" dirty="0"/>
              <a:t> </a:t>
            </a:r>
            <a:r>
              <a:rPr lang="es-ES" sz="1000" i="1" dirty="0">
                <a:hlinkClick r:id="rId7"/>
              </a:rPr>
              <a:t>Attribution-Share Alike 3.0 Germany</a:t>
            </a:r>
            <a:endParaRPr lang="es-ES" sz="1000" i="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533400" y="6858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10</a:t>
            </a:fld>
            <a:endParaRPr lang="eu-ES" sz="1600" dirty="0">
              <a:latin typeface="Arial" charset="0"/>
              <a:cs typeface="Arial" charset="0"/>
            </a:endParaRPr>
          </a:p>
        </p:txBody>
      </p:sp>
      <p:graphicFrame>
        <p:nvGraphicFramePr>
          <p:cNvPr id="8" name="7 Tabla"/>
          <p:cNvGraphicFramePr>
            <a:graphicFrameLocks noGrp="1"/>
          </p:cNvGraphicFramePr>
          <p:nvPr>
            <p:extLst>
              <p:ext uri="{D42A27DB-BD31-4B8C-83A1-F6EECF244321}">
                <p14:modId xmlns="" xmlns:p14="http://schemas.microsoft.com/office/powerpoint/2010/main" val="3087180457"/>
              </p:ext>
            </p:extLst>
          </p:nvPr>
        </p:nvGraphicFramePr>
        <p:xfrm>
          <a:off x="609600" y="2133600"/>
          <a:ext cx="7467600" cy="4114800"/>
        </p:xfrm>
        <a:graphic>
          <a:graphicData uri="http://schemas.openxmlformats.org/drawingml/2006/table">
            <a:tbl>
              <a:tblPr/>
              <a:tblGrid>
                <a:gridCol w="3048000"/>
                <a:gridCol w="4419600"/>
              </a:tblGrid>
              <a:tr h="344925">
                <a:tc>
                  <a:txBody>
                    <a:bodyPr/>
                    <a:lstStyle/>
                    <a:p>
                      <a:pPr marL="918210" marR="908685" algn="ctr">
                        <a:lnSpc>
                          <a:spcPct val="90000"/>
                        </a:lnSpc>
                        <a:spcAft>
                          <a:spcPts val="0"/>
                        </a:spcAft>
                      </a:pPr>
                      <a:r>
                        <a:rPr lang="es-ES" sz="1400" b="1" dirty="0">
                          <a:latin typeface="+mj-lt"/>
                          <a:ea typeface="Times New Roman"/>
                          <a:cs typeface="Times New Roman"/>
                        </a:rPr>
                        <a:t>A</a:t>
                      </a:r>
                      <a:r>
                        <a:rPr lang="es-ES" sz="1400" b="1" spc="-10" dirty="0">
                          <a:latin typeface="+mj-lt"/>
                          <a:ea typeface="Times New Roman"/>
                          <a:cs typeface="Times New Roman"/>
                        </a:rPr>
                        <a:t>d</a:t>
                      </a:r>
                      <a:r>
                        <a:rPr lang="es-ES" sz="1400" b="1" dirty="0">
                          <a:latin typeface="+mj-lt"/>
                          <a:ea typeface="Times New Roman"/>
                          <a:cs typeface="Times New Roman"/>
                        </a:rPr>
                        <a:t>itiv</a:t>
                      </a:r>
                      <a:r>
                        <a:rPr lang="es-ES" sz="1400" b="1" spc="-5" dirty="0">
                          <a:latin typeface="+mj-lt"/>
                          <a:ea typeface="Times New Roman"/>
                          <a:cs typeface="Times New Roman"/>
                        </a:rPr>
                        <a:t>o</a:t>
                      </a:r>
                      <a:r>
                        <a:rPr lang="es-ES" sz="1400" b="1" dirty="0">
                          <a:latin typeface="+mj-lt"/>
                          <a:ea typeface="Times New Roman"/>
                          <a:cs typeface="Times New Roman"/>
                        </a:rPr>
                        <a:t>s</a:t>
                      </a:r>
                      <a:endParaRPr lang="es-ES" sz="1400" dirty="0">
                        <a:latin typeface="+mj-lt"/>
                        <a:ea typeface="Times New Roman"/>
                        <a:cs typeface="Times New Roman"/>
                      </a:endParaRPr>
                    </a:p>
                  </a:txBody>
                  <a:tcPr marL="0" marR="0" marT="0" marB="0" anchor="ctr">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4040">
                        <a:lnSpc>
                          <a:spcPct val="90000"/>
                        </a:lnSpc>
                        <a:spcAft>
                          <a:spcPts val="0"/>
                        </a:spcAft>
                      </a:pPr>
                      <a:r>
                        <a:rPr lang="es-ES" sz="1400" b="1" dirty="0">
                          <a:latin typeface="+mj-lt"/>
                          <a:ea typeface="Times New Roman"/>
                          <a:cs typeface="Times New Roman"/>
                        </a:rPr>
                        <a:t>C</a:t>
                      </a:r>
                      <a:r>
                        <a:rPr lang="es-ES" sz="1400" b="1" spc="5" dirty="0">
                          <a:latin typeface="+mj-lt"/>
                          <a:ea typeface="Times New Roman"/>
                          <a:cs typeface="Times New Roman"/>
                        </a:rPr>
                        <a:t>o</a:t>
                      </a:r>
                      <a:r>
                        <a:rPr lang="es-ES" sz="1400" b="1" spc="-20" dirty="0">
                          <a:latin typeface="+mj-lt"/>
                          <a:ea typeface="Times New Roman"/>
                          <a:cs typeface="Times New Roman"/>
                        </a:rPr>
                        <a:t>m</a:t>
                      </a:r>
                      <a:r>
                        <a:rPr lang="es-ES" sz="1400" b="1" spc="5" dirty="0">
                          <a:latin typeface="+mj-lt"/>
                          <a:ea typeface="Times New Roman"/>
                          <a:cs typeface="Times New Roman"/>
                        </a:rPr>
                        <a:t>pu</a:t>
                      </a:r>
                      <a:r>
                        <a:rPr lang="es-ES" sz="1400" b="1" spc="-5" dirty="0">
                          <a:latin typeface="+mj-lt"/>
                          <a:ea typeface="Times New Roman"/>
                          <a:cs typeface="Times New Roman"/>
                        </a:rPr>
                        <a:t>e</a:t>
                      </a:r>
                      <a:r>
                        <a:rPr lang="es-ES" sz="1400" b="1" dirty="0">
                          <a:latin typeface="+mj-lt"/>
                          <a:ea typeface="Times New Roman"/>
                          <a:cs typeface="Times New Roman"/>
                        </a:rPr>
                        <a:t>s</a:t>
                      </a:r>
                      <a:r>
                        <a:rPr lang="es-ES" sz="1400" b="1" spc="10" dirty="0">
                          <a:latin typeface="+mj-lt"/>
                          <a:ea typeface="Times New Roman"/>
                          <a:cs typeface="Times New Roman"/>
                        </a:rPr>
                        <a:t>t</a:t>
                      </a:r>
                      <a:r>
                        <a:rPr lang="es-ES" sz="1400" b="1" spc="-5" dirty="0">
                          <a:latin typeface="+mj-lt"/>
                          <a:ea typeface="Times New Roman"/>
                          <a:cs typeface="Times New Roman"/>
                        </a:rPr>
                        <a:t>o</a:t>
                      </a:r>
                      <a:r>
                        <a:rPr lang="es-ES" sz="1400" b="1" dirty="0">
                          <a:latin typeface="+mj-lt"/>
                          <a:ea typeface="Times New Roman"/>
                          <a:cs typeface="Times New Roman"/>
                        </a:rPr>
                        <a:t>s </a:t>
                      </a:r>
                      <a:r>
                        <a:rPr lang="es-ES" sz="1400" b="1" spc="5" dirty="0">
                          <a:latin typeface="+mj-lt"/>
                          <a:ea typeface="Times New Roman"/>
                          <a:cs typeface="Times New Roman"/>
                        </a:rPr>
                        <a:t>q</a:t>
                      </a:r>
                      <a:r>
                        <a:rPr lang="es-ES" sz="1400" b="1" spc="-10" dirty="0">
                          <a:latin typeface="+mj-lt"/>
                          <a:ea typeface="Times New Roman"/>
                          <a:cs typeface="Times New Roman"/>
                        </a:rPr>
                        <a:t>u</a:t>
                      </a:r>
                      <a:r>
                        <a:rPr lang="es-ES" sz="1400" b="1" spc="15" dirty="0">
                          <a:latin typeface="+mj-lt"/>
                          <a:ea typeface="Times New Roman"/>
                          <a:cs typeface="Times New Roman"/>
                        </a:rPr>
                        <a:t>í</a:t>
                      </a:r>
                      <a:r>
                        <a:rPr lang="es-ES" sz="1400" b="1" spc="-20" dirty="0">
                          <a:latin typeface="+mj-lt"/>
                          <a:ea typeface="Times New Roman"/>
                          <a:cs typeface="Times New Roman"/>
                        </a:rPr>
                        <a:t>m</a:t>
                      </a:r>
                      <a:r>
                        <a:rPr lang="es-ES" sz="1400" b="1" spc="5" dirty="0">
                          <a:latin typeface="+mj-lt"/>
                          <a:ea typeface="Times New Roman"/>
                          <a:cs typeface="Times New Roman"/>
                        </a:rPr>
                        <a:t>i</a:t>
                      </a:r>
                      <a:r>
                        <a:rPr lang="es-ES" sz="1400" b="1" spc="10" dirty="0">
                          <a:latin typeface="+mj-lt"/>
                          <a:ea typeface="Times New Roman"/>
                          <a:cs typeface="Times New Roman"/>
                        </a:rPr>
                        <a:t>c</a:t>
                      </a:r>
                      <a:r>
                        <a:rPr lang="es-ES" sz="1400" b="1" spc="-5" dirty="0">
                          <a:latin typeface="+mj-lt"/>
                          <a:ea typeface="Times New Roman"/>
                          <a:cs typeface="Times New Roman"/>
                        </a:rPr>
                        <a:t>o</a:t>
                      </a:r>
                      <a:r>
                        <a:rPr lang="es-ES" sz="1400" b="1" dirty="0">
                          <a:latin typeface="+mj-lt"/>
                          <a:ea typeface="Times New Roman"/>
                          <a:cs typeface="Times New Roman"/>
                        </a:rPr>
                        <a:t>s </a:t>
                      </a:r>
                      <a:r>
                        <a:rPr lang="es-ES" sz="1400" b="1" spc="10" dirty="0">
                          <a:latin typeface="+mj-lt"/>
                          <a:ea typeface="Times New Roman"/>
                          <a:cs typeface="Times New Roman"/>
                        </a:rPr>
                        <a:t>c</a:t>
                      </a:r>
                      <a:r>
                        <a:rPr lang="es-ES" sz="1400" b="1" spc="5" dirty="0">
                          <a:latin typeface="+mj-lt"/>
                          <a:ea typeface="Times New Roman"/>
                          <a:cs typeface="Times New Roman"/>
                        </a:rPr>
                        <a:t>o</a:t>
                      </a:r>
                      <a:r>
                        <a:rPr lang="es-ES" sz="1400" b="1" spc="-20" dirty="0">
                          <a:latin typeface="+mj-lt"/>
                          <a:ea typeface="Times New Roman"/>
                          <a:cs typeface="Times New Roman"/>
                        </a:rPr>
                        <a:t>m</a:t>
                      </a:r>
                      <a:r>
                        <a:rPr lang="es-ES" sz="1400" b="1" spc="5" dirty="0">
                          <a:latin typeface="+mj-lt"/>
                          <a:ea typeface="Times New Roman"/>
                          <a:cs typeface="Times New Roman"/>
                        </a:rPr>
                        <a:t>ú</a:t>
                      </a:r>
                      <a:r>
                        <a:rPr lang="es-ES" sz="1400" b="1" spc="15" dirty="0">
                          <a:latin typeface="+mj-lt"/>
                          <a:ea typeface="Times New Roman"/>
                          <a:cs typeface="Times New Roman"/>
                        </a:rPr>
                        <a:t>n</a:t>
                      </a:r>
                      <a:r>
                        <a:rPr lang="es-ES" sz="1400" b="1" spc="-20" dirty="0">
                          <a:latin typeface="+mj-lt"/>
                          <a:ea typeface="Times New Roman"/>
                          <a:cs typeface="Times New Roman"/>
                        </a:rPr>
                        <a:t>m</a:t>
                      </a:r>
                      <a:r>
                        <a:rPr lang="es-ES" sz="1400" b="1" spc="10" dirty="0">
                          <a:latin typeface="+mj-lt"/>
                          <a:ea typeface="Times New Roman"/>
                          <a:cs typeface="Times New Roman"/>
                        </a:rPr>
                        <a:t>e</a:t>
                      </a:r>
                      <a:r>
                        <a:rPr lang="es-ES" sz="1400" b="1" spc="-10" dirty="0">
                          <a:latin typeface="+mj-lt"/>
                          <a:ea typeface="Times New Roman"/>
                          <a:cs typeface="Times New Roman"/>
                        </a:rPr>
                        <a:t>n</a:t>
                      </a:r>
                      <a:r>
                        <a:rPr lang="es-ES" sz="1400" b="1" spc="5" dirty="0">
                          <a:latin typeface="+mj-lt"/>
                          <a:ea typeface="Times New Roman"/>
                          <a:cs typeface="Times New Roman"/>
                        </a:rPr>
                        <a:t>t</a:t>
                      </a:r>
                      <a:r>
                        <a:rPr lang="es-ES" sz="1400" b="1" dirty="0">
                          <a:latin typeface="+mj-lt"/>
                          <a:ea typeface="Times New Roman"/>
                          <a:cs typeface="Times New Roman"/>
                        </a:rPr>
                        <a:t>e </a:t>
                      </a:r>
                      <a:r>
                        <a:rPr lang="es-ES" sz="1400" b="1" spc="20" dirty="0">
                          <a:latin typeface="+mj-lt"/>
                          <a:ea typeface="Times New Roman"/>
                          <a:cs typeface="Times New Roman"/>
                        </a:rPr>
                        <a:t>e</a:t>
                      </a:r>
                      <a:r>
                        <a:rPr lang="es-ES" sz="1400" b="1" spc="-20" dirty="0">
                          <a:latin typeface="+mj-lt"/>
                          <a:ea typeface="Times New Roman"/>
                          <a:cs typeface="Times New Roman"/>
                        </a:rPr>
                        <a:t>m</a:t>
                      </a:r>
                      <a:r>
                        <a:rPr lang="es-ES" sz="1400" b="1" spc="-10" dirty="0">
                          <a:latin typeface="+mj-lt"/>
                          <a:ea typeface="Times New Roman"/>
                          <a:cs typeface="Times New Roman"/>
                        </a:rPr>
                        <a:t>p</a:t>
                      </a:r>
                      <a:r>
                        <a:rPr lang="es-ES" sz="1400" b="1" spc="15" dirty="0">
                          <a:latin typeface="+mj-lt"/>
                          <a:ea typeface="Times New Roman"/>
                          <a:cs typeface="Times New Roman"/>
                        </a:rPr>
                        <a:t>l</a:t>
                      </a:r>
                      <a:r>
                        <a:rPr lang="es-ES" sz="1400" b="1" spc="-5" dirty="0">
                          <a:latin typeface="+mj-lt"/>
                          <a:ea typeface="Times New Roman"/>
                          <a:cs typeface="Times New Roman"/>
                        </a:rPr>
                        <a:t>e</a:t>
                      </a:r>
                      <a:r>
                        <a:rPr lang="es-ES" sz="1400" b="1" spc="5" dirty="0">
                          <a:latin typeface="+mj-lt"/>
                          <a:ea typeface="Times New Roman"/>
                          <a:cs typeface="Times New Roman"/>
                        </a:rPr>
                        <a:t>a</a:t>
                      </a:r>
                      <a:r>
                        <a:rPr lang="es-ES" sz="1400" b="1" spc="-10" dirty="0">
                          <a:latin typeface="+mj-lt"/>
                          <a:ea typeface="Times New Roman"/>
                          <a:cs typeface="Times New Roman"/>
                        </a:rPr>
                        <a:t>d</a:t>
                      </a:r>
                      <a:r>
                        <a:rPr lang="es-ES" sz="1400" b="1" spc="5" dirty="0">
                          <a:latin typeface="+mj-lt"/>
                          <a:ea typeface="Times New Roman"/>
                          <a:cs typeface="Times New Roman"/>
                        </a:rPr>
                        <a:t>o</a:t>
                      </a:r>
                      <a:r>
                        <a:rPr lang="es-ES" sz="1400" b="1" dirty="0">
                          <a:latin typeface="+mj-lt"/>
                          <a:ea typeface="Times New Roman"/>
                          <a:cs typeface="Times New Roman"/>
                        </a:rPr>
                        <a:t>s</a:t>
                      </a:r>
                      <a:endParaRPr lang="es-ES" sz="1400" dirty="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8233">
                <a:tc>
                  <a:txBody>
                    <a:bodyPr/>
                    <a:lstStyle/>
                    <a:p>
                      <a:pPr marL="184150" marR="803910" indent="0" algn="l">
                        <a:lnSpc>
                          <a:spcPct val="90000"/>
                        </a:lnSpc>
                        <a:spcAft>
                          <a:spcPts val="0"/>
                        </a:spcAft>
                      </a:pPr>
                      <a:r>
                        <a:rPr kumimoji="0" lang="es-ES" sz="1400" b="1" kern="1200" spc="5" dirty="0" smtClean="0">
                          <a:solidFill>
                            <a:srgbClr val="3366FF"/>
                          </a:solidFill>
                          <a:latin typeface="+mj-lt"/>
                          <a:ea typeface="Times New Roman"/>
                          <a:cs typeface="Times New Roman"/>
                        </a:rPr>
                        <a:t>Refrigerantes</a:t>
                      </a:r>
                      <a:endParaRPr kumimoji="0" lang="es-ES" sz="1400" b="1" kern="1200" spc="5" dirty="0">
                        <a:solidFill>
                          <a:srgbClr val="3366FF"/>
                        </a:solidFill>
                        <a:latin typeface="+mj-lt"/>
                        <a:ea typeface="Times New Roman"/>
                        <a:cs typeface="Times New Roman"/>
                      </a:endParaRPr>
                    </a:p>
                  </a:txBody>
                  <a:tcPr marL="0" marR="0" marT="0" marB="0">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975" indent="0">
                        <a:lnSpc>
                          <a:spcPct val="90000"/>
                        </a:lnSpc>
                        <a:spcAft>
                          <a:spcPts val="0"/>
                        </a:spcAft>
                      </a:pPr>
                      <a:r>
                        <a:rPr lang="es-ES" sz="1400" dirty="0">
                          <a:latin typeface="+mj-lt"/>
                          <a:ea typeface="Times New Roman"/>
                          <a:cs typeface="Times New Roman"/>
                        </a:rPr>
                        <a:t>A</a:t>
                      </a:r>
                      <a:r>
                        <a:rPr lang="es-ES" sz="1400" spc="-5" dirty="0">
                          <a:latin typeface="+mj-lt"/>
                          <a:ea typeface="Times New Roman"/>
                          <a:cs typeface="Times New Roman"/>
                        </a:rPr>
                        <a:t>g</a:t>
                      </a:r>
                      <a:r>
                        <a:rPr lang="es-ES" sz="1400" spc="5" dirty="0">
                          <a:latin typeface="+mj-lt"/>
                          <a:ea typeface="Times New Roman"/>
                          <a:cs typeface="Times New Roman"/>
                        </a:rPr>
                        <a:t>u</a:t>
                      </a:r>
                      <a:r>
                        <a:rPr lang="es-ES" sz="1400" dirty="0">
                          <a:latin typeface="+mj-lt"/>
                          <a:ea typeface="Times New Roman"/>
                          <a:cs typeface="Times New Roman"/>
                        </a:rPr>
                        <a:t>a</a:t>
                      </a:r>
                    </a:p>
                  </a:txBody>
                  <a:tcPr marL="0" marR="0" marT="0" marB="0">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03380">
                <a:tc>
                  <a:txBody>
                    <a:bodyPr/>
                    <a:lstStyle/>
                    <a:p>
                      <a:pPr marL="184150" marR="841375" indent="0" algn="l">
                        <a:lnSpc>
                          <a:spcPct val="90000"/>
                        </a:lnSpc>
                        <a:spcAft>
                          <a:spcPts val="0"/>
                        </a:spcAft>
                      </a:pPr>
                      <a:r>
                        <a:rPr lang="es-ES" sz="1400" b="1" spc="-10" dirty="0">
                          <a:solidFill>
                            <a:srgbClr val="3366FF"/>
                          </a:solidFill>
                          <a:latin typeface="+mj-lt"/>
                          <a:ea typeface="Times New Roman"/>
                          <a:cs typeface="Times New Roman"/>
                        </a:rPr>
                        <a:t>L</a:t>
                      </a:r>
                      <a:r>
                        <a:rPr lang="es-ES" sz="1400" b="1" spc="5" dirty="0">
                          <a:solidFill>
                            <a:srgbClr val="3366FF"/>
                          </a:solidFill>
                          <a:latin typeface="+mj-lt"/>
                          <a:ea typeface="Times New Roman"/>
                          <a:cs typeface="Times New Roman"/>
                        </a:rPr>
                        <a:t>ub</a:t>
                      </a:r>
                      <a:r>
                        <a:rPr lang="es-ES" sz="1400" b="1" dirty="0">
                          <a:solidFill>
                            <a:srgbClr val="3366FF"/>
                          </a:solidFill>
                          <a:latin typeface="+mj-lt"/>
                          <a:ea typeface="Times New Roman"/>
                          <a:cs typeface="Times New Roman"/>
                        </a:rPr>
                        <a:t>r</a:t>
                      </a:r>
                      <a:r>
                        <a:rPr lang="es-ES" sz="1400" b="1" spc="5" dirty="0">
                          <a:solidFill>
                            <a:srgbClr val="3366FF"/>
                          </a:solidFill>
                          <a:latin typeface="+mj-lt"/>
                          <a:ea typeface="Times New Roman"/>
                          <a:cs typeface="Times New Roman"/>
                        </a:rPr>
                        <a:t>i</a:t>
                      </a:r>
                      <a:r>
                        <a:rPr lang="es-ES" sz="1400" b="1" spc="-5" dirty="0">
                          <a:solidFill>
                            <a:srgbClr val="3366FF"/>
                          </a:solidFill>
                          <a:latin typeface="+mj-lt"/>
                          <a:ea typeface="Times New Roman"/>
                          <a:cs typeface="Times New Roman"/>
                        </a:rPr>
                        <a:t>ca</a:t>
                      </a:r>
                      <a:r>
                        <a:rPr lang="es-ES" sz="1400" b="1" spc="5" dirty="0">
                          <a:solidFill>
                            <a:srgbClr val="3366FF"/>
                          </a:solidFill>
                          <a:latin typeface="+mj-lt"/>
                          <a:ea typeface="Times New Roman"/>
                          <a:cs typeface="Times New Roman"/>
                        </a:rPr>
                        <a:t>nt</a:t>
                      </a: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s</a:t>
                      </a:r>
                    </a:p>
                  </a:txBody>
                  <a:tcPr marL="0" marR="0" marT="0" marB="0">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975" indent="0">
                        <a:lnSpc>
                          <a:spcPct val="90000"/>
                        </a:lnSpc>
                        <a:spcAft>
                          <a:spcPts val="0"/>
                        </a:spcAft>
                        <a:tabLst/>
                      </a:pPr>
                      <a:r>
                        <a:rPr lang="es-ES" sz="1400" spc="-15" dirty="0">
                          <a:latin typeface="+mj-lt"/>
                          <a:ea typeface="Times New Roman"/>
                          <a:cs typeface="Times New Roman"/>
                        </a:rPr>
                        <a:t>A</a:t>
                      </a:r>
                      <a:r>
                        <a:rPr lang="es-ES" sz="1400" spc="5" dirty="0">
                          <a:latin typeface="+mj-lt"/>
                          <a:ea typeface="Times New Roman"/>
                          <a:cs typeface="Times New Roman"/>
                        </a:rPr>
                        <a:t>c</a:t>
                      </a:r>
                      <a:r>
                        <a:rPr lang="es-ES" sz="1400" spc="-5" dirty="0">
                          <a:latin typeface="+mj-lt"/>
                          <a:ea typeface="Times New Roman"/>
                          <a:cs typeface="Times New Roman"/>
                        </a:rPr>
                        <a:t>e</a:t>
                      </a:r>
                      <a:r>
                        <a:rPr lang="es-ES" sz="1400" spc="5" dirty="0">
                          <a:latin typeface="+mj-lt"/>
                          <a:ea typeface="Times New Roman"/>
                          <a:cs typeface="Times New Roman"/>
                        </a:rPr>
                        <a:t>it</a:t>
                      </a:r>
                      <a:r>
                        <a:rPr lang="es-ES" sz="1400" dirty="0">
                          <a:latin typeface="+mj-lt"/>
                          <a:ea typeface="Times New Roman"/>
                          <a:cs typeface="Times New Roman"/>
                        </a:rPr>
                        <a:t>e</a:t>
                      </a:r>
                      <a:r>
                        <a:rPr lang="es-ES" sz="1400" spc="10" dirty="0">
                          <a:latin typeface="+mj-lt"/>
                          <a:ea typeface="Times New Roman"/>
                          <a:cs typeface="Times New Roman"/>
                        </a:rPr>
                        <a:t> </a:t>
                      </a:r>
                      <a:r>
                        <a:rPr lang="es-ES" sz="1400" spc="-15" dirty="0">
                          <a:latin typeface="+mj-lt"/>
                          <a:ea typeface="Times New Roman"/>
                          <a:cs typeface="Times New Roman"/>
                        </a:rPr>
                        <a:t>m</a:t>
                      </a:r>
                      <a:r>
                        <a:rPr lang="es-ES" sz="1400" dirty="0">
                          <a:latin typeface="+mj-lt"/>
                          <a:ea typeface="Times New Roman"/>
                          <a:cs typeface="Times New Roman"/>
                        </a:rPr>
                        <a:t>i</a:t>
                      </a:r>
                      <a:r>
                        <a:rPr lang="es-ES" sz="1400" spc="5" dirty="0">
                          <a:latin typeface="+mj-lt"/>
                          <a:ea typeface="Times New Roman"/>
                          <a:cs typeface="Times New Roman"/>
                        </a:rPr>
                        <a:t>n</a:t>
                      </a:r>
                      <a:r>
                        <a:rPr lang="es-ES" sz="1400" spc="-5" dirty="0">
                          <a:latin typeface="+mj-lt"/>
                          <a:ea typeface="Times New Roman"/>
                          <a:cs typeface="Times New Roman"/>
                        </a:rPr>
                        <a:t>e</a:t>
                      </a:r>
                      <a:r>
                        <a:rPr lang="es-ES" sz="1400" dirty="0">
                          <a:latin typeface="+mj-lt"/>
                          <a:ea typeface="Times New Roman"/>
                          <a:cs typeface="Times New Roman"/>
                        </a:rPr>
                        <a:t>r</a:t>
                      </a:r>
                      <a:r>
                        <a:rPr lang="es-ES" sz="1400" spc="-5" dirty="0">
                          <a:latin typeface="+mj-lt"/>
                          <a:ea typeface="Times New Roman"/>
                          <a:cs typeface="Times New Roman"/>
                        </a:rPr>
                        <a:t>a</a:t>
                      </a:r>
                      <a:r>
                        <a:rPr lang="es-ES" sz="1400" dirty="0">
                          <a:latin typeface="+mj-lt"/>
                          <a:ea typeface="Times New Roman"/>
                          <a:cs typeface="Times New Roman"/>
                        </a:rPr>
                        <a:t>l</a:t>
                      </a:r>
                      <a:r>
                        <a:rPr lang="es-ES" sz="1400" spc="5" dirty="0">
                          <a:latin typeface="+mj-lt"/>
                          <a:ea typeface="Times New Roman"/>
                          <a:cs typeface="Times New Roman"/>
                        </a:rPr>
                        <a:t> </a:t>
                      </a:r>
                      <a:r>
                        <a:rPr lang="es-ES" sz="1400" dirty="0">
                          <a:latin typeface="+mj-lt"/>
                          <a:ea typeface="Times New Roman"/>
                          <a:cs typeface="Times New Roman"/>
                        </a:rPr>
                        <a:t>(</a:t>
                      </a:r>
                      <a:r>
                        <a:rPr lang="es-ES" sz="1400" spc="5" dirty="0" err="1">
                          <a:latin typeface="+mj-lt"/>
                          <a:ea typeface="Times New Roman"/>
                          <a:cs typeface="Times New Roman"/>
                        </a:rPr>
                        <a:t>n</a:t>
                      </a:r>
                      <a:r>
                        <a:rPr lang="es-ES" sz="1400" spc="-5" dirty="0" err="1">
                          <a:latin typeface="+mj-lt"/>
                          <a:ea typeface="Times New Roman"/>
                          <a:cs typeface="Times New Roman"/>
                        </a:rPr>
                        <a:t>a</a:t>
                      </a:r>
                      <a:r>
                        <a:rPr lang="es-ES" sz="1400" spc="-10" dirty="0" err="1">
                          <a:latin typeface="+mj-lt"/>
                          <a:ea typeface="Times New Roman"/>
                          <a:cs typeface="Times New Roman"/>
                        </a:rPr>
                        <a:t>f</a:t>
                      </a:r>
                      <a:r>
                        <a:rPr lang="es-ES" sz="1400" spc="5" dirty="0" err="1">
                          <a:latin typeface="+mj-lt"/>
                          <a:ea typeface="Times New Roman"/>
                          <a:cs typeface="Times New Roman"/>
                        </a:rPr>
                        <a:t>t</a:t>
                      </a:r>
                      <a:r>
                        <a:rPr lang="es-ES" sz="1400" spc="-5" dirty="0" err="1">
                          <a:latin typeface="+mj-lt"/>
                          <a:ea typeface="Times New Roman"/>
                          <a:cs typeface="Times New Roman"/>
                        </a:rPr>
                        <a:t>é</a:t>
                      </a:r>
                      <a:r>
                        <a:rPr lang="es-ES" sz="1400" spc="5" dirty="0" err="1">
                          <a:latin typeface="+mj-lt"/>
                          <a:ea typeface="Times New Roman"/>
                          <a:cs typeface="Times New Roman"/>
                        </a:rPr>
                        <a:t>ni</a:t>
                      </a:r>
                      <a:r>
                        <a:rPr lang="es-ES" sz="1400" spc="-5" dirty="0" err="1">
                          <a:latin typeface="+mj-lt"/>
                          <a:ea typeface="Times New Roman"/>
                          <a:cs typeface="Times New Roman"/>
                        </a:rPr>
                        <a:t>c</a:t>
                      </a:r>
                      <a:r>
                        <a:rPr lang="es-ES" sz="1400" spc="5" dirty="0" err="1">
                          <a:latin typeface="+mj-lt"/>
                          <a:ea typeface="Times New Roman"/>
                          <a:cs typeface="Times New Roman"/>
                        </a:rPr>
                        <a:t>o</a:t>
                      </a:r>
                      <a:r>
                        <a:rPr lang="es-ES" sz="1400" dirty="0" err="1">
                          <a:latin typeface="+mj-lt"/>
                          <a:ea typeface="Times New Roman"/>
                          <a:cs typeface="Times New Roman"/>
                        </a:rPr>
                        <a:t>s</a:t>
                      </a:r>
                      <a:r>
                        <a:rPr lang="es-ES" sz="1400" dirty="0">
                          <a:latin typeface="+mj-lt"/>
                          <a:ea typeface="Times New Roman"/>
                          <a:cs typeface="Times New Roman"/>
                        </a:rPr>
                        <a:t>,</a:t>
                      </a:r>
                      <a:r>
                        <a:rPr lang="es-ES" sz="1400" spc="5" dirty="0">
                          <a:latin typeface="+mj-lt"/>
                          <a:ea typeface="Times New Roman"/>
                          <a:cs typeface="Times New Roman"/>
                        </a:rPr>
                        <a:t> </a:t>
                      </a:r>
                      <a:r>
                        <a:rPr lang="es-ES" sz="1400" spc="5" dirty="0" err="1">
                          <a:latin typeface="+mj-lt"/>
                          <a:ea typeface="Times New Roman"/>
                          <a:cs typeface="Times New Roman"/>
                        </a:rPr>
                        <a:t>p</a:t>
                      </a:r>
                      <a:r>
                        <a:rPr lang="es-ES" sz="1400" spc="-5" dirty="0" err="1">
                          <a:latin typeface="+mj-lt"/>
                          <a:ea typeface="Times New Roman"/>
                          <a:cs typeface="Times New Roman"/>
                        </a:rPr>
                        <a:t>a</a:t>
                      </a:r>
                      <a:r>
                        <a:rPr lang="es-ES" sz="1400" dirty="0" err="1">
                          <a:latin typeface="+mj-lt"/>
                          <a:ea typeface="Times New Roman"/>
                          <a:cs typeface="Times New Roman"/>
                        </a:rPr>
                        <a:t>r</a:t>
                      </a:r>
                      <a:r>
                        <a:rPr lang="es-ES" sz="1400" spc="-5" dirty="0" err="1">
                          <a:latin typeface="+mj-lt"/>
                          <a:ea typeface="Times New Roman"/>
                          <a:cs typeface="Times New Roman"/>
                        </a:rPr>
                        <a:t>a</a:t>
                      </a:r>
                      <a:r>
                        <a:rPr lang="es-ES" sz="1400" spc="-10" dirty="0" err="1">
                          <a:latin typeface="+mj-lt"/>
                          <a:ea typeface="Times New Roman"/>
                          <a:cs typeface="Times New Roman"/>
                        </a:rPr>
                        <a:t>f</a:t>
                      </a:r>
                      <a:r>
                        <a:rPr lang="es-ES" sz="1400" dirty="0" err="1">
                          <a:latin typeface="+mj-lt"/>
                          <a:ea typeface="Times New Roman"/>
                          <a:cs typeface="Times New Roman"/>
                        </a:rPr>
                        <a:t>í</a:t>
                      </a:r>
                      <a:r>
                        <a:rPr lang="es-ES" sz="1400" spc="5" dirty="0" err="1">
                          <a:latin typeface="+mj-lt"/>
                          <a:ea typeface="Times New Roman"/>
                          <a:cs typeface="Times New Roman"/>
                        </a:rPr>
                        <a:t>ni</a:t>
                      </a:r>
                      <a:r>
                        <a:rPr lang="es-ES" sz="1400" spc="-5" dirty="0" err="1">
                          <a:latin typeface="+mj-lt"/>
                          <a:ea typeface="Times New Roman"/>
                          <a:cs typeface="Times New Roman"/>
                        </a:rPr>
                        <a:t>c</a:t>
                      </a:r>
                      <a:r>
                        <a:rPr lang="es-ES" sz="1400" spc="5" dirty="0" err="1">
                          <a:latin typeface="+mj-lt"/>
                          <a:ea typeface="Times New Roman"/>
                          <a:cs typeface="Times New Roman"/>
                        </a:rPr>
                        <a:t>o</a:t>
                      </a:r>
                      <a:r>
                        <a:rPr lang="es-ES" sz="1400" dirty="0" err="1">
                          <a:latin typeface="+mj-lt"/>
                          <a:ea typeface="Times New Roman"/>
                          <a:cs typeface="Times New Roman"/>
                        </a:rPr>
                        <a:t>s</a:t>
                      </a:r>
                      <a:r>
                        <a:rPr lang="es-ES" sz="1400" dirty="0">
                          <a:latin typeface="+mj-lt"/>
                          <a:ea typeface="Times New Roman"/>
                          <a:cs typeface="Times New Roman"/>
                        </a:rPr>
                        <a:t>)</a:t>
                      </a:r>
                    </a:p>
                    <a:p>
                      <a:pPr marL="180975" marR="2338070" indent="0">
                        <a:lnSpc>
                          <a:spcPct val="90000"/>
                        </a:lnSpc>
                        <a:spcBef>
                          <a:spcPts val="5"/>
                        </a:spcBef>
                        <a:spcAft>
                          <a:spcPts val="0"/>
                        </a:spcAft>
                        <a:tabLst/>
                      </a:pPr>
                      <a:r>
                        <a:rPr lang="es-ES" sz="1400" spc="-15" dirty="0">
                          <a:latin typeface="+mj-lt"/>
                          <a:ea typeface="Times New Roman"/>
                          <a:cs typeface="Times New Roman"/>
                        </a:rPr>
                        <a:t>A</a:t>
                      </a:r>
                      <a:r>
                        <a:rPr lang="es-ES" sz="1400" spc="10" dirty="0">
                          <a:latin typeface="+mj-lt"/>
                          <a:ea typeface="Times New Roman"/>
                          <a:cs typeface="Times New Roman"/>
                        </a:rPr>
                        <a:t>c</a:t>
                      </a:r>
                      <a:r>
                        <a:rPr lang="es-ES" sz="1400" spc="-5" dirty="0">
                          <a:latin typeface="+mj-lt"/>
                          <a:ea typeface="Times New Roman"/>
                          <a:cs typeface="Times New Roman"/>
                        </a:rPr>
                        <a:t>e</a:t>
                      </a:r>
                      <a:r>
                        <a:rPr lang="es-ES" sz="1400" dirty="0">
                          <a:latin typeface="+mj-lt"/>
                          <a:ea typeface="Times New Roman"/>
                          <a:cs typeface="Times New Roman"/>
                        </a:rPr>
                        <a:t>ite </a:t>
                      </a:r>
                      <a:r>
                        <a:rPr lang="es-ES" sz="1400" spc="-5" dirty="0">
                          <a:latin typeface="+mj-lt"/>
                          <a:ea typeface="Times New Roman"/>
                          <a:cs typeface="Times New Roman"/>
                        </a:rPr>
                        <a:t>v</a:t>
                      </a:r>
                      <a:r>
                        <a:rPr lang="es-ES" sz="1400" spc="10" dirty="0">
                          <a:latin typeface="+mj-lt"/>
                          <a:ea typeface="Times New Roman"/>
                          <a:cs typeface="Times New Roman"/>
                        </a:rPr>
                        <a:t>e</a:t>
                      </a:r>
                      <a:r>
                        <a:rPr lang="es-ES" sz="1400" spc="-5" dirty="0">
                          <a:latin typeface="+mj-lt"/>
                          <a:ea typeface="Times New Roman"/>
                          <a:cs typeface="Times New Roman"/>
                        </a:rPr>
                        <a:t>ge</a:t>
                      </a:r>
                      <a:r>
                        <a:rPr lang="es-ES" sz="1400" dirty="0">
                          <a:latin typeface="+mj-lt"/>
                          <a:ea typeface="Times New Roman"/>
                          <a:cs typeface="Times New Roman"/>
                        </a:rPr>
                        <a:t>t</a:t>
                      </a:r>
                      <a:r>
                        <a:rPr lang="es-ES" sz="1400" spc="-5" dirty="0">
                          <a:latin typeface="+mj-lt"/>
                          <a:ea typeface="Times New Roman"/>
                          <a:cs typeface="Times New Roman"/>
                        </a:rPr>
                        <a:t>a</a:t>
                      </a:r>
                      <a:r>
                        <a:rPr lang="es-ES" sz="1400" dirty="0">
                          <a:latin typeface="+mj-lt"/>
                          <a:ea typeface="Times New Roman"/>
                          <a:cs typeface="Times New Roman"/>
                        </a:rPr>
                        <a:t>l</a:t>
                      </a:r>
                      <a:r>
                        <a:rPr lang="es-ES" sz="1400" spc="5" dirty="0">
                          <a:latin typeface="+mj-lt"/>
                          <a:ea typeface="Times New Roman"/>
                          <a:cs typeface="Times New Roman"/>
                        </a:rPr>
                        <a:t> </a:t>
                      </a:r>
                      <a:r>
                        <a:rPr lang="es-ES" sz="1400" dirty="0">
                          <a:latin typeface="+mj-lt"/>
                          <a:ea typeface="Times New Roman"/>
                          <a:cs typeface="Times New Roman"/>
                        </a:rPr>
                        <a:t>(</a:t>
                      </a:r>
                      <a:r>
                        <a:rPr lang="es-ES" sz="1400" spc="-5" dirty="0">
                          <a:latin typeface="+mj-lt"/>
                          <a:ea typeface="Times New Roman"/>
                          <a:cs typeface="Times New Roman"/>
                        </a:rPr>
                        <a:t>c</a:t>
                      </a:r>
                      <a:r>
                        <a:rPr lang="es-ES" sz="1400" dirty="0">
                          <a:latin typeface="+mj-lt"/>
                          <a:ea typeface="Times New Roman"/>
                          <a:cs typeface="Times New Roman"/>
                        </a:rPr>
                        <a:t>ol</a:t>
                      </a:r>
                      <a:r>
                        <a:rPr lang="es-ES" sz="1400" spc="-5" dirty="0">
                          <a:latin typeface="+mj-lt"/>
                          <a:ea typeface="Times New Roman"/>
                          <a:cs typeface="Times New Roman"/>
                        </a:rPr>
                        <a:t>za</a:t>
                      </a:r>
                      <a:r>
                        <a:rPr lang="es-ES" sz="1400" dirty="0">
                          <a:latin typeface="+mj-lt"/>
                          <a:ea typeface="Times New Roman"/>
                          <a:cs typeface="Times New Roman"/>
                        </a:rPr>
                        <a:t>) </a:t>
                      </a:r>
                      <a:r>
                        <a:rPr lang="es-ES" sz="1400" spc="5" dirty="0" err="1">
                          <a:latin typeface="+mj-lt"/>
                          <a:ea typeface="Times New Roman"/>
                          <a:cs typeface="Times New Roman"/>
                        </a:rPr>
                        <a:t>Poli</a:t>
                      </a:r>
                      <a:r>
                        <a:rPr lang="es-ES" sz="1400" spc="-5" dirty="0" err="1">
                          <a:latin typeface="+mj-lt"/>
                          <a:ea typeface="Times New Roman"/>
                          <a:cs typeface="Times New Roman"/>
                        </a:rPr>
                        <a:t>g</a:t>
                      </a:r>
                      <a:r>
                        <a:rPr lang="es-ES" sz="1400" spc="5" dirty="0" err="1">
                          <a:latin typeface="+mj-lt"/>
                          <a:ea typeface="Times New Roman"/>
                          <a:cs typeface="Times New Roman"/>
                        </a:rPr>
                        <a:t>li</a:t>
                      </a:r>
                      <a:r>
                        <a:rPr lang="es-ES" sz="1400" spc="-5" dirty="0" err="1">
                          <a:latin typeface="+mj-lt"/>
                          <a:ea typeface="Times New Roman"/>
                          <a:cs typeface="Times New Roman"/>
                        </a:rPr>
                        <a:t>c</a:t>
                      </a:r>
                      <a:r>
                        <a:rPr lang="es-ES" sz="1400" spc="5" dirty="0" err="1">
                          <a:latin typeface="+mj-lt"/>
                          <a:ea typeface="Times New Roman"/>
                          <a:cs typeface="Times New Roman"/>
                        </a:rPr>
                        <a:t>ol</a:t>
                      </a:r>
                      <a:r>
                        <a:rPr lang="es-ES" sz="1400" spc="-5" dirty="0" err="1">
                          <a:latin typeface="+mj-lt"/>
                          <a:ea typeface="Times New Roman"/>
                          <a:cs typeface="Times New Roman"/>
                        </a:rPr>
                        <a:t>e</a:t>
                      </a:r>
                      <a:r>
                        <a:rPr lang="es-ES" sz="1400" dirty="0" err="1">
                          <a:latin typeface="+mj-lt"/>
                          <a:ea typeface="Times New Roman"/>
                          <a:cs typeface="Times New Roman"/>
                        </a:rPr>
                        <a:t>s</a:t>
                      </a:r>
                      <a:endParaRPr lang="es-ES" sz="14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6466">
                <a:tc>
                  <a:txBody>
                    <a:bodyPr/>
                    <a:lstStyle/>
                    <a:p>
                      <a:pPr marL="184150" marR="840740" indent="0" algn="l">
                        <a:lnSpc>
                          <a:spcPct val="90000"/>
                        </a:lnSpc>
                        <a:spcAft>
                          <a:spcPts val="0"/>
                        </a:spcAft>
                        <a:tabLst/>
                      </a:pPr>
                      <a:r>
                        <a:rPr lang="es-ES" sz="1400" b="1" spc="5" dirty="0">
                          <a:solidFill>
                            <a:srgbClr val="3366FF"/>
                          </a:solidFill>
                          <a:latin typeface="+mj-lt"/>
                          <a:ea typeface="Times New Roman"/>
                          <a:cs typeface="Times New Roman"/>
                        </a:rPr>
                        <a:t>E</a:t>
                      </a:r>
                      <a:r>
                        <a:rPr lang="es-ES" sz="1400" b="1" spc="-15" dirty="0">
                          <a:solidFill>
                            <a:srgbClr val="3366FF"/>
                          </a:solidFill>
                          <a:latin typeface="+mj-lt"/>
                          <a:ea typeface="Times New Roman"/>
                          <a:cs typeface="Times New Roman"/>
                        </a:rPr>
                        <a:t>m</a:t>
                      </a:r>
                      <a:r>
                        <a:rPr lang="es-ES" sz="1400" b="1" spc="5" dirty="0">
                          <a:solidFill>
                            <a:srgbClr val="3366FF"/>
                          </a:solidFill>
                          <a:latin typeface="+mj-lt"/>
                          <a:ea typeface="Times New Roman"/>
                          <a:cs typeface="Times New Roman"/>
                        </a:rPr>
                        <a:t>ul</a:t>
                      </a:r>
                      <a:r>
                        <a:rPr lang="es-ES" sz="1400" b="1" spc="-5" dirty="0">
                          <a:solidFill>
                            <a:srgbClr val="3366FF"/>
                          </a:solidFill>
                          <a:latin typeface="+mj-lt"/>
                          <a:ea typeface="Times New Roman"/>
                          <a:cs typeface="Times New Roman"/>
                        </a:rPr>
                        <a:t>ge</a:t>
                      </a:r>
                      <a:r>
                        <a:rPr lang="es-ES" sz="1400" b="1" spc="5" dirty="0">
                          <a:solidFill>
                            <a:srgbClr val="3366FF"/>
                          </a:solidFill>
                          <a:latin typeface="+mj-lt"/>
                          <a:ea typeface="Times New Roman"/>
                          <a:cs typeface="Times New Roman"/>
                        </a:rPr>
                        <a:t>nt</a:t>
                      </a: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s</a:t>
                      </a:r>
                    </a:p>
                  </a:txBody>
                  <a:tcPr marL="0" marR="0" marT="0" marB="0">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975" indent="0">
                        <a:lnSpc>
                          <a:spcPct val="90000"/>
                        </a:lnSpc>
                        <a:spcAft>
                          <a:spcPts val="0"/>
                        </a:spcAft>
                      </a:pPr>
                      <a:r>
                        <a:rPr lang="es-ES" sz="1400" spc="-15" dirty="0" err="1">
                          <a:latin typeface="+mj-lt"/>
                          <a:ea typeface="Times New Roman"/>
                          <a:cs typeface="Times New Roman"/>
                        </a:rPr>
                        <a:t>A</a:t>
                      </a:r>
                      <a:r>
                        <a:rPr lang="es-ES" sz="1400" spc="5" dirty="0" err="1">
                          <a:latin typeface="+mj-lt"/>
                          <a:ea typeface="Times New Roman"/>
                          <a:cs typeface="Times New Roman"/>
                        </a:rPr>
                        <a:t>nióni</a:t>
                      </a:r>
                      <a:r>
                        <a:rPr lang="es-ES" sz="1400" spc="-5" dirty="0" err="1">
                          <a:latin typeface="+mj-lt"/>
                          <a:ea typeface="Times New Roman"/>
                          <a:cs typeface="Times New Roman"/>
                        </a:rPr>
                        <a:t>c</a:t>
                      </a:r>
                      <a:r>
                        <a:rPr lang="es-ES" sz="1400" spc="5" dirty="0" err="1">
                          <a:latin typeface="+mj-lt"/>
                          <a:ea typeface="Times New Roman"/>
                          <a:cs typeface="Times New Roman"/>
                        </a:rPr>
                        <a:t>o</a:t>
                      </a:r>
                      <a:r>
                        <a:rPr lang="es-ES" sz="1400" dirty="0" err="1">
                          <a:latin typeface="+mj-lt"/>
                          <a:ea typeface="Times New Roman"/>
                          <a:cs typeface="Times New Roman"/>
                        </a:rPr>
                        <a:t>s</a:t>
                      </a:r>
                      <a:r>
                        <a:rPr lang="es-ES" sz="1400" dirty="0">
                          <a:latin typeface="+mj-lt"/>
                          <a:ea typeface="Times New Roman"/>
                          <a:cs typeface="Times New Roman"/>
                        </a:rPr>
                        <a:t> (</a:t>
                      </a:r>
                      <a:r>
                        <a:rPr lang="es-ES" sz="1400" dirty="0" err="1">
                          <a:latin typeface="+mj-lt"/>
                          <a:ea typeface="Times New Roman"/>
                          <a:cs typeface="Times New Roman"/>
                        </a:rPr>
                        <a:t>s</a:t>
                      </a:r>
                      <a:r>
                        <a:rPr lang="es-ES" sz="1400" spc="5" dirty="0" err="1">
                          <a:latin typeface="+mj-lt"/>
                          <a:ea typeface="Times New Roman"/>
                          <a:cs typeface="Times New Roman"/>
                        </a:rPr>
                        <a:t>ul</a:t>
                      </a:r>
                      <a:r>
                        <a:rPr lang="es-ES" sz="1400" spc="-10" dirty="0" err="1">
                          <a:latin typeface="+mj-lt"/>
                          <a:ea typeface="Times New Roman"/>
                          <a:cs typeface="Times New Roman"/>
                        </a:rPr>
                        <a:t>f</a:t>
                      </a:r>
                      <a:r>
                        <a:rPr lang="es-ES" sz="1400" spc="5" dirty="0" err="1">
                          <a:latin typeface="+mj-lt"/>
                          <a:ea typeface="Times New Roman"/>
                          <a:cs typeface="Times New Roman"/>
                        </a:rPr>
                        <a:t>on</a:t>
                      </a:r>
                      <a:r>
                        <a:rPr lang="es-ES" sz="1400" spc="-5" dirty="0" err="1">
                          <a:latin typeface="+mj-lt"/>
                          <a:ea typeface="Times New Roman"/>
                          <a:cs typeface="Times New Roman"/>
                        </a:rPr>
                        <a:t>a</a:t>
                      </a:r>
                      <a:r>
                        <a:rPr lang="es-ES" sz="1400" spc="-10" dirty="0" err="1">
                          <a:latin typeface="+mj-lt"/>
                          <a:ea typeface="Times New Roman"/>
                          <a:cs typeface="Times New Roman"/>
                        </a:rPr>
                        <a:t>t</a:t>
                      </a:r>
                      <a:r>
                        <a:rPr lang="es-ES" sz="1400" spc="5" dirty="0" err="1">
                          <a:latin typeface="+mj-lt"/>
                          <a:ea typeface="Times New Roman"/>
                          <a:cs typeface="Times New Roman"/>
                        </a:rPr>
                        <a:t>o</a:t>
                      </a:r>
                      <a:r>
                        <a:rPr lang="es-ES" sz="1400" dirty="0" err="1">
                          <a:latin typeface="+mj-lt"/>
                          <a:ea typeface="Times New Roman"/>
                          <a:cs typeface="Times New Roman"/>
                        </a:rPr>
                        <a:t>s</a:t>
                      </a:r>
                      <a:r>
                        <a:rPr lang="es-ES" sz="1400" dirty="0">
                          <a:latin typeface="+mj-lt"/>
                          <a:ea typeface="Times New Roman"/>
                          <a:cs typeface="Times New Roman"/>
                        </a:rPr>
                        <a:t>)</a:t>
                      </a:r>
                    </a:p>
                    <a:p>
                      <a:pPr marL="180975" indent="0">
                        <a:lnSpc>
                          <a:spcPct val="90000"/>
                        </a:lnSpc>
                        <a:spcAft>
                          <a:spcPts val="0"/>
                        </a:spcAft>
                      </a:pPr>
                      <a:r>
                        <a:rPr lang="es-ES" sz="1400" spc="5" dirty="0">
                          <a:latin typeface="+mj-lt"/>
                          <a:ea typeface="Times New Roman"/>
                          <a:cs typeface="Times New Roman"/>
                        </a:rPr>
                        <a:t>N</a:t>
                      </a:r>
                      <a:r>
                        <a:rPr lang="es-ES" sz="1400" dirty="0">
                          <a:latin typeface="+mj-lt"/>
                          <a:ea typeface="Times New Roman"/>
                          <a:cs typeface="Times New Roman"/>
                        </a:rPr>
                        <a:t>o</a:t>
                      </a:r>
                      <a:r>
                        <a:rPr lang="es-ES" sz="1400" spc="5" dirty="0">
                          <a:latin typeface="+mj-lt"/>
                          <a:ea typeface="Times New Roman"/>
                          <a:cs typeface="Times New Roman"/>
                        </a:rPr>
                        <a:t> i</a:t>
                      </a:r>
                      <a:r>
                        <a:rPr lang="es-ES" sz="1400" spc="-5" dirty="0">
                          <a:latin typeface="+mj-lt"/>
                          <a:ea typeface="Times New Roman"/>
                          <a:cs typeface="Times New Roman"/>
                        </a:rPr>
                        <a:t>ó</a:t>
                      </a:r>
                      <a:r>
                        <a:rPr lang="es-ES" sz="1400" spc="5" dirty="0">
                          <a:latin typeface="+mj-lt"/>
                          <a:ea typeface="Times New Roman"/>
                          <a:cs typeface="Times New Roman"/>
                        </a:rPr>
                        <a:t>ni</a:t>
                      </a:r>
                      <a:r>
                        <a:rPr lang="es-ES" sz="1400" spc="-5" dirty="0">
                          <a:latin typeface="+mj-lt"/>
                          <a:ea typeface="Times New Roman"/>
                          <a:cs typeface="Times New Roman"/>
                        </a:rPr>
                        <a:t>c</a:t>
                      </a:r>
                      <a:r>
                        <a:rPr lang="es-ES" sz="1400" spc="5" dirty="0">
                          <a:latin typeface="+mj-lt"/>
                          <a:ea typeface="Times New Roman"/>
                          <a:cs typeface="Times New Roman"/>
                        </a:rPr>
                        <a:t>o</a:t>
                      </a:r>
                      <a:r>
                        <a:rPr lang="es-ES" sz="1400" dirty="0">
                          <a:latin typeface="+mj-lt"/>
                          <a:ea typeface="Times New Roman"/>
                          <a:cs typeface="Times New Roman"/>
                        </a:rPr>
                        <a:t>s</a:t>
                      </a:r>
                      <a:r>
                        <a:rPr lang="es-ES" sz="1400" spc="5" dirty="0">
                          <a:latin typeface="+mj-lt"/>
                          <a:ea typeface="Times New Roman"/>
                          <a:cs typeface="Times New Roman"/>
                        </a:rPr>
                        <a:t> </a:t>
                      </a:r>
                      <a:r>
                        <a:rPr lang="es-ES" sz="1400" spc="-10" dirty="0">
                          <a:latin typeface="+mj-lt"/>
                          <a:ea typeface="Times New Roman"/>
                          <a:cs typeface="Times New Roman"/>
                        </a:rPr>
                        <a:t>(</a:t>
                      </a:r>
                      <a:r>
                        <a:rPr lang="es-ES" sz="1400" spc="5" dirty="0">
                          <a:latin typeface="+mj-lt"/>
                          <a:ea typeface="Times New Roman"/>
                          <a:cs typeface="Times New Roman"/>
                        </a:rPr>
                        <a:t>ó</a:t>
                      </a:r>
                      <a:r>
                        <a:rPr lang="es-ES" sz="1400" spc="-5" dirty="0">
                          <a:latin typeface="+mj-lt"/>
                          <a:ea typeface="Times New Roman"/>
                          <a:cs typeface="Times New Roman"/>
                        </a:rPr>
                        <a:t>x</a:t>
                      </a:r>
                      <a:r>
                        <a:rPr lang="es-ES" sz="1400" dirty="0">
                          <a:latin typeface="+mj-lt"/>
                          <a:ea typeface="Times New Roman"/>
                          <a:cs typeface="Times New Roman"/>
                        </a:rPr>
                        <a:t>i</a:t>
                      </a:r>
                      <a:r>
                        <a:rPr lang="es-ES" sz="1400" spc="5" dirty="0">
                          <a:latin typeface="+mj-lt"/>
                          <a:ea typeface="Times New Roman"/>
                          <a:cs typeface="Times New Roman"/>
                        </a:rPr>
                        <a:t>d</a:t>
                      </a:r>
                      <a:r>
                        <a:rPr lang="es-ES" sz="1400" dirty="0">
                          <a:latin typeface="+mj-lt"/>
                          <a:ea typeface="Times New Roman"/>
                          <a:cs typeface="Times New Roman"/>
                        </a:rPr>
                        <a:t>o</a:t>
                      </a:r>
                      <a:r>
                        <a:rPr lang="es-ES" sz="1400" spc="-5" dirty="0">
                          <a:latin typeface="+mj-lt"/>
                          <a:ea typeface="Times New Roman"/>
                          <a:cs typeface="Times New Roman"/>
                        </a:rPr>
                        <a:t> </a:t>
                      </a:r>
                      <a:r>
                        <a:rPr lang="es-ES" sz="1400" spc="5" dirty="0">
                          <a:latin typeface="+mj-lt"/>
                          <a:ea typeface="Times New Roman"/>
                          <a:cs typeface="Times New Roman"/>
                        </a:rPr>
                        <a:t>d</a:t>
                      </a:r>
                      <a:r>
                        <a:rPr lang="es-ES" sz="1400" dirty="0">
                          <a:latin typeface="+mj-lt"/>
                          <a:ea typeface="Times New Roman"/>
                          <a:cs typeface="Times New Roman"/>
                        </a:rPr>
                        <a:t>e </a:t>
                      </a:r>
                      <a:r>
                        <a:rPr lang="es-ES" sz="1400" spc="-5" dirty="0">
                          <a:latin typeface="+mj-lt"/>
                          <a:ea typeface="Times New Roman"/>
                          <a:cs typeface="Times New Roman"/>
                        </a:rPr>
                        <a:t>e</a:t>
                      </a:r>
                      <a:r>
                        <a:rPr lang="es-ES" sz="1400" spc="5" dirty="0">
                          <a:latin typeface="+mj-lt"/>
                          <a:ea typeface="Times New Roman"/>
                          <a:cs typeface="Times New Roman"/>
                        </a:rPr>
                        <a:t>til</a:t>
                      </a:r>
                      <a:r>
                        <a:rPr lang="es-ES" sz="1400" spc="-5" dirty="0">
                          <a:latin typeface="+mj-lt"/>
                          <a:ea typeface="Times New Roman"/>
                          <a:cs typeface="Times New Roman"/>
                        </a:rPr>
                        <a:t>en</a:t>
                      </a:r>
                      <a:r>
                        <a:rPr lang="es-ES" sz="1400" spc="5" dirty="0">
                          <a:latin typeface="+mj-lt"/>
                          <a:ea typeface="Times New Roman"/>
                          <a:cs typeface="Times New Roman"/>
                        </a:rPr>
                        <a:t>o</a:t>
                      </a:r>
                      <a:r>
                        <a:rPr lang="es-ES" sz="1400" dirty="0">
                          <a:latin typeface="+mj-lt"/>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8233">
                <a:tc>
                  <a:txBody>
                    <a:bodyPr/>
                    <a:lstStyle/>
                    <a:p>
                      <a:pPr marL="184150" marR="770890" indent="0" algn="l">
                        <a:lnSpc>
                          <a:spcPct val="90000"/>
                        </a:lnSpc>
                        <a:spcAft>
                          <a:spcPts val="0"/>
                        </a:spcAft>
                      </a:pPr>
                      <a:r>
                        <a:rPr lang="es-ES" sz="1400" b="1" spc="-15" dirty="0">
                          <a:solidFill>
                            <a:srgbClr val="3366FF"/>
                          </a:solidFill>
                          <a:latin typeface="+mj-lt"/>
                          <a:ea typeface="Times New Roman"/>
                          <a:cs typeface="Times New Roman"/>
                        </a:rPr>
                        <a:t>A</a:t>
                      </a:r>
                      <a:r>
                        <a:rPr lang="es-ES" sz="1400" b="1" spc="5" dirty="0">
                          <a:solidFill>
                            <a:srgbClr val="3366FF"/>
                          </a:solidFill>
                          <a:latin typeface="+mj-lt"/>
                          <a:ea typeface="Times New Roman"/>
                          <a:cs typeface="Times New Roman"/>
                        </a:rPr>
                        <a:t>n</a:t>
                      </a:r>
                      <a:r>
                        <a:rPr lang="es-ES" sz="1400" b="1" dirty="0">
                          <a:solidFill>
                            <a:srgbClr val="3366FF"/>
                          </a:solidFill>
                          <a:latin typeface="+mj-lt"/>
                          <a:ea typeface="Times New Roman"/>
                          <a:cs typeface="Times New Roman"/>
                        </a:rPr>
                        <a:t>ti</a:t>
                      </a:r>
                      <a:r>
                        <a:rPr lang="es-ES" sz="1400" b="1" spc="-5" dirty="0">
                          <a:solidFill>
                            <a:srgbClr val="3366FF"/>
                          </a:solidFill>
                          <a:latin typeface="+mj-lt"/>
                          <a:ea typeface="Times New Roman"/>
                          <a:cs typeface="Times New Roman"/>
                        </a:rPr>
                        <a:t>c</a:t>
                      </a:r>
                      <a:r>
                        <a:rPr lang="es-ES" sz="1400" b="1" dirty="0">
                          <a:solidFill>
                            <a:srgbClr val="3366FF"/>
                          </a:solidFill>
                          <a:latin typeface="+mj-lt"/>
                          <a:ea typeface="Times New Roman"/>
                          <a:cs typeface="Times New Roman"/>
                        </a:rPr>
                        <a:t>orrosi</a:t>
                      </a:r>
                      <a:r>
                        <a:rPr lang="es-ES" sz="1400" b="1" spc="-5" dirty="0">
                          <a:solidFill>
                            <a:srgbClr val="3366FF"/>
                          </a:solidFill>
                          <a:latin typeface="+mj-lt"/>
                          <a:ea typeface="Times New Roman"/>
                          <a:cs typeface="Times New Roman"/>
                        </a:rPr>
                        <a:t>v</a:t>
                      </a:r>
                      <a:r>
                        <a:rPr lang="es-ES" sz="1400" b="1" spc="5" dirty="0">
                          <a:solidFill>
                            <a:srgbClr val="3366FF"/>
                          </a:solidFill>
                          <a:latin typeface="+mj-lt"/>
                          <a:ea typeface="Times New Roman"/>
                          <a:cs typeface="Times New Roman"/>
                        </a:rPr>
                        <a:t>o</a:t>
                      </a:r>
                      <a:r>
                        <a:rPr lang="es-ES" sz="1400" b="1" dirty="0">
                          <a:solidFill>
                            <a:srgbClr val="3366FF"/>
                          </a:solidFill>
                          <a:latin typeface="+mj-lt"/>
                          <a:ea typeface="Times New Roman"/>
                          <a:cs typeface="Times New Roman"/>
                        </a:rPr>
                        <a:t>s</a:t>
                      </a:r>
                    </a:p>
                  </a:txBody>
                  <a:tcPr marL="0" marR="0" marT="0" marB="0">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975" indent="0">
                        <a:lnSpc>
                          <a:spcPct val="90000"/>
                        </a:lnSpc>
                        <a:spcAft>
                          <a:spcPts val="0"/>
                        </a:spcAft>
                      </a:pPr>
                      <a:r>
                        <a:rPr lang="es-ES" sz="1400" dirty="0">
                          <a:latin typeface="+mj-lt"/>
                          <a:ea typeface="Times New Roman"/>
                          <a:cs typeface="Times New Roman"/>
                        </a:rPr>
                        <a:t>A</a:t>
                      </a:r>
                      <a:r>
                        <a:rPr lang="es-ES" sz="1400" spc="-15" dirty="0">
                          <a:latin typeface="+mj-lt"/>
                          <a:ea typeface="Times New Roman"/>
                          <a:cs typeface="Times New Roman"/>
                        </a:rPr>
                        <a:t>m</a:t>
                      </a:r>
                      <a:r>
                        <a:rPr lang="es-ES" sz="1400" dirty="0">
                          <a:latin typeface="+mj-lt"/>
                          <a:ea typeface="Times New Roman"/>
                          <a:cs typeface="Times New Roman"/>
                        </a:rPr>
                        <a:t>in</a:t>
                      </a:r>
                      <a:r>
                        <a:rPr lang="es-ES" sz="1400" spc="-5" dirty="0">
                          <a:latin typeface="+mj-lt"/>
                          <a:ea typeface="Times New Roman"/>
                          <a:cs typeface="Times New Roman"/>
                        </a:rPr>
                        <a:t>a</a:t>
                      </a:r>
                      <a:r>
                        <a:rPr lang="es-ES" sz="1400" dirty="0">
                          <a:latin typeface="+mj-lt"/>
                          <a:ea typeface="Times New Roman"/>
                          <a:cs typeface="Times New Roman"/>
                        </a:rPr>
                        <a:t>s,</a:t>
                      </a:r>
                      <a:r>
                        <a:rPr lang="es-ES" sz="1400" spc="5" dirty="0">
                          <a:latin typeface="+mj-lt"/>
                          <a:ea typeface="Times New Roman"/>
                          <a:cs typeface="Times New Roman"/>
                        </a:rPr>
                        <a:t> </a:t>
                      </a:r>
                      <a:r>
                        <a:rPr lang="es-ES" sz="1400" dirty="0">
                          <a:latin typeface="+mj-lt"/>
                          <a:ea typeface="Times New Roman"/>
                          <a:cs typeface="Times New Roman"/>
                        </a:rPr>
                        <a:t>Bor</a:t>
                      </a:r>
                      <a:r>
                        <a:rPr lang="es-ES" sz="1400" spc="-5" dirty="0">
                          <a:latin typeface="+mj-lt"/>
                          <a:ea typeface="Times New Roman"/>
                          <a:cs typeface="Times New Roman"/>
                        </a:rPr>
                        <a:t>a</a:t>
                      </a:r>
                      <a:r>
                        <a:rPr lang="es-ES" sz="1400" dirty="0">
                          <a:latin typeface="+mj-lt"/>
                          <a:ea typeface="Times New Roman"/>
                          <a:cs typeface="Times New Roman"/>
                        </a:rPr>
                        <a:t>tos,</a:t>
                      </a:r>
                      <a:r>
                        <a:rPr lang="es-ES" sz="1400" spc="5" dirty="0">
                          <a:latin typeface="+mj-lt"/>
                          <a:ea typeface="Times New Roman"/>
                          <a:cs typeface="Times New Roman"/>
                        </a:rPr>
                        <a:t> </a:t>
                      </a:r>
                      <a:r>
                        <a:rPr lang="es-ES" sz="1400" dirty="0">
                          <a:latin typeface="+mj-lt"/>
                          <a:ea typeface="Times New Roman"/>
                          <a:cs typeface="Times New Roman"/>
                        </a:rPr>
                        <a:t>Nitritos</a:t>
                      </a:r>
                    </a:p>
                  </a:txBody>
                  <a:tcPr marL="0" marR="0" marT="0" marB="0">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8233">
                <a:tc>
                  <a:txBody>
                    <a:bodyPr/>
                    <a:lstStyle/>
                    <a:p>
                      <a:pPr marL="185738" indent="0" algn="l">
                        <a:lnSpc>
                          <a:spcPct val="90000"/>
                        </a:lnSpc>
                        <a:spcAft>
                          <a:spcPts val="0"/>
                        </a:spcAft>
                      </a:pP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s</a:t>
                      </a:r>
                      <a:r>
                        <a:rPr lang="es-ES" sz="1400" b="1" spc="5" dirty="0">
                          <a:solidFill>
                            <a:srgbClr val="3366FF"/>
                          </a:solidFill>
                          <a:latin typeface="+mj-lt"/>
                          <a:ea typeface="Times New Roman"/>
                          <a:cs typeface="Times New Roman"/>
                        </a:rPr>
                        <a:t>t</a:t>
                      </a:r>
                      <a:r>
                        <a:rPr lang="es-ES" sz="1400" b="1" spc="-5" dirty="0">
                          <a:solidFill>
                            <a:srgbClr val="3366FF"/>
                          </a:solidFill>
                          <a:latin typeface="+mj-lt"/>
                          <a:ea typeface="Times New Roman"/>
                          <a:cs typeface="Times New Roman"/>
                        </a:rPr>
                        <a:t>a</a:t>
                      </a:r>
                      <a:r>
                        <a:rPr lang="es-ES" sz="1400" b="1" spc="5" dirty="0">
                          <a:solidFill>
                            <a:srgbClr val="3366FF"/>
                          </a:solidFill>
                          <a:latin typeface="+mj-lt"/>
                          <a:ea typeface="Times New Roman"/>
                          <a:cs typeface="Times New Roman"/>
                        </a:rPr>
                        <a:t>bili</a:t>
                      </a:r>
                      <a:r>
                        <a:rPr lang="es-ES" sz="1400" b="1" spc="-5" dirty="0">
                          <a:solidFill>
                            <a:srgbClr val="3366FF"/>
                          </a:solidFill>
                          <a:latin typeface="+mj-lt"/>
                          <a:ea typeface="Times New Roman"/>
                          <a:cs typeface="Times New Roman"/>
                        </a:rPr>
                        <a:t>za</a:t>
                      </a:r>
                      <a:r>
                        <a:rPr lang="es-ES" sz="1400" b="1" spc="5" dirty="0">
                          <a:solidFill>
                            <a:srgbClr val="3366FF"/>
                          </a:solidFill>
                          <a:latin typeface="+mj-lt"/>
                          <a:ea typeface="Times New Roman"/>
                          <a:cs typeface="Times New Roman"/>
                        </a:rPr>
                        <a:t>nt</a:t>
                      </a: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s /</a:t>
                      </a:r>
                      <a:r>
                        <a:rPr lang="es-ES" sz="1400" b="1" spc="5" dirty="0">
                          <a:solidFill>
                            <a:srgbClr val="3366FF"/>
                          </a:solidFill>
                          <a:latin typeface="+mj-lt"/>
                          <a:ea typeface="Times New Roman"/>
                          <a:cs typeface="Times New Roman"/>
                        </a:rPr>
                        <a:t> </a:t>
                      </a:r>
                      <a:r>
                        <a:rPr lang="es-ES" sz="1400" b="1" dirty="0">
                          <a:solidFill>
                            <a:srgbClr val="3366FF"/>
                          </a:solidFill>
                          <a:latin typeface="+mj-lt"/>
                          <a:ea typeface="Times New Roman"/>
                          <a:cs typeface="Times New Roman"/>
                        </a:rPr>
                        <a:t>H</a:t>
                      </a:r>
                      <a:r>
                        <a:rPr lang="es-ES" sz="1400" b="1" spc="5" dirty="0">
                          <a:solidFill>
                            <a:srgbClr val="3366FF"/>
                          </a:solidFill>
                          <a:latin typeface="+mj-lt"/>
                          <a:ea typeface="Times New Roman"/>
                          <a:cs typeface="Times New Roman"/>
                        </a:rPr>
                        <a:t>u</a:t>
                      </a:r>
                      <a:r>
                        <a:rPr lang="es-ES" sz="1400" b="1" spc="-15" dirty="0">
                          <a:solidFill>
                            <a:srgbClr val="3366FF"/>
                          </a:solidFill>
                          <a:latin typeface="+mj-lt"/>
                          <a:ea typeface="Times New Roman"/>
                          <a:cs typeface="Times New Roman"/>
                        </a:rPr>
                        <a:t>m</a:t>
                      </a:r>
                      <a:r>
                        <a:rPr lang="es-ES" sz="1400" b="1" spc="-5" dirty="0">
                          <a:solidFill>
                            <a:srgbClr val="3366FF"/>
                          </a:solidFill>
                          <a:latin typeface="+mj-lt"/>
                          <a:ea typeface="Times New Roman"/>
                          <a:cs typeface="Times New Roman"/>
                        </a:rPr>
                        <a:t>ec</a:t>
                      </a:r>
                      <a:r>
                        <a:rPr lang="es-ES" sz="1400" b="1" dirty="0">
                          <a:solidFill>
                            <a:srgbClr val="3366FF"/>
                          </a:solidFill>
                          <a:latin typeface="+mj-lt"/>
                          <a:ea typeface="Times New Roman"/>
                          <a:cs typeface="Times New Roman"/>
                        </a:rPr>
                        <a:t>t</a:t>
                      </a:r>
                      <a:r>
                        <a:rPr lang="es-ES" sz="1400" b="1" spc="-5" dirty="0">
                          <a:solidFill>
                            <a:srgbClr val="3366FF"/>
                          </a:solidFill>
                          <a:latin typeface="+mj-lt"/>
                          <a:ea typeface="Times New Roman"/>
                          <a:cs typeface="Times New Roman"/>
                        </a:rPr>
                        <a:t>a</a:t>
                      </a:r>
                      <a:r>
                        <a:rPr lang="es-ES" sz="1400" b="1" spc="5" dirty="0">
                          <a:solidFill>
                            <a:srgbClr val="3366FF"/>
                          </a:solidFill>
                          <a:latin typeface="+mj-lt"/>
                          <a:ea typeface="Times New Roman"/>
                          <a:cs typeface="Times New Roman"/>
                        </a:rPr>
                        <a:t>nt</a:t>
                      </a: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s</a:t>
                      </a:r>
                    </a:p>
                  </a:txBody>
                  <a:tcPr marL="0" marR="0" marT="0" marB="0">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2563" indent="0">
                        <a:lnSpc>
                          <a:spcPct val="90000"/>
                        </a:lnSpc>
                        <a:spcAft>
                          <a:spcPts val="0"/>
                        </a:spcAft>
                      </a:pPr>
                      <a:r>
                        <a:rPr lang="es-ES" sz="1400" spc="-15" dirty="0">
                          <a:latin typeface="+mj-lt"/>
                          <a:ea typeface="Times New Roman"/>
                          <a:cs typeface="Times New Roman"/>
                        </a:rPr>
                        <a:t>A</a:t>
                      </a:r>
                      <a:r>
                        <a:rPr lang="es-ES" sz="1400" spc="5" dirty="0">
                          <a:latin typeface="+mj-lt"/>
                          <a:ea typeface="Times New Roman"/>
                          <a:cs typeface="Times New Roman"/>
                        </a:rPr>
                        <a:t>l</a:t>
                      </a:r>
                      <a:r>
                        <a:rPr lang="es-ES" sz="1400" spc="-5" dirty="0">
                          <a:latin typeface="+mj-lt"/>
                          <a:ea typeface="Times New Roman"/>
                          <a:cs typeface="Times New Roman"/>
                        </a:rPr>
                        <a:t>c</a:t>
                      </a:r>
                      <a:r>
                        <a:rPr lang="es-ES" sz="1400" spc="5" dirty="0">
                          <a:latin typeface="+mj-lt"/>
                          <a:ea typeface="Times New Roman"/>
                          <a:cs typeface="Times New Roman"/>
                        </a:rPr>
                        <a:t>ohol</a:t>
                      </a:r>
                      <a:r>
                        <a:rPr lang="es-ES" sz="1400" spc="-5" dirty="0">
                          <a:latin typeface="+mj-lt"/>
                          <a:ea typeface="Times New Roman"/>
                          <a:cs typeface="Times New Roman"/>
                        </a:rPr>
                        <a:t>e</a:t>
                      </a:r>
                      <a:r>
                        <a:rPr lang="es-ES" sz="1400" dirty="0">
                          <a:latin typeface="+mj-lt"/>
                          <a:ea typeface="Times New Roman"/>
                          <a:cs typeface="Times New Roman"/>
                        </a:rPr>
                        <a:t>s,</a:t>
                      </a:r>
                      <a:r>
                        <a:rPr lang="es-ES" sz="1400" spc="5" dirty="0">
                          <a:latin typeface="+mj-lt"/>
                          <a:ea typeface="Times New Roman"/>
                          <a:cs typeface="Times New Roman"/>
                        </a:rPr>
                        <a:t> </a:t>
                      </a:r>
                      <a:r>
                        <a:rPr lang="es-ES" sz="1400" spc="-10" dirty="0">
                          <a:latin typeface="+mj-lt"/>
                          <a:ea typeface="Times New Roman"/>
                          <a:cs typeface="Times New Roman"/>
                        </a:rPr>
                        <a:t>f</a:t>
                      </a:r>
                      <a:r>
                        <a:rPr lang="es-ES" sz="1400" spc="5" dirty="0">
                          <a:latin typeface="+mj-lt"/>
                          <a:ea typeface="Times New Roman"/>
                          <a:cs typeface="Times New Roman"/>
                        </a:rPr>
                        <a:t>o</a:t>
                      </a:r>
                      <a:r>
                        <a:rPr lang="es-ES" sz="1400" dirty="0">
                          <a:latin typeface="+mj-lt"/>
                          <a:ea typeface="Times New Roman"/>
                          <a:cs typeface="Times New Roman"/>
                        </a:rPr>
                        <a:t>sf</a:t>
                      </a:r>
                      <a:r>
                        <a:rPr lang="es-ES" sz="1400" spc="-5" dirty="0">
                          <a:latin typeface="+mj-lt"/>
                          <a:ea typeface="Times New Roman"/>
                          <a:cs typeface="Times New Roman"/>
                        </a:rPr>
                        <a:t>a</a:t>
                      </a:r>
                      <a:r>
                        <a:rPr lang="es-ES" sz="1400" dirty="0">
                          <a:latin typeface="+mj-lt"/>
                          <a:ea typeface="Times New Roman"/>
                          <a:cs typeface="Times New Roman"/>
                        </a:rPr>
                        <a:t>t</a:t>
                      </a:r>
                      <a:r>
                        <a:rPr lang="es-ES" sz="1400" spc="5" dirty="0">
                          <a:latin typeface="+mj-lt"/>
                          <a:ea typeface="Times New Roman"/>
                          <a:cs typeface="Times New Roman"/>
                        </a:rPr>
                        <a:t>os</a:t>
                      </a:r>
                      <a:endParaRPr lang="es-ES" sz="14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8233">
                <a:tc>
                  <a:txBody>
                    <a:bodyPr/>
                    <a:lstStyle/>
                    <a:p>
                      <a:pPr marL="184150" marR="909955" indent="0" algn="l">
                        <a:lnSpc>
                          <a:spcPct val="90000"/>
                        </a:lnSpc>
                        <a:spcAft>
                          <a:spcPts val="0"/>
                        </a:spcAft>
                      </a:pPr>
                      <a:r>
                        <a:rPr lang="es-ES" sz="1400" b="1" dirty="0">
                          <a:solidFill>
                            <a:srgbClr val="3366FF"/>
                          </a:solidFill>
                          <a:latin typeface="+mj-lt"/>
                          <a:ea typeface="Times New Roman"/>
                          <a:cs typeface="Times New Roman"/>
                        </a:rPr>
                        <a:t>Bi</a:t>
                      </a:r>
                      <a:r>
                        <a:rPr lang="es-ES" sz="1400" b="1" spc="5" dirty="0">
                          <a:solidFill>
                            <a:srgbClr val="3366FF"/>
                          </a:solidFill>
                          <a:latin typeface="+mj-lt"/>
                          <a:ea typeface="Times New Roman"/>
                          <a:cs typeface="Times New Roman"/>
                        </a:rPr>
                        <a:t>o</a:t>
                      </a:r>
                      <a:r>
                        <a:rPr lang="es-ES" sz="1400" b="1" spc="-5" dirty="0">
                          <a:solidFill>
                            <a:srgbClr val="3366FF"/>
                          </a:solidFill>
                          <a:latin typeface="+mj-lt"/>
                          <a:ea typeface="Times New Roman"/>
                          <a:cs typeface="Times New Roman"/>
                        </a:rPr>
                        <a:t>c</a:t>
                      </a:r>
                      <a:r>
                        <a:rPr lang="es-ES" sz="1400" b="1" spc="5" dirty="0">
                          <a:solidFill>
                            <a:srgbClr val="3366FF"/>
                          </a:solidFill>
                          <a:latin typeface="+mj-lt"/>
                          <a:ea typeface="Times New Roman"/>
                          <a:cs typeface="Times New Roman"/>
                        </a:rPr>
                        <a:t>id</a:t>
                      </a:r>
                      <a:r>
                        <a:rPr lang="es-ES" sz="1400" b="1" spc="-5" dirty="0">
                          <a:solidFill>
                            <a:srgbClr val="3366FF"/>
                          </a:solidFill>
                          <a:latin typeface="+mj-lt"/>
                          <a:ea typeface="Times New Roman"/>
                          <a:cs typeface="Times New Roman"/>
                        </a:rPr>
                        <a:t>a</a:t>
                      </a:r>
                      <a:r>
                        <a:rPr lang="es-ES" sz="1400" b="1" dirty="0">
                          <a:solidFill>
                            <a:srgbClr val="3366FF"/>
                          </a:solidFill>
                          <a:latin typeface="+mj-lt"/>
                          <a:ea typeface="Times New Roman"/>
                          <a:cs typeface="Times New Roman"/>
                        </a:rPr>
                        <a:t>s</a:t>
                      </a:r>
                    </a:p>
                  </a:txBody>
                  <a:tcPr marL="0" marR="0" marT="0" marB="0">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975" indent="0">
                        <a:lnSpc>
                          <a:spcPct val="90000"/>
                        </a:lnSpc>
                        <a:spcAft>
                          <a:spcPts val="0"/>
                        </a:spcAft>
                      </a:pPr>
                      <a:r>
                        <a:rPr lang="es-ES" sz="1400" spc="5" dirty="0">
                          <a:latin typeface="+mj-lt"/>
                          <a:ea typeface="Times New Roman"/>
                          <a:cs typeface="Times New Roman"/>
                        </a:rPr>
                        <a:t>Fo</a:t>
                      </a:r>
                      <a:r>
                        <a:rPr lang="es-ES" sz="1400" dirty="0">
                          <a:latin typeface="+mj-lt"/>
                          <a:ea typeface="Times New Roman"/>
                          <a:cs typeface="Times New Roman"/>
                        </a:rPr>
                        <a:t>r</a:t>
                      </a:r>
                      <a:r>
                        <a:rPr lang="es-ES" sz="1400" spc="-15" dirty="0">
                          <a:latin typeface="+mj-lt"/>
                          <a:ea typeface="Times New Roman"/>
                          <a:cs typeface="Times New Roman"/>
                        </a:rPr>
                        <a:t>m</a:t>
                      </a:r>
                      <a:r>
                        <a:rPr lang="es-ES" sz="1400" spc="-5" dirty="0">
                          <a:latin typeface="+mj-lt"/>
                          <a:ea typeface="Times New Roman"/>
                          <a:cs typeface="Times New Roman"/>
                        </a:rPr>
                        <a:t>a</a:t>
                      </a:r>
                      <a:r>
                        <a:rPr lang="es-ES" sz="1400" dirty="0">
                          <a:latin typeface="+mj-lt"/>
                          <a:ea typeface="Times New Roman"/>
                          <a:cs typeface="Times New Roman"/>
                        </a:rPr>
                        <a:t>l</a:t>
                      </a:r>
                      <a:r>
                        <a:rPr lang="es-ES" sz="1400" spc="5" dirty="0">
                          <a:latin typeface="+mj-lt"/>
                          <a:ea typeface="Times New Roman"/>
                          <a:cs typeface="Times New Roman"/>
                        </a:rPr>
                        <a:t>d</a:t>
                      </a:r>
                      <a:r>
                        <a:rPr lang="es-ES" sz="1400" spc="-5" dirty="0">
                          <a:latin typeface="+mj-lt"/>
                          <a:ea typeface="Times New Roman"/>
                          <a:cs typeface="Times New Roman"/>
                        </a:rPr>
                        <a:t>e</a:t>
                      </a:r>
                      <a:r>
                        <a:rPr lang="es-ES" sz="1400" spc="5" dirty="0">
                          <a:latin typeface="+mj-lt"/>
                          <a:ea typeface="Times New Roman"/>
                          <a:cs typeface="Times New Roman"/>
                        </a:rPr>
                        <a:t>hido</a:t>
                      </a:r>
                      <a:r>
                        <a:rPr lang="es-ES" sz="1400" dirty="0">
                          <a:latin typeface="+mj-lt"/>
                          <a:ea typeface="Times New Roman"/>
                          <a:cs typeface="Times New Roman"/>
                        </a:rPr>
                        <a:t>s,</a:t>
                      </a:r>
                      <a:r>
                        <a:rPr lang="es-ES" sz="1400" spc="5" dirty="0">
                          <a:latin typeface="+mj-lt"/>
                          <a:ea typeface="Times New Roman"/>
                          <a:cs typeface="Times New Roman"/>
                        </a:rPr>
                        <a:t> </a:t>
                      </a:r>
                      <a:r>
                        <a:rPr lang="es-ES" sz="1400" spc="-10" dirty="0">
                          <a:latin typeface="+mj-lt"/>
                          <a:ea typeface="Times New Roman"/>
                          <a:cs typeface="Times New Roman"/>
                        </a:rPr>
                        <a:t>f</a:t>
                      </a:r>
                      <a:r>
                        <a:rPr lang="es-ES" sz="1400" spc="-5" dirty="0">
                          <a:latin typeface="+mj-lt"/>
                          <a:ea typeface="Times New Roman"/>
                          <a:cs typeface="Times New Roman"/>
                        </a:rPr>
                        <a:t>e</a:t>
                      </a:r>
                      <a:r>
                        <a:rPr lang="es-ES" sz="1400" spc="5" dirty="0">
                          <a:latin typeface="+mj-lt"/>
                          <a:ea typeface="Times New Roman"/>
                          <a:cs typeface="Times New Roman"/>
                        </a:rPr>
                        <a:t>nol</a:t>
                      </a:r>
                      <a:r>
                        <a:rPr lang="es-ES" sz="1400" spc="-5" dirty="0">
                          <a:latin typeface="+mj-lt"/>
                          <a:ea typeface="Times New Roman"/>
                          <a:cs typeface="Times New Roman"/>
                        </a:rPr>
                        <a:t>e</a:t>
                      </a:r>
                      <a:r>
                        <a:rPr lang="es-ES" sz="1400" dirty="0">
                          <a:latin typeface="+mj-lt"/>
                          <a:ea typeface="Times New Roman"/>
                          <a:cs typeface="Times New Roman"/>
                        </a:rPr>
                        <a:t>s,</a:t>
                      </a:r>
                      <a:r>
                        <a:rPr lang="es-ES" sz="1400" spc="-5" dirty="0">
                          <a:latin typeface="+mj-lt"/>
                          <a:ea typeface="Times New Roman"/>
                          <a:cs typeface="Times New Roman"/>
                        </a:rPr>
                        <a:t> </a:t>
                      </a:r>
                      <a:r>
                        <a:rPr lang="es-ES" sz="1400" spc="5" dirty="0" err="1">
                          <a:latin typeface="+mj-lt"/>
                          <a:ea typeface="Times New Roman"/>
                          <a:cs typeface="Times New Roman"/>
                        </a:rPr>
                        <a:t>t</a:t>
                      </a:r>
                      <a:r>
                        <a:rPr lang="es-ES" sz="1400" dirty="0" err="1">
                          <a:latin typeface="+mj-lt"/>
                          <a:ea typeface="Times New Roman"/>
                          <a:cs typeface="Times New Roman"/>
                        </a:rPr>
                        <a:t>r</a:t>
                      </a:r>
                      <a:r>
                        <a:rPr lang="es-ES" sz="1400" spc="5" dirty="0" err="1">
                          <a:latin typeface="+mj-lt"/>
                          <a:ea typeface="Times New Roman"/>
                          <a:cs typeface="Times New Roman"/>
                        </a:rPr>
                        <a:t>i</a:t>
                      </a:r>
                      <a:r>
                        <a:rPr lang="es-ES" sz="1400" spc="-5" dirty="0" err="1">
                          <a:latin typeface="+mj-lt"/>
                          <a:ea typeface="Times New Roman"/>
                          <a:cs typeface="Times New Roman"/>
                        </a:rPr>
                        <a:t>az</a:t>
                      </a:r>
                      <a:r>
                        <a:rPr lang="es-ES" sz="1400" dirty="0" err="1">
                          <a:latin typeface="+mj-lt"/>
                          <a:ea typeface="Times New Roman"/>
                          <a:cs typeface="Times New Roman"/>
                        </a:rPr>
                        <a:t>i</a:t>
                      </a:r>
                      <a:r>
                        <a:rPr lang="es-ES" sz="1400" spc="5" dirty="0" err="1">
                          <a:latin typeface="+mj-lt"/>
                          <a:ea typeface="Times New Roman"/>
                          <a:cs typeface="Times New Roman"/>
                        </a:rPr>
                        <a:t>n</a:t>
                      </a:r>
                      <a:r>
                        <a:rPr lang="es-ES" sz="1400" spc="-5" dirty="0" err="1">
                          <a:latin typeface="+mj-lt"/>
                          <a:ea typeface="Times New Roman"/>
                          <a:cs typeface="Times New Roman"/>
                        </a:rPr>
                        <a:t>a</a:t>
                      </a:r>
                      <a:r>
                        <a:rPr lang="es-ES" sz="1400" dirty="0" err="1">
                          <a:latin typeface="+mj-lt"/>
                          <a:ea typeface="Times New Roman"/>
                          <a:cs typeface="Times New Roman"/>
                        </a:rPr>
                        <a:t>s</a:t>
                      </a:r>
                      <a:r>
                        <a:rPr lang="es-ES" sz="1400" dirty="0">
                          <a:latin typeface="+mj-lt"/>
                          <a:ea typeface="Times New Roman"/>
                          <a:cs typeface="Times New Roman"/>
                        </a:rPr>
                        <a:t>,</a:t>
                      </a:r>
                      <a:r>
                        <a:rPr lang="es-ES" sz="1400" spc="5" dirty="0">
                          <a:latin typeface="+mj-lt"/>
                          <a:ea typeface="Times New Roman"/>
                          <a:cs typeface="Times New Roman"/>
                        </a:rPr>
                        <a:t> </a:t>
                      </a:r>
                      <a:r>
                        <a:rPr lang="es-ES" sz="1400" spc="5" dirty="0" err="1">
                          <a:latin typeface="+mj-lt"/>
                          <a:ea typeface="Times New Roman"/>
                          <a:cs typeface="Times New Roman"/>
                        </a:rPr>
                        <a:t>i</a:t>
                      </a:r>
                      <a:r>
                        <a:rPr lang="es-ES" sz="1400" dirty="0" err="1">
                          <a:latin typeface="+mj-lt"/>
                          <a:ea typeface="Times New Roman"/>
                          <a:cs typeface="Times New Roman"/>
                        </a:rPr>
                        <a:t>s</a:t>
                      </a:r>
                      <a:r>
                        <a:rPr lang="es-ES" sz="1400" spc="5" dirty="0" err="1">
                          <a:latin typeface="+mj-lt"/>
                          <a:ea typeface="Times New Roman"/>
                          <a:cs typeface="Times New Roman"/>
                        </a:rPr>
                        <a:t>o</a:t>
                      </a:r>
                      <a:r>
                        <a:rPr lang="es-ES" sz="1400" spc="-10" dirty="0" err="1">
                          <a:latin typeface="+mj-lt"/>
                          <a:ea typeface="Times New Roman"/>
                          <a:cs typeface="Times New Roman"/>
                        </a:rPr>
                        <a:t>t</a:t>
                      </a:r>
                      <a:r>
                        <a:rPr lang="es-ES" sz="1400" spc="5" dirty="0" err="1">
                          <a:latin typeface="+mj-lt"/>
                          <a:ea typeface="Times New Roman"/>
                          <a:cs typeface="Times New Roman"/>
                        </a:rPr>
                        <a:t>i</a:t>
                      </a:r>
                      <a:r>
                        <a:rPr lang="es-ES" sz="1400" spc="-5" dirty="0" err="1">
                          <a:latin typeface="+mj-lt"/>
                          <a:ea typeface="Times New Roman"/>
                          <a:cs typeface="Times New Roman"/>
                        </a:rPr>
                        <a:t>az</a:t>
                      </a:r>
                      <a:r>
                        <a:rPr lang="es-ES" sz="1400" spc="5" dirty="0" err="1">
                          <a:latin typeface="+mj-lt"/>
                          <a:ea typeface="Times New Roman"/>
                          <a:cs typeface="Times New Roman"/>
                        </a:rPr>
                        <a:t>olin</a:t>
                      </a:r>
                      <a:r>
                        <a:rPr lang="es-ES" sz="1400" spc="-5" dirty="0" err="1">
                          <a:latin typeface="+mj-lt"/>
                          <a:ea typeface="Times New Roman"/>
                          <a:cs typeface="Times New Roman"/>
                        </a:rPr>
                        <a:t>a</a:t>
                      </a:r>
                      <a:r>
                        <a:rPr lang="es-ES" sz="1400" dirty="0" err="1">
                          <a:latin typeface="+mj-lt"/>
                          <a:ea typeface="Times New Roman"/>
                          <a:cs typeface="Times New Roman"/>
                        </a:rPr>
                        <a:t>s</a:t>
                      </a:r>
                      <a:endParaRPr lang="es-ES" sz="14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42620">
                <a:tc>
                  <a:txBody>
                    <a:bodyPr/>
                    <a:lstStyle/>
                    <a:p>
                      <a:pPr marL="184150" indent="0" algn="l">
                        <a:lnSpc>
                          <a:spcPct val="90000"/>
                        </a:lnSpc>
                        <a:spcAft>
                          <a:spcPts val="0"/>
                        </a:spcAft>
                      </a:pPr>
                      <a:r>
                        <a:rPr lang="es-ES" sz="1400" b="1" spc="-15" dirty="0">
                          <a:solidFill>
                            <a:srgbClr val="3366FF"/>
                          </a:solidFill>
                          <a:latin typeface="+mj-lt"/>
                          <a:ea typeface="Times New Roman"/>
                          <a:cs typeface="Times New Roman"/>
                        </a:rPr>
                        <a:t>A</a:t>
                      </a:r>
                      <a:r>
                        <a:rPr lang="es-ES" sz="1400" b="1" spc="5" dirty="0">
                          <a:solidFill>
                            <a:srgbClr val="3366FF"/>
                          </a:solidFill>
                          <a:latin typeface="+mj-lt"/>
                          <a:ea typeface="Times New Roman"/>
                          <a:cs typeface="Times New Roman"/>
                        </a:rPr>
                        <a:t>diti</a:t>
                      </a:r>
                      <a:r>
                        <a:rPr lang="es-ES" sz="1400" b="1" spc="-5" dirty="0">
                          <a:solidFill>
                            <a:srgbClr val="3366FF"/>
                          </a:solidFill>
                          <a:latin typeface="+mj-lt"/>
                          <a:ea typeface="Times New Roman"/>
                          <a:cs typeface="Times New Roman"/>
                        </a:rPr>
                        <a:t>v</a:t>
                      </a:r>
                      <a:r>
                        <a:rPr lang="es-ES" sz="1400" b="1" spc="5" dirty="0">
                          <a:solidFill>
                            <a:srgbClr val="3366FF"/>
                          </a:solidFill>
                          <a:latin typeface="+mj-lt"/>
                          <a:ea typeface="Times New Roman"/>
                          <a:cs typeface="Times New Roman"/>
                        </a:rPr>
                        <a:t>o</a:t>
                      </a:r>
                      <a:r>
                        <a:rPr lang="es-ES" sz="1400" b="1" dirty="0">
                          <a:solidFill>
                            <a:srgbClr val="3366FF"/>
                          </a:solidFill>
                          <a:latin typeface="+mj-lt"/>
                          <a:ea typeface="Times New Roman"/>
                          <a:cs typeface="Times New Roman"/>
                        </a:rPr>
                        <a:t>s</a:t>
                      </a:r>
                      <a:r>
                        <a:rPr lang="es-ES" sz="1400" b="1" spc="5" dirty="0">
                          <a:solidFill>
                            <a:srgbClr val="3366FF"/>
                          </a:solidFill>
                          <a:latin typeface="+mj-lt"/>
                          <a:ea typeface="Times New Roman"/>
                          <a:cs typeface="Times New Roman"/>
                        </a:rPr>
                        <a:t> </a:t>
                      </a:r>
                      <a:r>
                        <a:rPr lang="es-ES" sz="1400" b="1" spc="-5" dirty="0">
                          <a:solidFill>
                            <a:srgbClr val="3366FF"/>
                          </a:solidFill>
                          <a:latin typeface="+mj-lt"/>
                          <a:ea typeface="Times New Roman"/>
                          <a:cs typeface="Times New Roman"/>
                        </a:rPr>
                        <a:t>ex</a:t>
                      </a:r>
                      <a:r>
                        <a:rPr lang="es-ES" sz="1400" b="1" spc="5" dirty="0">
                          <a:solidFill>
                            <a:srgbClr val="3366FF"/>
                          </a:solidFill>
                          <a:latin typeface="+mj-lt"/>
                          <a:ea typeface="Times New Roman"/>
                          <a:cs typeface="Times New Roman"/>
                        </a:rPr>
                        <a:t>tr</a:t>
                      </a:r>
                      <a:r>
                        <a:rPr lang="es-ES" sz="1400" b="1" spc="10" dirty="0">
                          <a:solidFill>
                            <a:srgbClr val="3366FF"/>
                          </a:solidFill>
                          <a:latin typeface="+mj-lt"/>
                          <a:ea typeface="Times New Roman"/>
                          <a:cs typeface="Times New Roman"/>
                        </a:rPr>
                        <a:t>e</a:t>
                      </a:r>
                      <a:r>
                        <a:rPr lang="es-ES" sz="1400" b="1" spc="-5" dirty="0">
                          <a:solidFill>
                            <a:srgbClr val="3366FF"/>
                          </a:solidFill>
                          <a:latin typeface="+mj-lt"/>
                          <a:ea typeface="Times New Roman"/>
                          <a:cs typeface="Times New Roman"/>
                        </a:rPr>
                        <a:t>m</a:t>
                      </a:r>
                      <a:r>
                        <a:rPr lang="es-ES" sz="1400" b="1" dirty="0">
                          <a:solidFill>
                            <a:srgbClr val="3366FF"/>
                          </a:solidFill>
                          <a:latin typeface="+mj-lt"/>
                          <a:ea typeface="Times New Roman"/>
                          <a:cs typeface="Times New Roman"/>
                        </a:rPr>
                        <a:t>a </a:t>
                      </a:r>
                      <a:r>
                        <a:rPr lang="es-ES" sz="1400" b="1" spc="5" dirty="0">
                          <a:solidFill>
                            <a:srgbClr val="3366FF"/>
                          </a:solidFill>
                          <a:latin typeface="+mj-lt"/>
                          <a:ea typeface="Times New Roman"/>
                          <a:cs typeface="Times New Roman"/>
                        </a:rPr>
                        <a:t>pr</a:t>
                      </a: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s</a:t>
                      </a:r>
                      <a:r>
                        <a:rPr lang="es-ES" sz="1400" b="1" spc="5" dirty="0">
                          <a:solidFill>
                            <a:srgbClr val="3366FF"/>
                          </a:solidFill>
                          <a:latin typeface="+mj-lt"/>
                          <a:ea typeface="Times New Roman"/>
                          <a:cs typeface="Times New Roman"/>
                        </a:rPr>
                        <a:t>ión</a:t>
                      </a:r>
                      <a:endParaRPr lang="es-ES" sz="1400" b="1" dirty="0">
                        <a:solidFill>
                          <a:srgbClr val="3366FF"/>
                        </a:solidFill>
                        <a:latin typeface="+mj-lt"/>
                        <a:ea typeface="Times New Roman"/>
                        <a:cs typeface="Times New Roman"/>
                      </a:endParaRPr>
                    </a:p>
                  </a:txBody>
                  <a:tcPr marL="0" marR="0" marT="0" marB="0">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975" indent="0">
                        <a:lnSpc>
                          <a:spcPct val="90000"/>
                        </a:lnSpc>
                        <a:spcAft>
                          <a:spcPts val="0"/>
                        </a:spcAft>
                      </a:pPr>
                      <a:r>
                        <a:rPr lang="es-ES" sz="1400" dirty="0">
                          <a:latin typeface="+mj-lt"/>
                          <a:ea typeface="Times New Roman"/>
                          <a:cs typeface="Times New Roman"/>
                        </a:rPr>
                        <a:t>C</a:t>
                      </a:r>
                      <a:r>
                        <a:rPr lang="es-ES" sz="1400" spc="5" dirty="0">
                          <a:latin typeface="+mj-lt"/>
                          <a:ea typeface="Times New Roman"/>
                          <a:cs typeface="Times New Roman"/>
                        </a:rPr>
                        <a:t>o</a:t>
                      </a:r>
                      <a:r>
                        <a:rPr lang="es-ES" sz="1400" spc="-15" dirty="0">
                          <a:latin typeface="+mj-lt"/>
                          <a:ea typeface="Times New Roman"/>
                          <a:cs typeface="Times New Roman"/>
                        </a:rPr>
                        <a:t>m</a:t>
                      </a:r>
                      <a:r>
                        <a:rPr lang="es-ES" sz="1400" spc="5" dirty="0">
                          <a:latin typeface="+mj-lt"/>
                          <a:ea typeface="Times New Roman"/>
                          <a:cs typeface="Times New Roman"/>
                        </a:rPr>
                        <a:t>pu</a:t>
                      </a:r>
                      <a:r>
                        <a:rPr lang="es-ES" sz="1400" spc="-5" dirty="0">
                          <a:latin typeface="+mj-lt"/>
                          <a:ea typeface="Times New Roman"/>
                          <a:cs typeface="Times New Roman"/>
                        </a:rPr>
                        <a:t>e</a:t>
                      </a:r>
                      <a:r>
                        <a:rPr lang="es-ES" sz="1400" spc="5" dirty="0">
                          <a:latin typeface="+mj-lt"/>
                          <a:ea typeface="Times New Roman"/>
                          <a:cs typeface="Times New Roman"/>
                        </a:rPr>
                        <a:t>sto</a:t>
                      </a:r>
                      <a:r>
                        <a:rPr lang="es-ES" sz="1400" dirty="0">
                          <a:latin typeface="+mj-lt"/>
                          <a:ea typeface="Times New Roman"/>
                          <a:cs typeface="Times New Roman"/>
                        </a:rPr>
                        <a:t>s</a:t>
                      </a:r>
                      <a:r>
                        <a:rPr lang="es-ES" sz="1400" spc="5" dirty="0">
                          <a:latin typeface="+mj-lt"/>
                          <a:ea typeface="Times New Roman"/>
                          <a:cs typeface="Times New Roman"/>
                        </a:rPr>
                        <a:t> </a:t>
                      </a:r>
                      <a:r>
                        <a:rPr lang="es-ES" sz="1400" spc="-5" dirty="0">
                          <a:latin typeface="+mj-lt"/>
                          <a:ea typeface="Times New Roman"/>
                          <a:cs typeface="Times New Roman"/>
                        </a:rPr>
                        <a:t>az</a:t>
                      </a:r>
                      <a:r>
                        <a:rPr lang="es-ES" sz="1400" spc="5" dirty="0">
                          <a:latin typeface="+mj-lt"/>
                          <a:ea typeface="Times New Roman"/>
                          <a:cs typeface="Times New Roman"/>
                        </a:rPr>
                        <a:t>u</a:t>
                      </a:r>
                      <a:r>
                        <a:rPr lang="es-ES" sz="1400" spc="-10" dirty="0">
                          <a:latin typeface="+mj-lt"/>
                          <a:ea typeface="Times New Roman"/>
                          <a:cs typeface="Times New Roman"/>
                        </a:rPr>
                        <a:t>f</a:t>
                      </a:r>
                      <a:r>
                        <a:rPr lang="es-ES" sz="1400" dirty="0">
                          <a:latin typeface="+mj-lt"/>
                          <a:ea typeface="Times New Roman"/>
                          <a:cs typeface="Times New Roman"/>
                        </a:rPr>
                        <a:t>r</a:t>
                      </a:r>
                      <a:r>
                        <a:rPr lang="es-ES" sz="1400" spc="-5" dirty="0">
                          <a:latin typeface="+mj-lt"/>
                          <a:ea typeface="Times New Roman"/>
                          <a:cs typeface="Times New Roman"/>
                        </a:rPr>
                        <a:t>a</a:t>
                      </a:r>
                      <a:r>
                        <a:rPr lang="es-ES" sz="1400" spc="5" dirty="0">
                          <a:latin typeface="+mj-lt"/>
                          <a:ea typeface="Times New Roman"/>
                          <a:cs typeface="Times New Roman"/>
                        </a:rPr>
                        <a:t>dos</a:t>
                      </a:r>
                      <a:endParaRPr lang="es-ES" sz="1400" dirty="0">
                        <a:latin typeface="+mj-lt"/>
                        <a:ea typeface="Times New Roman"/>
                        <a:cs typeface="Times New Roman"/>
                      </a:endParaRPr>
                    </a:p>
                    <a:p>
                      <a:pPr marL="180975" marR="1835150" indent="0">
                        <a:lnSpc>
                          <a:spcPct val="90000"/>
                        </a:lnSpc>
                        <a:spcBef>
                          <a:spcPts val="10"/>
                        </a:spcBef>
                        <a:spcAft>
                          <a:spcPts val="0"/>
                        </a:spcAft>
                      </a:pPr>
                      <a:r>
                        <a:rPr lang="es-ES" sz="1400" dirty="0">
                          <a:latin typeface="+mj-lt"/>
                          <a:ea typeface="Times New Roman"/>
                          <a:cs typeface="Times New Roman"/>
                        </a:rPr>
                        <a:t>C</a:t>
                      </a:r>
                      <a:r>
                        <a:rPr lang="es-ES" sz="1400" spc="5" dirty="0">
                          <a:latin typeface="+mj-lt"/>
                          <a:ea typeface="Times New Roman"/>
                          <a:cs typeface="Times New Roman"/>
                        </a:rPr>
                        <a:t>o</a:t>
                      </a:r>
                      <a:r>
                        <a:rPr lang="es-ES" sz="1400" spc="-15" dirty="0">
                          <a:latin typeface="+mj-lt"/>
                          <a:ea typeface="Times New Roman"/>
                          <a:cs typeface="Times New Roman"/>
                        </a:rPr>
                        <a:t>m</a:t>
                      </a:r>
                      <a:r>
                        <a:rPr lang="es-ES" sz="1400" spc="5" dirty="0">
                          <a:latin typeface="+mj-lt"/>
                          <a:ea typeface="Times New Roman"/>
                          <a:cs typeface="Times New Roman"/>
                        </a:rPr>
                        <a:t>pu</a:t>
                      </a:r>
                      <a:r>
                        <a:rPr lang="es-ES" sz="1400" spc="-5" dirty="0">
                          <a:latin typeface="+mj-lt"/>
                          <a:ea typeface="Times New Roman"/>
                          <a:cs typeface="Times New Roman"/>
                        </a:rPr>
                        <a:t>e</a:t>
                      </a:r>
                      <a:r>
                        <a:rPr lang="es-ES" sz="1400" dirty="0">
                          <a:latin typeface="+mj-lt"/>
                          <a:ea typeface="Times New Roman"/>
                          <a:cs typeface="Times New Roman"/>
                        </a:rPr>
                        <a:t>st</a:t>
                      </a:r>
                      <a:r>
                        <a:rPr lang="es-ES" sz="1400" spc="5" dirty="0">
                          <a:latin typeface="+mj-lt"/>
                          <a:ea typeface="Times New Roman"/>
                          <a:cs typeface="Times New Roman"/>
                        </a:rPr>
                        <a:t>o</a:t>
                      </a:r>
                      <a:r>
                        <a:rPr lang="es-ES" sz="1400" dirty="0">
                          <a:latin typeface="+mj-lt"/>
                          <a:ea typeface="Times New Roman"/>
                          <a:cs typeface="Times New Roman"/>
                        </a:rPr>
                        <a:t>s </a:t>
                      </a:r>
                      <a:r>
                        <a:rPr lang="es-ES" sz="1400" spc="-5" dirty="0">
                          <a:latin typeface="+mj-lt"/>
                          <a:ea typeface="Times New Roman"/>
                          <a:cs typeface="Times New Roman"/>
                        </a:rPr>
                        <a:t>c</a:t>
                      </a:r>
                      <a:r>
                        <a:rPr lang="es-ES" sz="1400" dirty="0">
                          <a:latin typeface="+mj-lt"/>
                          <a:ea typeface="Times New Roman"/>
                          <a:cs typeface="Times New Roman"/>
                        </a:rPr>
                        <a:t>l</a:t>
                      </a:r>
                      <a:r>
                        <a:rPr lang="es-ES" sz="1400" spc="5" dirty="0">
                          <a:latin typeface="+mj-lt"/>
                          <a:ea typeface="Times New Roman"/>
                          <a:cs typeface="Times New Roman"/>
                        </a:rPr>
                        <a:t>o</a:t>
                      </a:r>
                      <a:r>
                        <a:rPr lang="es-ES" sz="1400" dirty="0">
                          <a:latin typeface="+mj-lt"/>
                          <a:ea typeface="Times New Roman"/>
                          <a:cs typeface="Times New Roman"/>
                        </a:rPr>
                        <a:t>r</a:t>
                      </a:r>
                      <a:r>
                        <a:rPr lang="es-ES" sz="1400" spc="-5" dirty="0">
                          <a:latin typeface="+mj-lt"/>
                          <a:ea typeface="Times New Roman"/>
                          <a:cs typeface="Times New Roman"/>
                        </a:rPr>
                        <a:t>a</a:t>
                      </a:r>
                      <a:r>
                        <a:rPr lang="es-ES" sz="1400" spc="5" dirty="0">
                          <a:latin typeface="+mj-lt"/>
                          <a:ea typeface="Times New Roman"/>
                          <a:cs typeface="Times New Roman"/>
                        </a:rPr>
                        <a:t>do</a:t>
                      </a:r>
                      <a:r>
                        <a:rPr lang="es-ES" sz="1400" dirty="0">
                          <a:latin typeface="+mj-lt"/>
                          <a:ea typeface="Times New Roman"/>
                          <a:cs typeface="Times New Roman"/>
                        </a:rPr>
                        <a:t>s</a:t>
                      </a:r>
                      <a:r>
                        <a:rPr lang="es-ES" sz="1400" spc="-10" dirty="0">
                          <a:latin typeface="+mj-lt"/>
                          <a:ea typeface="Times New Roman"/>
                          <a:cs typeface="Times New Roman"/>
                        </a:rPr>
                        <a:t> </a:t>
                      </a:r>
                      <a:r>
                        <a:rPr lang="es-ES" sz="1400" dirty="0">
                          <a:latin typeface="+mj-lt"/>
                          <a:ea typeface="Times New Roman"/>
                          <a:cs typeface="Times New Roman"/>
                        </a:rPr>
                        <a:t>(</a:t>
                      </a:r>
                      <a:r>
                        <a:rPr lang="es-ES" sz="1400" spc="5" dirty="0">
                          <a:latin typeface="+mj-lt"/>
                          <a:ea typeface="Times New Roman"/>
                          <a:cs typeface="Times New Roman"/>
                        </a:rPr>
                        <a:t>p</a:t>
                      </a:r>
                      <a:r>
                        <a:rPr lang="es-ES" sz="1400" spc="-5" dirty="0">
                          <a:latin typeface="+mj-lt"/>
                          <a:ea typeface="Times New Roman"/>
                          <a:cs typeface="Times New Roman"/>
                        </a:rPr>
                        <a:t>a</a:t>
                      </a:r>
                      <a:r>
                        <a:rPr lang="es-ES" sz="1400" dirty="0">
                          <a:latin typeface="+mj-lt"/>
                          <a:ea typeface="Times New Roman"/>
                          <a:cs typeface="Times New Roman"/>
                        </a:rPr>
                        <a:t>r</a:t>
                      </a:r>
                      <a:r>
                        <a:rPr lang="es-ES" sz="1400" spc="-5" dirty="0">
                          <a:latin typeface="+mj-lt"/>
                          <a:ea typeface="Times New Roman"/>
                          <a:cs typeface="Times New Roman"/>
                        </a:rPr>
                        <a:t>a</a:t>
                      </a:r>
                      <a:r>
                        <a:rPr lang="es-ES" sz="1400" spc="-10" dirty="0">
                          <a:latin typeface="+mj-lt"/>
                          <a:ea typeface="Times New Roman"/>
                          <a:cs typeface="Times New Roman"/>
                        </a:rPr>
                        <a:t>f</a:t>
                      </a:r>
                      <a:r>
                        <a:rPr lang="es-ES" sz="1400" spc="5" dirty="0">
                          <a:latin typeface="+mj-lt"/>
                          <a:ea typeface="Times New Roman"/>
                          <a:cs typeface="Times New Roman"/>
                        </a:rPr>
                        <a:t>in</a:t>
                      </a:r>
                      <a:r>
                        <a:rPr lang="es-ES" sz="1400" spc="-5" dirty="0">
                          <a:latin typeface="+mj-lt"/>
                          <a:ea typeface="Times New Roman"/>
                          <a:cs typeface="Times New Roman"/>
                        </a:rPr>
                        <a:t>a</a:t>
                      </a:r>
                      <a:r>
                        <a:rPr lang="es-ES" sz="1400" dirty="0">
                          <a:latin typeface="+mj-lt"/>
                          <a:ea typeface="Times New Roman"/>
                          <a:cs typeface="Times New Roman"/>
                        </a:rPr>
                        <a:t>s) C</a:t>
                      </a:r>
                      <a:r>
                        <a:rPr lang="es-ES" sz="1400" spc="5" dirty="0">
                          <a:latin typeface="+mj-lt"/>
                          <a:ea typeface="Times New Roman"/>
                          <a:cs typeface="Times New Roman"/>
                        </a:rPr>
                        <a:t>o</a:t>
                      </a:r>
                      <a:r>
                        <a:rPr lang="es-ES" sz="1400" spc="-15" dirty="0">
                          <a:latin typeface="+mj-lt"/>
                          <a:ea typeface="Times New Roman"/>
                          <a:cs typeface="Times New Roman"/>
                        </a:rPr>
                        <a:t>m</a:t>
                      </a:r>
                      <a:r>
                        <a:rPr lang="es-ES" sz="1400" spc="5" dirty="0">
                          <a:latin typeface="+mj-lt"/>
                          <a:ea typeface="Times New Roman"/>
                          <a:cs typeface="Times New Roman"/>
                        </a:rPr>
                        <a:t>pu</a:t>
                      </a:r>
                      <a:r>
                        <a:rPr lang="es-ES" sz="1400" spc="-5" dirty="0">
                          <a:latin typeface="+mj-lt"/>
                          <a:ea typeface="Times New Roman"/>
                          <a:cs typeface="Times New Roman"/>
                        </a:rPr>
                        <a:t>e</a:t>
                      </a:r>
                      <a:r>
                        <a:rPr lang="es-ES" sz="1400" dirty="0">
                          <a:latin typeface="+mj-lt"/>
                          <a:ea typeface="Times New Roman"/>
                          <a:cs typeface="Times New Roman"/>
                        </a:rPr>
                        <a:t>st</a:t>
                      </a:r>
                      <a:r>
                        <a:rPr lang="es-ES" sz="1400" spc="5" dirty="0">
                          <a:latin typeface="+mj-lt"/>
                          <a:ea typeface="Times New Roman"/>
                          <a:cs typeface="Times New Roman"/>
                        </a:rPr>
                        <a:t>o</a:t>
                      </a:r>
                      <a:r>
                        <a:rPr lang="es-ES" sz="1400" dirty="0">
                          <a:latin typeface="+mj-lt"/>
                          <a:ea typeface="Times New Roman"/>
                          <a:cs typeface="Times New Roman"/>
                        </a:rPr>
                        <a:t>s </a:t>
                      </a:r>
                      <a:r>
                        <a:rPr lang="es-ES" sz="1400" spc="-10" dirty="0">
                          <a:latin typeface="+mj-lt"/>
                          <a:ea typeface="Times New Roman"/>
                          <a:cs typeface="Times New Roman"/>
                        </a:rPr>
                        <a:t>f</a:t>
                      </a:r>
                      <a:r>
                        <a:rPr lang="es-ES" sz="1400" spc="5" dirty="0">
                          <a:latin typeface="+mj-lt"/>
                          <a:ea typeface="Times New Roman"/>
                          <a:cs typeface="Times New Roman"/>
                        </a:rPr>
                        <a:t>o</a:t>
                      </a:r>
                      <a:r>
                        <a:rPr lang="es-ES" sz="1400" dirty="0">
                          <a:latin typeface="+mj-lt"/>
                          <a:ea typeface="Times New Roman"/>
                          <a:cs typeface="Times New Roman"/>
                        </a:rPr>
                        <a:t>s</a:t>
                      </a:r>
                      <a:r>
                        <a:rPr lang="es-ES" sz="1400" spc="-10" dirty="0">
                          <a:latin typeface="+mj-lt"/>
                          <a:ea typeface="Times New Roman"/>
                          <a:cs typeface="Times New Roman"/>
                        </a:rPr>
                        <a:t>f</a:t>
                      </a:r>
                      <a:r>
                        <a:rPr lang="es-ES" sz="1400" spc="5" dirty="0">
                          <a:latin typeface="+mj-lt"/>
                          <a:ea typeface="Times New Roman"/>
                          <a:cs typeface="Times New Roman"/>
                        </a:rPr>
                        <a:t>o</a:t>
                      </a:r>
                      <a:r>
                        <a:rPr lang="es-ES" sz="1400" dirty="0">
                          <a:latin typeface="+mj-lt"/>
                          <a:ea typeface="Times New Roman"/>
                          <a:cs typeface="Times New Roman"/>
                        </a:rPr>
                        <a:t>r</a:t>
                      </a:r>
                      <a:r>
                        <a:rPr lang="es-ES" sz="1400" spc="-5" dirty="0">
                          <a:latin typeface="+mj-lt"/>
                          <a:ea typeface="Times New Roman"/>
                          <a:cs typeface="Times New Roman"/>
                        </a:rPr>
                        <a:t>a</a:t>
                      </a:r>
                      <a:r>
                        <a:rPr lang="es-ES" sz="1400" spc="5" dirty="0">
                          <a:latin typeface="+mj-lt"/>
                          <a:ea typeface="Times New Roman"/>
                          <a:cs typeface="Times New Roman"/>
                        </a:rPr>
                        <a:t>dos</a:t>
                      </a:r>
                      <a:endParaRPr lang="es-ES" sz="14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6466">
                <a:tc>
                  <a:txBody>
                    <a:bodyPr/>
                    <a:lstStyle/>
                    <a:p>
                      <a:pPr marL="185738" marR="743585" indent="0" algn="l">
                        <a:lnSpc>
                          <a:spcPct val="90000"/>
                        </a:lnSpc>
                        <a:spcAft>
                          <a:spcPts val="0"/>
                        </a:spcAft>
                      </a:pPr>
                      <a:r>
                        <a:rPr lang="es-ES" sz="1400" b="1" spc="-15" dirty="0">
                          <a:solidFill>
                            <a:srgbClr val="3366FF"/>
                          </a:solidFill>
                          <a:latin typeface="+mj-lt"/>
                          <a:ea typeface="Times New Roman"/>
                          <a:cs typeface="Times New Roman"/>
                        </a:rPr>
                        <a:t>A</a:t>
                      </a:r>
                      <a:r>
                        <a:rPr lang="es-ES" sz="1400" b="1" spc="5" dirty="0">
                          <a:solidFill>
                            <a:srgbClr val="3366FF"/>
                          </a:solidFill>
                          <a:latin typeface="+mj-lt"/>
                          <a:ea typeface="Times New Roman"/>
                          <a:cs typeface="Times New Roman"/>
                        </a:rPr>
                        <a:t>nti</a:t>
                      </a:r>
                      <a:r>
                        <a:rPr lang="es-ES" sz="1400" b="1" spc="-5" dirty="0">
                          <a:solidFill>
                            <a:srgbClr val="3366FF"/>
                          </a:solidFill>
                          <a:latin typeface="+mj-lt"/>
                          <a:ea typeface="Times New Roman"/>
                          <a:cs typeface="Times New Roman"/>
                        </a:rPr>
                        <a:t>e</a:t>
                      </a:r>
                      <a:r>
                        <a:rPr lang="es-ES" sz="1400" b="1" spc="5" dirty="0">
                          <a:solidFill>
                            <a:srgbClr val="3366FF"/>
                          </a:solidFill>
                          <a:latin typeface="+mj-lt"/>
                          <a:ea typeface="Times New Roman"/>
                          <a:cs typeface="Times New Roman"/>
                        </a:rPr>
                        <a:t>spu</a:t>
                      </a:r>
                      <a:r>
                        <a:rPr lang="es-ES" sz="1400" b="1" spc="-15" dirty="0">
                          <a:solidFill>
                            <a:srgbClr val="3366FF"/>
                          </a:solidFill>
                          <a:latin typeface="+mj-lt"/>
                          <a:ea typeface="Times New Roman"/>
                          <a:cs typeface="Times New Roman"/>
                        </a:rPr>
                        <a:t>m</a:t>
                      </a:r>
                      <a:r>
                        <a:rPr lang="es-ES" sz="1400" b="1" spc="-5" dirty="0">
                          <a:solidFill>
                            <a:srgbClr val="3366FF"/>
                          </a:solidFill>
                          <a:latin typeface="+mj-lt"/>
                          <a:ea typeface="Times New Roman"/>
                          <a:cs typeface="Times New Roman"/>
                        </a:rPr>
                        <a:t>a</a:t>
                      </a:r>
                      <a:r>
                        <a:rPr lang="es-ES" sz="1400" b="1" spc="5" dirty="0">
                          <a:solidFill>
                            <a:srgbClr val="3366FF"/>
                          </a:solidFill>
                          <a:latin typeface="+mj-lt"/>
                          <a:ea typeface="Times New Roman"/>
                          <a:cs typeface="Times New Roman"/>
                        </a:rPr>
                        <a:t>nt</a:t>
                      </a: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s</a:t>
                      </a:r>
                    </a:p>
                  </a:txBody>
                  <a:tcPr marL="0" marR="0" marT="0" marB="0">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975" indent="0">
                        <a:lnSpc>
                          <a:spcPct val="90000"/>
                        </a:lnSpc>
                        <a:spcAft>
                          <a:spcPts val="0"/>
                        </a:spcAft>
                      </a:pPr>
                      <a:r>
                        <a:rPr lang="es-ES" sz="1400" spc="5" dirty="0">
                          <a:latin typeface="+mj-lt"/>
                          <a:ea typeface="Times New Roman"/>
                          <a:cs typeface="Times New Roman"/>
                        </a:rPr>
                        <a:t>Sili</a:t>
                      </a:r>
                      <a:r>
                        <a:rPr lang="es-ES" sz="1400" spc="-5" dirty="0">
                          <a:latin typeface="+mj-lt"/>
                          <a:ea typeface="Times New Roman"/>
                          <a:cs typeface="Times New Roman"/>
                        </a:rPr>
                        <a:t>c</a:t>
                      </a:r>
                      <a:r>
                        <a:rPr lang="es-ES" sz="1400" spc="5" dirty="0">
                          <a:latin typeface="+mj-lt"/>
                          <a:ea typeface="Times New Roman"/>
                          <a:cs typeface="Times New Roman"/>
                        </a:rPr>
                        <a:t>on</a:t>
                      </a:r>
                      <a:r>
                        <a:rPr lang="es-ES" sz="1400" spc="-5" dirty="0">
                          <a:latin typeface="+mj-lt"/>
                          <a:ea typeface="Times New Roman"/>
                          <a:cs typeface="Times New Roman"/>
                        </a:rPr>
                        <a:t>a</a:t>
                      </a:r>
                      <a:r>
                        <a:rPr lang="es-ES" sz="1400" spc="5" dirty="0">
                          <a:latin typeface="+mj-lt"/>
                          <a:ea typeface="Times New Roman"/>
                          <a:cs typeface="Times New Roman"/>
                        </a:rPr>
                        <a:t>s</a:t>
                      </a:r>
                      <a:r>
                        <a:rPr lang="es-ES" sz="1400" dirty="0">
                          <a:latin typeface="+mj-lt"/>
                          <a:ea typeface="Times New Roman"/>
                          <a:cs typeface="Times New Roman"/>
                        </a:rPr>
                        <a:t>,</a:t>
                      </a:r>
                      <a:r>
                        <a:rPr lang="es-ES" sz="1400" spc="5" dirty="0">
                          <a:latin typeface="+mj-lt"/>
                          <a:ea typeface="Times New Roman"/>
                          <a:cs typeface="Times New Roman"/>
                        </a:rPr>
                        <a:t> </a:t>
                      </a:r>
                      <a:r>
                        <a:rPr lang="es-ES" sz="1400" spc="-5" dirty="0">
                          <a:latin typeface="+mj-lt"/>
                          <a:ea typeface="Times New Roman"/>
                          <a:cs typeface="Times New Roman"/>
                        </a:rPr>
                        <a:t>e</a:t>
                      </a:r>
                      <a:r>
                        <a:rPr lang="es-ES" sz="1400" dirty="0">
                          <a:latin typeface="+mj-lt"/>
                          <a:ea typeface="Times New Roman"/>
                          <a:cs typeface="Times New Roman"/>
                        </a:rPr>
                        <a:t>s</a:t>
                      </a:r>
                      <a:r>
                        <a:rPr lang="es-ES" sz="1400" spc="5" dirty="0">
                          <a:latin typeface="+mj-lt"/>
                          <a:ea typeface="Times New Roman"/>
                          <a:cs typeface="Times New Roman"/>
                        </a:rPr>
                        <a:t>t</a:t>
                      </a:r>
                      <a:r>
                        <a:rPr lang="es-ES" sz="1400" spc="-5" dirty="0">
                          <a:latin typeface="+mj-lt"/>
                          <a:ea typeface="Times New Roman"/>
                          <a:cs typeface="Times New Roman"/>
                        </a:rPr>
                        <a:t>e</a:t>
                      </a:r>
                      <a:r>
                        <a:rPr lang="es-ES" sz="1400" spc="5" dirty="0">
                          <a:latin typeface="+mj-lt"/>
                          <a:ea typeface="Times New Roman"/>
                          <a:cs typeface="Times New Roman"/>
                        </a:rPr>
                        <a:t>r</a:t>
                      </a:r>
                      <a:r>
                        <a:rPr lang="es-ES" sz="1400" spc="-5" dirty="0">
                          <a:latin typeface="+mj-lt"/>
                          <a:ea typeface="Times New Roman"/>
                          <a:cs typeface="Times New Roman"/>
                        </a:rPr>
                        <a:t>e</a:t>
                      </a:r>
                      <a:r>
                        <a:rPr lang="es-ES" sz="1400" dirty="0">
                          <a:latin typeface="+mj-lt"/>
                          <a:ea typeface="Times New Roman"/>
                          <a:cs typeface="Times New Roman"/>
                        </a:rPr>
                        <a:t>s</a:t>
                      </a:r>
                      <a:r>
                        <a:rPr lang="es-ES" sz="1400" spc="5" dirty="0">
                          <a:latin typeface="+mj-lt"/>
                          <a:ea typeface="Times New Roman"/>
                          <a:cs typeface="Times New Roman"/>
                        </a:rPr>
                        <a:t> </a:t>
                      </a:r>
                      <a:r>
                        <a:rPr lang="es-ES" sz="1400" spc="-5" dirty="0">
                          <a:latin typeface="+mj-lt"/>
                          <a:ea typeface="Times New Roman"/>
                          <a:cs typeface="Times New Roman"/>
                        </a:rPr>
                        <a:t>g</a:t>
                      </a:r>
                      <a:r>
                        <a:rPr lang="es-ES" sz="1400" dirty="0">
                          <a:latin typeface="+mj-lt"/>
                          <a:ea typeface="Times New Roman"/>
                          <a:cs typeface="Times New Roman"/>
                        </a:rPr>
                        <a:t>r</a:t>
                      </a:r>
                      <a:r>
                        <a:rPr lang="es-ES" sz="1400" spc="-5" dirty="0">
                          <a:latin typeface="+mj-lt"/>
                          <a:ea typeface="Times New Roman"/>
                          <a:cs typeface="Times New Roman"/>
                        </a:rPr>
                        <a:t>a</a:t>
                      </a:r>
                      <a:r>
                        <a:rPr lang="es-ES" sz="1400" dirty="0">
                          <a:latin typeface="+mj-lt"/>
                          <a:ea typeface="Times New Roman"/>
                          <a:cs typeface="Times New Roman"/>
                        </a:rPr>
                        <a:t>s</a:t>
                      </a:r>
                      <a:r>
                        <a:rPr lang="es-ES" sz="1400" spc="5" dirty="0">
                          <a:latin typeface="+mj-lt"/>
                          <a:ea typeface="Times New Roman"/>
                          <a:cs typeface="Times New Roman"/>
                        </a:rPr>
                        <a:t>os</a:t>
                      </a:r>
                      <a:r>
                        <a:rPr lang="es-ES" sz="1400" dirty="0">
                          <a:latin typeface="+mj-lt"/>
                          <a:ea typeface="Times New Roman"/>
                          <a:cs typeface="Times New Roman"/>
                        </a:rPr>
                        <a:t>,</a:t>
                      </a:r>
                      <a:r>
                        <a:rPr lang="es-ES" sz="1400" spc="5" dirty="0">
                          <a:latin typeface="+mj-lt"/>
                          <a:ea typeface="Times New Roman"/>
                          <a:cs typeface="Times New Roman"/>
                        </a:rPr>
                        <a:t> h</a:t>
                      </a:r>
                      <a:r>
                        <a:rPr lang="es-ES" sz="1400" spc="-10" dirty="0">
                          <a:latin typeface="+mj-lt"/>
                          <a:ea typeface="Times New Roman"/>
                          <a:cs typeface="Times New Roman"/>
                        </a:rPr>
                        <a:t>i</a:t>
                      </a:r>
                      <a:r>
                        <a:rPr lang="es-ES" sz="1400" spc="5" dirty="0">
                          <a:latin typeface="+mj-lt"/>
                          <a:ea typeface="Times New Roman"/>
                          <a:cs typeface="Times New Roman"/>
                        </a:rPr>
                        <a:t>dro</a:t>
                      </a:r>
                      <a:r>
                        <a:rPr lang="es-ES" sz="1400" spc="-5" dirty="0">
                          <a:latin typeface="+mj-lt"/>
                          <a:ea typeface="Times New Roman"/>
                          <a:cs typeface="Times New Roman"/>
                        </a:rPr>
                        <a:t>ca</a:t>
                      </a:r>
                      <a:r>
                        <a:rPr lang="es-ES" sz="1400" dirty="0">
                          <a:latin typeface="+mj-lt"/>
                          <a:ea typeface="Times New Roman"/>
                          <a:cs typeface="Times New Roman"/>
                        </a:rPr>
                        <a:t>r</a:t>
                      </a:r>
                      <a:r>
                        <a:rPr lang="es-ES" sz="1400" spc="-5" dirty="0">
                          <a:latin typeface="+mj-lt"/>
                          <a:ea typeface="Times New Roman"/>
                          <a:cs typeface="Times New Roman"/>
                        </a:rPr>
                        <a:t>b</a:t>
                      </a:r>
                      <a:r>
                        <a:rPr lang="es-ES" sz="1400" spc="5" dirty="0">
                          <a:latin typeface="+mj-lt"/>
                          <a:ea typeface="Times New Roman"/>
                          <a:cs typeface="Times New Roman"/>
                        </a:rPr>
                        <a:t>uro</a:t>
                      </a:r>
                      <a:r>
                        <a:rPr lang="es-ES" sz="1400" dirty="0">
                          <a:latin typeface="+mj-lt"/>
                          <a:ea typeface="Times New Roman"/>
                          <a:cs typeface="Times New Roman"/>
                        </a:rPr>
                        <a:t>s</a:t>
                      </a:r>
                      <a:r>
                        <a:rPr lang="es-ES" sz="1400" spc="-5" dirty="0">
                          <a:latin typeface="+mj-lt"/>
                          <a:ea typeface="Times New Roman"/>
                          <a:cs typeface="Times New Roman"/>
                        </a:rPr>
                        <a:t> </a:t>
                      </a:r>
                      <a:r>
                        <a:rPr lang="es-ES" sz="1400" spc="5" dirty="0">
                          <a:latin typeface="+mj-lt"/>
                          <a:ea typeface="Times New Roman"/>
                          <a:cs typeface="Times New Roman"/>
                        </a:rPr>
                        <a:t>d</a:t>
                      </a:r>
                      <a:r>
                        <a:rPr lang="es-ES" sz="1400" dirty="0">
                          <a:latin typeface="+mj-lt"/>
                          <a:ea typeface="Times New Roman"/>
                          <a:cs typeface="Times New Roman"/>
                        </a:rPr>
                        <a:t>e </a:t>
                      </a:r>
                      <a:r>
                        <a:rPr lang="es-ES" sz="1400" spc="-5" dirty="0">
                          <a:latin typeface="+mj-lt"/>
                          <a:ea typeface="Times New Roman"/>
                          <a:cs typeface="Times New Roman"/>
                        </a:rPr>
                        <a:t>a</a:t>
                      </a:r>
                      <a:r>
                        <a:rPr lang="es-ES" sz="1400" spc="5" dirty="0">
                          <a:latin typeface="+mj-lt"/>
                          <a:ea typeface="Times New Roman"/>
                          <a:cs typeface="Times New Roman"/>
                        </a:rPr>
                        <a:t>lt</a:t>
                      </a:r>
                      <a:r>
                        <a:rPr lang="es-ES" sz="1400" dirty="0">
                          <a:latin typeface="+mj-lt"/>
                          <a:ea typeface="Times New Roman"/>
                          <a:cs typeface="Times New Roman"/>
                        </a:rPr>
                        <a:t>o</a:t>
                      </a:r>
                      <a:r>
                        <a:rPr lang="es-ES" sz="1400" spc="-5" dirty="0">
                          <a:latin typeface="+mj-lt"/>
                          <a:ea typeface="Times New Roman"/>
                          <a:cs typeface="Times New Roman"/>
                        </a:rPr>
                        <a:t> </a:t>
                      </a:r>
                      <a:r>
                        <a:rPr lang="es-ES" sz="1400" spc="5" dirty="0">
                          <a:latin typeface="+mj-lt"/>
                          <a:ea typeface="Times New Roman"/>
                          <a:cs typeface="Times New Roman"/>
                        </a:rPr>
                        <a:t>p</a:t>
                      </a:r>
                      <a:r>
                        <a:rPr lang="es-ES" sz="1400" spc="-5" dirty="0">
                          <a:latin typeface="+mj-lt"/>
                          <a:ea typeface="Times New Roman"/>
                          <a:cs typeface="Times New Roman"/>
                        </a:rPr>
                        <a:t>e</a:t>
                      </a:r>
                      <a:r>
                        <a:rPr lang="es-ES" sz="1400" spc="5" dirty="0">
                          <a:latin typeface="+mj-lt"/>
                          <a:ea typeface="Times New Roman"/>
                          <a:cs typeface="Times New Roman"/>
                        </a:rPr>
                        <a:t>s</a:t>
                      </a:r>
                      <a:r>
                        <a:rPr lang="es-ES" sz="1400" dirty="0">
                          <a:latin typeface="+mj-lt"/>
                          <a:ea typeface="Times New Roman"/>
                          <a:cs typeface="Times New Roman"/>
                        </a:rPr>
                        <a:t>o</a:t>
                      </a:r>
                      <a:r>
                        <a:rPr lang="es-ES" sz="1400" spc="5" dirty="0">
                          <a:latin typeface="+mj-lt"/>
                          <a:ea typeface="Times New Roman"/>
                          <a:cs typeface="Times New Roman"/>
                        </a:rPr>
                        <a:t> </a:t>
                      </a:r>
                      <a:r>
                        <a:rPr lang="es-ES" sz="1400" spc="-15" dirty="0">
                          <a:latin typeface="+mj-lt"/>
                          <a:ea typeface="Times New Roman"/>
                          <a:cs typeface="Times New Roman"/>
                        </a:rPr>
                        <a:t>m</a:t>
                      </a:r>
                      <a:r>
                        <a:rPr lang="es-ES" sz="1400" spc="5" dirty="0">
                          <a:latin typeface="+mj-lt"/>
                          <a:ea typeface="Times New Roman"/>
                          <a:cs typeface="Times New Roman"/>
                        </a:rPr>
                        <a:t>ol</a:t>
                      </a:r>
                      <a:r>
                        <a:rPr lang="es-ES" sz="1400" spc="-5" dirty="0">
                          <a:latin typeface="+mj-lt"/>
                          <a:ea typeface="Times New Roman"/>
                          <a:cs typeface="Times New Roman"/>
                        </a:rPr>
                        <a:t>ec</a:t>
                      </a:r>
                      <a:r>
                        <a:rPr lang="es-ES" sz="1400" spc="5" dirty="0">
                          <a:latin typeface="+mj-lt"/>
                          <a:ea typeface="Times New Roman"/>
                          <a:cs typeface="Times New Roman"/>
                        </a:rPr>
                        <a:t>ul</a:t>
                      </a:r>
                      <a:r>
                        <a:rPr lang="es-ES" sz="1400" spc="-5" dirty="0">
                          <a:latin typeface="+mj-lt"/>
                          <a:ea typeface="Times New Roman"/>
                          <a:cs typeface="Times New Roman"/>
                        </a:rPr>
                        <a:t>a</a:t>
                      </a:r>
                      <a:r>
                        <a:rPr lang="es-ES" sz="1400" dirty="0">
                          <a:latin typeface="+mj-lt"/>
                          <a:ea typeface="Times New Roman"/>
                          <a:cs typeface="Times New Roman"/>
                        </a:rPr>
                        <a:t>r</a:t>
                      </a:r>
                    </a:p>
                  </a:txBody>
                  <a:tcPr marL="0" marR="0" marT="0" marB="0">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8233">
                <a:tc>
                  <a:txBody>
                    <a:bodyPr/>
                    <a:lstStyle/>
                    <a:p>
                      <a:pPr marL="184150" marR="862330" indent="0" algn="l">
                        <a:lnSpc>
                          <a:spcPct val="90000"/>
                        </a:lnSpc>
                        <a:spcAft>
                          <a:spcPts val="0"/>
                        </a:spcAft>
                      </a:pPr>
                      <a:r>
                        <a:rPr lang="es-ES" sz="1400" b="1" dirty="0">
                          <a:solidFill>
                            <a:srgbClr val="3366FF"/>
                          </a:solidFill>
                          <a:latin typeface="+mj-lt"/>
                          <a:ea typeface="Times New Roman"/>
                          <a:cs typeface="Times New Roman"/>
                        </a:rPr>
                        <a:t>C</a:t>
                      </a:r>
                      <a:r>
                        <a:rPr lang="es-ES" sz="1400" b="1" spc="5" dirty="0">
                          <a:solidFill>
                            <a:srgbClr val="3366FF"/>
                          </a:solidFill>
                          <a:latin typeface="+mj-lt"/>
                          <a:ea typeface="Times New Roman"/>
                          <a:cs typeface="Times New Roman"/>
                        </a:rPr>
                        <a:t>olo</a:t>
                      </a:r>
                      <a:r>
                        <a:rPr lang="es-ES" sz="1400" b="1" dirty="0">
                          <a:solidFill>
                            <a:srgbClr val="3366FF"/>
                          </a:solidFill>
                          <a:latin typeface="+mj-lt"/>
                          <a:ea typeface="Times New Roman"/>
                          <a:cs typeface="Times New Roman"/>
                        </a:rPr>
                        <a:t>r</a:t>
                      </a:r>
                      <a:r>
                        <a:rPr lang="es-ES" sz="1400" b="1" spc="-5" dirty="0">
                          <a:solidFill>
                            <a:srgbClr val="3366FF"/>
                          </a:solidFill>
                          <a:latin typeface="+mj-lt"/>
                          <a:ea typeface="Times New Roman"/>
                          <a:cs typeface="Times New Roman"/>
                        </a:rPr>
                        <a:t>an</a:t>
                      </a:r>
                      <a:r>
                        <a:rPr lang="es-ES" sz="1400" b="1" dirty="0">
                          <a:solidFill>
                            <a:srgbClr val="3366FF"/>
                          </a:solidFill>
                          <a:latin typeface="+mj-lt"/>
                          <a:ea typeface="Times New Roman"/>
                          <a:cs typeface="Times New Roman"/>
                        </a:rPr>
                        <a:t>t</a:t>
                      </a: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s</a:t>
                      </a:r>
                    </a:p>
                  </a:txBody>
                  <a:tcPr marL="0" marR="0" marT="0" marB="0">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4150" indent="0">
                        <a:lnSpc>
                          <a:spcPct val="90000"/>
                        </a:lnSpc>
                        <a:spcAft>
                          <a:spcPts val="0"/>
                        </a:spcAft>
                      </a:pPr>
                      <a:r>
                        <a:rPr lang="es-ES" sz="1400" dirty="0">
                          <a:latin typeface="+mj-lt"/>
                          <a:ea typeface="Times New Roman"/>
                          <a:cs typeface="Times New Roman"/>
                        </a:rPr>
                        <a:t>C</a:t>
                      </a:r>
                      <a:r>
                        <a:rPr lang="es-ES" sz="1400" spc="5" dirty="0">
                          <a:latin typeface="+mj-lt"/>
                          <a:ea typeface="Times New Roman"/>
                          <a:cs typeface="Times New Roman"/>
                        </a:rPr>
                        <a:t>o</a:t>
                      </a:r>
                      <a:r>
                        <a:rPr lang="es-ES" sz="1400" spc="-15" dirty="0">
                          <a:latin typeface="+mj-lt"/>
                          <a:ea typeface="Times New Roman"/>
                          <a:cs typeface="Times New Roman"/>
                        </a:rPr>
                        <a:t>m</a:t>
                      </a:r>
                      <a:r>
                        <a:rPr lang="es-ES" sz="1400" spc="5" dirty="0">
                          <a:latin typeface="+mj-lt"/>
                          <a:ea typeface="Times New Roman"/>
                          <a:cs typeface="Times New Roman"/>
                        </a:rPr>
                        <a:t>pu</a:t>
                      </a:r>
                      <a:r>
                        <a:rPr lang="es-ES" sz="1400" spc="-5" dirty="0">
                          <a:latin typeface="+mj-lt"/>
                          <a:ea typeface="Times New Roman"/>
                          <a:cs typeface="Times New Roman"/>
                        </a:rPr>
                        <a:t>e</a:t>
                      </a:r>
                      <a:r>
                        <a:rPr lang="es-ES" sz="1400" dirty="0">
                          <a:latin typeface="+mj-lt"/>
                          <a:ea typeface="Times New Roman"/>
                          <a:cs typeface="Times New Roman"/>
                        </a:rPr>
                        <a:t>st</a:t>
                      </a:r>
                      <a:r>
                        <a:rPr lang="es-ES" sz="1400" spc="5" dirty="0">
                          <a:latin typeface="+mj-lt"/>
                          <a:ea typeface="Times New Roman"/>
                          <a:cs typeface="Times New Roman"/>
                        </a:rPr>
                        <a:t>o</a:t>
                      </a:r>
                      <a:r>
                        <a:rPr lang="es-ES" sz="1400" dirty="0">
                          <a:latin typeface="+mj-lt"/>
                          <a:ea typeface="Times New Roman"/>
                          <a:cs typeface="Times New Roman"/>
                        </a:rPr>
                        <a:t>s </a:t>
                      </a:r>
                      <a:r>
                        <a:rPr lang="es-ES" sz="1400" spc="5" dirty="0">
                          <a:latin typeface="+mj-lt"/>
                          <a:ea typeface="Times New Roman"/>
                          <a:cs typeface="Times New Roman"/>
                        </a:rPr>
                        <a:t>di</a:t>
                      </a:r>
                      <a:r>
                        <a:rPr lang="es-ES" sz="1400" spc="-5" dirty="0">
                          <a:latin typeface="+mj-lt"/>
                          <a:ea typeface="Times New Roman"/>
                          <a:cs typeface="Times New Roman"/>
                        </a:rPr>
                        <a:t>ve</a:t>
                      </a:r>
                      <a:r>
                        <a:rPr lang="es-ES" sz="1400" dirty="0">
                          <a:latin typeface="+mj-lt"/>
                          <a:ea typeface="Times New Roman"/>
                          <a:cs typeface="Times New Roman"/>
                        </a:rPr>
                        <a:t>rs</a:t>
                      </a:r>
                      <a:r>
                        <a:rPr lang="es-ES" sz="1400" spc="5" dirty="0">
                          <a:latin typeface="+mj-lt"/>
                          <a:ea typeface="Times New Roman"/>
                          <a:cs typeface="Times New Roman"/>
                        </a:rPr>
                        <a:t>os</a:t>
                      </a:r>
                      <a:endParaRPr lang="es-ES" sz="14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8233">
                <a:tc>
                  <a:txBody>
                    <a:bodyPr/>
                    <a:lstStyle/>
                    <a:p>
                      <a:pPr marL="184150" marR="796290" indent="0" algn="l">
                        <a:lnSpc>
                          <a:spcPct val="90000"/>
                        </a:lnSpc>
                        <a:spcAft>
                          <a:spcPts val="0"/>
                        </a:spcAft>
                      </a:pPr>
                      <a:r>
                        <a:rPr lang="es-ES" sz="1400" b="1" dirty="0" err="1">
                          <a:solidFill>
                            <a:srgbClr val="3366FF"/>
                          </a:solidFill>
                          <a:latin typeface="+mj-lt"/>
                          <a:ea typeface="Times New Roman"/>
                          <a:cs typeface="Times New Roman"/>
                        </a:rPr>
                        <a:t>C</a:t>
                      </a:r>
                      <a:r>
                        <a:rPr lang="es-ES" sz="1400" b="1" spc="5" dirty="0" err="1">
                          <a:solidFill>
                            <a:srgbClr val="3366FF"/>
                          </a:solidFill>
                          <a:latin typeface="+mj-lt"/>
                          <a:ea typeface="Times New Roman"/>
                          <a:cs typeface="Times New Roman"/>
                        </a:rPr>
                        <a:t>o</a:t>
                      </a:r>
                      <a:r>
                        <a:rPr lang="es-ES" sz="1400" b="1" spc="-15" dirty="0" err="1">
                          <a:solidFill>
                            <a:srgbClr val="3366FF"/>
                          </a:solidFill>
                          <a:latin typeface="+mj-lt"/>
                          <a:ea typeface="Times New Roman"/>
                          <a:cs typeface="Times New Roman"/>
                        </a:rPr>
                        <a:t>m</a:t>
                      </a:r>
                      <a:r>
                        <a:rPr lang="es-ES" sz="1400" b="1" spc="5" dirty="0" err="1">
                          <a:solidFill>
                            <a:srgbClr val="3366FF"/>
                          </a:solidFill>
                          <a:latin typeface="+mj-lt"/>
                          <a:ea typeface="Times New Roman"/>
                          <a:cs typeface="Times New Roman"/>
                        </a:rPr>
                        <a:t>pl</a:t>
                      </a:r>
                      <a:r>
                        <a:rPr lang="es-ES" sz="1400" b="1" spc="-5" dirty="0" err="1">
                          <a:solidFill>
                            <a:srgbClr val="3366FF"/>
                          </a:solidFill>
                          <a:latin typeface="+mj-lt"/>
                          <a:ea typeface="Times New Roman"/>
                          <a:cs typeface="Times New Roman"/>
                        </a:rPr>
                        <a:t>e</a:t>
                      </a:r>
                      <a:r>
                        <a:rPr lang="es-ES" sz="1400" b="1" spc="5" dirty="0" err="1">
                          <a:solidFill>
                            <a:srgbClr val="3366FF"/>
                          </a:solidFill>
                          <a:latin typeface="+mj-lt"/>
                          <a:ea typeface="Times New Roman"/>
                          <a:cs typeface="Times New Roman"/>
                        </a:rPr>
                        <a:t>j</a:t>
                      </a:r>
                      <a:r>
                        <a:rPr lang="es-ES" sz="1400" b="1" spc="-5" dirty="0" err="1">
                          <a:solidFill>
                            <a:srgbClr val="3366FF"/>
                          </a:solidFill>
                          <a:latin typeface="+mj-lt"/>
                          <a:ea typeface="Times New Roman"/>
                          <a:cs typeface="Times New Roman"/>
                        </a:rPr>
                        <a:t>a</a:t>
                      </a:r>
                      <a:r>
                        <a:rPr lang="es-ES" sz="1400" b="1" spc="5" dirty="0" err="1">
                          <a:solidFill>
                            <a:srgbClr val="3366FF"/>
                          </a:solidFill>
                          <a:latin typeface="+mj-lt"/>
                          <a:ea typeface="Times New Roman"/>
                          <a:cs typeface="Times New Roman"/>
                        </a:rPr>
                        <a:t>nt</a:t>
                      </a:r>
                      <a:r>
                        <a:rPr lang="es-ES" sz="1400" b="1" spc="-5" dirty="0" err="1">
                          <a:solidFill>
                            <a:srgbClr val="3366FF"/>
                          </a:solidFill>
                          <a:latin typeface="+mj-lt"/>
                          <a:ea typeface="Times New Roman"/>
                          <a:cs typeface="Times New Roman"/>
                        </a:rPr>
                        <a:t>e</a:t>
                      </a:r>
                      <a:r>
                        <a:rPr lang="es-ES" sz="1400" b="1" dirty="0" err="1">
                          <a:solidFill>
                            <a:srgbClr val="3366FF"/>
                          </a:solidFill>
                          <a:latin typeface="+mj-lt"/>
                          <a:ea typeface="Times New Roman"/>
                          <a:cs typeface="Times New Roman"/>
                        </a:rPr>
                        <a:t>s</a:t>
                      </a:r>
                      <a:endParaRPr lang="es-ES" sz="1400" b="1" dirty="0">
                        <a:solidFill>
                          <a:srgbClr val="3366FF"/>
                        </a:solidFill>
                        <a:latin typeface="+mj-lt"/>
                        <a:ea typeface="Times New Roman"/>
                        <a:cs typeface="Times New Roman"/>
                      </a:endParaRPr>
                    </a:p>
                  </a:txBody>
                  <a:tcPr marL="0" marR="0" marT="0" marB="0">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2563" indent="0">
                        <a:lnSpc>
                          <a:spcPct val="90000"/>
                        </a:lnSpc>
                        <a:spcAft>
                          <a:spcPts val="0"/>
                        </a:spcAft>
                      </a:pPr>
                      <a:r>
                        <a:rPr lang="es-ES" sz="1400" dirty="0">
                          <a:latin typeface="+mj-lt"/>
                          <a:ea typeface="Times New Roman"/>
                          <a:cs typeface="Times New Roman"/>
                        </a:rPr>
                        <a:t>C</a:t>
                      </a:r>
                      <a:r>
                        <a:rPr lang="es-ES" sz="1400" spc="5" dirty="0">
                          <a:latin typeface="+mj-lt"/>
                          <a:ea typeface="Times New Roman"/>
                          <a:cs typeface="Times New Roman"/>
                        </a:rPr>
                        <a:t>o</a:t>
                      </a:r>
                      <a:r>
                        <a:rPr lang="es-ES" sz="1400" spc="-15" dirty="0">
                          <a:latin typeface="+mj-lt"/>
                          <a:ea typeface="Times New Roman"/>
                          <a:cs typeface="Times New Roman"/>
                        </a:rPr>
                        <a:t>m</a:t>
                      </a:r>
                      <a:r>
                        <a:rPr lang="es-ES" sz="1400" spc="5" dirty="0">
                          <a:latin typeface="+mj-lt"/>
                          <a:ea typeface="Times New Roman"/>
                          <a:cs typeface="Times New Roman"/>
                        </a:rPr>
                        <a:t>pu</a:t>
                      </a:r>
                      <a:r>
                        <a:rPr lang="es-ES" sz="1400" spc="-5" dirty="0">
                          <a:latin typeface="+mj-lt"/>
                          <a:ea typeface="Times New Roman"/>
                          <a:cs typeface="Times New Roman"/>
                        </a:rPr>
                        <a:t>e</a:t>
                      </a:r>
                      <a:r>
                        <a:rPr lang="es-ES" sz="1400" dirty="0">
                          <a:latin typeface="+mj-lt"/>
                          <a:ea typeface="Times New Roman"/>
                          <a:cs typeface="Times New Roman"/>
                        </a:rPr>
                        <a:t>st</a:t>
                      </a:r>
                      <a:r>
                        <a:rPr lang="es-ES" sz="1400" spc="5" dirty="0">
                          <a:latin typeface="+mj-lt"/>
                          <a:ea typeface="Times New Roman"/>
                          <a:cs typeface="Times New Roman"/>
                        </a:rPr>
                        <a:t>o</a:t>
                      </a:r>
                      <a:r>
                        <a:rPr lang="es-ES" sz="1400" dirty="0">
                          <a:latin typeface="+mj-lt"/>
                          <a:ea typeface="Times New Roman"/>
                          <a:cs typeface="Times New Roman"/>
                        </a:rPr>
                        <a:t>s </a:t>
                      </a:r>
                      <a:r>
                        <a:rPr lang="es-ES" sz="1400" spc="5" dirty="0">
                          <a:latin typeface="+mj-lt"/>
                          <a:ea typeface="Times New Roman"/>
                          <a:cs typeface="Times New Roman"/>
                        </a:rPr>
                        <a:t>o</a:t>
                      </a:r>
                      <a:r>
                        <a:rPr lang="es-ES" sz="1400" dirty="0">
                          <a:latin typeface="+mj-lt"/>
                          <a:ea typeface="Times New Roman"/>
                          <a:cs typeface="Times New Roman"/>
                        </a:rPr>
                        <a:t>r</a:t>
                      </a:r>
                      <a:r>
                        <a:rPr lang="es-ES" sz="1400" spc="-5" dirty="0">
                          <a:latin typeface="+mj-lt"/>
                          <a:ea typeface="Times New Roman"/>
                          <a:cs typeface="Times New Roman"/>
                        </a:rPr>
                        <a:t>gá</a:t>
                      </a:r>
                      <a:r>
                        <a:rPr lang="es-ES" sz="1400" spc="5" dirty="0">
                          <a:latin typeface="+mj-lt"/>
                          <a:ea typeface="Times New Roman"/>
                          <a:cs typeface="Times New Roman"/>
                        </a:rPr>
                        <a:t>ni</a:t>
                      </a:r>
                      <a:r>
                        <a:rPr lang="es-ES" sz="1400" spc="-5" dirty="0">
                          <a:latin typeface="+mj-lt"/>
                          <a:ea typeface="Times New Roman"/>
                          <a:cs typeface="Times New Roman"/>
                        </a:rPr>
                        <a:t>c</a:t>
                      </a:r>
                      <a:r>
                        <a:rPr lang="es-ES" sz="1400" spc="5" dirty="0">
                          <a:latin typeface="+mj-lt"/>
                          <a:ea typeface="Times New Roman"/>
                          <a:cs typeface="Times New Roman"/>
                        </a:rPr>
                        <a:t>o</a:t>
                      </a:r>
                      <a:r>
                        <a:rPr lang="es-ES" sz="1400" dirty="0">
                          <a:latin typeface="+mj-lt"/>
                          <a:ea typeface="Times New Roman"/>
                          <a:cs typeface="Times New Roman"/>
                        </a:rPr>
                        <a:t>s</a:t>
                      </a:r>
                      <a:r>
                        <a:rPr lang="es-ES" sz="1400" spc="-10" dirty="0">
                          <a:latin typeface="+mj-lt"/>
                          <a:ea typeface="Times New Roman"/>
                          <a:cs typeface="Times New Roman"/>
                        </a:rPr>
                        <a:t> </a:t>
                      </a:r>
                      <a:r>
                        <a:rPr lang="es-ES" sz="1400" spc="5" dirty="0">
                          <a:latin typeface="+mj-lt"/>
                          <a:ea typeface="Times New Roman"/>
                          <a:cs typeface="Times New Roman"/>
                        </a:rPr>
                        <a:t>di</a:t>
                      </a:r>
                      <a:r>
                        <a:rPr lang="es-ES" sz="1400" spc="-5" dirty="0">
                          <a:latin typeface="+mj-lt"/>
                          <a:ea typeface="Times New Roman"/>
                          <a:cs typeface="Times New Roman"/>
                        </a:rPr>
                        <a:t>ve</a:t>
                      </a:r>
                      <a:r>
                        <a:rPr lang="es-ES" sz="1400" dirty="0">
                          <a:latin typeface="+mj-lt"/>
                          <a:ea typeface="Times New Roman"/>
                          <a:cs typeface="Times New Roman"/>
                        </a:rPr>
                        <a:t>rs</a:t>
                      </a:r>
                      <a:r>
                        <a:rPr lang="es-ES" sz="1400" spc="5" dirty="0">
                          <a:latin typeface="+mj-lt"/>
                          <a:ea typeface="Times New Roman"/>
                          <a:cs typeface="Times New Roman"/>
                        </a:rPr>
                        <a:t>o</a:t>
                      </a:r>
                      <a:r>
                        <a:rPr lang="es-ES" sz="1400" dirty="0">
                          <a:latin typeface="+mj-lt"/>
                          <a:ea typeface="Times New Roman"/>
                          <a:cs typeface="Times New Roman"/>
                        </a:rPr>
                        <a:t>s (EDT</a:t>
                      </a:r>
                      <a:r>
                        <a:rPr lang="es-ES" sz="1400" spc="-15" dirty="0">
                          <a:latin typeface="+mj-lt"/>
                          <a:ea typeface="Times New Roman"/>
                          <a:cs typeface="Times New Roman"/>
                        </a:rPr>
                        <a:t>A</a:t>
                      </a:r>
                      <a:r>
                        <a:rPr lang="es-ES" sz="1400" dirty="0">
                          <a:latin typeface="+mj-lt"/>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1545">
                <a:tc>
                  <a:txBody>
                    <a:bodyPr/>
                    <a:lstStyle/>
                    <a:p>
                      <a:pPr marL="184150" indent="0" algn="l">
                        <a:lnSpc>
                          <a:spcPct val="90000"/>
                        </a:lnSpc>
                        <a:spcAft>
                          <a:spcPts val="0"/>
                        </a:spcAft>
                      </a:pPr>
                      <a:r>
                        <a:rPr lang="es-ES" sz="1400" b="1" dirty="0">
                          <a:solidFill>
                            <a:srgbClr val="3366FF"/>
                          </a:solidFill>
                          <a:latin typeface="+mj-lt"/>
                          <a:ea typeface="Times New Roman"/>
                          <a:cs typeface="Times New Roman"/>
                        </a:rPr>
                        <a:t>Otr</a:t>
                      </a:r>
                      <a:r>
                        <a:rPr lang="es-ES" sz="1400" b="1" spc="5" dirty="0">
                          <a:solidFill>
                            <a:srgbClr val="3366FF"/>
                          </a:solidFill>
                          <a:latin typeface="+mj-lt"/>
                          <a:ea typeface="Times New Roman"/>
                          <a:cs typeface="Times New Roman"/>
                        </a:rPr>
                        <a:t>o</a:t>
                      </a:r>
                      <a:r>
                        <a:rPr lang="es-ES" sz="1400" b="1" dirty="0">
                          <a:solidFill>
                            <a:srgbClr val="3366FF"/>
                          </a:solidFill>
                          <a:latin typeface="+mj-lt"/>
                          <a:ea typeface="Times New Roman"/>
                          <a:cs typeface="Times New Roman"/>
                        </a:rPr>
                        <a:t>s (D</a:t>
                      </a: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t</a:t>
                      </a: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r</a:t>
                      </a:r>
                      <a:r>
                        <a:rPr lang="es-ES" sz="1400" b="1" spc="-5" dirty="0">
                          <a:solidFill>
                            <a:srgbClr val="3366FF"/>
                          </a:solidFill>
                          <a:latin typeface="+mj-lt"/>
                          <a:ea typeface="Times New Roman"/>
                          <a:cs typeface="Times New Roman"/>
                        </a:rPr>
                        <a:t>ge</a:t>
                      </a:r>
                      <a:r>
                        <a:rPr lang="es-ES" sz="1400" b="1" spc="5" dirty="0">
                          <a:solidFill>
                            <a:srgbClr val="3366FF"/>
                          </a:solidFill>
                          <a:latin typeface="+mj-lt"/>
                          <a:ea typeface="Times New Roman"/>
                          <a:cs typeface="Times New Roman"/>
                        </a:rPr>
                        <a:t>nt</a:t>
                      </a: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s,</a:t>
                      </a:r>
                      <a:r>
                        <a:rPr lang="es-ES" sz="1400" b="1" spc="10" dirty="0">
                          <a:solidFill>
                            <a:srgbClr val="3366FF"/>
                          </a:solidFill>
                          <a:latin typeface="+mj-lt"/>
                          <a:ea typeface="Times New Roman"/>
                          <a:cs typeface="Times New Roman"/>
                        </a:rPr>
                        <a:t> </a:t>
                      </a:r>
                      <a:r>
                        <a:rPr lang="es-ES" sz="1400" b="1" spc="5" dirty="0" err="1">
                          <a:solidFill>
                            <a:srgbClr val="3366FF"/>
                          </a:solidFill>
                          <a:latin typeface="+mj-lt"/>
                          <a:ea typeface="Times New Roman"/>
                          <a:cs typeface="Times New Roman"/>
                        </a:rPr>
                        <a:t>di</a:t>
                      </a:r>
                      <a:r>
                        <a:rPr lang="es-ES" sz="1400" b="1" dirty="0" err="1">
                          <a:solidFill>
                            <a:srgbClr val="3366FF"/>
                          </a:solidFill>
                          <a:latin typeface="+mj-lt"/>
                          <a:ea typeface="Times New Roman"/>
                          <a:cs typeface="Times New Roman"/>
                        </a:rPr>
                        <a:t>s</a:t>
                      </a:r>
                      <a:r>
                        <a:rPr lang="es-ES" sz="1400" b="1" spc="5" dirty="0" err="1">
                          <a:solidFill>
                            <a:srgbClr val="3366FF"/>
                          </a:solidFill>
                          <a:latin typeface="+mj-lt"/>
                          <a:ea typeface="Times New Roman"/>
                          <a:cs typeface="Times New Roman"/>
                        </a:rPr>
                        <a:t>p</a:t>
                      </a:r>
                      <a:r>
                        <a:rPr lang="es-ES" sz="1400" b="1" spc="-5" dirty="0" err="1">
                          <a:solidFill>
                            <a:srgbClr val="3366FF"/>
                          </a:solidFill>
                          <a:latin typeface="+mj-lt"/>
                          <a:ea typeface="Times New Roman"/>
                          <a:cs typeface="Times New Roman"/>
                        </a:rPr>
                        <a:t>e</a:t>
                      </a:r>
                      <a:r>
                        <a:rPr lang="es-ES" sz="1400" b="1" dirty="0" err="1">
                          <a:solidFill>
                            <a:srgbClr val="3366FF"/>
                          </a:solidFill>
                          <a:latin typeface="+mj-lt"/>
                          <a:ea typeface="Times New Roman"/>
                          <a:cs typeface="Times New Roman"/>
                        </a:rPr>
                        <a:t>rs</a:t>
                      </a:r>
                      <a:r>
                        <a:rPr lang="es-ES" sz="1400" b="1" spc="-5" dirty="0" err="1">
                          <a:solidFill>
                            <a:srgbClr val="3366FF"/>
                          </a:solidFill>
                          <a:latin typeface="+mj-lt"/>
                          <a:ea typeface="Times New Roman"/>
                          <a:cs typeface="Times New Roman"/>
                        </a:rPr>
                        <a:t>a</a:t>
                      </a:r>
                      <a:r>
                        <a:rPr lang="es-ES" sz="1400" b="1" spc="5" dirty="0" err="1">
                          <a:solidFill>
                            <a:srgbClr val="3366FF"/>
                          </a:solidFill>
                          <a:latin typeface="+mj-lt"/>
                          <a:ea typeface="Times New Roman"/>
                          <a:cs typeface="Times New Roman"/>
                        </a:rPr>
                        <a:t>nt</a:t>
                      </a:r>
                      <a:r>
                        <a:rPr lang="es-ES" sz="1400" b="1" spc="-5" dirty="0" err="1">
                          <a:solidFill>
                            <a:srgbClr val="3366FF"/>
                          </a:solidFill>
                          <a:latin typeface="+mj-lt"/>
                          <a:ea typeface="Times New Roman"/>
                          <a:cs typeface="Times New Roman"/>
                        </a:rPr>
                        <a:t>e</a:t>
                      </a:r>
                      <a:r>
                        <a:rPr lang="es-ES" sz="1400" b="1" dirty="0" err="1">
                          <a:solidFill>
                            <a:srgbClr val="3366FF"/>
                          </a:solidFill>
                          <a:latin typeface="+mj-lt"/>
                          <a:ea typeface="Times New Roman"/>
                          <a:cs typeface="Times New Roman"/>
                        </a:rPr>
                        <a:t>s</a:t>
                      </a:r>
                      <a:r>
                        <a:rPr lang="es-ES" sz="1400" b="1" dirty="0">
                          <a:solidFill>
                            <a:srgbClr val="3366FF"/>
                          </a:solidFill>
                          <a:latin typeface="+mj-lt"/>
                          <a:ea typeface="Times New Roman"/>
                          <a:cs typeface="Times New Roman"/>
                        </a:rPr>
                        <a:t>,</a:t>
                      </a:r>
                      <a:r>
                        <a:rPr lang="es-ES" sz="1400" b="1" spc="10" dirty="0">
                          <a:solidFill>
                            <a:srgbClr val="3366FF"/>
                          </a:solidFill>
                          <a:latin typeface="+mj-lt"/>
                          <a:ea typeface="Times New Roman"/>
                          <a:cs typeface="Times New Roman"/>
                        </a:rPr>
                        <a:t> </a:t>
                      </a:r>
                      <a:r>
                        <a:rPr lang="es-ES" sz="1400" b="1" spc="-5" dirty="0">
                          <a:solidFill>
                            <a:srgbClr val="3366FF"/>
                          </a:solidFill>
                          <a:latin typeface="+mj-lt"/>
                          <a:ea typeface="Times New Roman"/>
                          <a:cs typeface="Times New Roman"/>
                        </a:rPr>
                        <a:t>e</a:t>
                      </a:r>
                      <a:r>
                        <a:rPr lang="es-ES" sz="1400" b="1" dirty="0">
                          <a:solidFill>
                            <a:srgbClr val="3366FF"/>
                          </a:solidFill>
                          <a:latin typeface="+mj-lt"/>
                          <a:ea typeface="Times New Roman"/>
                          <a:cs typeface="Times New Roman"/>
                        </a:rPr>
                        <a:t>t</a:t>
                      </a:r>
                      <a:r>
                        <a:rPr lang="es-ES" sz="1400" b="1" spc="-5" dirty="0">
                          <a:solidFill>
                            <a:srgbClr val="3366FF"/>
                          </a:solidFill>
                          <a:latin typeface="+mj-lt"/>
                          <a:ea typeface="Times New Roman"/>
                          <a:cs typeface="Times New Roman"/>
                        </a:rPr>
                        <a:t>c</a:t>
                      </a:r>
                      <a:r>
                        <a:rPr lang="es-ES" sz="1400" b="1" spc="5" dirty="0">
                          <a:solidFill>
                            <a:srgbClr val="3366FF"/>
                          </a:solidFill>
                          <a:latin typeface="+mj-lt"/>
                          <a:ea typeface="Times New Roman"/>
                          <a:cs typeface="Times New Roman"/>
                        </a:rPr>
                        <a:t>.</a:t>
                      </a:r>
                      <a:r>
                        <a:rPr lang="es-ES" sz="1400" b="1" dirty="0">
                          <a:solidFill>
                            <a:srgbClr val="3366FF"/>
                          </a:solidFill>
                          <a:latin typeface="+mj-lt"/>
                          <a:ea typeface="Times New Roman"/>
                          <a:cs typeface="Times New Roman"/>
                        </a:rPr>
                        <a:t>)</a:t>
                      </a:r>
                    </a:p>
                  </a:txBody>
                  <a:tcPr marL="0" marR="0" marT="0" marB="0">
                    <a:lnL w="38100" cap="flat" cmpd="sng" algn="ctr">
                      <a:solidFill>
                        <a:srgbClr val="1F497D">
                          <a:lumMod val="60000"/>
                          <a:lumOff val="4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solidFill>
                      <a:schemeClr val="bg1"/>
                    </a:solidFill>
                  </a:tcPr>
                </a:tc>
                <a:tc>
                  <a:txBody>
                    <a:bodyPr/>
                    <a:lstStyle/>
                    <a:p>
                      <a:pPr marL="182563" indent="0">
                        <a:lnSpc>
                          <a:spcPct val="90000"/>
                        </a:lnSpc>
                        <a:spcAft>
                          <a:spcPts val="0"/>
                        </a:spcAft>
                      </a:pPr>
                      <a:r>
                        <a:rPr lang="es-ES" sz="1400" dirty="0">
                          <a:latin typeface="+mj-lt"/>
                          <a:ea typeface="Times New Roman"/>
                          <a:cs typeface="Times New Roman"/>
                        </a:rPr>
                        <a:t>C</a:t>
                      </a:r>
                      <a:r>
                        <a:rPr lang="es-ES" sz="1400" spc="5" dirty="0">
                          <a:latin typeface="+mj-lt"/>
                          <a:ea typeface="Times New Roman"/>
                          <a:cs typeface="Times New Roman"/>
                        </a:rPr>
                        <a:t>o</a:t>
                      </a:r>
                      <a:r>
                        <a:rPr lang="es-ES" sz="1400" spc="-15" dirty="0">
                          <a:latin typeface="+mj-lt"/>
                          <a:ea typeface="Times New Roman"/>
                          <a:cs typeface="Times New Roman"/>
                        </a:rPr>
                        <a:t>m</a:t>
                      </a:r>
                      <a:r>
                        <a:rPr lang="es-ES" sz="1400" spc="5" dirty="0">
                          <a:latin typeface="+mj-lt"/>
                          <a:ea typeface="Times New Roman"/>
                          <a:cs typeface="Times New Roman"/>
                        </a:rPr>
                        <a:t>pu</a:t>
                      </a:r>
                      <a:r>
                        <a:rPr lang="es-ES" sz="1400" spc="-5" dirty="0">
                          <a:latin typeface="+mj-lt"/>
                          <a:ea typeface="Times New Roman"/>
                          <a:cs typeface="Times New Roman"/>
                        </a:rPr>
                        <a:t>e</a:t>
                      </a:r>
                      <a:r>
                        <a:rPr lang="es-ES" sz="1400" dirty="0">
                          <a:latin typeface="+mj-lt"/>
                          <a:ea typeface="Times New Roman"/>
                          <a:cs typeface="Times New Roman"/>
                        </a:rPr>
                        <a:t>st</a:t>
                      </a:r>
                      <a:r>
                        <a:rPr lang="es-ES" sz="1400" spc="5" dirty="0">
                          <a:latin typeface="+mj-lt"/>
                          <a:ea typeface="Times New Roman"/>
                          <a:cs typeface="Times New Roman"/>
                        </a:rPr>
                        <a:t>o</a:t>
                      </a:r>
                      <a:r>
                        <a:rPr lang="es-ES" sz="1400" dirty="0">
                          <a:latin typeface="+mj-lt"/>
                          <a:ea typeface="Times New Roman"/>
                          <a:cs typeface="Times New Roman"/>
                        </a:rPr>
                        <a:t>s </a:t>
                      </a:r>
                      <a:r>
                        <a:rPr lang="es-ES" sz="1400" spc="5" dirty="0">
                          <a:latin typeface="+mj-lt"/>
                          <a:ea typeface="Times New Roman"/>
                          <a:cs typeface="Times New Roman"/>
                        </a:rPr>
                        <a:t>di</a:t>
                      </a:r>
                      <a:r>
                        <a:rPr lang="es-ES" sz="1400" spc="-5" dirty="0">
                          <a:latin typeface="+mj-lt"/>
                          <a:ea typeface="Times New Roman"/>
                          <a:cs typeface="Times New Roman"/>
                        </a:rPr>
                        <a:t>ve</a:t>
                      </a:r>
                      <a:r>
                        <a:rPr lang="es-ES" sz="1400" dirty="0">
                          <a:latin typeface="+mj-lt"/>
                          <a:ea typeface="Times New Roman"/>
                          <a:cs typeface="Times New Roman"/>
                        </a:rPr>
                        <a:t>rs</a:t>
                      </a:r>
                      <a:r>
                        <a:rPr lang="es-ES" sz="1400" spc="5" dirty="0">
                          <a:latin typeface="+mj-lt"/>
                          <a:ea typeface="Times New Roman"/>
                          <a:cs typeface="Times New Roman"/>
                        </a:rPr>
                        <a:t>os</a:t>
                      </a:r>
                      <a:endParaRPr lang="es-ES" sz="14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solidFill>
                      <a:schemeClr val="bg1"/>
                    </a:solidFill>
                  </a:tcPr>
                </a:tc>
              </a:tr>
            </a:tbl>
          </a:graphicData>
        </a:graphic>
      </p:graphicFrame>
      <p:sp>
        <p:nvSpPr>
          <p:cNvPr id="11" name="10 CuadroTexto"/>
          <p:cNvSpPr txBox="1"/>
          <p:nvPr/>
        </p:nvSpPr>
        <p:spPr>
          <a:xfrm>
            <a:off x="914400" y="6400800"/>
            <a:ext cx="6934200" cy="307777"/>
          </a:xfrm>
          <a:prstGeom prst="rect">
            <a:avLst/>
          </a:prstGeom>
          <a:solidFill>
            <a:srgbClr val="FFFFFF"/>
          </a:solidFill>
          <a:ln>
            <a:solidFill>
              <a:schemeClr val="tx1">
                <a:lumMod val="50000"/>
                <a:lumOff val="50000"/>
              </a:schemeClr>
            </a:solidFill>
          </a:ln>
        </p:spPr>
        <p:txBody>
          <a:bodyPr wrap="square" rtlCol="0">
            <a:spAutoFit/>
          </a:bodyPr>
          <a:lstStyle/>
          <a:p>
            <a:r>
              <a:rPr lang="es-ES" sz="1400" b="1" i="1" dirty="0" smtClean="0">
                <a:solidFill>
                  <a:srgbClr val="C00000"/>
                </a:solidFill>
              </a:rPr>
              <a:t>Listado de los aditivos más comúnmente utilizados en la formulación de los fluidos de corte</a:t>
            </a:r>
          </a:p>
        </p:txBody>
      </p:sp>
      <p:sp>
        <p:nvSpPr>
          <p:cNvPr id="13" name="CuadroTexto 2"/>
          <p:cNvSpPr txBox="1"/>
          <p:nvPr/>
        </p:nvSpPr>
        <p:spPr>
          <a:xfrm>
            <a:off x="533400" y="838200"/>
            <a:ext cx="7620000" cy="1094146"/>
          </a:xfrm>
          <a:prstGeom prst="rect">
            <a:avLst/>
          </a:prstGeom>
          <a:solidFill>
            <a:srgbClr val="D7E4BD"/>
          </a:solidFill>
        </p:spPr>
        <p:txBody>
          <a:bodyPr wrap="square">
            <a:spAutoFit/>
          </a:bodyPr>
          <a:lstStyle/>
          <a:p>
            <a:pPr algn="just">
              <a:lnSpc>
                <a:spcPct val="90000"/>
              </a:lnSpc>
            </a:pPr>
            <a:r>
              <a:rPr lang="es-ES" b="1" dirty="0" smtClean="0">
                <a:solidFill>
                  <a:srgbClr val="0000FF"/>
                </a:solidFill>
              </a:rPr>
              <a:t>La evolución de los fluidos de corte</a:t>
            </a:r>
            <a:r>
              <a:rPr lang="es-ES" b="1" dirty="0" smtClean="0"/>
              <a:t> </a:t>
            </a:r>
            <a:r>
              <a:rPr lang="es-ES" dirty="0" smtClean="0"/>
              <a:t>se ha basado sobretodo en la </a:t>
            </a:r>
            <a:r>
              <a:rPr lang="es-ES" b="1" dirty="0">
                <a:solidFill>
                  <a:srgbClr val="0000FF"/>
                </a:solidFill>
              </a:rPr>
              <a:t>mejora de sus </a:t>
            </a:r>
            <a:r>
              <a:rPr lang="es-ES" b="1" dirty="0" smtClean="0">
                <a:solidFill>
                  <a:srgbClr val="0000FF"/>
                </a:solidFill>
              </a:rPr>
              <a:t>propiedades mediante la adición de diversos compuestos químicos</a:t>
            </a:r>
            <a:r>
              <a:rPr lang="es-ES" dirty="0" smtClean="0"/>
              <a:t>. Estos aditivos garantizan unas condiciones de mecanizado óptimas en procesos cada vez más extremos y con requerimientos superiores.</a:t>
            </a:r>
          </a:p>
        </p:txBody>
      </p:sp>
      <p:sp>
        <p:nvSpPr>
          <p:cNvPr id="12" name="Text Box 3"/>
          <p:cNvSpPr txBox="1">
            <a:spLocks noChangeArrowheads="1"/>
          </p:cNvSpPr>
          <p:nvPr/>
        </p:nvSpPr>
        <p:spPr bwMode="auto">
          <a:xfrm>
            <a:off x="1066800" y="152400"/>
            <a:ext cx="6477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762000"/>
            <a:ext cx="7315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11</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324600"/>
            <a:ext cx="990600" cy="451119"/>
          </a:xfrm>
          <a:prstGeom prst="rect">
            <a:avLst/>
          </a:prstGeom>
        </p:spPr>
      </p:pic>
      <p:sp>
        <p:nvSpPr>
          <p:cNvPr id="11" name="CuadroTexto 2"/>
          <p:cNvSpPr txBox="1"/>
          <p:nvPr/>
        </p:nvSpPr>
        <p:spPr>
          <a:xfrm>
            <a:off x="685800" y="914400"/>
            <a:ext cx="7315200" cy="844847"/>
          </a:xfrm>
          <a:prstGeom prst="rect">
            <a:avLst/>
          </a:prstGeom>
          <a:solidFill>
            <a:srgbClr val="D7E4BD"/>
          </a:solidFill>
        </p:spPr>
        <p:txBody>
          <a:bodyPr wrap="square">
            <a:spAutoFit/>
          </a:bodyPr>
          <a:lstStyle/>
          <a:p>
            <a:pPr marL="285750" indent="-285750" algn="just">
              <a:lnSpc>
                <a:spcPct val="90000"/>
              </a:lnSpc>
              <a:spcBef>
                <a:spcPts val="1200"/>
              </a:spcBef>
              <a:buClr>
                <a:srgbClr val="A800A6"/>
              </a:buClr>
              <a:buSzPct val="175000"/>
              <a:buFont typeface="Arial"/>
              <a:buChar char="•"/>
            </a:pPr>
            <a:r>
              <a:rPr lang="es-ES" dirty="0" smtClean="0"/>
              <a:t>Existen </a:t>
            </a:r>
            <a:r>
              <a:rPr lang="es-ES" dirty="0"/>
              <a:t>múltiples productos englobados bajo el epígrafe </a:t>
            </a:r>
            <a:r>
              <a:rPr lang="es-ES" dirty="0" smtClean="0"/>
              <a:t>de </a:t>
            </a:r>
            <a:r>
              <a:rPr lang="es-ES" b="1" dirty="0">
                <a:solidFill>
                  <a:srgbClr val="0000FF"/>
                </a:solidFill>
              </a:rPr>
              <a:t>fluido de corte</a:t>
            </a:r>
            <a:r>
              <a:rPr lang="es-ES" dirty="0"/>
              <a:t> si bien, de manera </a:t>
            </a:r>
            <a:r>
              <a:rPr lang="es-ES" dirty="0" smtClean="0"/>
              <a:t>general, </a:t>
            </a:r>
            <a:r>
              <a:rPr lang="es-ES" dirty="0"/>
              <a:t>todos ellos </a:t>
            </a:r>
            <a:r>
              <a:rPr lang="es-ES" dirty="0" smtClean="0"/>
              <a:t>se pueden clasificar conforme al </a:t>
            </a:r>
            <a:r>
              <a:rPr lang="es-ES" dirty="0"/>
              <a:t>siguiente esquema:</a:t>
            </a:r>
          </a:p>
        </p:txBody>
      </p:sp>
      <p:sp>
        <p:nvSpPr>
          <p:cNvPr id="24" name="CuadroTexto 2"/>
          <p:cNvSpPr txBox="1"/>
          <p:nvPr/>
        </p:nvSpPr>
        <p:spPr>
          <a:xfrm>
            <a:off x="609600" y="5105400"/>
            <a:ext cx="7467600" cy="1094146"/>
          </a:xfrm>
          <a:prstGeom prst="rect">
            <a:avLst/>
          </a:prstGeom>
          <a:solidFill>
            <a:srgbClr val="D7E4BD"/>
          </a:solidFill>
        </p:spPr>
        <p:txBody>
          <a:bodyPr wrap="square">
            <a:spAutoFit/>
          </a:bodyPr>
          <a:lstStyle/>
          <a:p>
            <a:pPr marL="285750" indent="-285750" algn="just">
              <a:lnSpc>
                <a:spcPct val="90000"/>
              </a:lnSpc>
              <a:spcBef>
                <a:spcPts val="1200"/>
              </a:spcBef>
              <a:buClr>
                <a:srgbClr val="A800A6"/>
              </a:buClr>
              <a:buSzPct val="175000"/>
              <a:buFont typeface="Arial"/>
              <a:buChar char="•"/>
            </a:pPr>
            <a:r>
              <a:rPr lang="es-ES" b="1" dirty="0">
                <a:solidFill>
                  <a:srgbClr val="0000FF"/>
                </a:solidFill>
              </a:rPr>
              <a:t>La elección del fluido de corte </a:t>
            </a:r>
            <a:r>
              <a:rPr lang="es-ES" dirty="0"/>
              <a:t>más adecuado </a:t>
            </a:r>
            <a:r>
              <a:rPr lang="es-ES" dirty="0" smtClean="0"/>
              <a:t>para </a:t>
            </a:r>
            <a:r>
              <a:rPr lang="es-ES" dirty="0"/>
              <a:t>una operación concreta, dependerá de las necesidades y exigencias asociadas al mismo. El mercado ofrece un amplio abanico de fluidos de corte, </a:t>
            </a:r>
            <a:r>
              <a:rPr lang="es-ES" dirty="0" smtClean="0"/>
              <a:t>que se adapta de manera óptima a las </a:t>
            </a:r>
            <a:r>
              <a:rPr lang="es-ES" dirty="0"/>
              <a:t>condiciones de mecanizado.</a:t>
            </a:r>
          </a:p>
        </p:txBody>
      </p:sp>
      <p:grpSp>
        <p:nvGrpSpPr>
          <p:cNvPr id="27" name="26 Grupo"/>
          <p:cNvGrpSpPr/>
          <p:nvPr/>
        </p:nvGrpSpPr>
        <p:grpSpPr>
          <a:xfrm>
            <a:off x="609600" y="1905000"/>
            <a:ext cx="7467600" cy="3048000"/>
            <a:chOff x="838200" y="1828800"/>
            <a:chExt cx="7467600" cy="2667000"/>
          </a:xfrm>
        </p:grpSpPr>
        <p:sp>
          <p:nvSpPr>
            <p:cNvPr id="12" name="11 Abrir llave"/>
            <p:cNvSpPr/>
            <p:nvPr/>
          </p:nvSpPr>
          <p:spPr>
            <a:xfrm>
              <a:off x="2667000" y="2109537"/>
              <a:ext cx="381000" cy="2245895"/>
            </a:xfrm>
            <a:prstGeom prst="leftBrace">
              <a:avLst/>
            </a:prstGeom>
            <a:ln w="28575" cmpd="sng">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Abrir llave"/>
            <p:cNvSpPr/>
            <p:nvPr/>
          </p:nvSpPr>
          <p:spPr>
            <a:xfrm>
              <a:off x="5486400" y="1962150"/>
              <a:ext cx="304800" cy="1400175"/>
            </a:xfrm>
            <a:prstGeom prst="leftBrace">
              <a:avLst/>
            </a:prstGeom>
            <a:ln w="28575" cmpd="sng">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a:off x="990600" y="2951747"/>
              <a:ext cx="1544012" cy="318036"/>
            </a:xfrm>
            <a:prstGeom prst="rect">
              <a:avLst/>
            </a:prstGeom>
            <a:solidFill>
              <a:srgbClr val="FFFFFF"/>
            </a:solidFill>
            <a:ln w="19050" cmpd="sng">
              <a:solidFill>
                <a:srgbClr val="C00000"/>
              </a:solidFill>
            </a:ln>
          </p:spPr>
          <p:txBody>
            <a:bodyPr wrap="square" rtlCol="0">
              <a:spAutoFit/>
            </a:bodyPr>
            <a:lstStyle>
              <a:lvl1pPr algn="ctr">
                <a:lnSpc>
                  <a:spcPct val="90000"/>
                </a:lnSpc>
                <a:defRPr sz="1600" b="1"/>
              </a:lvl1pPr>
              <a:extLst/>
            </a:lstStyle>
            <a:p>
              <a:r>
                <a:rPr lang="es-ES" dirty="0"/>
                <a:t>Fluidos de corte</a:t>
              </a:r>
            </a:p>
          </p:txBody>
        </p:sp>
        <p:sp>
          <p:nvSpPr>
            <p:cNvPr id="15" name="14 CuadroTexto"/>
            <p:cNvSpPr txBox="1"/>
            <p:nvPr/>
          </p:nvSpPr>
          <p:spPr>
            <a:xfrm>
              <a:off x="3048000" y="2460458"/>
              <a:ext cx="2269672" cy="318036"/>
            </a:xfrm>
            <a:prstGeom prst="rect">
              <a:avLst/>
            </a:prstGeom>
            <a:solidFill>
              <a:srgbClr val="FFFFFF"/>
            </a:solidFill>
            <a:ln w="19050" cmpd="sng">
              <a:solidFill>
                <a:srgbClr val="008000"/>
              </a:solidFill>
            </a:ln>
          </p:spPr>
          <p:txBody>
            <a:bodyPr wrap="square" rtlCol="0">
              <a:spAutoFit/>
            </a:bodyPr>
            <a:lstStyle>
              <a:lvl1pPr algn="ctr">
                <a:lnSpc>
                  <a:spcPct val="90000"/>
                </a:lnSpc>
                <a:defRPr sz="1600" b="1"/>
              </a:lvl1pPr>
              <a:extLst/>
            </a:lstStyle>
            <a:p>
              <a:r>
                <a:rPr lang="es-ES" dirty="0"/>
                <a:t>Fluidos de corte acuosos</a:t>
              </a:r>
            </a:p>
          </p:txBody>
        </p:sp>
        <p:sp>
          <p:nvSpPr>
            <p:cNvPr id="16" name="15 CuadroTexto"/>
            <p:cNvSpPr txBox="1"/>
            <p:nvPr/>
          </p:nvSpPr>
          <p:spPr>
            <a:xfrm>
              <a:off x="5867400" y="2039353"/>
              <a:ext cx="1666542" cy="318036"/>
            </a:xfrm>
            <a:prstGeom prst="rect">
              <a:avLst/>
            </a:prstGeom>
            <a:solidFill>
              <a:srgbClr val="FFFFFF"/>
            </a:solidFill>
            <a:ln w="19050" cmpd="sng">
              <a:solidFill>
                <a:srgbClr val="E46C0A"/>
              </a:solidFill>
            </a:ln>
          </p:spPr>
          <p:txBody>
            <a:bodyPr wrap="square" rtlCol="0">
              <a:spAutoFit/>
            </a:bodyPr>
            <a:lstStyle>
              <a:lvl1pPr algn="ctr">
                <a:lnSpc>
                  <a:spcPct val="90000"/>
                </a:lnSpc>
                <a:defRPr sz="1600" b="1"/>
              </a:lvl1pPr>
              <a:extLst/>
            </a:lstStyle>
            <a:p>
              <a:r>
                <a:rPr lang="es-ES" dirty="0"/>
                <a:t>Emulsión mineral</a:t>
              </a:r>
            </a:p>
          </p:txBody>
        </p:sp>
        <p:sp>
          <p:nvSpPr>
            <p:cNvPr id="19" name="18 CuadroTexto"/>
            <p:cNvSpPr txBox="1"/>
            <p:nvPr/>
          </p:nvSpPr>
          <p:spPr>
            <a:xfrm>
              <a:off x="3048000" y="3653589"/>
              <a:ext cx="2536472" cy="318036"/>
            </a:xfrm>
            <a:prstGeom prst="rect">
              <a:avLst/>
            </a:prstGeom>
            <a:solidFill>
              <a:srgbClr val="FFFFFF"/>
            </a:solidFill>
            <a:ln w="19050" cmpd="sng">
              <a:solidFill>
                <a:srgbClr val="0000FF"/>
              </a:solidFill>
            </a:ln>
          </p:spPr>
          <p:txBody>
            <a:bodyPr wrap="square" rtlCol="0">
              <a:spAutoFit/>
            </a:bodyPr>
            <a:lstStyle>
              <a:lvl1pPr algn="ctr">
                <a:lnSpc>
                  <a:spcPct val="90000"/>
                </a:lnSpc>
                <a:defRPr sz="1600" b="1"/>
              </a:lvl1pPr>
              <a:extLst/>
            </a:lstStyle>
            <a:p>
              <a:r>
                <a:rPr lang="es-ES" dirty="0"/>
                <a:t>Fluidos de corte no acuosos</a:t>
              </a:r>
            </a:p>
          </p:txBody>
        </p:sp>
        <p:sp>
          <p:nvSpPr>
            <p:cNvPr id="20" name="19 CuadroTexto"/>
            <p:cNvSpPr txBox="1"/>
            <p:nvPr/>
          </p:nvSpPr>
          <p:spPr>
            <a:xfrm>
              <a:off x="5867400" y="2530642"/>
              <a:ext cx="2137725" cy="318036"/>
            </a:xfrm>
            <a:prstGeom prst="rect">
              <a:avLst/>
            </a:prstGeom>
            <a:solidFill>
              <a:srgbClr val="FFFFFF"/>
            </a:solidFill>
            <a:ln w="19050" cmpd="sng">
              <a:solidFill>
                <a:srgbClr val="FF0CFF"/>
              </a:solidFill>
            </a:ln>
          </p:spPr>
          <p:txBody>
            <a:bodyPr wrap="square" rtlCol="0">
              <a:spAutoFit/>
            </a:bodyPr>
            <a:lstStyle>
              <a:lvl1pPr algn="ctr">
                <a:lnSpc>
                  <a:spcPct val="90000"/>
                </a:lnSpc>
                <a:defRPr sz="1600" b="1"/>
              </a:lvl1pPr>
              <a:extLst/>
            </a:lstStyle>
            <a:p>
              <a:r>
                <a:rPr lang="es-ES" dirty="0"/>
                <a:t>Emulsión semisintética</a:t>
              </a:r>
            </a:p>
          </p:txBody>
        </p:sp>
        <p:sp>
          <p:nvSpPr>
            <p:cNvPr id="21" name="20 CuadroTexto"/>
            <p:cNvSpPr txBox="1"/>
            <p:nvPr/>
          </p:nvSpPr>
          <p:spPr>
            <a:xfrm>
              <a:off x="5867400" y="3021932"/>
              <a:ext cx="1679566" cy="318036"/>
            </a:xfrm>
            <a:prstGeom prst="rect">
              <a:avLst/>
            </a:prstGeom>
            <a:solidFill>
              <a:srgbClr val="FFFFFF"/>
            </a:solidFill>
            <a:ln w="19050" cmpd="sng">
              <a:solidFill>
                <a:srgbClr val="0000FF"/>
              </a:solidFill>
            </a:ln>
          </p:spPr>
          <p:txBody>
            <a:bodyPr wrap="square" rtlCol="0">
              <a:spAutoFit/>
            </a:bodyPr>
            <a:lstStyle>
              <a:lvl1pPr algn="ctr">
                <a:lnSpc>
                  <a:spcPct val="90000"/>
                </a:lnSpc>
                <a:defRPr sz="1600" b="1"/>
              </a:lvl1pPr>
              <a:extLst/>
            </a:lstStyle>
            <a:p>
              <a:r>
                <a:rPr lang="es-ES" dirty="0"/>
                <a:t>Solución sintética</a:t>
              </a:r>
            </a:p>
          </p:txBody>
        </p:sp>
        <p:sp>
          <p:nvSpPr>
            <p:cNvPr id="22" name="21 Abrir llave"/>
            <p:cNvSpPr/>
            <p:nvPr/>
          </p:nvSpPr>
          <p:spPr>
            <a:xfrm>
              <a:off x="5638800" y="3562349"/>
              <a:ext cx="304800" cy="600076"/>
            </a:xfrm>
            <a:prstGeom prst="leftBrac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22 CuadroTexto"/>
            <p:cNvSpPr txBox="1"/>
            <p:nvPr/>
          </p:nvSpPr>
          <p:spPr>
            <a:xfrm>
              <a:off x="6096000" y="3653589"/>
              <a:ext cx="1569660" cy="318036"/>
            </a:xfrm>
            <a:prstGeom prst="rect">
              <a:avLst/>
            </a:prstGeom>
            <a:solidFill>
              <a:srgbClr val="FFFFFF"/>
            </a:solidFill>
            <a:ln w="19050" cmpd="sng">
              <a:solidFill>
                <a:srgbClr val="FF6600"/>
              </a:solidFill>
            </a:ln>
          </p:spPr>
          <p:txBody>
            <a:bodyPr wrap="square" rtlCol="0">
              <a:spAutoFit/>
            </a:bodyPr>
            <a:lstStyle>
              <a:lvl1pPr algn="ctr">
                <a:lnSpc>
                  <a:spcPct val="90000"/>
                </a:lnSpc>
                <a:defRPr sz="1600" b="1"/>
              </a:lvl1pPr>
              <a:extLst/>
            </a:lstStyle>
            <a:p>
              <a:r>
                <a:rPr lang="es-ES" dirty="0"/>
                <a:t>Aceites de corte</a:t>
              </a:r>
            </a:p>
          </p:txBody>
        </p:sp>
        <p:sp>
          <p:nvSpPr>
            <p:cNvPr id="25" name="24 Rectángulo"/>
            <p:cNvSpPr/>
            <p:nvPr/>
          </p:nvSpPr>
          <p:spPr>
            <a:xfrm>
              <a:off x="838200" y="1828800"/>
              <a:ext cx="7467600" cy="2667000"/>
            </a:xfrm>
            <a:prstGeom prst="rect">
              <a:avLst/>
            </a:prstGeom>
            <a:noFill/>
            <a:ln w="2857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6" name="Text Box 3"/>
          <p:cNvSpPr txBox="1">
            <a:spLocks noChangeArrowheads="1"/>
          </p:cNvSpPr>
          <p:nvPr/>
        </p:nvSpPr>
        <p:spPr bwMode="auto">
          <a:xfrm>
            <a:off x="1219200" y="228600"/>
            <a:ext cx="6400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914400"/>
            <a:ext cx="7315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12</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324600"/>
            <a:ext cx="990600" cy="451119"/>
          </a:xfrm>
          <a:prstGeom prst="rect">
            <a:avLst/>
          </a:prstGeom>
        </p:spPr>
      </p:pic>
      <p:sp>
        <p:nvSpPr>
          <p:cNvPr id="24" name="CuadroTexto 2"/>
          <p:cNvSpPr txBox="1"/>
          <p:nvPr/>
        </p:nvSpPr>
        <p:spPr>
          <a:xfrm>
            <a:off x="381000" y="5410200"/>
            <a:ext cx="8001000" cy="594522"/>
          </a:xfrm>
          <a:prstGeom prst="rect">
            <a:avLst/>
          </a:prstGeom>
          <a:solidFill>
            <a:srgbClr val="D7E4BD"/>
          </a:solidFill>
          <a:ln>
            <a:solidFill>
              <a:schemeClr val="tx1">
                <a:lumMod val="50000"/>
                <a:lumOff val="50000"/>
              </a:schemeClr>
            </a:solidFill>
          </a:ln>
        </p:spPr>
        <p:txBody>
          <a:bodyPr wrap="square">
            <a:spAutoFit/>
          </a:bodyPr>
          <a:lstStyle/>
          <a:p>
            <a:pPr marL="93663" algn="ctr">
              <a:lnSpc>
                <a:spcPct val="110000"/>
              </a:lnSpc>
              <a:spcBef>
                <a:spcPts val="1200"/>
              </a:spcBef>
              <a:buClr>
                <a:srgbClr val="A800A6"/>
              </a:buClr>
              <a:buSzPct val="175000"/>
            </a:pPr>
            <a:r>
              <a:rPr lang="es-ES" b="1" i="1" dirty="0" smtClean="0">
                <a:solidFill>
                  <a:srgbClr val="0000FF"/>
                </a:solidFill>
              </a:rPr>
              <a:t>Distribución del consumo de fluido de corte en la Comunidad Autónoma Vasca</a:t>
            </a:r>
          </a:p>
          <a:p>
            <a:pPr marL="93663" algn="ctr">
              <a:lnSpc>
                <a:spcPct val="90000"/>
              </a:lnSpc>
              <a:buClr>
                <a:srgbClr val="A800A6"/>
              </a:buClr>
              <a:buSzPct val="175000"/>
            </a:pPr>
            <a:r>
              <a:rPr lang="es-ES" sz="1400" b="1" i="1" dirty="0" smtClean="0"/>
              <a:t>Fuente: Libro Blanco para la Minimización de Residuos y Emisiones. Mecanizado de Metal (IHOBE, 1999)</a:t>
            </a:r>
            <a:endParaRPr lang="es-ES" sz="1400" b="1" i="1" dirty="0"/>
          </a:p>
        </p:txBody>
      </p:sp>
      <p:sp>
        <p:nvSpPr>
          <p:cNvPr id="26" name="Text Box 3"/>
          <p:cNvSpPr txBox="1">
            <a:spLocks noChangeArrowheads="1"/>
          </p:cNvSpPr>
          <p:nvPr/>
        </p:nvSpPr>
        <p:spPr bwMode="auto">
          <a:xfrm>
            <a:off x="1143000" y="304800"/>
            <a:ext cx="6400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pic>
        <p:nvPicPr>
          <p:cNvPr id="2" name="Imagen 1" descr="Captura de pantalla 2014-05-29 a la(s) 23.53.43.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47800" y="1284102"/>
            <a:ext cx="5867400" cy="3798827"/>
          </a:xfrm>
          <a:prstGeom prst="rect">
            <a:avLst/>
          </a:prstGeom>
          <a:ln w="28575" cmpd="sng">
            <a:solidFill>
              <a:srgbClr val="7BA4D7"/>
            </a:solidFill>
          </a:ln>
        </p:spPr>
      </p:pic>
    </p:spTree>
    <p:extLst>
      <p:ext uri="{BB962C8B-B14F-4D97-AF65-F5344CB8AC3E}">
        <p14:creationId xmlns="" xmlns:p14="http://schemas.microsoft.com/office/powerpoint/2010/main" val="793524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9906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13</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
        <p:nvSpPr>
          <p:cNvPr id="11" name="CuadroTexto 2"/>
          <p:cNvSpPr txBox="1"/>
          <p:nvPr/>
        </p:nvSpPr>
        <p:spPr>
          <a:xfrm>
            <a:off x="609600" y="1295400"/>
            <a:ext cx="7467600" cy="4154984"/>
          </a:xfrm>
          <a:prstGeom prst="rect">
            <a:avLst/>
          </a:prstGeom>
          <a:solidFill>
            <a:srgbClr val="D7E4BD"/>
          </a:solidFill>
        </p:spPr>
        <p:txBody>
          <a:bodyPr wrap="square">
            <a:spAutoFit/>
          </a:bodyPr>
          <a:lstStyle/>
          <a:p>
            <a:pPr marL="285750" indent="-285750" algn="just">
              <a:spcBef>
                <a:spcPts val="1200"/>
              </a:spcBef>
              <a:buClr>
                <a:srgbClr val="A800A6"/>
              </a:buClr>
              <a:buSzPct val="175000"/>
              <a:buFont typeface="Arial"/>
              <a:buChar char="•"/>
            </a:pPr>
            <a:r>
              <a:rPr lang="es-ES" dirty="0">
                <a:solidFill>
                  <a:srgbClr val="000000"/>
                </a:solidFill>
              </a:rPr>
              <a:t>La energía consumida durante el proceso de mecanizado será función de la </a:t>
            </a:r>
            <a:r>
              <a:rPr lang="es-ES" b="1" dirty="0" err="1">
                <a:solidFill>
                  <a:srgbClr val="0000FF"/>
                </a:solidFill>
              </a:rPr>
              <a:t>maquinabilidad</a:t>
            </a:r>
            <a:r>
              <a:rPr lang="es-ES" b="1" dirty="0">
                <a:solidFill>
                  <a:srgbClr val="0000FF"/>
                </a:solidFill>
              </a:rPr>
              <a:t> </a:t>
            </a:r>
            <a:r>
              <a:rPr lang="es-ES" b="1" dirty="0" smtClean="0">
                <a:solidFill>
                  <a:srgbClr val="0000FF"/>
                </a:solidFill>
              </a:rPr>
              <a:t>del </a:t>
            </a:r>
            <a:r>
              <a:rPr lang="es-ES" b="1" dirty="0">
                <a:solidFill>
                  <a:srgbClr val="0000FF"/>
                </a:solidFill>
              </a:rPr>
              <a:t>material</a:t>
            </a:r>
            <a:r>
              <a:rPr lang="es-ES" dirty="0" smtClean="0">
                <a:solidFill>
                  <a:srgbClr val="000000"/>
                </a:solidFill>
              </a:rPr>
              <a:t>, la presión específica de </a:t>
            </a:r>
            <a:r>
              <a:rPr lang="es-ES" dirty="0">
                <a:solidFill>
                  <a:srgbClr val="000000"/>
                </a:solidFill>
              </a:rPr>
              <a:t>corte,  conductividad  térmica,  por  un  </a:t>
            </a:r>
            <a:r>
              <a:rPr lang="es-ES" dirty="0" smtClean="0">
                <a:solidFill>
                  <a:srgbClr val="000000"/>
                </a:solidFill>
              </a:rPr>
              <a:t>lado,  </a:t>
            </a:r>
            <a:r>
              <a:rPr lang="es-ES" dirty="0">
                <a:solidFill>
                  <a:srgbClr val="000000"/>
                </a:solidFill>
              </a:rPr>
              <a:t>y  de parámetros de proceso como velocidad de corte, avance, profundidad de pasada, por otro. </a:t>
            </a:r>
          </a:p>
          <a:p>
            <a:pPr marL="285750" indent="-285750" algn="just">
              <a:spcBef>
                <a:spcPts val="1200"/>
              </a:spcBef>
              <a:buClr>
                <a:srgbClr val="A800A6"/>
              </a:buClr>
              <a:buSzPct val="175000"/>
              <a:buFont typeface="Arial"/>
              <a:buChar char="•"/>
            </a:pPr>
            <a:r>
              <a:rPr lang="es-ES" dirty="0">
                <a:solidFill>
                  <a:srgbClr val="000000"/>
                </a:solidFill>
              </a:rPr>
              <a:t>Se estima que de la </a:t>
            </a:r>
            <a:r>
              <a:rPr lang="es-ES" dirty="0"/>
              <a:t>energía total </a:t>
            </a:r>
            <a:r>
              <a:rPr lang="es-ES" dirty="0">
                <a:solidFill>
                  <a:srgbClr val="000000"/>
                </a:solidFill>
              </a:rPr>
              <a:t>aplicada en el mecanizado, la energía eficiente o potencia útil no supera el </a:t>
            </a:r>
            <a:r>
              <a:rPr lang="es-ES" dirty="0" smtClean="0">
                <a:solidFill>
                  <a:srgbClr val="000000"/>
                </a:solidFill>
              </a:rPr>
              <a:t>25%, </a:t>
            </a:r>
            <a:r>
              <a:rPr lang="es-ES" dirty="0">
                <a:solidFill>
                  <a:srgbClr val="000000"/>
                </a:solidFill>
              </a:rPr>
              <a:t>perdiéndose el resto en forma de calor.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De </a:t>
            </a:r>
            <a:r>
              <a:rPr lang="es-ES" b="1" dirty="0">
                <a:solidFill>
                  <a:srgbClr val="0000FF"/>
                </a:solidFill>
              </a:rPr>
              <a:t>la energía no aprovechada</a:t>
            </a:r>
            <a:r>
              <a:rPr lang="es-ES" dirty="0">
                <a:solidFill>
                  <a:srgbClr val="000000"/>
                </a:solidFill>
              </a:rPr>
              <a:t>, el </a:t>
            </a:r>
            <a:r>
              <a:rPr lang="es-ES" b="1" dirty="0">
                <a:solidFill>
                  <a:srgbClr val="0000FF"/>
                </a:solidFill>
              </a:rPr>
              <a:t>50</a:t>
            </a:r>
            <a:r>
              <a:rPr lang="es-ES" b="1" dirty="0" smtClean="0">
                <a:solidFill>
                  <a:srgbClr val="0000FF"/>
                </a:solidFill>
              </a:rPr>
              <a:t>%</a:t>
            </a:r>
            <a:r>
              <a:rPr lang="es-ES" dirty="0" smtClean="0">
                <a:solidFill>
                  <a:srgbClr val="000000"/>
                </a:solidFill>
              </a:rPr>
              <a:t> </a:t>
            </a:r>
            <a:r>
              <a:rPr lang="es-ES" dirty="0">
                <a:solidFill>
                  <a:srgbClr val="000000"/>
                </a:solidFill>
              </a:rPr>
              <a:t>corresponde a energía calorífica asociada a la viruta, el </a:t>
            </a:r>
            <a:r>
              <a:rPr lang="es-ES" dirty="0" smtClean="0">
                <a:solidFill>
                  <a:srgbClr val="000000"/>
                </a:solidFill>
              </a:rPr>
              <a:t>15% se </a:t>
            </a:r>
            <a:r>
              <a:rPr lang="es-ES" dirty="0">
                <a:solidFill>
                  <a:srgbClr val="000000"/>
                </a:solidFill>
              </a:rPr>
              <a:t>asocia </a:t>
            </a:r>
            <a:r>
              <a:rPr lang="es-ES" dirty="0" smtClean="0">
                <a:solidFill>
                  <a:srgbClr val="000000"/>
                </a:solidFill>
              </a:rPr>
              <a:t>a </a:t>
            </a:r>
            <a:r>
              <a:rPr lang="es-ES" dirty="0">
                <a:solidFill>
                  <a:srgbClr val="000000"/>
                </a:solidFill>
              </a:rPr>
              <a:t>energía calórica absorbida por la pieza y el 10% restante se disipa a través de la herramienta.</a:t>
            </a:r>
          </a:p>
          <a:p>
            <a:pPr marL="285750" indent="-285750" algn="just">
              <a:spcBef>
                <a:spcPts val="1200"/>
              </a:spcBef>
              <a:buClr>
                <a:srgbClr val="A800A6"/>
              </a:buClr>
              <a:buSzPct val="175000"/>
              <a:buFont typeface="Arial"/>
              <a:buChar char="•"/>
            </a:pPr>
            <a:r>
              <a:rPr lang="es-ES" dirty="0">
                <a:solidFill>
                  <a:srgbClr val="000000"/>
                </a:solidFill>
              </a:rPr>
              <a:t>En este sentido, </a:t>
            </a:r>
            <a:r>
              <a:rPr lang="es-ES" b="1" dirty="0">
                <a:solidFill>
                  <a:srgbClr val="0000FF"/>
                </a:solidFill>
              </a:rPr>
              <a:t>es labor adicional del fluido de corte equilibrar térmicamente el conjunto pieza-herramienta-máquina, retirando el calor no aprovechado y mejorando la calidad del proceso</a:t>
            </a:r>
            <a:r>
              <a:rPr lang="es-ES" dirty="0">
                <a:solidFill>
                  <a:srgbClr val="000000"/>
                </a:solidFill>
              </a:rPr>
              <a:t>.</a:t>
            </a:r>
          </a:p>
        </p:txBody>
      </p:sp>
      <p:sp>
        <p:nvSpPr>
          <p:cNvPr id="8" name="Text Box 3"/>
          <p:cNvSpPr txBox="1">
            <a:spLocks noChangeArrowheads="1"/>
          </p:cNvSpPr>
          <p:nvPr/>
        </p:nvSpPr>
        <p:spPr bwMode="auto">
          <a:xfrm>
            <a:off x="1219200" y="381000"/>
            <a:ext cx="6400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685800"/>
            <a:ext cx="7239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14</a:t>
            </a:fld>
            <a:endParaRPr lang="eu-ES" sz="1600" dirty="0">
              <a:latin typeface="Arial" charset="0"/>
              <a:cs typeface="Arial" charset="0"/>
            </a:endParaRPr>
          </a:p>
        </p:txBody>
      </p:sp>
      <p:sp>
        <p:nvSpPr>
          <p:cNvPr id="9" name="Rectangle 5"/>
          <p:cNvSpPr>
            <a:spLocks noChangeArrowheads="1"/>
          </p:cNvSpPr>
          <p:nvPr/>
        </p:nvSpPr>
        <p:spPr bwMode="auto">
          <a:xfrm>
            <a:off x="1524000" y="6396335"/>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324600"/>
            <a:ext cx="990600" cy="451119"/>
          </a:xfrm>
          <a:prstGeom prst="rect">
            <a:avLst/>
          </a:prstGeom>
        </p:spPr>
      </p:pic>
      <p:grpSp>
        <p:nvGrpSpPr>
          <p:cNvPr id="112" name="111 Grupo"/>
          <p:cNvGrpSpPr/>
          <p:nvPr/>
        </p:nvGrpSpPr>
        <p:grpSpPr>
          <a:xfrm>
            <a:off x="762000" y="838200"/>
            <a:ext cx="6553200" cy="5007916"/>
            <a:chOff x="468166" y="914400"/>
            <a:chExt cx="6553200" cy="5007916"/>
          </a:xfrm>
        </p:grpSpPr>
        <p:cxnSp>
          <p:nvCxnSpPr>
            <p:cNvPr id="33" name="32 Conector recto de flecha"/>
            <p:cNvCxnSpPr/>
            <p:nvPr/>
          </p:nvCxnSpPr>
          <p:spPr>
            <a:xfrm>
              <a:off x="4800600" y="1295400"/>
              <a:ext cx="0" cy="1371600"/>
            </a:xfrm>
            <a:prstGeom prst="straightConnector1">
              <a:avLst/>
            </a:prstGeom>
            <a:ln w="415925" cap="rnd">
              <a:solidFill>
                <a:srgbClr val="7F7F7F"/>
              </a:solidFill>
              <a:round/>
              <a:tailEnd type="none"/>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a:off x="2359152" y="2645664"/>
              <a:ext cx="1298448" cy="652272"/>
            </a:xfrm>
            <a:prstGeom prst="straightConnector1">
              <a:avLst/>
            </a:prstGeom>
            <a:ln w="298450" cap="rnd">
              <a:solidFill>
                <a:srgbClr val="7F7F7F"/>
              </a:solidFill>
              <a:tailEnd type="none"/>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3581400" y="1295400"/>
              <a:ext cx="0" cy="1371600"/>
            </a:xfrm>
            <a:prstGeom prst="straightConnector1">
              <a:avLst/>
            </a:prstGeom>
            <a:ln w="288925" cap="rnd">
              <a:solidFill>
                <a:srgbClr val="7F7F7F"/>
              </a:solidFill>
              <a:tailEnd type="none"/>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2322576" y="3319272"/>
              <a:ext cx="0" cy="685800"/>
            </a:xfrm>
            <a:prstGeom prst="straightConnector1">
              <a:avLst/>
            </a:prstGeom>
            <a:ln w="292100" cap="rnd">
              <a:solidFill>
                <a:srgbClr val="7F7F7F"/>
              </a:solidFill>
              <a:tailEnd type="none"/>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H="1">
              <a:off x="3124200" y="2819400"/>
              <a:ext cx="762000" cy="838200"/>
            </a:xfrm>
            <a:prstGeom prst="straightConnector1">
              <a:avLst/>
            </a:prstGeom>
            <a:ln w="301625" cap="rnd">
              <a:solidFill>
                <a:srgbClr val="7F7F7F"/>
              </a:solidFill>
              <a:tailEnd type="none"/>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3886200" y="1295400"/>
              <a:ext cx="0" cy="1524000"/>
            </a:xfrm>
            <a:prstGeom prst="straightConnector1">
              <a:avLst/>
            </a:prstGeom>
            <a:ln w="336550" cap="rnd">
              <a:solidFill>
                <a:srgbClr val="7F7F7F"/>
              </a:solidFill>
              <a:tailEnd type="none"/>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3124200" y="3657600"/>
              <a:ext cx="0" cy="457200"/>
            </a:xfrm>
            <a:prstGeom prst="straightConnector1">
              <a:avLst/>
            </a:prstGeom>
            <a:ln w="292100" cap="rnd">
              <a:solidFill>
                <a:srgbClr val="7F7F7F"/>
              </a:solidFill>
              <a:tailEnd type="none"/>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4800600" y="2667000"/>
              <a:ext cx="832104" cy="762000"/>
            </a:xfrm>
            <a:prstGeom prst="straightConnector1">
              <a:avLst/>
            </a:prstGeom>
            <a:ln w="415925" cap="rnd">
              <a:solidFill>
                <a:srgbClr val="7F7F7F"/>
              </a:solidFill>
              <a:round/>
              <a:tailEnd type="none"/>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a:off x="4343400" y="1447800"/>
              <a:ext cx="0" cy="2590800"/>
            </a:xfrm>
            <a:prstGeom prst="straightConnector1">
              <a:avLst/>
            </a:prstGeom>
            <a:ln w="723900" cap="rnd">
              <a:solidFill>
                <a:srgbClr val="7F7F7F"/>
              </a:solidFill>
              <a:tailEnd type="none"/>
            </a:ln>
          </p:spPr>
          <p:style>
            <a:lnRef idx="1">
              <a:schemeClr val="accent1"/>
            </a:lnRef>
            <a:fillRef idx="0">
              <a:schemeClr val="accent1"/>
            </a:fillRef>
            <a:effectRef idx="0">
              <a:schemeClr val="accent1"/>
            </a:effectRef>
            <a:fontRef idx="minor">
              <a:schemeClr val="tx1"/>
            </a:fontRef>
          </p:style>
        </p:cxnSp>
        <p:sp>
          <p:nvSpPr>
            <p:cNvPr id="58" name="57 Flecha abajo"/>
            <p:cNvSpPr/>
            <p:nvPr/>
          </p:nvSpPr>
          <p:spPr>
            <a:xfrm>
              <a:off x="5196840" y="3380232"/>
              <a:ext cx="831600" cy="1648968"/>
            </a:xfrm>
            <a:prstGeom prst="downArrow">
              <a:avLst>
                <a:gd name="adj1" fmla="val 54800"/>
                <a:gd name="adj2" fmla="val 50000"/>
              </a:avLst>
            </a:prstGeom>
            <a:solidFill>
              <a:srgbClr val="00B050"/>
            </a:solidFill>
            <a:ln w="0" cap="rnd">
              <a:solidFill>
                <a:srgbClr val="7F7F7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59 Flecha abajo"/>
            <p:cNvSpPr/>
            <p:nvPr/>
          </p:nvSpPr>
          <p:spPr>
            <a:xfrm>
              <a:off x="3697224" y="3886200"/>
              <a:ext cx="1303200" cy="1371600"/>
            </a:xfrm>
            <a:prstGeom prst="downArrow">
              <a:avLst>
                <a:gd name="adj1" fmla="val 54800"/>
                <a:gd name="adj2" fmla="val 50000"/>
              </a:avLst>
            </a:prstGeom>
            <a:ln w="0" cap="rnd">
              <a:solidFill>
                <a:srgbClr val="7F7F7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5">
                    <a:lumMod val="40000"/>
                    <a:lumOff val="60000"/>
                  </a:schemeClr>
                </a:solidFill>
              </a:endParaRPr>
            </a:p>
          </p:txBody>
        </p:sp>
        <p:sp>
          <p:nvSpPr>
            <p:cNvPr id="83" name="82 Flecha abajo"/>
            <p:cNvSpPr/>
            <p:nvPr/>
          </p:nvSpPr>
          <p:spPr>
            <a:xfrm>
              <a:off x="2859024" y="4038600"/>
              <a:ext cx="533400" cy="838200"/>
            </a:xfrm>
            <a:prstGeom prst="downArrow">
              <a:avLst>
                <a:gd name="adj1" fmla="val 54800"/>
                <a:gd name="adj2" fmla="val 50000"/>
              </a:avLst>
            </a:prstGeom>
            <a:ln w="0" cap="rnd">
              <a:solidFill>
                <a:srgbClr val="7F7F7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5">
                    <a:lumMod val="40000"/>
                    <a:lumOff val="60000"/>
                  </a:schemeClr>
                </a:solidFill>
              </a:endParaRPr>
            </a:p>
          </p:txBody>
        </p:sp>
        <p:sp>
          <p:nvSpPr>
            <p:cNvPr id="91" name="90 Flecha abajo"/>
            <p:cNvSpPr/>
            <p:nvPr/>
          </p:nvSpPr>
          <p:spPr>
            <a:xfrm>
              <a:off x="2057400" y="4035552"/>
              <a:ext cx="533400" cy="838200"/>
            </a:xfrm>
            <a:prstGeom prst="downArrow">
              <a:avLst>
                <a:gd name="adj1" fmla="val 54800"/>
                <a:gd name="adj2" fmla="val 50000"/>
              </a:avLst>
            </a:prstGeom>
            <a:ln w="0" cap="rnd">
              <a:solidFill>
                <a:srgbClr val="7F7F7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5">
                    <a:lumMod val="40000"/>
                    <a:lumOff val="60000"/>
                  </a:schemeClr>
                </a:solidFill>
              </a:endParaRPr>
            </a:p>
          </p:txBody>
        </p:sp>
        <p:sp>
          <p:nvSpPr>
            <p:cNvPr id="100" name="99 Rectángulo"/>
            <p:cNvSpPr/>
            <p:nvPr/>
          </p:nvSpPr>
          <p:spPr>
            <a:xfrm>
              <a:off x="3439966" y="914400"/>
              <a:ext cx="1569600" cy="533400"/>
            </a:xfrm>
            <a:prstGeom prst="rect">
              <a:avLst/>
            </a:prstGeom>
            <a:solidFill>
              <a:srgbClr val="FF66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s-ES" sz="1600" b="1" dirty="0" smtClean="0"/>
                <a:t>Energía aplicada 100%</a:t>
              </a:r>
              <a:endParaRPr lang="es-ES" sz="1600" b="1" dirty="0"/>
            </a:p>
          </p:txBody>
        </p:sp>
        <p:sp>
          <p:nvSpPr>
            <p:cNvPr id="101" name="100 CuadroTexto"/>
            <p:cNvSpPr txBox="1"/>
            <p:nvPr/>
          </p:nvSpPr>
          <p:spPr>
            <a:xfrm>
              <a:off x="2601766" y="1524000"/>
              <a:ext cx="1507116" cy="592983"/>
            </a:xfrm>
            <a:prstGeom prst="rect">
              <a:avLst/>
            </a:prstGeom>
            <a:solidFill>
              <a:srgbClr val="FFFFFF"/>
            </a:solidFill>
            <a:ln>
              <a:solidFill>
                <a:srgbClr val="7F7F7F"/>
              </a:solidFill>
            </a:ln>
          </p:spPr>
          <p:txBody>
            <a:bodyPr wrap="square" rtlCol="0">
              <a:spAutoFit/>
            </a:bodyPr>
            <a:lstStyle>
              <a:lvl1pPr algn="ctr">
                <a:lnSpc>
                  <a:spcPct val="90000"/>
                </a:lnSpc>
                <a:defRPr sz="1050" b="1"/>
              </a:lvl1pPr>
              <a:extLst/>
            </a:lstStyle>
            <a:p>
              <a:pPr>
                <a:lnSpc>
                  <a:spcPct val="80000"/>
                </a:lnSpc>
              </a:pPr>
              <a:r>
                <a:rPr lang="es-ES" sz="1200" i="1" dirty="0"/>
                <a:t>Energía calorífica</a:t>
              </a:r>
            </a:p>
            <a:p>
              <a:pPr>
                <a:lnSpc>
                  <a:spcPct val="80000"/>
                </a:lnSpc>
              </a:pPr>
              <a:r>
                <a:rPr lang="es-ES" sz="1200" i="1" dirty="0"/>
                <a:t>(no aprovechable)</a:t>
              </a:r>
            </a:p>
            <a:p>
              <a:pPr>
                <a:lnSpc>
                  <a:spcPct val="80000"/>
                </a:lnSpc>
              </a:pPr>
              <a:r>
                <a:rPr lang="es-ES" sz="1600" i="1" dirty="0">
                  <a:solidFill>
                    <a:srgbClr val="FF0000"/>
                  </a:solidFill>
                </a:rPr>
                <a:t>75%</a:t>
              </a:r>
            </a:p>
          </p:txBody>
        </p:sp>
        <p:sp>
          <p:nvSpPr>
            <p:cNvPr id="102" name="101 CuadroTexto"/>
            <p:cNvSpPr txBox="1"/>
            <p:nvPr/>
          </p:nvSpPr>
          <p:spPr>
            <a:xfrm>
              <a:off x="4619346" y="1524000"/>
              <a:ext cx="1411420" cy="592983"/>
            </a:xfrm>
            <a:prstGeom prst="rect">
              <a:avLst/>
            </a:prstGeom>
            <a:solidFill>
              <a:srgbClr val="FFFFFF"/>
            </a:solidFill>
            <a:ln>
              <a:solidFill>
                <a:srgbClr val="7F7F7F"/>
              </a:solidFill>
            </a:ln>
          </p:spPr>
          <p:txBody>
            <a:bodyPr wrap="square" rtlCol="0">
              <a:spAutoFit/>
            </a:bodyPr>
            <a:lstStyle>
              <a:lvl1pPr algn="ctr">
                <a:lnSpc>
                  <a:spcPct val="80000"/>
                </a:lnSpc>
                <a:defRPr sz="1100" b="1" i="1"/>
              </a:lvl1pPr>
              <a:extLst/>
            </a:lstStyle>
            <a:p>
              <a:r>
                <a:rPr lang="es-ES" sz="1200" dirty="0"/>
                <a:t>Energía de corte</a:t>
              </a:r>
            </a:p>
            <a:p>
              <a:r>
                <a:rPr lang="es-ES" sz="1200" dirty="0"/>
                <a:t>(aprovechable)</a:t>
              </a:r>
            </a:p>
            <a:p>
              <a:r>
                <a:rPr lang="es-ES" sz="1600" dirty="0">
                  <a:solidFill>
                    <a:srgbClr val="FF0000"/>
                  </a:solidFill>
                </a:rPr>
                <a:t>25%</a:t>
              </a:r>
            </a:p>
          </p:txBody>
        </p:sp>
        <p:sp>
          <p:nvSpPr>
            <p:cNvPr id="103" name="102 CuadroTexto"/>
            <p:cNvSpPr txBox="1"/>
            <p:nvPr/>
          </p:nvSpPr>
          <p:spPr>
            <a:xfrm>
              <a:off x="468166" y="4800600"/>
              <a:ext cx="1566684" cy="740716"/>
            </a:xfrm>
            <a:prstGeom prst="rect">
              <a:avLst/>
            </a:prstGeom>
            <a:solidFill>
              <a:srgbClr val="FFFFFF"/>
            </a:solidFill>
            <a:ln>
              <a:solidFill>
                <a:srgbClr val="7F7F7F"/>
              </a:solidFill>
            </a:ln>
          </p:spPr>
          <p:txBody>
            <a:bodyPr wrap="square" rtlCol="0">
              <a:spAutoFit/>
            </a:bodyPr>
            <a:lstStyle>
              <a:lvl1pPr algn="ctr">
                <a:lnSpc>
                  <a:spcPct val="80000"/>
                </a:lnSpc>
                <a:defRPr sz="1100" b="1" i="1"/>
              </a:lvl1pPr>
              <a:extLst/>
            </a:lstStyle>
            <a:p>
              <a:r>
                <a:rPr lang="es-ES" sz="1200" dirty="0"/>
                <a:t>Pérdidas </a:t>
              </a:r>
              <a:r>
                <a:rPr lang="es-ES" sz="1200" dirty="0" smtClean="0"/>
                <a:t>caloríficas por </a:t>
              </a:r>
              <a:r>
                <a:rPr lang="es-ES" sz="1200" dirty="0"/>
                <a:t>fricción de</a:t>
              </a:r>
            </a:p>
            <a:p>
              <a:r>
                <a:rPr lang="es-ES" sz="1200" dirty="0"/>
                <a:t>la herramienta</a:t>
              </a:r>
            </a:p>
            <a:p>
              <a:r>
                <a:rPr lang="es-ES" sz="1600" dirty="0">
                  <a:solidFill>
                    <a:srgbClr val="FF0000"/>
                  </a:solidFill>
                </a:rPr>
                <a:t>10%</a:t>
              </a:r>
            </a:p>
          </p:txBody>
        </p:sp>
        <p:sp>
          <p:nvSpPr>
            <p:cNvPr id="106" name="105 CuadroTexto"/>
            <p:cNvSpPr txBox="1"/>
            <p:nvPr/>
          </p:nvSpPr>
          <p:spPr>
            <a:xfrm>
              <a:off x="6030766" y="4800600"/>
              <a:ext cx="990600" cy="432939"/>
            </a:xfrm>
            <a:prstGeom prst="rect">
              <a:avLst/>
            </a:prstGeom>
            <a:solidFill>
              <a:srgbClr val="FFFFFF"/>
            </a:solidFill>
            <a:ln>
              <a:solidFill>
                <a:srgbClr val="7F7F7F"/>
              </a:solidFill>
            </a:ln>
          </p:spPr>
          <p:txBody>
            <a:bodyPr wrap="square" rtlCol="0">
              <a:spAutoFit/>
            </a:bodyPr>
            <a:lstStyle>
              <a:lvl1pPr algn="ctr">
                <a:lnSpc>
                  <a:spcPct val="80000"/>
                </a:lnSpc>
                <a:defRPr sz="1100" b="1" i="1"/>
              </a:lvl1pPr>
              <a:extLst/>
            </a:lstStyle>
            <a:p>
              <a:r>
                <a:rPr lang="es-ES" dirty="0"/>
                <a:t>Potencia útil</a:t>
              </a:r>
            </a:p>
            <a:p>
              <a:r>
                <a:rPr lang="es-ES" sz="1600" dirty="0">
                  <a:solidFill>
                    <a:srgbClr val="FF0000"/>
                  </a:solidFill>
                </a:rPr>
                <a:t>25%</a:t>
              </a:r>
            </a:p>
          </p:txBody>
        </p:sp>
        <p:sp>
          <p:nvSpPr>
            <p:cNvPr id="107" name="106 CuadroTexto"/>
            <p:cNvSpPr txBox="1"/>
            <p:nvPr/>
          </p:nvSpPr>
          <p:spPr>
            <a:xfrm>
              <a:off x="2220766" y="5181600"/>
              <a:ext cx="1524000" cy="740716"/>
            </a:xfrm>
            <a:prstGeom prst="rect">
              <a:avLst/>
            </a:prstGeom>
            <a:solidFill>
              <a:srgbClr val="FFFFFF"/>
            </a:solidFill>
            <a:ln>
              <a:solidFill>
                <a:srgbClr val="7F7F7F"/>
              </a:solidFill>
            </a:ln>
          </p:spPr>
          <p:txBody>
            <a:bodyPr wrap="square" rtlCol="0">
              <a:spAutoFit/>
            </a:bodyPr>
            <a:lstStyle>
              <a:lvl1pPr algn="ctr">
                <a:lnSpc>
                  <a:spcPct val="80000"/>
                </a:lnSpc>
                <a:defRPr sz="1100" b="1" i="1"/>
              </a:lvl1pPr>
              <a:extLst/>
            </a:lstStyle>
            <a:p>
              <a:r>
                <a:rPr lang="es-ES" sz="1200" dirty="0"/>
                <a:t>Pérdidas caloríficas</a:t>
              </a:r>
            </a:p>
            <a:p>
              <a:r>
                <a:rPr lang="es-ES" sz="1200" dirty="0"/>
                <a:t>por fricción </a:t>
              </a:r>
              <a:r>
                <a:rPr lang="es-ES" sz="1200" dirty="0" smtClean="0"/>
                <a:t>de la pieza</a:t>
              </a:r>
              <a:endParaRPr lang="es-ES" sz="1200" dirty="0"/>
            </a:p>
            <a:p>
              <a:r>
                <a:rPr lang="es-ES" sz="1600" dirty="0">
                  <a:solidFill>
                    <a:srgbClr val="FF0000"/>
                  </a:solidFill>
                </a:rPr>
                <a:t>15%</a:t>
              </a:r>
            </a:p>
          </p:txBody>
        </p:sp>
        <p:sp>
          <p:nvSpPr>
            <p:cNvPr id="108" name="107 CuadroTexto"/>
            <p:cNvSpPr txBox="1"/>
            <p:nvPr/>
          </p:nvSpPr>
          <p:spPr>
            <a:xfrm>
              <a:off x="3897166" y="5257800"/>
              <a:ext cx="1981200" cy="592983"/>
            </a:xfrm>
            <a:prstGeom prst="rect">
              <a:avLst/>
            </a:prstGeom>
            <a:solidFill>
              <a:srgbClr val="FFFFFF"/>
            </a:solidFill>
            <a:ln>
              <a:solidFill>
                <a:srgbClr val="7F7F7F"/>
              </a:solidFill>
            </a:ln>
          </p:spPr>
          <p:txBody>
            <a:bodyPr wrap="square" rtlCol="0">
              <a:spAutoFit/>
            </a:bodyPr>
            <a:lstStyle>
              <a:lvl1pPr algn="ctr">
                <a:lnSpc>
                  <a:spcPct val="80000"/>
                </a:lnSpc>
                <a:defRPr sz="1100" b="1" i="1"/>
              </a:lvl1pPr>
              <a:extLst/>
            </a:lstStyle>
            <a:p>
              <a:r>
                <a:rPr lang="es-ES" sz="1200" dirty="0"/>
                <a:t>Pérdidas </a:t>
              </a:r>
              <a:r>
                <a:rPr lang="es-ES" sz="1200" dirty="0" smtClean="0"/>
                <a:t>caloríficas asociadas </a:t>
              </a:r>
              <a:r>
                <a:rPr lang="es-ES" sz="1200" dirty="0"/>
                <a:t>a la </a:t>
              </a:r>
              <a:r>
                <a:rPr lang="es-ES" sz="1200" dirty="0" smtClean="0"/>
                <a:t> viruta</a:t>
              </a:r>
              <a:endParaRPr lang="es-ES" sz="1200" dirty="0"/>
            </a:p>
            <a:p>
              <a:r>
                <a:rPr lang="es-ES" sz="1600" dirty="0">
                  <a:solidFill>
                    <a:srgbClr val="FF0000"/>
                  </a:solidFill>
                </a:rPr>
                <a:t>50%</a:t>
              </a:r>
            </a:p>
          </p:txBody>
        </p:sp>
      </p:grpSp>
      <p:sp>
        <p:nvSpPr>
          <p:cNvPr id="110" name="109 Rectángulo"/>
          <p:cNvSpPr/>
          <p:nvPr/>
        </p:nvSpPr>
        <p:spPr>
          <a:xfrm>
            <a:off x="1371600" y="5943600"/>
            <a:ext cx="6019800" cy="338554"/>
          </a:xfrm>
          <a:prstGeom prst="rect">
            <a:avLst/>
          </a:prstGeom>
          <a:solidFill>
            <a:schemeClr val="bg1"/>
          </a:solidFill>
          <a:ln>
            <a:solidFill>
              <a:schemeClr val="tx1">
                <a:lumMod val="50000"/>
                <a:lumOff val="50000"/>
              </a:schemeClr>
            </a:solidFill>
          </a:ln>
        </p:spPr>
        <p:txBody>
          <a:bodyPr wrap="square">
            <a:spAutoFit/>
          </a:bodyPr>
          <a:lstStyle/>
          <a:p>
            <a:pPr algn="ctr"/>
            <a:r>
              <a:rPr lang="es-ES" sz="1600" b="1" i="1" dirty="0" smtClean="0">
                <a:solidFill>
                  <a:srgbClr val="0000FF"/>
                </a:solidFill>
              </a:rPr>
              <a:t>Distribución de la energía aplicada en los procesos de mecanizado</a:t>
            </a:r>
            <a:endParaRPr lang="es-ES" sz="1600" b="1" i="1" dirty="0">
              <a:solidFill>
                <a:srgbClr val="0000FF"/>
              </a:solidFill>
            </a:endParaRPr>
          </a:p>
        </p:txBody>
      </p:sp>
      <p:sp>
        <p:nvSpPr>
          <p:cNvPr id="34" name="Text Box 3"/>
          <p:cNvSpPr txBox="1">
            <a:spLocks noChangeArrowheads="1"/>
          </p:cNvSpPr>
          <p:nvPr/>
        </p:nvSpPr>
        <p:spPr bwMode="auto">
          <a:xfrm>
            <a:off x="1219200" y="152400"/>
            <a:ext cx="6400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15</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47" y="6248400"/>
            <a:ext cx="990600" cy="451119"/>
          </a:xfrm>
          <a:prstGeom prst="rect">
            <a:avLst/>
          </a:prstGeom>
        </p:spPr>
      </p:pic>
      <p:sp>
        <p:nvSpPr>
          <p:cNvPr id="11" name="CuadroTexto 2"/>
          <p:cNvSpPr txBox="1"/>
          <p:nvPr/>
        </p:nvSpPr>
        <p:spPr>
          <a:xfrm>
            <a:off x="609600" y="1371600"/>
            <a:ext cx="7467600" cy="3939541"/>
          </a:xfrm>
          <a:prstGeom prst="rect">
            <a:avLst/>
          </a:prstGeom>
          <a:solidFill>
            <a:srgbClr val="D7E4BD"/>
          </a:solidFill>
        </p:spPr>
        <p:txBody>
          <a:bodyPr wrap="square">
            <a:spAutoFit/>
          </a:bodyPr>
          <a:lstStyle/>
          <a:p>
            <a:pPr marL="285750" indent="-285750" algn="just">
              <a:spcBef>
                <a:spcPts val="1200"/>
              </a:spcBef>
              <a:buClr>
                <a:srgbClr val="A800A6"/>
              </a:buClr>
              <a:buSzPct val="175000"/>
              <a:buFont typeface="Arial"/>
              <a:buChar char="•"/>
            </a:pPr>
            <a:r>
              <a:rPr lang="es-ES" dirty="0">
                <a:solidFill>
                  <a:srgbClr val="000000"/>
                </a:solidFill>
              </a:rPr>
              <a:t>Si atendemos exclusivamente al </a:t>
            </a:r>
            <a:r>
              <a:rPr lang="es-ES" b="1" dirty="0">
                <a:solidFill>
                  <a:srgbClr val="0000FF"/>
                </a:solidFill>
              </a:rPr>
              <a:t>proceso de mecanizado</a:t>
            </a:r>
            <a:r>
              <a:rPr lang="es-ES" dirty="0">
                <a:solidFill>
                  <a:srgbClr val="000000"/>
                </a:solidFill>
              </a:rPr>
              <a:t>, desde un análisis simplificado se identifican como </a:t>
            </a:r>
            <a:r>
              <a:rPr lang="es-ES" b="1" dirty="0">
                <a:solidFill>
                  <a:srgbClr val="0000FF"/>
                </a:solidFill>
              </a:rPr>
              <a:t>variables de </a:t>
            </a:r>
            <a:r>
              <a:rPr lang="es-ES" b="1" dirty="0" smtClean="0">
                <a:solidFill>
                  <a:srgbClr val="0000FF"/>
                </a:solidFill>
              </a:rPr>
              <a:t>entrada: el </a:t>
            </a:r>
            <a:r>
              <a:rPr lang="es-ES" b="1" dirty="0">
                <a:solidFill>
                  <a:srgbClr val="0000FF"/>
                </a:solidFill>
              </a:rPr>
              <a:t>metal no mecanizado, el fluido de corte y la energía de mecanización</a:t>
            </a:r>
            <a:r>
              <a:rPr lang="es-ES" dirty="0">
                <a:solidFill>
                  <a:srgbClr val="000000"/>
                </a:solidFill>
              </a:rPr>
              <a:t>.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Otras </a:t>
            </a:r>
            <a:r>
              <a:rPr lang="es-ES" dirty="0">
                <a:solidFill>
                  <a:srgbClr val="000000"/>
                </a:solidFill>
              </a:rPr>
              <a:t>variables, no deseadas como </a:t>
            </a:r>
            <a:r>
              <a:rPr lang="es-ES" b="1" dirty="0">
                <a:solidFill>
                  <a:srgbClr val="0000FF"/>
                </a:solidFill>
              </a:rPr>
              <a:t>aceites</a:t>
            </a:r>
            <a:r>
              <a:rPr lang="es-ES" dirty="0">
                <a:solidFill>
                  <a:srgbClr val="000000"/>
                </a:solidFill>
              </a:rPr>
              <a:t>, </a:t>
            </a:r>
            <a:r>
              <a:rPr lang="es-ES" b="1" dirty="0">
                <a:solidFill>
                  <a:srgbClr val="0000FF"/>
                </a:solidFill>
              </a:rPr>
              <a:t>polvo</a:t>
            </a:r>
            <a:r>
              <a:rPr lang="es-ES" dirty="0">
                <a:solidFill>
                  <a:srgbClr val="000000"/>
                </a:solidFill>
              </a:rPr>
              <a:t>, </a:t>
            </a:r>
            <a:r>
              <a:rPr lang="es-ES" b="1" dirty="0">
                <a:solidFill>
                  <a:srgbClr val="0000FF"/>
                </a:solidFill>
              </a:rPr>
              <a:t>etc</a:t>
            </a:r>
            <a:r>
              <a:rPr lang="es-ES" dirty="0">
                <a:solidFill>
                  <a:srgbClr val="000000"/>
                </a:solidFill>
              </a:rPr>
              <a:t>. se introducen continuamente en el sistema por diferentes vías</a:t>
            </a:r>
            <a:r>
              <a:rPr lang="es-ES" dirty="0" smtClean="0">
                <a:solidFill>
                  <a:srgbClr val="000000"/>
                </a:solidFill>
              </a:rPr>
              <a:t>.</a:t>
            </a:r>
            <a:endParaRPr lang="es-ES" dirty="0">
              <a:solidFill>
                <a:srgbClr val="000000"/>
              </a:solidFill>
            </a:endParaRPr>
          </a:p>
          <a:p>
            <a:pPr marL="285750" indent="-285750" algn="just">
              <a:spcBef>
                <a:spcPts val="1200"/>
              </a:spcBef>
              <a:buClr>
                <a:srgbClr val="A800A6"/>
              </a:buClr>
              <a:buSzPct val="175000"/>
              <a:buFont typeface="Arial"/>
              <a:buChar char="•"/>
            </a:pPr>
            <a:r>
              <a:rPr lang="es-ES" b="1" dirty="0">
                <a:solidFill>
                  <a:srgbClr val="0000FF"/>
                </a:solidFill>
              </a:rPr>
              <a:t>Tras el mecanizado </a:t>
            </a:r>
            <a:r>
              <a:rPr lang="es-ES" dirty="0">
                <a:solidFill>
                  <a:srgbClr val="000000"/>
                </a:solidFill>
              </a:rPr>
              <a:t>obtenemos por un lado las </a:t>
            </a:r>
            <a:r>
              <a:rPr lang="es-ES" b="1" dirty="0">
                <a:solidFill>
                  <a:srgbClr val="0000FF"/>
                </a:solidFill>
              </a:rPr>
              <a:t>piezas terminadas</a:t>
            </a:r>
            <a:r>
              <a:rPr lang="es-ES" dirty="0">
                <a:solidFill>
                  <a:srgbClr val="000000"/>
                </a:solidFill>
              </a:rPr>
              <a:t>, que deberán presentar aquellas  características  requeridas  en  términos  de  calidad  y  economía,  y  cuyo  destino habitual suele ser una etapa de limpieza y </a:t>
            </a:r>
            <a:r>
              <a:rPr lang="es-ES" dirty="0" smtClean="0">
                <a:solidFill>
                  <a:srgbClr val="000000"/>
                </a:solidFill>
              </a:rPr>
              <a:t>desengrase, </a:t>
            </a:r>
            <a:r>
              <a:rPr lang="es-ES" dirty="0">
                <a:solidFill>
                  <a:srgbClr val="000000"/>
                </a:solidFill>
              </a:rPr>
              <a:t>previa expedición. Por otro lado, también se </a:t>
            </a:r>
            <a:r>
              <a:rPr lang="es-ES" b="1" dirty="0">
                <a:solidFill>
                  <a:srgbClr val="0000FF"/>
                </a:solidFill>
              </a:rPr>
              <a:t>producen diferentes materiales residuales y emisiones</a:t>
            </a:r>
            <a:r>
              <a:rPr lang="es-ES" dirty="0">
                <a:solidFill>
                  <a:srgbClr val="000000"/>
                </a:solidFill>
              </a:rPr>
              <a:t>. Sus características en términos de composición, cantidad, etc. dependerán en gran medida del proceso y materias empleadas.</a:t>
            </a:r>
          </a:p>
          <a:p>
            <a:endParaRPr lang="es-ES" sz="1400" dirty="0"/>
          </a:p>
        </p:txBody>
      </p:sp>
      <p:sp>
        <p:nvSpPr>
          <p:cNvPr id="8" name="Line 2"/>
          <p:cNvSpPr>
            <a:spLocks noChangeShapeType="1"/>
          </p:cNvSpPr>
          <p:nvPr/>
        </p:nvSpPr>
        <p:spPr bwMode="auto">
          <a:xfrm>
            <a:off x="609600" y="9144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2" name="Text Box 3"/>
          <p:cNvSpPr txBox="1">
            <a:spLocks noChangeArrowheads="1"/>
          </p:cNvSpPr>
          <p:nvPr/>
        </p:nvSpPr>
        <p:spPr bwMode="auto">
          <a:xfrm>
            <a:off x="609600" y="3810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400" b="1" dirty="0" smtClean="0">
                <a:solidFill>
                  <a:srgbClr val="CC0000"/>
                </a:solidFill>
              </a:rPr>
              <a:t>2. Flujos de Entradas y Salidas en </a:t>
            </a:r>
            <a:r>
              <a:rPr lang="es-ES" sz="2400" b="1" dirty="0">
                <a:solidFill>
                  <a:srgbClr val="CC0000"/>
                </a:solidFill>
              </a:rPr>
              <a:t>P</a:t>
            </a:r>
            <a:r>
              <a:rPr lang="es-ES" sz="2400" b="1" dirty="0" smtClean="0">
                <a:solidFill>
                  <a:srgbClr val="CC0000"/>
                </a:solidFill>
              </a:rPr>
              <a:t>rocesos de Mecanizado</a:t>
            </a:r>
            <a:endParaRPr lang="es-ES" sz="28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16</a:t>
            </a:fld>
            <a:endParaRPr lang="eu-ES" sz="1600" dirty="0">
              <a:latin typeface="Arial" charset="0"/>
              <a:cs typeface="Arial" charset="0"/>
            </a:endParaRPr>
          </a:p>
        </p:txBody>
      </p:sp>
      <p:sp>
        <p:nvSpPr>
          <p:cNvPr id="8" name="7 Rectángulo"/>
          <p:cNvSpPr/>
          <p:nvPr/>
        </p:nvSpPr>
        <p:spPr>
          <a:xfrm>
            <a:off x="1295400" y="1752600"/>
            <a:ext cx="5867400" cy="1981200"/>
          </a:xfrm>
          <a:prstGeom prst="rect">
            <a:avLst/>
          </a:prstGeom>
          <a:gradFill flip="none" rotWithShape="1">
            <a:gsLst>
              <a:gs pos="0">
                <a:srgbClr val="DDEBCF"/>
              </a:gs>
              <a:gs pos="50000">
                <a:srgbClr val="9CB86E"/>
              </a:gs>
              <a:gs pos="100000">
                <a:srgbClr val="156B13"/>
              </a:gs>
            </a:gsLst>
            <a:path path="shape">
              <a:fillToRect l="50000" t="50000" r="50000" b="50000"/>
            </a:path>
            <a:tileRect/>
          </a:gradFill>
          <a:ln w="63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524000" y="2234346"/>
            <a:ext cx="2286000" cy="99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724400" y="2234346"/>
            <a:ext cx="2057400" cy="10422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438400" y="2362200"/>
            <a:ext cx="381000" cy="304800"/>
          </a:xfrm>
          <a:prstGeom prst="ellipse">
            <a:avLst/>
          </a:prstGeom>
          <a:solidFill>
            <a:srgbClr val="FFFFF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1</a:t>
            </a:r>
          </a:p>
        </p:txBody>
      </p:sp>
      <p:sp>
        <p:nvSpPr>
          <p:cNvPr id="15" name="14 Elipse"/>
          <p:cNvSpPr/>
          <p:nvPr/>
        </p:nvSpPr>
        <p:spPr>
          <a:xfrm>
            <a:off x="5579388" y="2364789"/>
            <a:ext cx="364212" cy="302211"/>
          </a:xfrm>
          <a:prstGeom prst="ellipse">
            <a:avLst/>
          </a:prstGeom>
          <a:solidFill>
            <a:srgbClr val="FFFFF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2</a:t>
            </a:r>
            <a:endParaRPr lang="es-ES" dirty="0">
              <a:solidFill>
                <a:schemeClr val="tx1"/>
              </a:solidFill>
            </a:endParaRPr>
          </a:p>
        </p:txBody>
      </p:sp>
      <p:sp>
        <p:nvSpPr>
          <p:cNvPr id="16" name="15 CuadroTexto"/>
          <p:cNvSpPr txBox="1"/>
          <p:nvPr/>
        </p:nvSpPr>
        <p:spPr>
          <a:xfrm>
            <a:off x="1911459" y="2767746"/>
            <a:ext cx="1526492" cy="369332"/>
          </a:xfrm>
          <a:prstGeom prst="rect">
            <a:avLst/>
          </a:prstGeom>
          <a:solidFill>
            <a:srgbClr val="FFFFFF"/>
          </a:solidFill>
          <a:ln>
            <a:solidFill>
              <a:schemeClr val="tx1">
                <a:lumMod val="50000"/>
                <a:lumOff val="50000"/>
              </a:schemeClr>
            </a:solidFill>
          </a:ln>
        </p:spPr>
        <p:txBody>
          <a:bodyPr wrap="none" rtlCol="0">
            <a:spAutoFit/>
          </a:bodyPr>
          <a:lstStyle/>
          <a:p>
            <a:pPr algn="ctr"/>
            <a:r>
              <a:rPr lang="es-ES" b="1" dirty="0" smtClean="0">
                <a:solidFill>
                  <a:srgbClr val="FF0000"/>
                </a:solidFill>
              </a:rPr>
              <a:t>MECANIZADO</a:t>
            </a:r>
            <a:endParaRPr lang="es-ES" b="1" dirty="0">
              <a:solidFill>
                <a:srgbClr val="FF0000"/>
              </a:solidFill>
            </a:endParaRPr>
          </a:p>
        </p:txBody>
      </p:sp>
      <p:sp>
        <p:nvSpPr>
          <p:cNvPr id="17" name="16 CuadroTexto"/>
          <p:cNvSpPr txBox="1"/>
          <p:nvPr/>
        </p:nvSpPr>
        <p:spPr>
          <a:xfrm>
            <a:off x="5036949" y="2783244"/>
            <a:ext cx="1455146" cy="369332"/>
          </a:xfrm>
          <a:prstGeom prst="rect">
            <a:avLst/>
          </a:prstGeom>
          <a:solidFill>
            <a:srgbClr val="FFFFFF"/>
          </a:solidFill>
          <a:ln>
            <a:solidFill>
              <a:schemeClr val="tx1">
                <a:lumMod val="50000"/>
                <a:lumOff val="50000"/>
              </a:schemeClr>
            </a:solidFill>
          </a:ln>
        </p:spPr>
        <p:txBody>
          <a:bodyPr wrap="none" rtlCol="0">
            <a:spAutoFit/>
          </a:bodyPr>
          <a:lstStyle>
            <a:lvl1pPr>
              <a:defRPr b="1">
                <a:solidFill>
                  <a:srgbClr val="FF0000"/>
                </a:solidFill>
              </a:defRPr>
            </a:lvl1pPr>
            <a:extLst/>
          </a:lstStyle>
          <a:p>
            <a:pPr algn="ctr"/>
            <a:r>
              <a:rPr lang="es-ES" dirty="0"/>
              <a:t>DESENGRASE</a:t>
            </a:r>
          </a:p>
        </p:txBody>
      </p:sp>
      <p:sp>
        <p:nvSpPr>
          <p:cNvPr id="18" name="17 Flecha derecha"/>
          <p:cNvSpPr/>
          <p:nvPr/>
        </p:nvSpPr>
        <p:spPr>
          <a:xfrm>
            <a:off x="4007604" y="2615346"/>
            <a:ext cx="533400" cy="304800"/>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derecha"/>
          <p:cNvSpPr/>
          <p:nvPr/>
        </p:nvSpPr>
        <p:spPr>
          <a:xfrm>
            <a:off x="990600" y="2590800"/>
            <a:ext cx="533400" cy="304800"/>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115394" y="2590800"/>
            <a:ext cx="776775" cy="318036"/>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sz="1600" dirty="0">
                <a:solidFill>
                  <a:srgbClr val="0000FF"/>
                </a:solidFill>
              </a:rPr>
              <a:t>METAL</a:t>
            </a:r>
            <a:endParaRPr lang="es-ES" sz="1400" dirty="0">
              <a:solidFill>
                <a:srgbClr val="0000FF"/>
              </a:solidFill>
            </a:endParaRPr>
          </a:p>
        </p:txBody>
      </p:sp>
      <p:sp>
        <p:nvSpPr>
          <p:cNvPr id="22" name="21 Flecha abajo"/>
          <p:cNvSpPr/>
          <p:nvPr/>
        </p:nvSpPr>
        <p:spPr>
          <a:xfrm>
            <a:off x="1295400" y="1600200"/>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685800" y="990600"/>
            <a:ext cx="773619" cy="594009"/>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Fluido de</a:t>
            </a:r>
          </a:p>
          <a:p>
            <a:r>
              <a:rPr lang="es-ES" dirty="0"/>
              <a:t>corte</a:t>
            </a:r>
          </a:p>
          <a:p>
            <a:r>
              <a:rPr lang="es-ES" dirty="0"/>
              <a:t>NUEVO</a:t>
            </a:r>
          </a:p>
        </p:txBody>
      </p:sp>
      <p:sp>
        <p:nvSpPr>
          <p:cNvPr id="24" name="23 Flecha abajo"/>
          <p:cNvSpPr/>
          <p:nvPr/>
        </p:nvSpPr>
        <p:spPr>
          <a:xfrm>
            <a:off x="1905000" y="1219200"/>
            <a:ext cx="228600" cy="914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abajo"/>
          <p:cNvSpPr/>
          <p:nvPr/>
        </p:nvSpPr>
        <p:spPr>
          <a:xfrm>
            <a:off x="26670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Flecha abajo"/>
          <p:cNvSpPr/>
          <p:nvPr/>
        </p:nvSpPr>
        <p:spPr>
          <a:xfrm>
            <a:off x="3581400" y="1524000"/>
            <a:ext cx="228600" cy="6858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CuadroTexto"/>
          <p:cNvSpPr txBox="1"/>
          <p:nvPr/>
        </p:nvSpPr>
        <p:spPr>
          <a:xfrm>
            <a:off x="1600200" y="762000"/>
            <a:ext cx="797739" cy="427809"/>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Energía</a:t>
            </a:r>
          </a:p>
          <a:p>
            <a:r>
              <a:rPr lang="es-ES" dirty="0"/>
              <a:t>Mecánica</a:t>
            </a:r>
          </a:p>
        </p:txBody>
      </p:sp>
      <p:sp>
        <p:nvSpPr>
          <p:cNvPr id="31" name="30 CuadroTexto"/>
          <p:cNvSpPr txBox="1"/>
          <p:nvPr/>
        </p:nvSpPr>
        <p:spPr>
          <a:xfrm>
            <a:off x="2438400" y="1219200"/>
            <a:ext cx="743563" cy="427809"/>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Aceites</a:t>
            </a:r>
          </a:p>
          <a:p>
            <a:r>
              <a:rPr lang="es-ES" dirty="0"/>
              <a:t>extraños</a:t>
            </a:r>
          </a:p>
        </p:txBody>
      </p:sp>
      <p:sp>
        <p:nvSpPr>
          <p:cNvPr id="32" name="31 CuadroTexto"/>
          <p:cNvSpPr txBox="1"/>
          <p:nvPr/>
        </p:nvSpPr>
        <p:spPr>
          <a:xfrm>
            <a:off x="3276600" y="1066800"/>
            <a:ext cx="1600200" cy="427809"/>
          </a:xfrm>
          <a:prstGeom prst="rect">
            <a:avLst/>
          </a:prstGeom>
          <a:solidFill>
            <a:srgbClr val="FFFFFF"/>
          </a:solidFill>
          <a:ln>
            <a:solidFill>
              <a:srgbClr val="7F7F7F"/>
            </a:solidFill>
          </a:ln>
        </p:spPr>
        <p:txBody>
          <a:bodyPr wrap="square" rtlCol="0">
            <a:spAutoFit/>
          </a:bodyPr>
          <a:lstStyle>
            <a:lvl1pPr algn="ctr">
              <a:lnSpc>
                <a:spcPct val="90000"/>
              </a:lnSpc>
              <a:defRPr sz="1200" b="1"/>
            </a:lvl1pPr>
            <a:extLst/>
          </a:lstStyle>
          <a:p>
            <a:r>
              <a:rPr lang="es-ES" dirty="0"/>
              <a:t>Otros</a:t>
            </a:r>
          </a:p>
          <a:p>
            <a:r>
              <a:rPr lang="es-ES" dirty="0"/>
              <a:t>(partículas,  Polvos, …)</a:t>
            </a:r>
          </a:p>
        </p:txBody>
      </p:sp>
      <p:sp>
        <p:nvSpPr>
          <p:cNvPr id="33" name="32 Flecha derecha"/>
          <p:cNvSpPr/>
          <p:nvPr/>
        </p:nvSpPr>
        <p:spPr>
          <a:xfrm>
            <a:off x="6858000" y="2590800"/>
            <a:ext cx="533400" cy="304800"/>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CuadroTexto"/>
          <p:cNvSpPr txBox="1"/>
          <p:nvPr/>
        </p:nvSpPr>
        <p:spPr>
          <a:xfrm>
            <a:off x="3848117" y="2386746"/>
            <a:ext cx="916462" cy="261610"/>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PRODUCTO</a:t>
            </a:r>
          </a:p>
        </p:txBody>
      </p:sp>
      <p:sp>
        <p:nvSpPr>
          <p:cNvPr id="35" name="34 CuadroTexto"/>
          <p:cNvSpPr txBox="1"/>
          <p:nvPr/>
        </p:nvSpPr>
        <p:spPr>
          <a:xfrm>
            <a:off x="7543800" y="2514600"/>
            <a:ext cx="1181745" cy="494494"/>
          </a:xfrm>
          <a:prstGeom prst="rect">
            <a:avLst/>
          </a:prstGeom>
          <a:solidFill>
            <a:srgbClr val="FFFFFF"/>
          </a:solidFill>
          <a:ln>
            <a:solidFill>
              <a:srgbClr val="7F7F7F"/>
            </a:solidFill>
          </a:ln>
        </p:spPr>
        <p:txBody>
          <a:bodyPr wrap="square" rtlCol="0">
            <a:spAutoFit/>
          </a:bodyPr>
          <a:lstStyle/>
          <a:p>
            <a:pPr algn="ctr">
              <a:lnSpc>
                <a:spcPct val="80000"/>
              </a:lnSpc>
            </a:pPr>
            <a:r>
              <a:rPr lang="es-ES" sz="1600" b="1" dirty="0">
                <a:solidFill>
                  <a:srgbClr val="0000FF"/>
                </a:solidFill>
              </a:rPr>
              <a:t>PRODUCTO </a:t>
            </a:r>
            <a:r>
              <a:rPr lang="es-ES" sz="1600" b="1" dirty="0" smtClean="0">
                <a:solidFill>
                  <a:srgbClr val="0000FF"/>
                </a:solidFill>
              </a:rPr>
              <a:t>ACABADO</a:t>
            </a:r>
            <a:endParaRPr lang="es-ES" sz="1600" b="1" dirty="0">
              <a:solidFill>
                <a:srgbClr val="0000FF"/>
              </a:solidFill>
            </a:endParaRPr>
          </a:p>
        </p:txBody>
      </p:sp>
      <p:sp>
        <p:nvSpPr>
          <p:cNvPr id="36" name="35 CuadroTexto"/>
          <p:cNvSpPr txBox="1"/>
          <p:nvPr/>
        </p:nvSpPr>
        <p:spPr>
          <a:xfrm>
            <a:off x="3718131" y="2920146"/>
            <a:ext cx="1156537" cy="261610"/>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SEMIACABADO</a:t>
            </a:r>
          </a:p>
        </p:txBody>
      </p:sp>
      <p:sp>
        <p:nvSpPr>
          <p:cNvPr id="38" name="37 Flecha abajo"/>
          <p:cNvSpPr/>
          <p:nvPr/>
        </p:nvSpPr>
        <p:spPr>
          <a:xfrm>
            <a:off x="1295400" y="3352800"/>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Flecha abajo"/>
          <p:cNvSpPr/>
          <p:nvPr/>
        </p:nvSpPr>
        <p:spPr>
          <a:xfrm>
            <a:off x="1905000" y="3352800"/>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Flecha abajo"/>
          <p:cNvSpPr/>
          <p:nvPr/>
        </p:nvSpPr>
        <p:spPr>
          <a:xfrm>
            <a:off x="2286000" y="3352800"/>
            <a:ext cx="228600" cy="14478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40 Flecha abajo"/>
          <p:cNvSpPr/>
          <p:nvPr/>
        </p:nvSpPr>
        <p:spPr>
          <a:xfrm>
            <a:off x="29718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uadroTexto"/>
          <p:cNvSpPr txBox="1"/>
          <p:nvPr/>
        </p:nvSpPr>
        <p:spPr>
          <a:xfrm>
            <a:off x="533400" y="3886200"/>
            <a:ext cx="850563" cy="594009"/>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Fluido de</a:t>
            </a:r>
          </a:p>
          <a:p>
            <a:r>
              <a:rPr lang="es-ES" dirty="0"/>
              <a:t>corte</a:t>
            </a:r>
          </a:p>
          <a:p>
            <a:r>
              <a:rPr lang="es-ES" dirty="0"/>
              <a:t>AGOTADO</a:t>
            </a:r>
          </a:p>
        </p:txBody>
      </p:sp>
      <p:sp>
        <p:nvSpPr>
          <p:cNvPr id="43" name="42 CuadroTexto"/>
          <p:cNvSpPr txBox="1"/>
          <p:nvPr/>
        </p:nvSpPr>
        <p:spPr>
          <a:xfrm>
            <a:off x="1524000" y="4038600"/>
            <a:ext cx="763701" cy="427809"/>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Energía</a:t>
            </a:r>
          </a:p>
          <a:p>
            <a:r>
              <a:rPr lang="es-ES" dirty="0"/>
              <a:t>calorífica</a:t>
            </a:r>
          </a:p>
        </p:txBody>
      </p:sp>
      <p:sp>
        <p:nvSpPr>
          <p:cNvPr id="44" name="43 CuadroTexto"/>
          <p:cNvSpPr txBox="1"/>
          <p:nvPr/>
        </p:nvSpPr>
        <p:spPr>
          <a:xfrm>
            <a:off x="1143000" y="4876800"/>
            <a:ext cx="2514600" cy="427809"/>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Subproductos</a:t>
            </a:r>
          </a:p>
          <a:p>
            <a:r>
              <a:rPr lang="es-ES" dirty="0"/>
              <a:t>no deseados (aceites, partículas, …)</a:t>
            </a:r>
          </a:p>
        </p:txBody>
      </p:sp>
      <p:sp>
        <p:nvSpPr>
          <p:cNvPr id="45" name="44 CuadroTexto"/>
          <p:cNvSpPr txBox="1"/>
          <p:nvPr/>
        </p:nvSpPr>
        <p:spPr>
          <a:xfrm>
            <a:off x="2586011" y="3986946"/>
            <a:ext cx="1069599" cy="760208"/>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Subproductos</a:t>
            </a:r>
          </a:p>
          <a:p>
            <a:r>
              <a:rPr lang="es-ES" dirty="0"/>
              <a:t>Del proceso</a:t>
            </a:r>
          </a:p>
          <a:p>
            <a:r>
              <a:rPr lang="es-ES" dirty="0"/>
              <a:t>(virutas,</a:t>
            </a:r>
          </a:p>
          <a:p>
            <a:r>
              <a:rPr lang="es-ES" dirty="0"/>
              <a:t>lodos, …)</a:t>
            </a:r>
          </a:p>
        </p:txBody>
      </p:sp>
      <p:sp>
        <p:nvSpPr>
          <p:cNvPr id="46" name="45 Flecha abajo"/>
          <p:cNvSpPr/>
          <p:nvPr/>
        </p:nvSpPr>
        <p:spPr>
          <a:xfrm>
            <a:off x="4191000" y="3352800"/>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46 CuadroTexto"/>
          <p:cNvSpPr txBox="1"/>
          <p:nvPr/>
        </p:nvSpPr>
        <p:spPr>
          <a:xfrm>
            <a:off x="3810000" y="3962400"/>
            <a:ext cx="1031051" cy="760208"/>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Fugas,</a:t>
            </a:r>
          </a:p>
          <a:p>
            <a:r>
              <a:rPr lang="es-ES" dirty="0"/>
              <a:t>Salpicaduras,</a:t>
            </a:r>
          </a:p>
          <a:p>
            <a:r>
              <a:rPr lang="es-ES" dirty="0"/>
              <a:t>Arrastres,</a:t>
            </a:r>
          </a:p>
          <a:p>
            <a:r>
              <a:rPr lang="es-ES" dirty="0"/>
              <a:t>nieblas</a:t>
            </a:r>
          </a:p>
        </p:txBody>
      </p:sp>
      <p:sp>
        <p:nvSpPr>
          <p:cNvPr id="48" name="47 Flecha abajo"/>
          <p:cNvSpPr/>
          <p:nvPr/>
        </p:nvSpPr>
        <p:spPr>
          <a:xfrm>
            <a:off x="5181600" y="3429000"/>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48 CuadroTexto"/>
          <p:cNvSpPr txBox="1"/>
          <p:nvPr/>
        </p:nvSpPr>
        <p:spPr>
          <a:xfrm>
            <a:off x="4953000" y="4038600"/>
            <a:ext cx="813043" cy="594009"/>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Arrastres,</a:t>
            </a:r>
          </a:p>
          <a:p>
            <a:r>
              <a:rPr lang="es-ES" dirty="0"/>
              <a:t>Fugas y</a:t>
            </a:r>
          </a:p>
          <a:p>
            <a:r>
              <a:rPr lang="es-ES" dirty="0"/>
              <a:t>Vapores</a:t>
            </a:r>
          </a:p>
        </p:txBody>
      </p:sp>
      <p:sp>
        <p:nvSpPr>
          <p:cNvPr id="50" name="49 Flecha abajo"/>
          <p:cNvSpPr/>
          <p:nvPr/>
        </p:nvSpPr>
        <p:spPr>
          <a:xfrm>
            <a:off x="6248400" y="3429000"/>
            <a:ext cx="228600" cy="7620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50 Flecha abajo"/>
          <p:cNvSpPr/>
          <p:nvPr/>
        </p:nvSpPr>
        <p:spPr>
          <a:xfrm>
            <a:off x="6934200" y="3352800"/>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51 CuadroTexto"/>
          <p:cNvSpPr txBox="1"/>
          <p:nvPr/>
        </p:nvSpPr>
        <p:spPr>
          <a:xfrm>
            <a:off x="5943600" y="4267200"/>
            <a:ext cx="1069599" cy="760208"/>
          </a:xfrm>
          <a:prstGeom prst="rect">
            <a:avLst/>
          </a:prstGeom>
          <a:solidFill>
            <a:srgbClr val="FFFFFF"/>
          </a:solidFill>
          <a:ln>
            <a:solidFill>
              <a:srgbClr val="7F7F7F"/>
            </a:solidFill>
          </a:ln>
        </p:spPr>
        <p:txBody>
          <a:bodyPr wrap="none" rtlCol="0">
            <a:spAutoFit/>
          </a:bodyPr>
          <a:lstStyle/>
          <a:p>
            <a:pPr algn="ctr">
              <a:lnSpc>
                <a:spcPct val="90000"/>
              </a:lnSpc>
            </a:pPr>
            <a:r>
              <a:rPr lang="es-ES" sz="1200" b="1" dirty="0" smtClean="0"/>
              <a:t>Subproductos</a:t>
            </a:r>
          </a:p>
          <a:p>
            <a:pPr algn="ctr">
              <a:lnSpc>
                <a:spcPct val="90000"/>
              </a:lnSpc>
            </a:pPr>
            <a:r>
              <a:rPr lang="es-ES" sz="1200" b="1" dirty="0" smtClean="0"/>
              <a:t>No deseados</a:t>
            </a:r>
          </a:p>
          <a:p>
            <a:pPr algn="ctr">
              <a:lnSpc>
                <a:spcPct val="90000"/>
              </a:lnSpc>
            </a:pPr>
            <a:r>
              <a:rPr lang="es-ES" sz="1200" b="1" dirty="0" smtClean="0"/>
              <a:t>(aceites,</a:t>
            </a:r>
          </a:p>
          <a:p>
            <a:pPr algn="ctr">
              <a:lnSpc>
                <a:spcPct val="90000"/>
              </a:lnSpc>
            </a:pPr>
            <a:r>
              <a:rPr lang="es-ES" sz="1200" b="1" dirty="0" smtClean="0"/>
              <a:t>Partículas, …)</a:t>
            </a:r>
          </a:p>
        </p:txBody>
      </p:sp>
      <p:sp>
        <p:nvSpPr>
          <p:cNvPr id="53" name="52 CuadroTexto"/>
          <p:cNvSpPr txBox="1"/>
          <p:nvPr/>
        </p:nvSpPr>
        <p:spPr>
          <a:xfrm>
            <a:off x="7162800" y="3886200"/>
            <a:ext cx="1073281" cy="261610"/>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Baño agotado</a:t>
            </a:r>
          </a:p>
        </p:txBody>
      </p:sp>
      <p:sp>
        <p:nvSpPr>
          <p:cNvPr id="54" name="53 Flecha abajo"/>
          <p:cNvSpPr/>
          <p:nvPr/>
        </p:nvSpPr>
        <p:spPr>
          <a:xfrm>
            <a:off x="5943600" y="1600200"/>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CuadroTexto"/>
          <p:cNvSpPr txBox="1"/>
          <p:nvPr/>
        </p:nvSpPr>
        <p:spPr>
          <a:xfrm>
            <a:off x="5791200" y="1295400"/>
            <a:ext cx="945166" cy="261610"/>
          </a:xfrm>
          <a:prstGeom prst="rect">
            <a:avLst/>
          </a:prstGeom>
          <a:solidFill>
            <a:srgbClr val="FFFFFF"/>
          </a:solidFill>
          <a:ln>
            <a:solidFill>
              <a:srgbClr val="7F7F7F"/>
            </a:solidFill>
          </a:ln>
        </p:spPr>
        <p:txBody>
          <a:bodyPr wrap="none" rtlCol="0">
            <a:spAutoFit/>
          </a:bodyPr>
          <a:lstStyle>
            <a:lvl1pPr algn="ctr">
              <a:lnSpc>
                <a:spcPct val="90000"/>
              </a:lnSpc>
              <a:defRPr sz="1200" b="1"/>
            </a:lvl1pPr>
            <a:extLst/>
          </a:lstStyle>
          <a:p>
            <a:r>
              <a:rPr lang="es-ES" dirty="0"/>
              <a:t>Baño nuevo</a:t>
            </a:r>
          </a:p>
        </p:txBody>
      </p:sp>
      <p:sp>
        <p:nvSpPr>
          <p:cNvPr id="56" name="55 CuadroTexto"/>
          <p:cNvSpPr txBox="1"/>
          <p:nvPr/>
        </p:nvSpPr>
        <p:spPr>
          <a:xfrm>
            <a:off x="3048000" y="381000"/>
            <a:ext cx="2528586" cy="415498"/>
          </a:xfrm>
          <a:prstGeom prst="rect">
            <a:avLst/>
          </a:prstGeom>
          <a:solidFill>
            <a:schemeClr val="accent6">
              <a:lumMod val="60000"/>
              <a:lumOff val="40000"/>
            </a:schemeClr>
          </a:solidFill>
          <a:ln w="19050" cmpd="sng">
            <a:solidFill>
              <a:srgbClr val="7F7F7F"/>
            </a:solidFill>
          </a:ln>
        </p:spPr>
        <p:txBody>
          <a:bodyPr wrap="square" rtlCol="0">
            <a:spAutoFit/>
          </a:bodyPr>
          <a:lstStyle/>
          <a:p>
            <a:pPr algn="ctr">
              <a:lnSpc>
                <a:spcPct val="120000"/>
              </a:lnSpc>
            </a:pPr>
            <a:r>
              <a:rPr lang="es-ES" b="1" dirty="0" smtClean="0">
                <a:solidFill>
                  <a:srgbClr val="0000FF"/>
                </a:solidFill>
              </a:rPr>
              <a:t>ENTRADAS AL PROCESO</a:t>
            </a:r>
            <a:endParaRPr lang="es-ES" b="1" dirty="0">
              <a:solidFill>
                <a:srgbClr val="0000FF"/>
              </a:solidFill>
            </a:endParaRPr>
          </a:p>
        </p:txBody>
      </p:sp>
      <p:sp>
        <p:nvSpPr>
          <p:cNvPr id="57" name="56 Rectángulo"/>
          <p:cNvSpPr/>
          <p:nvPr/>
        </p:nvSpPr>
        <p:spPr>
          <a:xfrm>
            <a:off x="1295400" y="6019800"/>
            <a:ext cx="6324600" cy="379591"/>
          </a:xfrm>
          <a:prstGeom prst="rect">
            <a:avLst/>
          </a:prstGeom>
          <a:solidFill>
            <a:srgbClr val="E4DDFF"/>
          </a:solidFill>
          <a:ln>
            <a:solidFill>
              <a:schemeClr val="tx1">
                <a:lumMod val="50000"/>
                <a:lumOff val="50000"/>
              </a:schemeClr>
            </a:solidFill>
          </a:ln>
        </p:spPr>
        <p:txBody>
          <a:bodyPr wrap="square">
            <a:spAutoFit/>
          </a:bodyPr>
          <a:lstStyle/>
          <a:p>
            <a:pPr algn="ctr">
              <a:lnSpc>
                <a:spcPct val="120000"/>
              </a:lnSpc>
            </a:pPr>
            <a:r>
              <a:rPr lang="es-ES" sz="1600" b="1" i="1" dirty="0" smtClean="0">
                <a:solidFill>
                  <a:srgbClr val="FF0000"/>
                </a:solidFill>
              </a:rPr>
              <a:t>Diagrama de flujo general de un proceso de mecanizado y desengrase</a:t>
            </a:r>
            <a:endParaRPr lang="es-ES" sz="1600" i="1" dirty="0">
              <a:solidFill>
                <a:srgbClr val="FF0000"/>
              </a:solidFill>
            </a:endParaRPr>
          </a:p>
        </p:txBody>
      </p:sp>
      <p:sp>
        <p:nvSpPr>
          <p:cNvPr id="59" name="58 CuadroTexto"/>
          <p:cNvSpPr txBox="1"/>
          <p:nvPr/>
        </p:nvSpPr>
        <p:spPr>
          <a:xfrm>
            <a:off x="3886200" y="5334000"/>
            <a:ext cx="2509722" cy="415498"/>
          </a:xfrm>
          <a:prstGeom prst="rect">
            <a:avLst/>
          </a:prstGeom>
          <a:solidFill>
            <a:schemeClr val="accent6">
              <a:lumMod val="60000"/>
              <a:lumOff val="40000"/>
            </a:schemeClr>
          </a:solidFill>
          <a:ln w="19050" cmpd="sng">
            <a:solidFill>
              <a:srgbClr val="7F7F7F"/>
            </a:solidFill>
          </a:ln>
        </p:spPr>
        <p:txBody>
          <a:bodyPr wrap="square" rtlCol="0">
            <a:spAutoFit/>
          </a:bodyPr>
          <a:lstStyle>
            <a:lvl1pPr algn="ctr">
              <a:lnSpc>
                <a:spcPct val="120000"/>
              </a:lnSpc>
              <a:defRPr sz="1600" b="1">
                <a:solidFill>
                  <a:srgbClr val="0000FF"/>
                </a:solidFill>
              </a:defRPr>
            </a:lvl1pPr>
            <a:extLst/>
          </a:lstStyle>
          <a:p>
            <a:r>
              <a:rPr lang="es-ES" sz="1800" dirty="0" smtClean="0"/>
              <a:t>SALIDAS </a:t>
            </a:r>
            <a:r>
              <a:rPr lang="es-ES" sz="1800" dirty="0"/>
              <a:t>DEL PROCESO</a:t>
            </a: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17</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47" y="6248400"/>
            <a:ext cx="990600" cy="451119"/>
          </a:xfrm>
          <a:prstGeom prst="rect">
            <a:avLst/>
          </a:prstGeom>
        </p:spPr>
      </p:pic>
      <p:sp>
        <p:nvSpPr>
          <p:cNvPr id="11" name="CuadroTexto 2"/>
          <p:cNvSpPr txBox="1"/>
          <p:nvPr/>
        </p:nvSpPr>
        <p:spPr>
          <a:xfrm>
            <a:off x="533400" y="1219200"/>
            <a:ext cx="7543800" cy="4370428"/>
          </a:xfrm>
          <a:prstGeom prst="rect">
            <a:avLst/>
          </a:prstGeom>
          <a:solidFill>
            <a:srgbClr val="D7E4BD"/>
          </a:solidFill>
        </p:spPr>
        <p:txBody>
          <a:bodyPr wrap="square">
            <a:spAutoFit/>
          </a:bodyPr>
          <a:lstStyle/>
          <a:p>
            <a:pPr marL="285750" indent="-285750" algn="just">
              <a:spcBef>
                <a:spcPts val="1200"/>
              </a:spcBef>
              <a:buClr>
                <a:srgbClr val="A800A6"/>
              </a:buClr>
              <a:buSzPct val="175000"/>
              <a:buFont typeface="Arial"/>
              <a:buChar char="•"/>
            </a:pPr>
            <a:r>
              <a:rPr lang="es-ES" dirty="0">
                <a:solidFill>
                  <a:srgbClr val="000000"/>
                </a:solidFill>
              </a:rPr>
              <a:t>La actividad humana, influye en las corrientes residuales aportando elementos como partículas y sólidos diversos, agua, papeles, etc</a:t>
            </a:r>
            <a:r>
              <a:rPr lang="es-ES" dirty="0" smtClean="0">
                <a:solidFill>
                  <a:srgbClr val="000000"/>
                </a:solidFill>
              </a:rPr>
              <a:t>.</a:t>
            </a:r>
            <a:endParaRPr lang="es-ES" dirty="0">
              <a:solidFill>
                <a:srgbClr val="000000"/>
              </a:solidFill>
            </a:endParaRPr>
          </a:p>
          <a:p>
            <a:pPr marL="285750" indent="-285750" algn="just">
              <a:spcBef>
                <a:spcPts val="1200"/>
              </a:spcBef>
              <a:buClr>
                <a:srgbClr val="A800A6"/>
              </a:buClr>
              <a:buSzPct val="175000"/>
              <a:buFont typeface="Arial"/>
              <a:buChar char="•"/>
            </a:pPr>
            <a:r>
              <a:rPr lang="es-ES" dirty="0">
                <a:solidFill>
                  <a:srgbClr val="000000"/>
                </a:solidFill>
              </a:rPr>
              <a:t>Si bien la </a:t>
            </a:r>
            <a:r>
              <a:rPr lang="es-ES" b="1" dirty="0">
                <a:solidFill>
                  <a:srgbClr val="0000FF"/>
                </a:solidFill>
              </a:rPr>
              <a:t>etapa de limpieza y desengrase </a:t>
            </a:r>
            <a:r>
              <a:rPr lang="es-ES" dirty="0">
                <a:solidFill>
                  <a:srgbClr val="000000"/>
                </a:solidFill>
              </a:rPr>
              <a:t>tiene su justificación en la necesidad de retirar de la pieza los restos de fluido de corte y partículas que se quedan adheridas a su superficie tras el mecanizado, el baño desengrasante no ha de convertirse en un sumidero para el fluido de corte. </a:t>
            </a:r>
          </a:p>
          <a:p>
            <a:pPr marL="285750" indent="-285750" algn="just">
              <a:spcBef>
                <a:spcPts val="1200"/>
              </a:spcBef>
              <a:buClr>
                <a:srgbClr val="A800A6"/>
              </a:buClr>
              <a:buSzPct val="175000"/>
              <a:buFont typeface="Arial"/>
              <a:buChar char="•"/>
            </a:pPr>
            <a:r>
              <a:rPr lang="es-ES" dirty="0" smtClean="0">
                <a:solidFill>
                  <a:srgbClr val="000000"/>
                </a:solidFill>
              </a:rPr>
              <a:t>El </a:t>
            </a:r>
            <a:r>
              <a:rPr lang="es-ES" dirty="0">
                <a:solidFill>
                  <a:srgbClr val="000000"/>
                </a:solidFill>
              </a:rPr>
              <a:t>desengrase deberá cumplir con la tarea de retirar el mínimo de suciedad posible, de forma que su rendimiento sea óptimo y prolongado en el tiempo. </a:t>
            </a:r>
          </a:p>
          <a:p>
            <a:pPr marL="285750" indent="-285750" algn="just">
              <a:spcBef>
                <a:spcPts val="1200"/>
              </a:spcBef>
              <a:buClr>
                <a:srgbClr val="A800A6"/>
              </a:buClr>
              <a:buSzPct val="175000"/>
              <a:buFont typeface="Arial"/>
              <a:buChar char="•"/>
            </a:pPr>
            <a:r>
              <a:rPr lang="es-ES" dirty="0" smtClean="0">
                <a:solidFill>
                  <a:srgbClr val="000000"/>
                </a:solidFill>
              </a:rPr>
              <a:t>Puede </a:t>
            </a:r>
            <a:r>
              <a:rPr lang="es-ES" dirty="0">
                <a:solidFill>
                  <a:srgbClr val="000000"/>
                </a:solidFill>
              </a:rPr>
              <a:t>decirse que un proceso de mecanizado correctamente diseñado </a:t>
            </a:r>
            <a:r>
              <a:rPr lang="es-ES" b="1" dirty="0">
                <a:solidFill>
                  <a:srgbClr val="0000FF"/>
                </a:solidFill>
              </a:rPr>
              <a:t>aumentará la eficacia y duración del baño desengrasante</a:t>
            </a:r>
            <a:r>
              <a:rPr lang="es-ES" dirty="0">
                <a:solidFill>
                  <a:srgbClr val="000000"/>
                </a:solidFill>
              </a:rPr>
              <a:t>. Es necesario fijar como </a:t>
            </a:r>
            <a:r>
              <a:rPr lang="es-ES" b="1" dirty="0">
                <a:solidFill>
                  <a:srgbClr val="0000FF"/>
                </a:solidFill>
              </a:rPr>
              <a:t>objetivo desengrasar lo estrictamente necesario</a:t>
            </a:r>
            <a:r>
              <a:rPr lang="es-ES" dirty="0">
                <a:solidFill>
                  <a:srgbClr val="000000"/>
                </a:solidFill>
              </a:rPr>
              <a:t>, no todo lo que permitan las posibilidades técnicas del sistema.</a:t>
            </a:r>
          </a:p>
          <a:p>
            <a:endParaRPr lang="es-ES" sz="1400" dirty="0"/>
          </a:p>
        </p:txBody>
      </p:sp>
      <p:sp>
        <p:nvSpPr>
          <p:cNvPr id="8" name="Line 2"/>
          <p:cNvSpPr>
            <a:spLocks noChangeShapeType="1"/>
          </p:cNvSpPr>
          <p:nvPr/>
        </p:nvSpPr>
        <p:spPr bwMode="auto">
          <a:xfrm>
            <a:off x="533400" y="9144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3" name="Text Box 3"/>
          <p:cNvSpPr txBox="1">
            <a:spLocks noChangeArrowheads="1"/>
          </p:cNvSpPr>
          <p:nvPr/>
        </p:nvSpPr>
        <p:spPr bwMode="auto">
          <a:xfrm>
            <a:off x="609600" y="3810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400" b="1" dirty="0" smtClean="0">
                <a:solidFill>
                  <a:srgbClr val="CC0000"/>
                </a:solidFill>
              </a:rPr>
              <a:t>2. Flujos de Entradas y Salidas en </a:t>
            </a:r>
            <a:r>
              <a:rPr lang="es-ES" sz="2400" b="1" dirty="0">
                <a:solidFill>
                  <a:srgbClr val="CC0000"/>
                </a:solidFill>
              </a:rPr>
              <a:t>P</a:t>
            </a:r>
            <a:r>
              <a:rPr lang="es-ES" sz="2400" b="1" dirty="0" smtClean="0">
                <a:solidFill>
                  <a:srgbClr val="CC0000"/>
                </a:solidFill>
              </a:rPr>
              <a:t>rocesos de Mecanizado</a:t>
            </a:r>
            <a:endParaRPr lang="es-ES" sz="28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18</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
        <p:nvSpPr>
          <p:cNvPr id="11" name="CuadroTexto 2"/>
          <p:cNvSpPr txBox="1"/>
          <p:nvPr/>
        </p:nvSpPr>
        <p:spPr>
          <a:xfrm>
            <a:off x="533400" y="1219200"/>
            <a:ext cx="7620000" cy="4154984"/>
          </a:xfrm>
          <a:prstGeom prst="rect">
            <a:avLst/>
          </a:prstGeom>
          <a:solidFill>
            <a:srgbClr val="D7E4BD"/>
          </a:solidFill>
        </p:spPr>
        <p:txBody>
          <a:bodyPr wrap="square">
            <a:spAutoFit/>
          </a:bodyPr>
          <a:lstStyle/>
          <a:p>
            <a:pPr marL="285750" indent="-285750" algn="just">
              <a:spcBef>
                <a:spcPts val="1200"/>
              </a:spcBef>
              <a:buClr>
                <a:srgbClr val="A800A6"/>
              </a:buClr>
              <a:buSzPct val="175000"/>
              <a:buFont typeface="Arial"/>
              <a:buChar char="•"/>
            </a:pPr>
            <a:r>
              <a:rPr lang="es-ES" dirty="0">
                <a:solidFill>
                  <a:srgbClr val="000000"/>
                </a:solidFill>
              </a:rPr>
              <a:t>Pocas actividades industriales presentan un abanico de posibilidades técnicas y operativas tan amplio como los procesos de mecanizado. Cada proceso opera en unas condiciones específicas definidas por múltiples factores de índole productivo y tecnológico</a:t>
            </a:r>
            <a:r>
              <a:rPr lang="es-ES" dirty="0" smtClean="0">
                <a:solidFill>
                  <a:srgbClr val="000000"/>
                </a:solidFill>
              </a:rPr>
              <a:t>.</a:t>
            </a:r>
            <a:r>
              <a:rPr lang="es-ES" dirty="0">
                <a:solidFill>
                  <a:srgbClr val="000000"/>
                </a:solidFill>
              </a:rPr>
              <a:t> </a:t>
            </a:r>
          </a:p>
          <a:p>
            <a:pPr marL="285750" indent="-285750" algn="just">
              <a:spcBef>
                <a:spcPts val="1200"/>
              </a:spcBef>
              <a:buClr>
                <a:srgbClr val="A800A6"/>
              </a:buClr>
              <a:buSzPct val="175000"/>
              <a:buFont typeface="Arial"/>
              <a:buChar char="•"/>
            </a:pPr>
            <a:r>
              <a:rPr lang="es-ES" dirty="0" smtClean="0">
                <a:solidFill>
                  <a:srgbClr val="000000"/>
                </a:solidFill>
              </a:rPr>
              <a:t>La implantación </a:t>
            </a:r>
            <a:r>
              <a:rPr lang="es-ES" dirty="0">
                <a:solidFill>
                  <a:srgbClr val="000000"/>
                </a:solidFill>
              </a:rPr>
              <a:t>de toda </a:t>
            </a:r>
            <a:r>
              <a:rPr lang="es-ES" b="1" dirty="0">
                <a:solidFill>
                  <a:srgbClr val="0000FF"/>
                </a:solidFill>
              </a:rPr>
              <a:t>medida de mejora </a:t>
            </a:r>
            <a:r>
              <a:rPr lang="es-ES" dirty="0">
                <a:solidFill>
                  <a:srgbClr val="000000"/>
                </a:solidFill>
              </a:rPr>
              <a:t>deberá tener en cuenta la naturaleza de la operación en su sentido más profundo, valorando todos aquellos </a:t>
            </a:r>
            <a:r>
              <a:rPr lang="es-ES" b="1" dirty="0">
                <a:solidFill>
                  <a:srgbClr val="0000FF"/>
                </a:solidFill>
              </a:rPr>
              <a:t>factores que definen el proceso</a:t>
            </a:r>
            <a:r>
              <a:rPr lang="es-ES" dirty="0" smtClean="0">
                <a:solidFill>
                  <a:srgbClr val="000000"/>
                </a:solidFill>
              </a:rPr>
              <a:t>.</a:t>
            </a:r>
            <a:endParaRPr lang="es-ES" dirty="0">
              <a:solidFill>
                <a:srgbClr val="000000"/>
              </a:solidFill>
            </a:endParaRPr>
          </a:p>
          <a:p>
            <a:pPr marL="285750" indent="-285750" algn="just">
              <a:spcBef>
                <a:spcPts val="1200"/>
              </a:spcBef>
              <a:buClr>
                <a:srgbClr val="A800A6"/>
              </a:buClr>
              <a:buSzPct val="175000"/>
              <a:buFont typeface="Arial"/>
              <a:buChar char="•"/>
            </a:pPr>
            <a:r>
              <a:rPr lang="es-ES" b="1" dirty="0">
                <a:solidFill>
                  <a:srgbClr val="0000FF"/>
                </a:solidFill>
              </a:rPr>
              <a:t>El impacto ambiental </a:t>
            </a:r>
            <a:r>
              <a:rPr lang="es-ES" dirty="0"/>
              <a:t>del proceso no es una excepción y </a:t>
            </a:r>
            <a:r>
              <a:rPr lang="es-ES" b="1" dirty="0">
                <a:solidFill>
                  <a:srgbClr val="0000FF"/>
                </a:solidFill>
              </a:rPr>
              <a:t>cualquier medida de reducción o prevención del mismo deberá basarse en un análisis previo de los condicionantes del sistema productivo considerado</a:t>
            </a:r>
            <a:r>
              <a:rPr lang="es-ES" dirty="0" smtClean="0">
                <a:solidFill>
                  <a:srgbClr val="000000"/>
                </a:solidFill>
              </a:rPr>
              <a:t>.</a:t>
            </a:r>
            <a:endParaRPr lang="es-ES" dirty="0">
              <a:solidFill>
                <a:srgbClr val="000000"/>
              </a:solidFill>
            </a:endParaRPr>
          </a:p>
          <a:p>
            <a:pPr marL="285750" indent="-285750" algn="just">
              <a:spcBef>
                <a:spcPts val="1200"/>
              </a:spcBef>
              <a:buClr>
                <a:srgbClr val="A800A6"/>
              </a:buClr>
              <a:buSzPct val="175000"/>
              <a:buFont typeface="Arial"/>
              <a:buChar char="•"/>
            </a:pPr>
            <a:r>
              <a:rPr lang="es-ES" b="1" dirty="0">
                <a:solidFill>
                  <a:srgbClr val="0000FF"/>
                </a:solidFill>
              </a:rPr>
              <a:t>A continuación se recogen de manera esquemática las variables que influyen de manera más significativa en la mejora ambiental de un sistema de mecanizado</a:t>
            </a:r>
          </a:p>
        </p:txBody>
      </p:sp>
      <p:sp>
        <p:nvSpPr>
          <p:cNvPr id="8" name="Line 2"/>
          <p:cNvSpPr>
            <a:spLocks noChangeShapeType="1"/>
          </p:cNvSpPr>
          <p:nvPr/>
        </p:nvSpPr>
        <p:spPr bwMode="auto">
          <a:xfrm>
            <a:off x="533400" y="9144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2" name="Text Box 3"/>
          <p:cNvSpPr txBox="1">
            <a:spLocks noChangeArrowheads="1"/>
          </p:cNvSpPr>
          <p:nvPr/>
        </p:nvSpPr>
        <p:spPr bwMode="auto">
          <a:xfrm>
            <a:off x="533400" y="304800"/>
            <a:ext cx="7772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Variables que Afectan al Proceso de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Dreher_an_einer_Drehbank.jpg"/>
          <p:cNvPicPr>
            <a:picLocks noChangeAspect="1"/>
          </p:cNvPicPr>
          <p:nvPr/>
        </p:nvPicPr>
        <p:blipFill>
          <a:blip r:embed="rId2" cstate="print">
            <a:lum bright="63000" contrast="-64000"/>
          </a:blip>
          <a:stretch>
            <a:fillRect/>
          </a:stretch>
        </p:blipFill>
        <p:spPr>
          <a:xfrm>
            <a:off x="304800" y="862012"/>
            <a:ext cx="7993743" cy="5245893"/>
          </a:xfrm>
          <a:prstGeom prst="rect">
            <a:avLst/>
          </a:prstGeom>
          <a:ln w="28575" cmpd="sng">
            <a:solidFill>
              <a:srgbClr val="7F7F7F"/>
            </a:solidFill>
          </a:ln>
        </p:spPr>
      </p:pic>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19</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324600"/>
            <a:ext cx="990600" cy="451119"/>
          </a:xfrm>
          <a:prstGeom prst="rect">
            <a:avLst/>
          </a:prstGeom>
        </p:spPr>
      </p:pic>
      <p:sp>
        <p:nvSpPr>
          <p:cNvPr id="14" name="13 Rectángulo"/>
          <p:cNvSpPr/>
          <p:nvPr/>
        </p:nvSpPr>
        <p:spPr>
          <a:xfrm>
            <a:off x="1524000" y="228600"/>
            <a:ext cx="6477000" cy="492443"/>
          </a:xfrm>
          <a:prstGeom prst="rect">
            <a:avLst/>
          </a:prstGeom>
          <a:solidFill>
            <a:srgbClr val="FFE9AD"/>
          </a:solidFill>
          <a:ln w="19050" cmpd="sng">
            <a:solidFill>
              <a:schemeClr val="tx1">
                <a:lumMod val="50000"/>
                <a:lumOff val="50000"/>
              </a:schemeClr>
            </a:solidFill>
          </a:ln>
        </p:spPr>
        <p:txBody>
          <a:bodyPr wrap="square">
            <a:spAutoFit/>
          </a:bodyPr>
          <a:lstStyle/>
          <a:p>
            <a:pPr algn="ctr">
              <a:lnSpc>
                <a:spcPct val="110000"/>
              </a:lnSpc>
            </a:pPr>
            <a:r>
              <a:rPr lang="es-ES" sz="2400" b="1" i="1" dirty="0" smtClean="0">
                <a:solidFill>
                  <a:srgbClr val="0000FF"/>
                </a:solidFill>
              </a:rPr>
              <a:t>Variables que afectan al proceso de mecanizado</a:t>
            </a:r>
            <a:endParaRPr lang="es-ES" sz="2400" i="1" dirty="0">
              <a:solidFill>
                <a:srgbClr val="0000FF"/>
              </a:solidFill>
            </a:endParaRPr>
          </a:p>
        </p:txBody>
      </p:sp>
      <p:graphicFrame>
        <p:nvGraphicFramePr>
          <p:cNvPr id="13" name="12 Diagrama"/>
          <p:cNvGraphicFramePr/>
          <p:nvPr>
            <p:extLst>
              <p:ext uri="{D42A27DB-BD31-4B8C-83A1-F6EECF244321}">
                <p14:modId xmlns="" xmlns:p14="http://schemas.microsoft.com/office/powerpoint/2010/main" val="2190195321"/>
              </p:ext>
            </p:extLst>
          </p:nvPr>
        </p:nvGraphicFramePr>
        <p:xfrm>
          <a:off x="0" y="1219200"/>
          <a:ext cx="6477000"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16 Elipse"/>
          <p:cNvSpPr/>
          <p:nvPr/>
        </p:nvSpPr>
        <p:spPr>
          <a:xfrm>
            <a:off x="2487520" y="2819400"/>
            <a:ext cx="1524000" cy="1295400"/>
          </a:xfrm>
          <a:prstGeom prst="ellipse">
            <a:avLst/>
          </a:prstGeom>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PROCESO </a:t>
            </a:r>
          </a:p>
          <a:p>
            <a:pPr algn="ctr"/>
            <a:r>
              <a:rPr lang="es-ES" sz="1200" b="1" dirty="0" smtClean="0"/>
              <a:t>DE</a:t>
            </a:r>
          </a:p>
          <a:p>
            <a:pPr algn="ctr"/>
            <a:r>
              <a:rPr lang="es-ES" sz="1200" b="1" dirty="0" smtClean="0"/>
              <a:t>MECANIZADO</a:t>
            </a:r>
          </a:p>
        </p:txBody>
      </p:sp>
      <p:sp>
        <p:nvSpPr>
          <p:cNvPr id="15" name="14 CuadroTexto"/>
          <p:cNvSpPr txBox="1"/>
          <p:nvPr/>
        </p:nvSpPr>
        <p:spPr>
          <a:xfrm>
            <a:off x="5715000" y="5562600"/>
            <a:ext cx="2356635" cy="276999"/>
          </a:xfrm>
          <a:prstGeom prst="rect">
            <a:avLst/>
          </a:prstGeom>
          <a:solidFill>
            <a:schemeClr val="bg1"/>
          </a:solidFill>
          <a:ln>
            <a:solidFill>
              <a:srgbClr val="7F7F7F"/>
            </a:solidFill>
          </a:ln>
        </p:spPr>
        <p:txBody>
          <a:bodyPr wrap="none" rtlCol="0">
            <a:spAutoFit/>
          </a:bodyPr>
          <a:lstStyle/>
          <a:p>
            <a:r>
              <a:rPr lang="es-ES" sz="1200" b="1" i="1" dirty="0" smtClean="0"/>
              <a:t>Fotografía : </a:t>
            </a:r>
            <a:r>
              <a:rPr lang="es-ES" sz="1200" b="1" i="1" dirty="0" smtClean="0">
                <a:hlinkClick r:id="rId9"/>
              </a:rPr>
              <a:t>Wikimedia Commons</a:t>
            </a:r>
            <a:endParaRPr lang="es-ES" sz="1200" b="1" i="1" dirty="0"/>
          </a:p>
        </p:txBody>
      </p:sp>
    </p:spTree>
    <p:extLst>
      <p:ext uri="{BB962C8B-B14F-4D97-AF65-F5344CB8AC3E}">
        <p14:creationId xmlns="" xmlns:p14="http://schemas.microsoft.com/office/powerpoint/2010/main" val="763457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1447800"/>
            <a:ext cx="7086600" cy="3797963"/>
          </a:xfrm>
          <a:prstGeom prst="rect">
            <a:avLst/>
          </a:prstGeom>
          <a:solidFill>
            <a:srgbClr val="FFFFFF"/>
          </a:solidFill>
          <a:ln>
            <a:noFill/>
          </a:ln>
          <a:effectLst/>
          <a:extLst/>
        </p:spPr>
        <p:txBody>
          <a:bodyPr wrap="square">
            <a:spAutoFit/>
          </a:bodyPr>
          <a:lstStyle/>
          <a:p>
            <a:pPr marL="628650" lvl="1" indent="-452438" algn="just">
              <a:lnSpc>
                <a:spcPct val="110000"/>
              </a:lnSpc>
              <a:spcBef>
                <a:spcPts val="600"/>
              </a:spcBef>
              <a:buClr>
                <a:srgbClr val="0000FF"/>
              </a:buClr>
              <a:buSzPct val="111000"/>
              <a:buFontTx/>
              <a:buAutoNum type="arabicPeriod"/>
            </a:pPr>
            <a:r>
              <a:rPr lang="es-ES" sz="2400" b="1" dirty="0" smtClean="0"/>
              <a:t>Aspectos generales del mecanizado.</a:t>
            </a:r>
          </a:p>
          <a:p>
            <a:pPr marL="628650" lvl="1" indent="-452438" algn="just">
              <a:lnSpc>
                <a:spcPct val="110000"/>
              </a:lnSpc>
              <a:spcBef>
                <a:spcPts val="600"/>
              </a:spcBef>
              <a:buClr>
                <a:srgbClr val="0000FF"/>
              </a:buClr>
              <a:buSzPct val="111000"/>
              <a:buFontTx/>
              <a:buAutoNum type="arabicPeriod"/>
            </a:pPr>
            <a:r>
              <a:rPr lang="es-ES" sz="2400" b="1" dirty="0" smtClean="0"/>
              <a:t>Flujos de entradas y salidas en los procesos de mecanizado.</a:t>
            </a:r>
          </a:p>
          <a:p>
            <a:pPr marL="628650" lvl="1" indent="-452438" algn="just">
              <a:lnSpc>
                <a:spcPct val="110000"/>
              </a:lnSpc>
              <a:spcBef>
                <a:spcPts val="600"/>
              </a:spcBef>
              <a:buClr>
                <a:srgbClr val="0000FF"/>
              </a:buClr>
              <a:buSzPct val="111000"/>
              <a:buFontTx/>
              <a:buAutoNum type="arabicPeriod"/>
            </a:pPr>
            <a:r>
              <a:rPr lang="es-ES" sz="2400" b="1" dirty="0" smtClean="0"/>
              <a:t>Variables que afectan al proceso de mecanizado.</a:t>
            </a:r>
          </a:p>
          <a:p>
            <a:pPr marL="628650" lvl="1" indent="-452438" algn="just">
              <a:lnSpc>
                <a:spcPct val="110000"/>
              </a:lnSpc>
              <a:spcBef>
                <a:spcPts val="600"/>
              </a:spcBef>
              <a:buClr>
                <a:srgbClr val="0000FF"/>
              </a:buClr>
              <a:buSzPct val="111000"/>
              <a:buFontTx/>
              <a:buAutoNum type="arabicPeriod"/>
            </a:pPr>
            <a:r>
              <a:rPr lang="es-ES" sz="2400" b="1" dirty="0" smtClean="0"/>
              <a:t>Problemáticas ambientales del mecanizado.</a:t>
            </a:r>
          </a:p>
          <a:p>
            <a:pPr marL="628650" lvl="1" indent="-452438" algn="just">
              <a:lnSpc>
                <a:spcPct val="110000"/>
              </a:lnSpc>
              <a:spcBef>
                <a:spcPts val="600"/>
              </a:spcBef>
              <a:buClr>
                <a:srgbClr val="0000FF"/>
              </a:buClr>
              <a:buSzPct val="111000"/>
              <a:buFontTx/>
              <a:buAutoNum type="arabicPeriod"/>
            </a:pPr>
            <a:r>
              <a:rPr lang="es-ES" sz="2400" b="1" dirty="0" smtClean="0"/>
              <a:t>Análisis de un caso práctico.</a:t>
            </a:r>
          </a:p>
          <a:p>
            <a:pPr marL="628650" lvl="1" indent="-452438" algn="just">
              <a:lnSpc>
                <a:spcPct val="110000"/>
              </a:lnSpc>
              <a:spcBef>
                <a:spcPts val="600"/>
              </a:spcBef>
              <a:buClr>
                <a:srgbClr val="0000FF"/>
              </a:buClr>
              <a:buSzPct val="111000"/>
              <a:buFontTx/>
              <a:buAutoNum type="arabicPeriod"/>
            </a:pPr>
            <a:r>
              <a:rPr lang="es-ES" sz="2400" b="1" dirty="0" smtClean="0"/>
              <a:t>Bibliografía.</a:t>
            </a:r>
          </a:p>
          <a:p>
            <a:pPr marL="628650" lvl="1" indent="-452438" algn="just">
              <a:lnSpc>
                <a:spcPct val="110000"/>
              </a:lnSpc>
              <a:spcBef>
                <a:spcPts val="600"/>
              </a:spcBef>
              <a:buClr>
                <a:srgbClr val="0000FF"/>
              </a:buClr>
              <a:buSzPct val="111000"/>
              <a:buFontTx/>
              <a:buAutoNum type="arabicPeriod"/>
            </a:pPr>
            <a:r>
              <a:rPr lang="es-ES" sz="2400" b="1" dirty="0" smtClean="0"/>
              <a:t>Webs de interés.</a:t>
            </a:r>
          </a:p>
        </p:txBody>
      </p:sp>
      <p:sp>
        <p:nvSpPr>
          <p:cNvPr id="6148" name="Line 4"/>
          <p:cNvSpPr>
            <a:spLocks noChangeShapeType="1"/>
          </p:cNvSpPr>
          <p:nvPr/>
        </p:nvSpPr>
        <p:spPr bwMode="auto">
          <a:xfrm>
            <a:off x="838200" y="1066800"/>
            <a:ext cx="7086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Rectangle 2"/>
          <p:cNvSpPr txBox="1">
            <a:spLocks noChangeArrowheads="1"/>
          </p:cNvSpPr>
          <p:nvPr/>
        </p:nvSpPr>
        <p:spPr bwMode="auto">
          <a:xfrm>
            <a:off x="1066800" y="381000"/>
            <a:ext cx="3200400" cy="64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defRPr/>
            </a:pPr>
            <a:r>
              <a:rPr lang="es-ES" sz="2800" b="1" dirty="0" smtClean="0">
                <a:solidFill>
                  <a:srgbClr val="CC0000"/>
                </a:solidFill>
              </a:rPr>
              <a:t>Contenidos:</a:t>
            </a:r>
            <a:endParaRPr lang="en-US" sz="2800" b="1" dirty="0">
              <a:solidFill>
                <a:srgbClr val="CC0000"/>
              </a:solidFill>
            </a:endParaRPr>
          </a:p>
        </p:txBody>
      </p:sp>
      <p:sp>
        <p:nvSpPr>
          <p:cNvPr id="7"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a:t>
            </a:fld>
            <a:endParaRPr lang="eu-ES" sz="1600" dirty="0">
              <a:latin typeface="Arial" charset="0"/>
              <a:cs typeface="Arial" charset="0"/>
            </a:endParaRPr>
          </a:p>
        </p:txBody>
      </p:sp>
      <p:pic>
        <p:nvPicPr>
          <p:cNvPr id="9" name="Imagen 8"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06901"/>
            <a:ext cx="1143000" cy="520522"/>
          </a:xfrm>
          <a:prstGeom prst="rect">
            <a:avLst/>
          </a:prstGeom>
        </p:spPr>
      </p:pic>
      <p:sp>
        <p:nvSpPr>
          <p:cNvPr id="8"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Tree>
    <p:extLst>
      <p:ext uri="{BB962C8B-B14F-4D97-AF65-F5344CB8AC3E}">
        <p14:creationId xmlns="" xmlns:p14="http://schemas.microsoft.com/office/powerpoint/2010/main" val="702016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20</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8400"/>
            <a:ext cx="990600" cy="451119"/>
          </a:xfrm>
          <a:prstGeom prst="rect">
            <a:avLst/>
          </a:prstGeom>
        </p:spPr>
      </p:pic>
      <p:sp>
        <p:nvSpPr>
          <p:cNvPr id="11" name="CuadroTexto 2"/>
          <p:cNvSpPr txBox="1"/>
          <p:nvPr/>
        </p:nvSpPr>
        <p:spPr>
          <a:xfrm>
            <a:off x="609600" y="2362200"/>
            <a:ext cx="7467600" cy="3354765"/>
          </a:xfrm>
          <a:prstGeom prst="rect">
            <a:avLst/>
          </a:prstGeom>
          <a:solidFill>
            <a:srgbClr val="E4DDFF"/>
          </a:solidFill>
        </p:spPr>
        <p:txBody>
          <a:bodyPr wrap="square">
            <a:spAutoFit/>
          </a:bodyPr>
          <a:lstStyle/>
          <a:p>
            <a:pPr marL="357188" algn="just">
              <a:spcBef>
                <a:spcPts val="1200"/>
              </a:spcBef>
              <a:buClr>
                <a:srgbClr val="A800A6"/>
              </a:buClr>
              <a:buSzPct val="175000"/>
            </a:pPr>
            <a:r>
              <a:rPr lang="es-ES" sz="2400" b="1" dirty="0" smtClean="0">
                <a:solidFill>
                  <a:srgbClr val="0000FF"/>
                </a:solidFill>
              </a:rPr>
              <a:t>1. Tipo </a:t>
            </a:r>
            <a:r>
              <a:rPr lang="es-ES" sz="2400" b="1" dirty="0">
                <a:solidFill>
                  <a:srgbClr val="0000FF"/>
                </a:solidFill>
              </a:rPr>
              <a:t>de </a:t>
            </a:r>
            <a:r>
              <a:rPr lang="es-ES" sz="2400" b="1" dirty="0" smtClean="0">
                <a:solidFill>
                  <a:srgbClr val="0000FF"/>
                </a:solidFill>
              </a:rPr>
              <a:t>operación</a:t>
            </a:r>
            <a:endParaRPr lang="es-ES" sz="2000" dirty="0" smtClean="0"/>
          </a:p>
          <a:p>
            <a:pPr marL="285750" indent="-285750" algn="just">
              <a:spcBef>
                <a:spcPts val="1200"/>
              </a:spcBef>
              <a:buClr>
                <a:srgbClr val="A800A6"/>
              </a:buClr>
              <a:buSzPct val="175000"/>
              <a:buFont typeface="Arial"/>
              <a:buChar char="•"/>
            </a:pPr>
            <a:r>
              <a:rPr lang="es-ES" dirty="0">
                <a:solidFill>
                  <a:srgbClr val="000000"/>
                </a:solidFill>
              </a:rPr>
              <a:t>El tipo de operación ejecutada es uno de los factores que definen con mayor relevancia las condiciones de mecanizado.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Las </a:t>
            </a:r>
            <a:r>
              <a:rPr lang="es-ES" dirty="0">
                <a:solidFill>
                  <a:srgbClr val="000000"/>
                </a:solidFill>
              </a:rPr>
              <a:t>operaciones de </a:t>
            </a:r>
            <a:r>
              <a:rPr lang="es-ES" dirty="0" smtClean="0">
                <a:solidFill>
                  <a:srgbClr val="000000"/>
                </a:solidFill>
              </a:rPr>
              <a:t>desbaste, normalmente, </a:t>
            </a:r>
            <a:r>
              <a:rPr lang="es-ES" dirty="0">
                <a:solidFill>
                  <a:srgbClr val="000000"/>
                </a:solidFill>
              </a:rPr>
              <a:t>requieren el empleo de fluidos de corte </a:t>
            </a:r>
            <a:r>
              <a:rPr lang="es-ES" dirty="0" smtClean="0">
                <a:solidFill>
                  <a:srgbClr val="000000"/>
                </a:solidFill>
              </a:rPr>
              <a:t>acuosos, </a:t>
            </a:r>
            <a:r>
              <a:rPr lang="es-ES" dirty="0">
                <a:solidFill>
                  <a:srgbClr val="000000"/>
                </a:solidFill>
              </a:rPr>
              <a:t>ya que priman las funciones de refrigeración y de retirada de la viruta generada </a:t>
            </a:r>
            <a:r>
              <a:rPr lang="es-ES" dirty="0" smtClean="0">
                <a:solidFill>
                  <a:srgbClr val="000000"/>
                </a:solidFill>
              </a:rPr>
              <a:t>(fresado</a:t>
            </a:r>
            <a:r>
              <a:rPr lang="es-ES" dirty="0">
                <a:solidFill>
                  <a:srgbClr val="000000"/>
                </a:solidFill>
              </a:rPr>
              <a:t>, torneado). </a:t>
            </a:r>
          </a:p>
          <a:p>
            <a:pPr marL="285750" indent="-285750" algn="just">
              <a:spcBef>
                <a:spcPts val="1200"/>
              </a:spcBef>
              <a:buClr>
                <a:srgbClr val="A800A6"/>
              </a:buClr>
              <a:buSzPct val="175000"/>
              <a:buFont typeface="Arial"/>
              <a:buChar char="•"/>
            </a:pPr>
            <a:r>
              <a:rPr lang="es-ES" dirty="0">
                <a:solidFill>
                  <a:srgbClr val="000000"/>
                </a:solidFill>
              </a:rPr>
              <a:t>En las operaciones de </a:t>
            </a:r>
            <a:r>
              <a:rPr lang="es-ES" dirty="0" smtClean="0">
                <a:solidFill>
                  <a:srgbClr val="000000"/>
                </a:solidFill>
              </a:rPr>
              <a:t>acabado, </a:t>
            </a:r>
            <a:r>
              <a:rPr lang="es-ES" dirty="0">
                <a:solidFill>
                  <a:srgbClr val="000000"/>
                </a:solidFill>
              </a:rPr>
              <a:t>sin </a:t>
            </a:r>
            <a:r>
              <a:rPr lang="es-ES" dirty="0" smtClean="0">
                <a:solidFill>
                  <a:srgbClr val="000000"/>
                </a:solidFill>
              </a:rPr>
              <a:t>embargo, </a:t>
            </a:r>
            <a:r>
              <a:rPr lang="es-ES" dirty="0">
                <a:solidFill>
                  <a:srgbClr val="000000"/>
                </a:solidFill>
              </a:rPr>
              <a:t>se emplean preferentemente aceites de corte (roscado, brochado, rectificado) que ofrecen una mejora del proceso de lubricación y por lo tanto, del acabado superficial obtenido</a:t>
            </a:r>
            <a:r>
              <a:rPr lang="es-ES" dirty="0" smtClean="0">
                <a:solidFill>
                  <a:srgbClr val="000000"/>
                </a:solidFill>
              </a:rPr>
              <a:t>.</a:t>
            </a:r>
            <a:endParaRPr lang="es-ES" dirty="0">
              <a:solidFill>
                <a:srgbClr val="000000"/>
              </a:solidFill>
            </a:endParaRPr>
          </a:p>
          <a:p>
            <a:endParaRPr lang="es-ES" sz="1400" dirty="0"/>
          </a:p>
        </p:txBody>
      </p:sp>
      <p:sp>
        <p:nvSpPr>
          <p:cNvPr id="8" name="Line 2"/>
          <p:cNvSpPr>
            <a:spLocks noChangeShapeType="1"/>
          </p:cNvSpPr>
          <p:nvPr/>
        </p:nvSpPr>
        <p:spPr bwMode="auto">
          <a:xfrm>
            <a:off x="533400" y="9144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graphicFrame>
        <p:nvGraphicFramePr>
          <p:cNvPr id="13" name="12 Diagrama"/>
          <p:cNvGraphicFramePr/>
          <p:nvPr>
            <p:extLst>
              <p:ext uri="{D42A27DB-BD31-4B8C-83A1-F6EECF244321}">
                <p14:modId xmlns="" xmlns:p14="http://schemas.microsoft.com/office/powerpoint/2010/main" val="2707314292"/>
              </p:ext>
            </p:extLst>
          </p:nvPr>
        </p:nvGraphicFramePr>
        <p:xfrm>
          <a:off x="5600016" y="984798"/>
          <a:ext cx="24384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Box 3"/>
          <p:cNvSpPr txBox="1">
            <a:spLocks noChangeArrowheads="1"/>
          </p:cNvSpPr>
          <p:nvPr/>
        </p:nvSpPr>
        <p:spPr bwMode="auto">
          <a:xfrm>
            <a:off x="533400" y="304800"/>
            <a:ext cx="7772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Variables que Afectan al Proceso de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21</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47" y="6248400"/>
            <a:ext cx="990600" cy="451119"/>
          </a:xfrm>
          <a:prstGeom prst="rect">
            <a:avLst/>
          </a:prstGeom>
        </p:spPr>
      </p:pic>
      <p:sp>
        <p:nvSpPr>
          <p:cNvPr id="11" name="CuadroTexto 2"/>
          <p:cNvSpPr txBox="1"/>
          <p:nvPr/>
        </p:nvSpPr>
        <p:spPr>
          <a:xfrm>
            <a:off x="609600" y="2590800"/>
            <a:ext cx="7467600" cy="3139321"/>
          </a:xfrm>
          <a:prstGeom prst="rect">
            <a:avLst/>
          </a:prstGeom>
          <a:solidFill>
            <a:srgbClr val="FFDFE2"/>
          </a:solidFill>
        </p:spPr>
        <p:txBody>
          <a:bodyPr wrap="square">
            <a:spAutoFit/>
          </a:bodyPr>
          <a:lstStyle/>
          <a:p>
            <a:pPr marL="357188" algn="just">
              <a:spcBef>
                <a:spcPts val="1200"/>
              </a:spcBef>
              <a:buClr>
                <a:srgbClr val="A800A6"/>
              </a:buClr>
              <a:buSzPct val="175000"/>
            </a:pPr>
            <a:r>
              <a:rPr lang="es-ES" sz="2400" b="1" dirty="0">
                <a:solidFill>
                  <a:srgbClr val="0000FF"/>
                </a:solidFill>
              </a:rPr>
              <a:t>2. Las condiciones productivas de </a:t>
            </a:r>
            <a:r>
              <a:rPr lang="es-ES" sz="2400" b="1" dirty="0" smtClean="0">
                <a:solidFill>
                  <a:srgbClr val="0000FF"/>
                </a:solidFill>
              </a:rPr>
              <a:t>mecanizado</a:t>
            </a:r>
            <a:endParaRPr lang="es-ES" dirty="0" smtClean="0"/>
          </a:p>
          <a:p>
            <a:pPr marL="285750" indent="-285750" algn="just">
              <a:spcBef>
                <a:spcPts val="1200"/>
              </a:spcBef>
              <a:buClr>
                <a:srgbClr val="A800A6"/>
              </a:buClr>
              <a:buSzPct val="175000"/>
              <a:buFont typeface="Arial"/>
              <a:buChar char="•"/>
            </a:pPr>
            <a:r>
              <a:rPr lang="es-ES" dirty="0">
                <a:solidFill>
                  <a:srgbClr val="000000"/>
                </a:solidFill>
              </a:rPr>
              <a:t>Los procesos son diseñados con el objetivo prioritario de </a:t>
            </a:r>
            <a:r>
              <a:rPr lang="es-ES" b="1" dirty="0">
                <a:solidFill>
                  <a:srgbClr val="0000FF"/>
                </a:solidFill>
              </a:rPr>
              <a:t>maximizar</a:t>
            </a:r>
            <a:r>
              <a:rPr lang="es-ES" dirty="0">
                <a:solidFill>
                  <a:srgbClr val="000000"/>
                </a:solidFill>
              </a:rPr>
              <a:t> </a:t>
            </a:r>
            <a:r>
              <a:rPr lang="es-ES" b="1" dirty="0">
                <a:solidFill>
                  <a:srgbClr val="0000FF"/>
                </a:solidFill>
              </a:rPr>
              <a:t>la</a:t>
            </a:r>
            <a:r>
              <a:rPr lang="es-ES" dirty="0">
                <a:solidFill>
                  <a:srgbClr val="000000"/>
                </a:solidFill>
              </a:rPr>
              <a:t> </a:t>
            </a:r>
            <a:r>
              <a:rPr lang="es-ES" b="1" dirty="0" smtClean="0">
                <a:solidFill>
                  <a:srgbClr val="0000FF"/>
                </a:solidFill>
              </a:rPr>
              <a:t>producción</a:t>
            </a:r>
            <a:r>
              <a:rPr lang="es-ES" dirty="0" smtClean="0">
                <a:solidFill>
                  <a:srgbClr val="000000"/>
                </a:solidFill>
              </a:rPr>
              <a:t>.</a:t>
            </a:r>
          </a:p>
          <a:p>
            <a:pPr marL="285750" indent="-285750" algn="just">
              <a:spcBef>
                <a:spcPts val="1200"/>
              </a:spcBef>
              <a:buClr>
                <a:srgbClr val="A800A6"/>
              </a:buClr>
              <a:buSzPct val="175000"/>
              <a:buFont typeface="Arial"/>
              <a:buChar char="•"/>
            </a:pPr>
            <a:r>
              <a:rPr lang="es-ES" dirty="0" smtClean="0">
                <a:solidFill>
                  <a:srgbClr val="000000"/>
                </a:solidFill>
              </a:rPr>
              <a:t>Este </a:t>
            </a:r>
            <a:r>
              <a:rPr lang="es-ES" dirty="0">
                <a:solidFill>
                  <a:srgbClr val="000000"/>
                </a:solidFill>
              </a:rPr>
              <a:t>objetivo pasa por emplear la </a:t>
            </a:r>
            <a:r>
              <a:rPr lang="es-ES" b="1" dirty="0">
                <a:solidFill>
                  <a:srgbClr val="0000FF"/>
                </a:solidFill>
              </a:rPr>
              <a:t>mayor velocidad de avance y profundidad de corte posibles</a:t>
            </a:r>
            <a:r>
              <a:rPr lang="es-ES" dirty="0">
                <a:solidFill>
                  <a:srgbClr val="000000"/>
                </a:solidFill>
              </a:rPr>
              <a:t>, compatibilizadas siempre con el adecuado rendimiento de la herramienta.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La </a:t>
            </a:r>
            <a:r>
              <a:rPr lang="es-ES" dirty="0">
                <a:solidFill>
                  <a:srgbClr val="000000"/>
                </a:solidFill>
              </a:rPr>
              <a:t>reducción del empleo del fluido de corte o su eliminación total plantea como reto determinar qué </a:t>
            </a:r>
            <a:r>
              <a:rPr lang="es-ES" dirty="0" smtClean="0">
                <a:solidFill>
                  <a:srgbClr val="000000"/>
                </a:solidFill>
              </a:rPr>
              <a:t>condiciones del proceso pueden </a:t>
            </a:r>
            <a:r>
              <a:rPr lang="es-ES" dirty="0">
                <a:solidFill>
                  <a:srgbClr val="000000"/>
                </a:solidFill>
              </a:rPr>
              <a:t>ser  readaptadas  para  que  se  mantengan  </a:t>
            </a:r>
            <a:r>
              <a:rPr lang="es-ES" dirty="0" smtClean="0">
                <a:solidFill>
                  <a:srgbClr val="000000"/>
                </a:solidFill>
              </a:rPr>
              <a:t>las  </a:t>
            </a:r>
            <a:r>
              <a:rPr lang="es-ES" dirty="0">
                <a:solidFill>
                  <a:srgbClr val="000000"/>
                </a:solidFill>
              </a:rPr>
              <a:t>ratios productivos deseados</a:t>
            </a:r>
            <a:r>
              <a:rPr lang="es-ES" dirty="0" smtClean="0">
                <a:solidFill>
                  <a:srgbClr val="000000"/>
                </a:solidFill>
              </a:rPr>
              <a:t>.</a:t>
            </a:r>
            <a:endParaRPr lang="es-ES" dirty="0">
              <a:solidFill>
                <a:srgbClr val="000000"/>
              </a:solidFill>
            </a:endParaRPr>
          </a:p>
        </p:txBody>
      </p:sp>
      <p:sp>
        <p:nvSpPr>
          <p:cNvPr id="8" name="Line 2"/>
          <p:cNvSpPr>
            <a:spLocks noChangeShapeType="1"/>
          </p:cNvSpPr>
          <p:nvPr/>
        </p:nvSpPr>
        <p:spPr bwMode="auto">
          <a:xfrm>
            <a:off x="533400" y="9906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graphicFrame>
        <p:nvGraphicFramePr>
          <p:cNvPr id="13" name="12 Diagrama"/>
          <p:cNvGraphicFramePr/>
          <p:nvPr>
            <p:extLst>
              <p:ext uri="{D42A27DB-BD31-4B8C-83A1-F6EECF244321}">
                <p14:modId xmlns="" xmlns:p14="http://schemas.microsoft.com/office/powerpoint/2010/main" val="2057185901"/>
              </p:ext>
            </p:extLst>
          </p:nvPr>
        </p:nvGraphicFramePr>
        <p:xfrm>
          <a:off x="5334000" y="838200"/>
          <a:ext cx="28194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Box 3"/>
          <p:cNvSpPr txBox="1">
            <a:spLocks noChangeArrowheads="1"/>
          </p:cNvSpPr>
          <p:nvPr/>
        </p:nvSpPr>
        <p:spPr bwMode="auto">
          <a:xfrm>
            <a:off x="533400" y="381000"/>
            <a:ext cx="7772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Variables que Afectan al Proceso de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22</a:t>
            </a:fld>
            <a:endParaRPr lang="eu-ES" sz="1600" dirty="0">
              <a:latin typeface="Arial" charset="0"/>
              <a:cs typeface="Arial" charset="0"/>
            </a:endParaRPr>
          </a:p>
        </p:txBody>
      </p:sp>
      <p:sp>
        <p:nvSpPr>
          <p:cNvPr id="11" name="CuadroTexto 2"/>
          <p:cNvSpPr txBox="1"/>
          <p:nvPr/>
        </p:nvSpPr>
        <p:spPr>
          <a:xfrm>
            <a:off x="609600" y="2743200"/>
            <a:ext cx="7467600" cy="3416320"/>
          </a:xfrm>
          <a:prstGeom prst="rect">
            <a:avLst/>
          </a:prstGeom>
          <a:solidFill>
            <a:srgbClr val="D7E4BD"/>
          </a:solidFill>
        </p:spPr>
        <p:txBody>
          <a:bodyPr wrap="square">
            <a:spAutoFit/>
          </a:bodyPr>
          <a:lstStyle/>
          <a:p>
            <a:pPr marL="357188" algn="just">
              <a:spcBef>
                <a:spcPts val="1200"/>
              </a:spcBef>
              <a:buClr>
                <a:srgbClr val="A800A6"/>
              </a:buClr>
              <a:buSzPct val="175000"/>
            </a:pPr>
            <a:r>
              <a:rPr lang="es-ES" sz="2400" b="1" dirty="0">
                <a:solidFill>
                  <a:srgbClr val="0000FF"/>
                </a:solidFill>
              </a:rPr>
              <a:t>3. Máquina </a:t>
            </a:r>
            <a:r>
              <a:rPr lang="es-ES" sz="2400" b="1" dirty="0" smtClean="0">
                <a:solidFill>
                  <a:srgbClr val="0000FF"/>
                </a:solidFill>
              </a:rPr>
              <a:t>herramienta</a:t>
            </a:r>
            <a:endParaRPr lang="es-ES" sz="1600" dirty="0" smtClean="0"/>
          </a:p>
          <a:p>
            <a:pPr marL="285750" indent="-285750" algn="just">
              <a:spcBef>
                <a:spcPts val="1200"/>
              </a:spcBef>
              <a:buClr>
                <a:srgbClr val="A800A6"/>
              </a:buClr>
              <a:buSzPct val="175000"/>
              <a:buFont typeface="Arial"/>
              <a:buChar char="•"/>
            </a:pPr>
            <a:r>
              <a:rPr lang="es-ES" dirty="0">
                <a:solidFill>
                  <a:srgbClr val="000000"/>
                </a:solidFill>
              </a:rPr>
              <a:t>La máquina-herramienta es un elemento </a:t>
            </a:r>
            <a:r>
              <a:rPr lang="es-ES" dirty="0" smtClean="0">
                <a:solidFill>
                  <a:srgbClr val="000000"/>
                </a:solidFill>
              </a:rPr>
              <a:t>cuya selección</a:t>
            </a:r>
            <a:r>
              <a:rPr lang="es-ES" dirty="0">
                <a:solidFill>
                  <a:srgbClr val="000000"/>
                </a:solidFill>
              </a:rPr>
              <a:t>, condiciona profundamente el proceso de mecanizado.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En </a:t>
            </a:r>
            <a:r>
              <a:rPr lang="es-ES" dirty="0">
                <a:solidFill>
                  <a:srgbClr val="000000"/>
                </a:solidFill>
              </a:rPr>
              <a:t>la máquina, el fluido de corte, además de refrigerar y lubricar la zona de mecanizado, refrigera diversos componentes que le proporcionan la necesaria estabilidad térmica</a:t>
            </a:r>
            <a:r>
              <a:rPr lang="es-ES" dirty="0" smtClean="0">
                <a:solidFill>
                  <a:srgbClr val="000000"/>
                </a:solidFill>
              </a:rPr>
              <a:t>.</a:t>
            </a:r>
            <a:endParaRPr lang="es-ES" dirty="0">
              <a:solidFill>
                <a:srgbClr val="000000"/>
              </a:solidFill>
            </a:endParaRPr>
          </a:p>
          <a:p>
            <a:pPr marL="285750" indent="-285750" algn="just">
              <a:spcBef>
                <a:spcPts val="1200"/>
              </a:spcBef>
              <a:buClr>
                <a:srgbClr val="A800A6"/>
              </a:buClr>
              <a:buSzPct val="175000"/>
              <a:buFont typeface="Arial"/>
              <a:buChar char="•"/>
            </a:pPr>
            <a:r>
              <a:rPr lang="es-ES" b="1" dirty="0">
                <a:solidFill>
                  <a:srgbClr val="0000FF"/>
                </a:solidFill>
              </a:rPr>
              <a:t>La reducción o eliminación del fluido de </a:t>
            </a:r>
            <a:r>
              <a:rPr lang="es-ES" b="1" dirty="0" smtClean="0">
                <a:solidFill>
                  <a:srgbClr val="0000FF"/>
                </a:solidFill>
              </a:rPr>
              <a:t>corte</a:t>
            </a:r>
            <a:r>
              <a:rPr lang="es-ES" dirty="0" smtClean="0">
                <a:solidFill>
                  <a:srgbClr val="000000"/>
                </a:solidFill>
              </a:rPr>
              <a:t>, </a:t>
            </a:r>
            <a:r>
              <a:rPr lang="es-ES" dirty="0">
                <a:solidFill>
                  <a:srgbClr val="000000"/>
                </a:solidFill>
              </a:rPr>
              <a:t>así como el empleo de fluidos menos contaminantes exige adaptaciones en la máquina herramienta para evitar los efectos perjudiciales derivados de las posibles deformaciones térmicas y ataques en las pinturas, sistemas de juntas, etc. </a:t>
            </a:r>
            <a:endParaRPr lang="es-ES" dirty="0" smtClean="0">
              <a:solidFill>
                <a:srgbClr val="000000"/>
              </a:solidFill>
            </a:endParaRPr>
          </a:p>
        </p:txBody>
      </p:sp>
      <p:sp>
        <p:nvSpPr>
          <p:cNvPr id="8" name="Line 2"/>
          <p:cNvSpPr>
            <a:spLocks noChangeShapeType="1"/>
          </p:cNvSpPr>
          <p:nvPr/>
        </p:nvSpPr>
        <p:spPr bwMode="auto">
          <a:xfrm>
            <a:off x="533400" y="6858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graphicFrame>
        <p:nvGraphicFramePr>
          <p:cNvPr id="13" name="12 Diagrama"/>
          <p:cNvGraphicFramePr/>
          <p:nvPr>
            <p:extLst>
              <p:ext uri="{D42A27DB-BD31-4B8C-83A1-F6EECF244321}">
                <p14:modId xmlns="" xmlns:p14="http://schemas.microsoft.com/office/powerpoint/2010/main" val="1649968195"/>
              </p:ext>
            </p:extLst>
          </p:nvPr>
        </p:nvGraphicFramePr>
        <p:xfrm>
          <a:off x="6258705" y="888097"/>
          <a:ext cx="22860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14 Imagen" descr="Alcator_C-Mod_superstructure_lathe.jpg"/>
          <p:cNvPicPr>
            <a:picLocks noChangeAspect="1"/>
          </p:cNvPicPr>
          <p:nvPr/>
        </p:nvPicPr>
        <p:blipFill>
          <a:blip r:embed="rId7" cstate="print"/>
          <a:stretch>
            <a:fillRect/>
          </a:stretch>
        </p:blipFill>
        <p:spPr>
          <a:xfrm>
            <a:off x="3429000" y="838200"/>
            <a:ext cx="2667000" cy="1958579"/>
          </a:xfrm>
          <a:prstGeom prst="rect">
            <a:avLst/>
          </a:prstGeom>
          <a:ln>
            <a:solidFill>
              <a:srgbClr val="7F7F7F"/>
            </a:solidFill>
          </a:ln>
          <a:effectLst>
            <a:outerShdw blurRad="50800" dist="38100" dir="2700000" algn="tl" rotWithShape="0">
              <a:prstClr val="black">
                <a:alpha val="40000"/>
              </a:prstClr>
            </a:outerShdw>
          </a:effectLst>
        </p:spPr>
      </p:pic>
      <p:sp>
        <p:nvSpPr>
          <p:cNvPr id="16" name="15 CuadroTexto"/>
          <p:cNvSpPr txBox="1"/>
          <p:nvPr/>
        </p:nvSpPr>
        <p:spPr>
          <a:xfrm>
            <a:off x="762000" y="1524000"/>
            <a:ext cx="2356635" cy="276999"/>
          </a:xfrm>
          <a:prstGeom prst="rect">
            <a:avLst/>
          </a:prstGeom>
          <a:solidFill>
            <a:srgbClr val="FFFFFF"/>
          </a:solidFill>
          <a:ln>
            <a:solidFill>
              <a:srgbClr val="7F7F7F"/>
            </a:solidFill>
          </a:ln>
        </p:spPr>
        <p:txBody>
          <a:bodyPr wrap="none" rtlCol="0">
            <a:spAutoFit/>
          </a:bodyPr>
          <a:lstStyle/>
          <a:p>
            <a:pPr algn="ctr"/>
            <a:r>
              <a:rPr lang="es-ES" sz="1200" b="1" i="1" dirty="0" smtClean="0"/>
              <a:t>Fotografía:</a:t>
            </a:r>
            <a:r>
              <a:rPr lang="es-ES" sz="1200" b="1" i="1" dirty="0" smtClean="0">
                <a:solidFill>
                  <a:srgbClr val="0000FF"/>
                </a:solidFill>
              </a:rPr>
              <a:t> </a:t>
            </a:r>
            <a:r>
              <a:rPr lang="es-ES" sz="1200" b="1" i="1" dirty="0" smtClean="0">
                <a:solidFill>
                  <a:srgbClr val="0000FF"/>
                </a:solidFill>
                <a:hlinkClick r:id="rId8"/>
              </a:rPr>
              <a:t>Wikimedia Commons</a:t>
            </a:r>
            <a:endParaRPr lang="es-ES" sz="1200" b="1" i="1" dirty="0">
              <a:solidFill>
                <a:srgbClr val="0000FF"/>
              </a:solidFill>
            </a:endParaRPr>
          </a:p>
        </p:txBody>
      </p:sp>
      <p:sp>
        <p:nvSpPr>
          <p:cNvPr id="14" name="Text Box 3"/>
          <p:cNvSpPr txBox="1">
            <a:spLocks noChangeArrowheads="1"/>
          </p:cNvSpPr>
          <p:nvPr/>
        </p:nvSpPr>
        <p:spPr bwMode="auto">
          <a:xfrm>
            <a:off x="533400" y="152400"/>
            <a:ext cx="7772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Variables que Afectan al Proceso de Mecanizado</a:t>
            </a:r>
            <a:endParaRPr lang="es-ES" sz="2400" b="1" dirty="0">
              <a:solidFill>
                <a:srgbClr val="CC0000"/>
              </a:solidFill>
            </a:endParaRPr>
          </a:p>
        </p:txBody>
      </p:sp>
      <p:sp>
        <p:nvSpPr>
          <p:cNvPr id="17"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8" name="Imagen 17" descr="Captura de pantalla 2013-02-15 a la(s) 14.12.38.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28600" y="6324600"/>
            <a:ext cx="990600" cy="451119"/>
          </a:xfrm>
          <a:prstGeom prst="rect">
            <a:avLst/>
          </a:prstGeom>
        </p:spPr>
      </p:pic>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23</a:t>
            </a:fld>
            <a:endParaRPr lang="eu-ES" sz="1600" dirty="0">
              <a:latin typeface="Arial" charset="0"/>
              <a:cs typeface="Arial" charset="0"/>
            </a:endParaRPr>
          </a:p>
        </p:txBody>
      </p:sp>
      <p:sp>
        <p:nvSpPr>
          <p:cNvPr id="11" name="CuadroTexto 2"/>
          <p:cNvSpPr txBox="1"/>
          <p:nvPr/>
        </p:nvSpPr>
        <p:spPr>
          <a:xfrm>
            <a:off x="533400" y="2438400"/>
            <a:ext cx="7543800" cy="2431435"/>
          </a:xfrm>
          <a:prstGeom prst="rect">
            <a:avLst/>
          </a:prstGeom>
          <a:solidFill>
            <a:srgbClr val="D7E4BD"/>
          </a:solidFill>
        </p:spPr>
        <p:txBody>
          <a:bodyPr wrap="square">
            <a:spAutoFit/>
          </a:bodyPr>
          <a:lstStyle/>
          <a:p>
            <a:pPr marL="357188" algn="just">
              <a:spcBef>
                <a:spcPts val="1200"/>
              </a:spcBef>
              <a:buClr>
                <a:srgbClr val="A800A6"/>
              </a:buClr>
              <a:buSzPct val="175000"/>
            </a:pPr>
            <a:r>
              <a:rPr lang="es-ES" sz="2400" b="1" dirty="0">
                <a:solidFill>
                  <a:srgbClr val="0000FF"/>
                </a:solidFill>
              </a:rPr>
              <a:t>3. Máquina </a:t>
            </a:r>
            <a:r>
              <a:rPr lang="es-ES" sz="2400" b="1" dirty="0" smtClean="0">
                <a:solidFill>
                  <a:srgbClr val="0000FF"/>
                </a:solidFill>
              </a:rPr>
              <a:t>herramienta</a:t>
            </a:r>
            <a:endParaRPr lang="es-ES" sz="1600" dirty="0" smtClean="0"/>
          </a:p>
          <a:p>
            <a:pPr marL="285750" indent="-285750" algn="just">
              <a:spcBef>
                <a:spcPts val="1200"/>
              </a:spcBef>
              <a:buClr>
                <a:srgbClr val="A800A6"/>
              </a:buClr>
              <a:buSzPct val="175000"/>
              <a:buFont typeface="Arial"/>
              <a:buChar char="•"/>
            </a:pPr>
            <a:r>
              <a:rPr lang="es-ES" dirty="0" smtClean="0">
                <a:solidFill>
                  <a:srgbClr val="000000"/>
                </a:solidFill>
              </a:rPr>
              <a:t>En </a:t>
            </a:r>
            <a:r>
              <a:rPr lang="es-ES" dirty="0">
                <a:solidFill>
                  <a:srgbClr val="000000"/>
                </a:solidFill>
              </a:rPr>
              <a:t>máquinas de nuevo </a:t>
            </a:r>
            <a:r>
              <a:rPr lang="es-ES" dirty="0" smtClean="0">
                <a:solidFill>
                  <a:srgbClr val="000000"/>
                </a:solidFill>
              </a:rPr>
              <a:t>diseño, </a:t>
            </a:r>
            <a:r>
              <a:rPr lang="es-ES" dirty="0">
                <a:solidFill>
                  <a:srgbClr val="000000"/>
                </a:solidFill>
              </a:rPr>
              <a:t>estas deformaciones se pueden evitar teniéndolas en cuenta en la fase de diseño o compensándolas mediante apropiados algoritmos implementados en el CNC de la máquina herramienta.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Otros </a:t>
            </a:r>
            <a:r>
              <a:rPr lang="es-ES" dirty="0">
                <a:solidFill>
                  <a:srgbClr val="000000"/>
                </a:solidFill>
              </a:rPr>
              <a:t>aspectos </a:t>
            </a:r>
            <a:r>
              <a:rPr lang="es-ES" dirty="0" smtClean="0">
                <a:solidFill>
                  <a:srgbClr val="000000"/>
                </a:solidFill>
              </a:rPr>
              <a:t>a tener en cuenta son </a:t>
            </a:r>
            <a:r>
              <a:rPr lang="es-ES" dirty="0">
                <a:solidFill>
                  <a:srgbClr val="000000"/>
                </a:solidFill>
              </a:rPr>
              <a:t>la  evacuación  de  la  viruta  de  la  zona  de  corte,  o  la  colocación  de  </a:t>
            </a:r>
            <a:r>
              <a:rPr lang="es-ES" dirty="0" smtClean="0">
                <a:solidFill>
                  <a:srgbClr val="000000"/>
                </a:solidFill>
              </a:rPr>
              <a:t>barreras.</a:t>
            </a:r>
            <a:endParaRPr lang="es-ES" dirty="0">
              <a:solidFill>
                <a:srgbClr val="000000"/>
              </a:solidFill>
            </a:endParaRPr>
          </a:p>
        </p:txBody>
      </p:sp>
      <p:sp>
        <p:nvSpPr>
          <p:cNvPr id="8" name="Line 2"/>
          <p:cNvSpPr>
            <a:spLocks noChangeShapeType="1"/>
          </p:cNvSpPr>
          <p:nvPr/>
        </p:nvSpPr>
        <p:spPr bwMode="auto">
          <a:xfrm>
            <a:off x="533400" y="9144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graphicFrame>
        <p:nvGraphicFramePr>
          <p:cNvPr id="13" name="12 Diagrama"/>
          <p:cNvGraphicFramePr/>
          <p:nvPr>
            <p:extLst>
              <p:ext uri="{D42A27DB-BD31-4B8C-83A1-F6EECF244321}">
                <p14:modId xmlns="" xmlns:p14="http://schemas.microsoft.com/office/powerpoint/2010/main" val="3432325054"/>
              </p:ext>
            </p:extLst>
          </p:nvPr>
        </p:nvGraphicFramePr>
        <p:xfrm>
          <a:off x="6258705" y="888097"/>
          <a:ext cx="22860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Box 3"/>
          <p:cNvSpPr txBox="1">
            <a:spLocks noChangeArrowheads="1"/>
          </p:cNvSpPr>
          <p:nvPr/>
        </p:nvSpPr>
        <p:spPr bwMode="auto">
          <a:xfrm>
            <a:off x="533400" y="381000"/>
            <a:ext cx="7772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Variables que Afectan al Proceso de Mecanizado</a:t>
            </a:r>
            <a:endParaRPr lang="es-ES" sz="2400" b="1" dirty="0">
              <a:solidFill>
                <a:srgbClr val="CC0000"/>
              </a:solidFill>
            </a:endParaRPr>
          </a:p>
        </p:txBody>
      </p:sp>
    </p:spTree>
    <p:extLst>
      <p:ext uri="{BB962C8B-B14F-4D97-AF65-F5344CB8AC3E}">
        <p14:creationId xmlns="" xmlns:p14="http://schemas.microsoft.com/office/powerpoint/2010/main" val="417925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24</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47" y="6248400"/>
            <a:ext cx="990600" cy="451119"/>
          </a:xfrm>
          <a:prstGeom prst="rect">
            <a:avLst/>
          </a:prstGeom>
        </p:spPr>
      </p:pic>
      <p:sp>
        <p:nvSpPr>
          <p:cNvPr id="11" name="CuadroTexto 2"/>
          <p:cNvSpPr txBox="1"/>
          <p:nvPr/>
        </p:nvSpPr>
        <p:spPr>
          <a:xfrm>
            <a:off x="533400" y="1600200"/>
            <a:ext cx="7543800" cy="3970318"/>
          </a:xfrm>
          <a:prstGeom prst="rect">
            <a:avLst/>
          </a:prstGeom>
          <a:solidFill>
            <a:srgbClr val="F4EEB4"/>
          </a:solidFill>
        </p:spPr>
        <p:txBody>
          <a:bodyPr wrap="square">
            <a:spAutoFit/>
          </a:bodyPr>
          <a:lstStyle/>
          <a:p>
            <a:pPr marL="357188" algn="just">
              <a:spcBef>
                <a:spcPts val="1200"/>
              </a:spcBef>
              <a:buClr>
                <a:srgbClr val="A800A6"/>
              </a:buClr>
              <a:buSzPct val="175000"/>
            </a:pPr>
            <a:r>
              <a:rPr lang="es-ES" sz="2400" b="1" dirty="0">
                <a:solidFill>
                  <a:srgbClr val="0000FF"/>
                </a:solidFill>
              </a:rPr>
              <a:t>4. Herramienta de corte y sus </a:t>
            </a:r>
            <a:r>
              <a:rPr lang="es-ES" sz="2400" b="1" dirty="0" smtClean="0">
                <a:solidFill>
                  <a:srgbClr val="0000FF"/>
                </a:solidFill>
              </a:rPr>
              <a:t>recubrimientos</a:t>
            </a:r>
            <a:endParaRPr lang="es-ES" sz="1400" dirty="0" smtClean="0"/>
          </a:p>
          <a:p>
            <a:pPr marL="285750" indent="-285750" algn="just">
              <a:spcBef>
                <a:spcPts val="1200"/>
              </a:spcBef>
              <a:buClr>
                <a:srgbClr val="A800A6"/>
              </a:buClr>
              <a:buSzPct val="175000"/>
              <a:buFont typeface="Arial"/>
              <a:buChar char="•"/>
            </a:pPr>
            <a:r>
              <a:rPr lang="es-ES" b="1" dirty="0">
                <a:solidFill>
                  <a:srgbClr val="0000FF"/>
                </a:solidFill>
              </a:rPr>
              <a:t>La reducción o eliminación del empleo del fluido de corte </a:t>
            </a:r>
            <a:r>
              <a:rPr lang="es-ES" dirty="0">
                <a:solidFill>
                  <a:srgbClr val="000000"/>
                </a:solidFill>
              </a:rPr>
              <a:t>exige el replanteamiento de las funciones de la herramienta.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Para </a:t>
            </a:r>
            <a:r>
              <a:rPr lang="es-ES" dirty="0">
                <a:solidFill>
                  <a:srgbClr val="000000"/>
                </a:solidFill>
              </a:rPr>
              <a:t>garantizar el rendimiento de la misma deben optimizarse la adaptación geométrica a la pieza y la capacidad para soportar el estrés térmico, seleccionando en </a:t>
            </a:r>
            <a:r>
              <a:rPr lang="es-ES" dirty="0" smtClean="0">
                <a:solidFill>
                  <a:srgbClr val="000000"/>
                </a:solidFill>
              </a:rPr>
              <a:t>primer lugar el </a:t>
            </a:r>
            <a:r>
              <a:rPr lang="es-ES" dirty="0">
                <a:solidFill>
                  <a:srgbClr val="000000"/>
                </a:solidFill>
              </a:rPr>
              <a:t>material </a:t>
            </a:r>
            <a:r>
              <a:rPr lang="es-ES" dirty="0" smtClean="0">
                <a:solidFill>
                  <a:srgbClr val="000000"/>
                </a:solidFill>
              </a:rPr>
              <a:t>de fabricación </a:t>
            </a:r>
            <a:r>
              <a:rPr lang="es-ES" dirty="0">
                <a:solidFill>
                  <a:srgbClr val="000000"/>
                </a:solidFill>
              </a:rPr>
              <a:t>(acero rápido, metal duro, Cermet, Cerámica, CBN, PCD</a:t>
            </a:r>
            <a:r>
              <a:rPr lang="es-ES" dirty="0" smtClean="0">
                <a:solidFill>
                  <a:srgbClr val="000000"/>
                </a:solidFill>
              </a:rPr>
              <a:t>), </a:t>
            </a:r>
            <a:r>
              <a:rPr lang="es-ES" dirty="0">
                <a:solidFill>
                  <a:srgbClr val="000000"/>
                </a:solidFill>
              </a:rPr>
              <a:t>y </a:t>
            </a:r>
            <a:r>
              <a:rPr lang="es-ES" dirty="0" smtClean="0">
                <a:solidFill>
                  <a:srgbClr val="000000"/>
                </a:solidFill>
              </a:rPr>
              <a:t>posteriormente, </a:t>
            </a:r>
            <a:r>
              <a:rPr lang="es-ES" dirty="0">
                <a:solidFill>
                  <a:srgbClr val="000000"/>
                </a:solidFill>
              </a:rPr>
              <a:t>aspectos como el recubrimiento</a:t>
            </a:r>
            <a:r>
              <a:rPr lang="es-ES" dirty="0" smtClean="0">
                <a:solidFill>
                  <a:srgbClr val="000000"/>
                </a:solidFill>
              </a:rPr>
              <a:t>.</a:t>
            </a:r>
            <a:endParaRPr lang="es-ES" dirty="0">
              <a:solidFill>
                <a:srgbClr val="000000"/>
              </a:solidFill>
            </a:endParaRPr>
          </a:p>
          <a:p>
            <a:pPr marL="285750" indent="-285750" algn="just">
              <a:spcBef>
                <a:spcPts val="1200"/>
              </a:spcBef>
              <a:buClr>
                <a:srgbClr val="A800A6"/>
              </a:buClr>
              <a:buSzPct val="175000"/>
              <a:buFont typeface="Arial"/>
              <a:buChar char="•"/>
            </a:pPr>
            <a:r>
              <a:rPr lang="es-ES" dirty="0">
                <a:solidFill>
                  <a:srgbClr val="000000"/>
                </a:solidFill>
              </a:rPr>
              <a:t>Si bien el desarrollo de </a:t>
            </a:r>
            <a:r>
              <a:rPr lang="es-ES" dirty="0" smtClean="0">
                <a:solidFill>
                  <a:srgbClr val="000000"/>
                </a:solidFill>
              </a:rPr>
              <a:t>recubrimientos </a:t>
            </a:r>
            <a:r>
              <a:rPr lang="es-ES" dirty="0">
                <a:solidFill>
                  <a:srgbClr val="000000"/>
                </a:solidFill>
              </a:rPr>
              <a:t>duros anti-desgaste (PVD, CVD) es anterior a la toma  de  conciencia  sobre  la  producción  limpia  en  los  procesos  de  mecanizado,  </a:t>
            </a:r>
            <a:r>
              <a:rPr lang="es-ES" dirty="0" smtClean="0">
                <a:solidFill>
                  <a:srgbClr val="000000"/>
                </a:solidFill>
              </a:rPr>
              <a:t>actualmente están </a:t>
            </a:r>
            <a:r>
              <a:rPr lang="es-ES" dirty="0">
                <a:solidFill>
                  <a:srgbClr val="000000"/>
                </a:solidFill>
              </a:rPr>
              <a:t>jugando un papel crítico a la hora de </a:t>
            </a:r>
            <a:r>
              <a:rPr lang="es-ES" b="1" dirty="0">
                <a:solidFill>
                  <a:srgbClr val="0000FF"/>
                </a:solidFill>
              </a:rPr>
              <a:t>implantar los procesos de mecanizado en seco</a:t>
            </a:r>
            <a:r>
              <a:rPr lang="es-ES" dirty="0">
                <a:solidFill>
                  <a:srgbClr val="000000"/>
                </a:solidFill>
              </a:rPr>
              <a:t>. </a:t>
            </a:r>
            <a:endParaRPr lang="es-ES" dirty="0" smtClean="0">
              <a:solidFill>
                <a:srgbClr val="000000"/>
              </a:solidFill>
            </a:endParaRPr>
          </a:p>
        </p:txBody>
      </p:sp>
      <p:sp>
        <p:nvSpPr>
          <p:cNvPr id="8" name="Line 2"/>
          <p:cNvSpPr>
            <a:spLocks noChangeShapeType="1"/>
          </p:cNvSpPr>
          <p:nvPr/>
        </p:nvSpPr>
        <p:spPr bwMode="auto">
          <a:xfrm>
            <a:off x="533400" y="8382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graphicFrame>
        <p:nvGraphicFramePr>
          <p:cNvPr id="13" name="12 Diagrama"/>
          <p:cNvGraphicFramePr/>
          <p:nvPr>
            <p:extLst>
              <p:ext uri="{D42A27DB-BD31-4B8C-83A1-F6EECF244321}">
                <p14:modId xmlns="" xmlns:p14="http://schemas.microsoft.com/office/powerpoint/2010/main" val="3826488994"/>
              </p:ext>
            </p:extLst>
          </p:nvPr>
        </p:nvGraphicFramePr>
        <p:xfrm>
          <a:off x="6359811" y="752640"/>
          <a:ext cx="1981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Box 3"/>
          <p:cNvSpPr txBox="1">
            <a:spLocks noChangeArrowheads="1"/>
          </p:cNvSpPr>
          <p:nvPr/>
        </p:nvSpPr>
        <p:spPr bwMode="auto">
          <a:xfrm>
            <a:off x="533400" y="304800"/>
            <a:ext cx="7772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Variables que Afectan al Proceso de Mecanizado</a:t>
            </a:r>
            <a:endParaRPr lang="es-ES" sz="2400" b="1" dirty="0">
              <a:solidFill>
                <a:srgbClr val="CC0000"/>
              </a:solidFill>
            </a:endParaRPr>
          </a:p>
        </p:txBody>
      </p:sp>
    </p:spTree>
    <p:extLst>
      <p:ext uri="{BB962C8B-B14F-4D97-AF65-F5344CB8AC3E}">
        <p14:creationId xmlns="" xmlns:p14="http://schemas.microsoft.com/office/powerpoint/2010/main" val="963164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25</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6248400"/>
            <a:ext cx="990600" cy="451119"/>
          </a:xfrm>
          <a:prstGeom prst="rect">
            <a:avLst/>
          </a:prstGeom>
        </p:spPr>
      </p:pic>
      <p:sp>
        <p:nvSpPr>
          <p:cNvPr id="11" name="CuadroTexto 2"/>
          <p:cNvSpPr txBox="1"/>
          <p:nvPr/>
        </p:nvSpPr>
        <p:spPr>
          <a:xfrm>
            <a:off x="609600" y="1828800"/>
            <a:ext cx="7467600" cy="3877985"/>
          </a:xfrm>
          <a:prstGeom prst="rect">
            <a:avLst/>
          </a:prstGeom>
          <a:solidFill>
            <a:srgbClr val="F4EEB4"/>
          </a:solidFill>
        </p:spPr>
        <p:txBody>
          <a:bodyPr wrap="square">
            <a:spAutoFit/>
          </a:bodyPr>
          <a:lstStyle/>
          <a:p>
            <a:pPr marL="357188" algn="just">
              <a:spcBef>
                <a:spcPts val="1200"/>
              </a:spcBef>
              <a:buClr>
                <a:srgbClr val="A800A6"/>
              </a:buClr>
              <a:buSzPct val="175000"/>
            </a:pPr>
            <a:r>
              <a:rPr lang="es-ES" sz="2400" b="1" dirty="0">
                <a:solidFill>
                  <a:srgbClr val="0000FF"/>
                </a:solidFill>
              </a:rPr>
              <a:t>4. Herramienta de corte y sus </a:t>
            </a:r>
            <a:r>
              <a:rPr lang="es-ES" sz="2400" b="1" dirty="0" smtClean="0">
                <a:solidFill>
                  <a:srgbClr val="0000FF"/>
                </a:solidFill>
              </a:rPr>
              <a:t>recubrimientos</a:t>
            </a:r>
            <a:endParaRPr lang="es-ES" sz="1400" dirty="0" smtClean="0"/>
          </a:p>
          <a:p>
            <a:pPr marL="285750" indent="-285750" algn="just">
              <a:spcBef>
                <a:spcPts val="1200"/>
              </a:spcBef>
              <a:buClr>
                <a:srgbClr val="A800A6"/>
              </a:buClr>
              <a:buSzPct val="175000"/>
              <a:buFont typeface="Arial"/>
              <a:buChar char="•"/>
            </a:pPr>
            <a:r>
              <a:rPr lang="es-ES" dirty="0" smtClean="0">
                <a:solidFill>
                  <a:srgbClr val="000000"/>
                </a:solidFill>
              </a:rPr>
              <a:t>Así</a:t>
            </a:r>
            <a:r>
              <a:rPr lang="es-ES" dirty="0">
                <a:solidFill>
                  <a:srgbClr val="000000"/>
                </a:solidFill>
              </a:rPr>
              <a:t>, se están desarrollando nuevos recubrimientos con la función adicional de reducir el rozamiento entre la viruta y la herramienta mediante una capa lubricante combinada con la capa dura necesaria y </a:t>
            </a:r>
            <a:r>
              <a:rPr lang="es-ES" dirty="0" smtClean="0">
                <a:solidFill>
                  <a:srgbClr val="000000"/>
                </a:solidFill>
              </a:rPr>
              <a:t>reducir, así, </a:t>
            </a:r>
            <a:r>
              <a:rPr lang="es-ES" dirty="0">
                <a:solidFill>
                  <a:srgbClr val="000000"/>
                </a:solidFill>
              </a:rPr>
              <a:t>el calor generado, salvaguardando en consecuencia, la vida de la herramienta.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b="1" dirty="0" smtClean="0">
                <a:solidFill>
                  <a:srgbClr val="0000FF"/>
                </a:solidFill>
              </a:rPr>
              <a:t>En </a:t>
            </a:r>
            <a:r>
              <a:rPr lang="es-ES" b="1" dirty="0">
                <a:solidFill>
                  <a:srgbClr val="0000FF"/>
                </a:solidFill>
              </a:rPr>
              <a:t>la actualidad, la utilización de este tipo de recubrimientos está sufriendo un proceso expansivo de implantación</a:t>
            </a:r>
            <a:r>
              <a:rPr lang="es-ES" dirty="0">
                <a:solidFill>
                  <a:srgbClr val="000000"/>
                </a:solidFill>
              </a:rPr>
              <a:t>.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Acertar </a:t>
            </a:r>
            <a:r>
              <a:rPr lang="es-ES" dirty="0">
                <a:solidFill>
                  <a:srgbClr val="000000"/>
                </a:solidFill>
              </a:rPr>
              <a:t>la combinación adecuada de tipo de recubrimiento para un material y proceso determinados será fundamental para garantizar una </a:t>
            </a:r>
            <a:r>
              <a:rPr lang="es-ES" b="1" dirty="0">
                <a:solidFill>
                  <a:srgbClr val="0000FF"/>
                </a:solidFill>
              </a:rPr>
              <a:t>fabricación económica y de calidad</a:t>
            </a:r>
            <a:r>
              <a:rPr lang="es-ES" dirty="0">
                <a:solidFill>
                  <a:srgbClr val="000000"/>
                </a:solidFill>
              </a:rPr>
              <a:t>.</a:t>
            </a:r>
          </a:p>
          <a:p>
            <a:endParaRPr lang="es-ES" sz="1200" dirty="0"/>
          </a:p>
        </p:txBody>
      </p:sp>
      <p:sp>
        <p:nvSpPr>
          <p:cNvPr id="8" name="Line 2"/>
          <p:cNvSpPr>
            <a:spLocks noChangeShapeType="1"/>
          </p:cNvSpPr>
          <p:nvPr/>
        </p:nvSpPr>
        <p:spPr bwMode="auto">
          <a:xfrm>
            <a:off x="609600" y="8382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graphicFrame>
        <p:nvGraphicFramePr>
          <p:cNvPr id="14" name="12 Diagrama"/>
          <p:cNvGraphicFramePr/>
          <p:nvPr>
            <p:extLst>
              <p:ext uri="{D42A27DB-BD31-4B8C-83A1-F6EECF244321}">
                <p14:modId xmlns="" xmlns:p14="http://schemas.microsoft.com/office/powerpoint/2010/main" val="22251814"/>
              </p:ext>
            </p:extLst>
          </p:nvPr>
        </p:nvGraphicFramePr>
        <p:xfrm>
          <a:off x="6270682" y="730360"/>
          <a:ext cx="1981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Box 3"/>
          <p:cNvSpPr txBox="1">
            <a:spLocks noChangeArrowheads="1"/>
          </p:cNvSpPr>
          <p:nvPr/>
        </p:nvSpPr>
        <p:spPr bwMode="auto">
          <a:xfrm>
            <a:off x="533400" y="228600"/>
            <a:ext cx="7772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Variables que Afectan al Proceso de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26</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
        <p:nvSpPr>
          <p:cNvPr id="11" name="CuadroTexto 2"/>
          <p:cNvSpPr txBox="1"/>
          <p:nvPr/>
        </p:nvSpPr>
        <p:spPr>
          <a:xfrm>
            <a:off x="533400" y="1600200"/>
            <a:ext cx="7620000" cy="4247317"/>
          </a:xfrm>
          <a:prstGeom prst="rect">
            <a:avLst/>
          </a:prstGeom>
          <a:solidFill>
            <a:srgbClr val="FFE2C1"/>
          </a:solidFill>
        </p:spPr>
        <p:txBody>
          <a:bodyPr wrap="square">
            <a:spAutoFit/>
          </a:bodyPr>
          <a:lstStyle/>
          <a:p>
            <a:pPr marL="357188" algn="just">
              <a:spcBef>
                <a:spcPts val="1200"/>
              </a:spcBef>
              <a:buClr>
                <a:srgbClr val="A800A6"/>
              </a:buClr>
              <a:buSzPct val="175000"/>
            </a:pPr>
            <a:r>
              <a:rPr lang="es-ES" sz="2400" b="1" dirty="0">
                <a:solidFill>
                  <a:srgbClr val="0000FF"/>
                </a:solidFill>
              </a:rPr>
              <a:t>5. Material y </a:t>
            </a:r>
            <a:r>
              <a:rPr lang="es-ES" sz="2400" b="1" dirty="0" err="1" smtClean="0">
                <a:solidFill>
                  <a:srgbClr val="0000FF"/>
                </a:solidFill>
              </a:rPr>
              <a:t>maquinabilidad</a:t>
            </a:r>
            <a:endParaRPr lang="es-ES" sz="1400" dirty="0" smtClean="0"/>
          </a:p>
          <a:p>
            <a:pPr marL="285750" indent="-285750" algn="just">
              <a:spcBef>
                <a:spcPts val="1200"/>
              </a:spcBef>
              <a:buClr>
                <a:srgbClr val="A800A6"/>
              </a:buClr>
              <a:buSzPct val="175000"/>
              <a:buFont typeface="Arial"/>
              <a:buChar char="•"/>
            </a:pPr>
            <a:r>
              <a:rPr lang="es-ES" dirty="0">
                <a:solidFill>
                  <a:srgbClr val="000000"/>
                </a:solidFill>
              </a:rPr>
              <a:t>Las propiedades metalotécnicas (dureza, estructura, presión específica de corte, etc.) condicionan la maquinabilidad del metal, influyen sobre el balance energético de la operación y en consecuencia, establecen diferentes condiciones de trabajo.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Existe </a:t>
            </a:r>
            <a:r>
              <a:rPr lang="es-ES" dirty="0">
                <a:solidFill>
                  <a:srgbClr val="000000"/>
                </a:solidFill>
              </a:rPr>
              <a:t>un parámetro denominado “Índice de Maquinabilidad” que cuantifica esta propiedad. Éste, definido de acuerdo a la normativa AISI establece comparativamente con el acero </a:t>
            </a:r>
            <a:r>
              <a:rPr lang="es-ES" dirty="0" smtClean="0">
                <a:solidFill>
                  <a:srgbClr val="000000"/>
                </a:solidFill>
              </a:rPr>
              <a:t>SAE 1112 </a:t>
            </a:r>
            <a:r>
              <a:rPr lang="es-ES" dirty="0">
                <a:solidFill>
                  <a:srgbClr val="000000"/>
                </a:solidFill>
              </a:rPr>
              <a:t>al que se le asigna el valor referencial </a:t>
            </a:r>
            <a:r>
              <a:rPr lang="es-ES" dirty="0" smtClean="0">
                <a:solidFill>
                  <a:srgbClr val="000000"/>
                </a:solidFill>
              </a:rPr>
              <a:t>del </a:t>
            </a:r>
            <a:r>
              <a:rPr lang="es-ES" dirty="0">
                <a:solidFill>
                  <a:srgbClr val="000000"/>
                </a:solidFill>
              </a:rPr>
              <a:t>100%</a:t>
            </a:r>
            <a:r>
              <a:rPr lang="es-ES" dirty="0" smtClean="0">
                <a:solidFill>
                  <a:srgbClr val="000000"/>
                </a:solidFill>
              </a:rPr>
              <a:t>.</a:t>
            </a:r>
            <a:endParaRPr lang="es-ES" dirty="0">
              <a:solidFill>
                <a:srgbClr val="000000"/>
              </a:solidFill>
            </a:endParaRPr>
          </a:p>
          <a:p>
            <a:pPr marL="285750" indent="-285750" algn="just">
              <a:spcBef>
                <a:spcPts val="1200"/>
              </a:spcBef>
              <a:buClr>
                <a:srgbClr val="A800A6"/>
              </a:buClr>
              <a:buSzPct val="175000"/>
              <a:buFont typeface="Arial"/>
              <a:buChar char="•"/>
            </a:pPr>
            <a:r>
              <a:rPr lang="es-ES" dirty="0">
                <a:solidFill>
                  <a:srgbClr val="000000"/>
                </a:solidFill>
              </a:rPr>
              <a:t>Algunos materiales como la fundición gris, se prestan a ser mecanizados en seco, mientras que otros como son los aceros, aleaciones de aluminio, cobre, magnesio o titanio normalmente necesitan el empleo de fluidos lubricantes. </a:t>
            </a:r>
            <a:endParaRPr lang="es-ES" dirty="0" smtClean="0">
              <a:solidFill>
                <a:srgbClr val="000000"/>
              </a:solidFill>
            </a:endParaRPr>
          </a:p>
        </p:txBody>
      </p:sp>
      <p:sp>
        <p:nvSpPr>
          <p:cNvPr id="8" name="Line 2"/>
          <p:cNvSpPr>
            <a:spLocks noChangeShapeType="1"/>
          </p:cNvSpPr>
          <p:nvPr/>
        </p:nvSpPr>
        <p:spPr bwMode="auto">
          <a:xfrm>
            <a:off x="533400" y="8382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graphicFrame>
        <p:nvGraphicFramePr>
          <p:cNvPr id="13" name="12 Diagrama"/>
          <p:cNvGraphicFramePr/>
          <p:nvPr>
            <p:extLst>
              <p:ext uri="{D42A27DB-BD31-4B8C-83A1-F6EECF244321}">
                <p14:modId xmlns="" xmlns:p14="http://schemas.microsoft.com/office/powerpoint/2010/main" val="3697638061"/>
              </p:ext>
            </p:extLst>
          </p:nvPr>
        </p:nvGraphicFramePr>
        <p:xfrm>
          <a:off x="6172200" y="685800"/>
          <a:ext cx="16764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Box 3"/>
          <p:cNvSpPr txBox="1">
            <a:spLocks noChangeArrowheads="1"/>
          </p:cNvSpPr>
          <p:nvPr/>
        </p:nvSpPr>
        <p:spPr bwMode="auto">
          <a:xfrm>
            <a:off x="533400" y="228600"/>
            <a:ext cx="7772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Variables que Afectan al Proceso de Mecanizado</a:t>
            </a:r>
            <a:endParaRPr lang="es-ES" sz="2400" b="1" dirty="0">
              <a:solidFill>
                <a:srgbClr val="CC0000"/>
              </a:solidFill>
            </a:endParaRPr>
          </a:p>
        </p:txBody>
      </p:sp>
      <p:pic>
        <p:nvPicPr>
          <p:cNvPr id="15" name="Imagen 14" descr="Captura de pantalla 2013-02-15 a la(s) 14.12.38.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04800" y="6213700"/>
            <a:ext cx="1066800" cy="485820"/>
          </a:xfrm>
          <a:prstGeom prst="rect">
            <a:avLst/>
          </a:prstGeom>
        </p:spPr>
      </p:pic>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27</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
        <p:nvSpPr>
          <p:cNvPr id="11" name="CuadroTexto 2"/>
          <p:cNvSpPr txBox="1"/>
          <p:nvPr/>
        </p:nvSpPr>
        <p:spPr>
          <a:xfrm>
            <a:off x="533400" y="1828800"/>
            <a:ext cx="7620000" cy="2708434"/>
          </a:xfrm>
          <a:prstGeom prst="rect">
            <a:avLst/>
          </a:prstGeom>
          <a:solidFill>
            <a:srgbClr val="FFE2C1"/>
          </a:solidFill>
        </p:spPr>
        <p:txBody>
          <a:bodyPr wrap="square">
            <a:spAutoFit/>
          </a:bodyPr>
          <a:lstStyle/>
          <a:p>
            <a:pPr marL="357188" algn="just">
              <a:spcBef>
                <a:spcPts val="1200"/>
              </a:spcBef>
              <a:buClr>
                <a:srgbClr val="A800A6"/>
              </a:buClr>
              <a:buSzPct val="175000"/>
            </a:pPr>
            <a:r>
              <a:rPr lang="es-ES" sz="2400" b="1" dirty="0">
                <a:solidFill>
                  <a:srgbClr val="0000FF"/>
                </a:solidFill>
              </a:rPr>
              <a:t>5. Material y </a:t>
            </a:r>
            <a:r>
              <a:rPr lang="es-ES" sz="2400" b="1" dirty="0" err="1" smtClean="0">
                <a:solidFill>
                  <a:srgbClr val="0000FF"/>
                </a:solidFill>
              </a:rPr>
              <a:t>maquinabilidad</a:t>
            </a:r>
            <a:endParaRPr lang="es-ES" sz="1400" dirty="0" smtClean="0"/>
          </a:p>
          <a:p>
            <a:pPr marL="285750" indent="-285750" algn="just">
              <a:spcBef>
                <a:spcPts val="1200"/>
              </a:spcBef>
              <a:buClr>
                <a:srgbClr val="A800A6"/>
              </a:buClr>
              <a:buSzPct val="175000"/>
              <a:buFont typeface="Arial"/>
              <a:buChar char="•"/>
            </a:pPr>
            <a:r>
              <a:rPr lang="es-ES" dirty="0" smtClean="0">
                <a:solidFill>
                  <a:srgbClr val="000000"/>
                </a:solidFill>
              </a:rPr>
              <a:t>No </a:t>
            </a:r>
            <a:r>
              <a:rPr lang="es-ES" dirty="0">
                <a:solidFill>
                  <a:srgbClr val="000000"/>
                </a:solidFill>
              </a:rPr>
              <a:t>obstante, </a:t>
            </a:r>
            <a:r>
              <a:rPr lang="es-ES" b="1" dirty="0">
                <a:solidFill>
                  <a:srgbClr val="0000FF"/>
                </a:solidFill>
              </a:rPr>
              <a:t>el desarrollo tecnológico de los procesos, sobre todo en su  apartado de herramientas, está haciendo posible reducir o eliminar el empleo de los fluidos de corte durante el mecanizado de algunos materiales </a:t>
            </a:r>
            <a:r>
              <a:rPr lang="es-ES" dirty="0">
                <a:solidFill>
                  <a:srgbClr val="000000"/>
                </a:solidFill>
              </a:rPr>
              <a:t>que a priori requerían de su presencia</a:t>
            </a:r>
            <a:r>
              <a:rPr lang="es-ES" dirty="0" smtClean="0">
                <a:solidFill>
                  <a:srgbClr val="000000"/>
                </a:solidFill>
              </a:rPr>
              <a:t>.</a:t>
            </a:r>
            <a:endParaRPr lang="es-ES" dirty="0">
              <a:solidFill>
                <a:srgbClr val="000000"/>
              </a:solidFill>
            </a:endParaRPr>
          </a:p>
          <a:p>
            <a:pPr marL="285750" indent="-285750" algn="just">
              <a:spcBef>
                <a:spcPts val="1200"/>
              </a:spcBef>
              <a:buClr>
                <a:srgbClr val="A800A6"/>
              </a:buClr>
              <a:buSzPct val="175000"/>
              <a:buFont typeface="Arial"/>
              <a:buChar char="•"/>
            </a:pPr>
            <a:r>
              <a:rPr lang="es-ES" dirty="0">
                <a:solidFill>
                  <a:srgbClr val="000000"/>
                </a:solidFill>
              </a:rPr>
              <a:t>En general, se puede decir que a medida que las </a:t>
            </a:r>
            <a:r>
              <a:rPr lang="es-ES" b="1" dirty="0">
                <a:solidFill>
                  <a:srgbClr val="0000FF"/>
                </a:solidFill>
              </a:rPr>
              <a:t>condiciones de mecanizado se hacen más extremas, se hace tanto más necesaria la utilización de fluidos de corte</a:t>
            </a:r>
            <a:r>
              <a:rPr lang="es-ES" dirty="0" smtClean="0">
                <a:solidFill>
                  <a:srgbClr val="000000"/>
                </a:solidFill>
              </a:rPr>
              <a:t>.</a:t>
            </a:r>
            <a:endParaRPr lang="es-ES" dirty="0">
              <a:solidFill>
                <a:srgbClr val="000000"/>
              </a:solidFill>
            </a:endParaRPr>
          </a:p>
        </p:txBody>
      </p:sp>
      <p:sp>
        <p:nvSpPr>
          <p:cNvPr id="8" name="Line 2"/>
          <p:cNvSpPr>
            <a:spLocks noChangeShapeType="1"/>
          </p:cNvSpPr>
          <p:nvPr/>
        </p:nvSpPr>
        <p:spPr bwMode="auto">
          <a:xfrm>
            <a:off x="533400" y="8382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graphicFrame>
        <p:nvGraphicFramePr>
          <p:cNvPr id="13" name="12 Diagrama"/>
          <p:cNvGraphicFramePr/>
          <p:nvPr>
            <p:extLst>
              <p:ext uri="{D42A27DB-BD31-4B8C-83A1-F6EECF244321}">
                <p14:modId xmlns="" xmlns:p14="http://schemas.microsoft.com/office/powerpoint/2010/main" val="808233124"/>
              </p:ext>
            </p:extLst>
          </p:nvPr>
        </p:nvGraphicFramePr>
        <p:xfrm>
          <a:off x="6172200" y="685800"/>
          <a:ext cx="16764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Box 3"/>
          <p:cNvSpPr txBox="1">
            <a:spLocks noChangeArrowheads="1"/>
          </p:cNvSpPr>
          <p:nvPr/>
        </p:nvSpPr>
        <p:spPr bwMode="auto">
          <a:xfrm>
            <a:off x="533400" y="228600"/>
            <a:ext cx="7772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Variables que Afectan al Proceso de Mecanizado</a:t>
            </a:r>
            <a:endParaRPr lang="es-ES" sz="2400" b="1" dirty="0">
              <a:solidFill>
                <a:srgbClr val="CC0000"/>
              </a:solidFill>
            </a:endParaRPr>
          </a:p>
        </p:txBody>
      </p:sp>
      <p:pic>
        <p:nvPicPr>
          <p:cNvPr id="10" name="Imagen 9" descr="Captura de pantalla 2013-02-15 a la(s) 14.12.38.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04800" y="6213700"/>
            <a:ext cx="1066800" cy="485820"/>
          </a:xfrm>
          <a:prstGeom prst="rect">
            <a:avLst/>
          </a:prstGeom>
        </p:spPr>
      </p:pic>
    </p:spTree>
    <p:extLst>
      <p:ext uri="{BB962C8B-B14F-4D97-AF65-F5344CB8AC3E}">
        <p14:creationId xmlns="" xmlns:p14="http://schemas.microsoft.com/office/powerpoint/2010/main" val="316444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28</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6248400"/>
            <a:ext cx="990600" cy="451119"/>
          </a:xfrm>
          <a:prstGeom prst="rect">
            <a:avLst/>
          </a:prstGeom>
        </p:spPr>
      </p:pic>
      <p:sp>
        <p:nvSpPr>
          <p:cNvPr id="11" name="CuadroTexto 2"/>
          <p:cNvSpPr txBox="1"/>
          <p:nvPr/>
        </p:nvSpPr>
        <p:spPr>
          <a:xfrm>
            <a:off x="533400" y="2133600"/>
            <a:ext cx="7467600" cy="3954929"/>
          </a:xfrm>
          <a:prstGeom prst="rect">
            <a:avLst/>
          </a:prstGeom>
          <a:solidFill>
            <a:srgbClr val="D7E4BD"/>
          </a:solidFill>
        </p:spPr>
        <p:txBody>
          <a:bodyPr wrap="square">
            <a:spAutoFit/>
          </a:bodyPr>
          <a:lstStyle/>
          <a:p>
            <a:pPr marL="274638" algn="just">
              <a:spcBef>
                <a:spcPts val="1200"/>
              </a:spcBef>
              <a:buClr>
                <a:srgbClr val="A800A6"/>
              </a:buClr>
              <a:buSzPct val="175000"/>
            </a:pPr>
            <a:r>
              <a:rPr lang="es-ES" sz="2400" b="1" dirty="0" smtClean="0">
                <a:solidFill>
                  <a:srgbClr val="0000FF"/>
                </a:solidFill>
              </a:rPr>
              <a:t>6</a:t>
            </a:r>
            <a:r>
              <a:rPr lang="es-ES" sz="2400" b="1" dirty="0">
                <a:solidFill>
                  <a:srgbClr val="0000FF"/>
                </a:solidFill>
              </a:rPr>
              <a:t>. </a:t>
            </a:r>
            <a:r>
              <a:rPr lang="es-ES" sz="2400" b="1" dirty="0" smtClean="0">
                <a:solidFill>
                  <a:srgbClr val="0000FF"/>
                </a:solidFill>
              </a:rPr>
              <a:t>Pieza</a:t>
            </a:r>
            <a:endParaRPr lang="es-ES" dirty="0" smtClean="0"/>
          </a:p>
          <a:p>
            <a:pPr marL="269875" algn="just">
              <a:spcBef>
                <a:spcPts val="600"/>
              </a:spcBef>
            </a:pPr>
            <a:r>
              <a:rPr lang="es-ES" sz="2000" b="1" dirty="0" smtClean="0">
                <a:solidFill>
                  <a:srgbClr val="0000FF"/>
                </a:solidFill>
              </a:rPr>
              <a:t>La geometría de la pieza:</a:t>
            </a:r>
            <a:endParaRPr lang="es-ES" sz="2000" b="1" dirty="0" smtClean="0"/>
          </a:p>
          <a:p>
            <a:pPr marL="285750" indent="-285750" algn="just">
              <a:spcBef>
                <a:spcPts val="600"/>
              </a:spcBef>
              <a:buClr>
                <a:srgbClr val="A800A6"/>
              </a:buClr>
              <a:buSzPct val="175000"/>
              <a:buFont typeface="Arial"/>
              <a:buChar char="•"/>
            </a:pPr>
            <a:r>
              <a:rPr lang="es-ES" b="1" dirty="0"/>
              <a:t>La geometría de la pieza condiciona las operaciones de mecanizado requeridas y las máquinas en las que éstas deben ser ejecutadas</a:t>
            </a:r>
            <a:r>
              <a:rPr lang="es-ES" dirty="0">
                <a:solidFill>
                  <a:srgbClr val="000000"/>
                </a:solidFill>
              </a:rPr>
              <a:t>. </a:t>
            </a:r>
            <a:endParaRPr lang="es-ES" dirty="0" smtClean="0">
              <a:solidFill>
                <a:srgbClr val="000000"/>
              </a:solidFill>
            </a:endParaRPr>
          </a:p>
          <a:p>
            <a:pPr marL="285750" indent="-285750" algn="just">
              <a:spcBef>
                <a:spcPts val="600"/>
              </a:spcBef>
              <a:buClr>
                <a:srgbClr val="A800A6"/>
              </a:buClr>
              <a:buSzPct val="175000"/>
              <a:buFont typeface="Arial"/>
              <a:buChar char="•"/>
            </a:pPr>
            <a:r>
              <a:rPr lang="es-ES" dirty="0" smtClean="0">
                <a:solidFill>
                  <a:srgbClr val="000000"/>
                </a:solidFill>
              </a:rPr>
              <a:t>En </a:t>
            </a:r>
            <a:r>
              <a:rPr lang="es-ES" dirty="0">
                <a:solidFill>
                  <a:srgbClr val="000000"/>
                </a:solidFill>
              </a:rPr>
              <a:t>unos casos será necesaria la ejecución de operaciones de desbaste, mientras que en otros, se buscará la precisión asociada a operaciones de acabado final.</a:t>
            </a:r>
          </a:p>
          <a:p>
            <a:pPr marL="269875" algn="just">
              <a:spcBef>
                <a:spcPts val="600"/>
              </a:spcBef>
            </a:pPr>
            <a:r>
              <a:rPr lang="es-ES" sz="2000" b="1" dirty="0">
                <a:solidFill>
                  <a:srgbClr val="0000FF"/>
                </a:solidFill>
              </a:rPr>
              <a:t>Tolerancias de la </a:t>
            </a:r>
            <a:r>
              <a:rPr lang="es-ES" sz="2000" b="1" dirty="0" smtClean="0">
                <a:solidFill>
                  <a:srgbClr val="0000FF"/>
                </a:solidFill>
              </a:rPr>
              <a:t>pieza:</a:t>
            </a:r>
            <a:endParaRPr lang="es-ES" sz="2000" b="1" dirty="0">
              <a:solidFill>
                <a:srgbClr val="0000FF"/>
              </a:solidFill>
            </a:endParaRPr>
          </a:p>
          <a:p>
            <a:pPr marL="285750" indent="-285750" algn="just">
              <a:spcBef>
                <a:spcPts val="600"/>
              </a:spcBef>
              <a:buClr>
                <a:srgbClr val="A800A6"/>
              </a:buClr>
              <a:buSzPct val="175000"/>
              <a:buFont typeface="Arial"/>
              <a:buChar char="•"/>
            </a:pPr>
            <a:r>
              <a:rPr lang="es-ES" dirty="0">
                <a:solidFill>
                  <a:srgbClr val="000000"/>
                </a:solidFill>
              </a:rPr>
              <a:t>Cuando se requiere una elevada precisión dimensional o de forma, las deformaciones térmicas debidas a la energía calorífica desprendida en la operación del corte pueden sacar la pieza de tolerancias. El uso de fluidos de corte será inevitable para impedir estas deformaciones</a:t>
            </a:r>
            <a:r>
              <a:rPr lang="es-ES" dirty="0" smtClean="0">
                <a:solidFill>
                  <a:srgbClr val="000000"/>
                </a:solidFill>
              </a:rPr>
              <a:t>.</a:t>
            </a:r>
            <a:endParaRPr lang="es-ES" dirty="0">
              <a:solidFill>
                <a:srgbClr val="000000"/>
              </a:solidFill>
            </a:endParaRPr>
          </a:p>
        </p:txBody>
      </p:sp>
      <p:sp>
        <p:nvSpPr>
          <p:cNvPr id="8" name="Line 2"/>
          <p:cNvSpPr>
            <a:spLocks noChangeShapeType="1"/>
          </p:cNvSpPr>
          <p:nvPr/>
        </p:nvSpPr>
        <p:spPr bwMode="auto">
          <a:xfrm>
            <a:off x="533400" y="7620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graphicFrame>
        <p:nvGraphicFramePr>
          <p:cNvPr id="13" name="12 Diagrama"/>
          <p:cNvGraphicFramePr/>
          <p:nvPr>
            <p:extLst>
              <p:ext uri="{D42A27DB-BD31-4B8C-83A1-F6EECF244321}">
                <p14:modId xmlns="" xmlns:p14="http://schemas.microsoft.com/office/powerpoint/2010/main" val="3254309510"/>
              </p:ext>
            </p:extLst>
          </p:nvPr>
        </p:nvGraphicFramePr>
        <p:xfrm>
          <a:off x="5995313" y="860479"/>
          <a:ext cx="20574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13 Imagen" descr="Axial-piston-machine-corps.jpg"/>
          <p:cNvPicPr>
            <a:picLocks noChangeAspect="1"/>
          </p:cNvPicPr>
          <p:nvPr/>
        </p:nvPicPr>
        <p:blipFill>
          <a:blip r:embed="rId8" cstate="print"/>
          <a:stretch>
            <a:fillRect/>
          </a:stretch>
        </p:blipFill>
        <p:spPr>
          <a:xfrm>
            <a:off x="3733800" y="990600"/>
            <a:ext cx="2209800" cy="1657350"/>
          </a:xfrm>
          <a:prstGeom prst="rect">
            <a:avLst/>
          </a:prstGeom>
          <a:ln>
            <a:solidFill>
              <a:srgbClr val="7F7F7F"/>
            </a:solidFill>
          </a:ln>
          <a:effectLst>
            <a:outerShdw blurRad="50800" dist="38100" dir="2700000" algn="tl" rotWithShape="0">
              <a:prstClr val="black">
                <a:alpha val="40000"/>
              </a:prstClr>
            </a:outerShdw>
          </a:effectLst>
        </p:spPr>
      </p:pic>
      <p:sp>
        <p:nvSpPr>
          <p:cNvPr id="15" name="14 CuadroTexto"/>
          <p:cNvSpPr txBox="1"/>
          <p:nvPr/>
        </p:nvSpPr>
        <p:spPr>
          <a:xfrm>
            <a:off x="1219200" y="1219200"/>
            <a:ext cx="1863336" cy="276999"/>
          </a:xfrm>
          <a:prstGeom prst="rect">
            <a:avLst/>
          </a:prstGeom>
          <a:solidFill>
            <a:srgbClr val="FFFFFF"/>
          </a:solidFill>
          <a:ln>
            <a:solidFill>
              <a:srgbClr val="7F7F7F"/>
            </a:solidFill>
          </a:ln>
        </p:spPr>
        <p:txBody>
          <a:bodyPr wrap="none" rtlCol="0">
            <a:spAutoFit/>
          </a:bodyPr>
          <a:lstStyle>
            <a:lvl1pPr algn="ctr">
              <a:defRPr sz="1200" b="1" i="1"/>
            </a:lvl1pPr>
            <a:extLst/>
          </a:lstStyle>
          <a:p>
            <a:r>
              <a:rPr lang="es-ES" dirty="0"/>
              <a:t>Ref: </a:t>
            </a:r>
            <a:r>
              <a:rPr lang="es-ES" dirty="0">
                <a:hlinkClick r:id="rId9"/>
              </a:rPr>
              <a:t>Wikimedia Commons</a:t>
            </a:r>
            <a:endParaRPr lang="es-ES" dirty="0"/>
          </a:p>
        </p:txBody>
      </p:sp>
      <p:sp>
        <p:nvSpPr>
          <p:cNvPr id="16" name="Text Box 3"/>
          <p:cNvSpPr txBox="1">
            <a:spLocks noChangeArrowheads="1"/>
          </p:cNvSpPr>
          <p:nvPr/>
        </p:nvSpPr>
        <p:spPr bwMode="auto">
          <a:xfrm>
            <a:off x="533400" y="228600"/>
            <a:ext cx="7772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3. Variables que Afectan al Proceso de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533400" y="9906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29</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8400"/>
            <a:ext cx="990600" cy="451119"/>
          </a:xfrm>
          <a:prstGeom prst="rect">
            <a:avLst/>
          </a:prstGeom>
        </p:spPr>
      </p:pic>
      <p:sp>
        <p:nvSpPr>
          <p:cNvPr id="60" name="Text Box 3"/>
          <p:cNvSpPr txBox="1">
            <a:spLocks noChangeArrowheads="1"/>
          </p:cNvSpPr>
          <p:nvPr/>
        </p:nvSpPr>
        <p:spPr bwMode="auto">
          <a:xfrm>
            <a:off x="533400" y="4572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
        <p:nvSpPr>
          <p:cNvPr id="61" name="CuadroTexto 2"/>
          <p:cNvSpPr txBox="1"/>
          <p:nvPr/>
        </p:nvSpPr>
        <p:spPr>
          <a:xfrm>
            <a:off x="533400" y="1447800"/>
            <a:ext cx="7543800" cy="4154984"/>
          </a:xfrm>
          <a:prstGeom prst="rect">
            <a:avLst/>
          </a:prstGeom>
          <a:solidFill>
            <a:srgbClr val="D7E4BD"/>
          </a:solidFill>
        </p:spPr>
        <p:txBody>
          <a:bodyPr wrap="square">
            <a:spAutoFit/>
          </a:bodyPr>
          <a:lstStyle/>
          <a:p>
            <a:pPr marL="285750" indent="-285750" algn="just">
              <a:spcBef>
                <a:spcPts val="1200"/>
              </a:spcBef>
              <a:buClr>
                <a:srgbClr val="A800A6"/>
              </a:buClr>
              <a:buSzPct val="175000"/>
              <a:buFont typeface="Arial"/>
              <a:buChar char="•"/>
            </a:pPr>
            <a:r>
              <a:rPr lang="es-ES" b="1" dirty="0">
                <a:solidFill>
                  <a:srgbClr val="0000FF"/>
                </a:solidFill>
              </a:rPr>
              <a:t>La producción limpia y la calidad aplicada en proceso</a:t>
            </a:r>
            <a:r>
              <a:rPr lang="es-ES" dirty="0">
                <a:solidFill>
                  <a:srgbClr val="000000"/>
                </a:solidFill>
              </a:rPr>
              <a:t>, comparten una estrategia común. La aplicación de </a:t>
            </a:r>
            <a:r>
              <a:rPr lang="es-ES" b="1" dirty="0">
                <a:solidFill>
                  <a:srgbClr val="0000FF"/>
                </a:solidFill>
              </a:rPr>
              <a:t>medidas destinadas a reducir la generación de residuos o los despilfarros en proceso </a:t>
            </a:r>
            <a:r>
              <a:rPr lang="es-ES" dirty="0">
                <a:solidFill>
                  <a:srgbClr val="000000"/>
                </a:solidFill>
              </a:rPr>
              <a:t>depende en muchos casos del correcto seguimiento de </a:t>
            </a:r>
            <a:r>
              <a:rPr lang="es-ES" dirty="0" smtClean="0">
                <a:solidFill>
                  <a:srgbClr val="000000"/>
                </a:solidFill>
              </a:rPr>
              <a:t>unas </a:t>
            </a:r>
            <a:r>
              <a:rPr lang="es-ES" dirty="0">
                <a:solidFill>
                  <a:srgbClr val="000000"/>
                </a:solidFill>
              </a:rPr>
              <a:t>prácticas productivas óptimas</a:t>
            </a:r>
            <a:r>
              <a:rPr lang="es-ES" dirty="0" smtClean="0">
                <a:solidFill>
                  <a:srgbClr val="000000"/>
                </a:solidFill>
              </a:rPr>
              <a:t>.</a:t>
            </a:r>
            <a:endParaRPr lang="es-ES" dirty="0">
              <a:solidFill>
                <a:srgbClr val="000000"/>
              </a:solidFill>
            </a:endParaRPr>
          </a:p>
          <a:p>
            <a:pPr marL="285750" indent="-285750" algn="just">
              <a:spcBef>
                <a:spcPts val="1200"/>
              </a:spcBef>
              <a:buClr>
                <a:srgbClr val="A800A6"/>
              </a:buClr>
              <a:buSzPct val="175000"/>
              <a:buFont typeface="Arial"/>
              <a:buChar char="•"/>
            </a:pPr>
            <a:r>
              <a:rPr lang="es-ES" dirty="0">
                <a:solidFill>
                  <a:srgbClr val="000000"/>
                </a:solidFill>
              </a:rPr>
              <a:t>Un correcto conexionado entre las distintas fases de elaboración de un producto puede tener un efecto tan intenso en la reducción de residuos o consumo de materias </a:t>
            </a:r>
            <a:r>
              <a:rPr lang="es-ES" dirty="0" smtClean="0">
                <a:solidFill>
                  <a:srgbClr val="000000"/>
                </a:solidFill>
              </a:rPr>
              <a:t>primas, </a:t>
            </a:r>
            <a:r>
              <a:rPr lang="es-ES" dirty="0">
                <a:solidFill>
                  <a:srgbClr val="000000"/>
                </a:solidFill>
              </a:rPr>
              <a:t>como cualquier medida interpretada desde el prisma exclusivo de la producción limpia.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Es </a:t>
            </a:r>
            <a:r>
              <a:rPr lang="es-ES" dirty="0">
                <a:solidFill>
                  <a:srgbClr val="000000"/>
                </a:solidFill>
              </a:rPr>
              <a:t>necesario comprender el proceso productivo como un </a:t>
            </a:r>
            <a:r>
              <a:rPr lang="es-ES" dirty="0" smtClean="0">
                <a:solidFill>
                  <a:srgbClr val="000000"/>
                </a:solidFill>
              </a:rPr>
              <a:t>todo, </a:t>
            </a:r>
            <a:r>
              <a:rPr lang="es-ES" dirty="0">
                <a:solidFill>
                  <a:srgbClr val="000000"/>
                </a:solidFill>
              </a:rPr>
              <a:t>formado por engranajes de cuyo perfecto funcionamiento </a:t>
            </a:r>
            <a:r>
              <a:rPr lang="es-ES" dirty="0" smtClean="0">
                <a:solidFill>
                  <a:srgbClr val="000000"/>
                </a:solidFill>
              </a:rPr>
              <a:t>dependen </a:t>
            </a:r>
            <a:r>
              <a:rPr lang="es-ES" dirty="0">
                <a:solidFill>
                  <a:srgbClr val="000000"/>
                </a:solidFill>
              </a:rPr>
              <a:t>no sólo resultados finales, sino gran parte del impacto ambiental del sistema.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Será </a:t>
            </a:r>
            <a:r>
              <a:rPr lang="es-ES" dirty="0">
                <a:solidFill>
                  <a:srgbClr val="000000"/>
                </a:solidFill>
              </a:rPr>
              <a:t>lógica en este sentido, </a:t>
            </a:r>
            <a:r>
              <a:rPr lang="es-ES" b="1" dirty="0">
                <a:solidFill>
                  <a:srgbClr val="0000FF"/>
                </a:solidFill>
              </a:rPr>
              <a:t>la inclusión de la producción limpia en la estrategia global de mejora continua de la empresa</a:t>
            </a:r>
            <a:r>
              <a:rPr lang="es-ES" dirty="0" smtClean="0">
                <a:solidFill>
                  <a:srgbClr val="000000"/>
                </a:solidFill>
              </a:rPr>
              <a:t>.</a:t>
            </a:r>
            <a:endParaRPr lang="es-ES" dirty="0">
              <a:solidFill>
                <a:srgbClr val="000000"/>
              </a:solidFill>
            </a:endParaRPr>
          </a:p>
        </p:txBody>
      </p:sp>
    </p:spTree>
    <p:extLst>
      <p:ext uri="{BB962C8B-B14F-4D97-AF65-F5344CB8AC3E}">
        <p14:creationId xmlns="" xmlns:p14="http://schemas.microsoft.com/office/powerpoint/2010/main" val="2610311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1066800"/>
            <a:ext cx="7315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210947" name="Text Box 3"/>
          <p:cNvSpPr txBox="1">
            <a:spLocks noChangeArrowheads="1"/>
          </p:cNvSpPr>
          <p:nvPr/>
        </p:nvSpPr>
        <p:spPr bwMode="auto">
          <a:xfrm>
            <a:off x="1066800" y="381000"/>
            <a:ext cx="6477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
        <p:nvSpPr>
          <p:cNvPr id="8" name="CuadroTexto 2"/>
          <p:cNvSpPr txBox="1"/>
          <p:nvPr/>
        </p:nvSpPr>
        <p:spPr>
          <a:xfrm>
            <a:off x="685800" y="1371600"/>
            <a:ext cx="7315200" cy="1765098"/>
          </a:xfrm>
          <a:prstGeom prst="rect">
            <a:avLst/>
          </a:prstGeom>
          <a:solidFill>
            <a:srgbClr val="D7E4BD"/>
          </a:solidFill>
        </p:spPr>
        <p:txBody>
          <a:bodyPr wrap="square">
            <a:spAutoFit/>
          </a:bodyPr>
          <a:lstStyle/>
          <a:p>
            <a:pPr marL="285750" indent="-285750" algn="just">
              <a:lnSpc>
                <a:spcPct val="110000"/>
              </a:lnSpc>
              <a:spcBef>
                <a:spcPts val="1200"/>
              </a:spcBef>
              <a:buClr>
                <a:srgbClr val="A800A6"/>
              </a:buClr>
              <a:buSzPct val="175000"/>
              <a:buFont typeface="Arial"/>
              <a:buChar char="•"/>
            </a:pPr>
            <a:r>
              <a:rPr lang="es-ES" b="1" dirty="0" smtClean="0">
                <a:solidFill>
                  <a:srgbClr val="0000FF"/>
                </a:solidFill>
              </a:rPr>
              <a:t>En este TEMA se describen las problemáticas ambientales más comunes dentro del SECTOR DEL MECANIZADO. </a:t>
            </a:r>
          </a:p>
          <a:p>
            <a:pPr marL="285750" indent="-285750" algn="just">
              <a:lnSpc>
                <a:spcPct val="110000"/>
              </a:lnSpc>
              <a:spcBef>
                <a:spcPts val="1200"/>
              </a:spcBef>
              <a:buClr>
                <a:srgbClr val="A800A6"/>
              </a:buClr>
              <a:buSzPct val="175000"/>
              <a:buFont typeface="Arial"/>
              <a:buChar char="•"/>
            </a:pPr>
            <a:r>
              <a:rPr lang="es-ES" b="1" dirty="0" smtClean="0">
                <a:solidFill>
                  <a:srgbClr val="0000FF"/>
                </a:solidFill>
              </a:rPr>
              <a:t>Una clara definición de su origen y alcance posibilitará la correcta toma de decisiones destinada a la ELIMINACIÓN o, al menos, la ATENUACIÓN de su IMPACTO EN EL ENTORNO</a:t>
            </a:r>
            <a:r>
              <a:rPr lang="es-ES" dirty="0" smtClean="0">
                <a:solidFill>
                  <a:srgbClr val="000000"/>
                </a:solidFill>
              </a:rPr>
              <a:t>.</a:t>
            </a:r>
            <a:endParaRPr lang="es-ES" dirty="0">
              <a:solidFill>
                <a:srgbClr val="00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457200" y="9144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30</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47" y="6248400"/>
            <a:ext cx="990600" cy="451119"/>
          </a:xfrm>
          <a:prstGeom prst="rect">
            <a:avLst/>
          </a:prstGeom>
        </p:spPr>
      </p:pic>
      <p:sp>
        <p:nvSpPr>
          <p:cNvPr id="60" name="Text Box 3"/>
          <p:cNvSpPr txBox="1">
            <a:spLocks noChangeArrowheads="1"/>
          </p:cNvSpPr>
          <p:nvPr/>
        </p:nvSpPr>
        <p:spPr bwMode="auto">
          <a:xfrm>
            <a:off x="533400" y="3810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
        <p:nvSpPr>
          <p:cNvPr id="61" name="CuadroTexto 2"/>
          <p:cNvSpPr txBox="1"/>
          <p:nvPr/>
        </p:nvSpPr>
        <p:spPr>
          <a:xfrm>
            <a:off x="609600" y="1219200"/>
            <a:ext cx="7467600" cy="2339102"/>
          </a:xfrm>
          <a:prstGeom prst="rect">
            <a:avLst/>
          </a:prstGeom>
          <a:solidFill>
            <a:srgbClr val="D7E4BD"/>
          </a:solidFill>
        </p:spPr>
        <p:txBody>
          <a:bodyPr wrap="square">
            <a:spAutoFit/>
          </a:bodyPr>
          <a:lstStyle/>
          <a:p>
            <a:pPr marL="285750" indent="-285750" algn="just">
              <a:spcBef>
                <a:spcPts val="1200"/>
              </a:spcBef>
              <a:buClr>
                <a:srgbClr val="A800A6"/>
              </a:buClr>
              <a:buSzPct val="175000"/>
              <a:buFont typeface="Arial"/>
              <a:buChar char="•"/>
            </a:pPr>
            <a:r>
              <a:rPr lang="es-ES" dirty="0" smtClean="0">
                <a:solidFill>
                  <a:srgbClr val="000000"/>
                </a:solidFill>
              </a:rPr>
              <a:t>Existen </a:t>
            </a:r>
            <a:r>
              <a:rPr lang="es-ES" dirty="0">
                <a:solidFill>
                  <a:srgbClr val="000000"/>
                </a:solidFill>
              </a:rPr>
              <a:t>múltiples factores englobados en la estrategia productiva de una empresa, con influencia directa en el </a:t>
            </a:r>
            <a:r>
              <a:rPr lang="es-ES" b="1" dirty="0">
                <a:solidFill>
                  <a:srgbClr val="0000FF"/>
                </a:solidFill>
              </a:rPr>
              <a:t>impacto ambiental </a:t>
            </a:r>
            <a:r>
              <a:rPr lang="es-ES" dirty="0">
                <a:solidFill>
                  <a:srgbClr val="000000"/>
                </a:solidFill>
              </a:rPr>
              <a:t>de ésta.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b="1" dirty="0" smtClean="0">
                <a:solidFill>
                  <a:srgbClr val="0000FF"/>
                </a:solidFill>
              </a:rPr>
              <a:t>En este capítulo se describen las problemáticas ambientales más comunes dentro del sector del mecanizado. </a:t>
            </a:r>
          </a:p>
          <a:p>
            <a:pPr marL="285750" indent="-285750" algn="just">
              <a:spcBef>
                <a:spcPts val="1200"/>
              </a:spcBef>
              <a:buClr>
                <a:srgbClr val="A800A6"/>
              </a:buClr>
              <a:buSzPct val="175000"/>
              <a:buFont typeface="Arial"/>
              <a:buChar char="•"/>
            </a:pPr>
            <a:r>
              <a:rPr lang="es-ES" b="1" dirty="0" smtClean="0">
                <a:solidFill>
                  <a:srgbClr val="0000FF"/>
                </a:solidFill>
              </a:rPr>
              <a:t>Una clara definición de su origen y alcance posibilitará la correcta toma de decisiones destinada a la eliminación o, al menos, la atenuación de su impacto en el entorno</a:t>
            </a:r>
            <a:r>
              <a:rPr lang="es-ES" dirty="0" smtClean="0">
                <a:solidFill>
                  <a:srgbClr val="000000"/>
                </a:solidFill>
              </a:rPr>
              <a:t>.</a:t>
            </a:r>
            <a:endParaRPr lang="es-ES" dirty="0">
              <a:solidFill>
                <a:srgbClr val="00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57 Rectángulo"/>
          <p:cNvSpPr/>
          <p:nvPr/>
        </p:nvSpPr>
        <p:spPr>
          <a:xfrm>
            <a:off x="152400" y="938946"/>
            <a:ext cx="8229600" cy="4648200"/>
          </a:xfrm>
          <a:prstGeom prst="rect">
            <a:avLst/>
          </a:prstGeom>
          <a:gradFill flip="none" rotWithShape="1">
            <a:gsLst>
              <a:gs pos="0">
                <a:srgbClr val="FFEFD1"/>
              </a:gs>
              <a:gs pos="64999">
                <a:srgbClr val="F0EBD5"/>
              </a:gs>
              <a:gs pos="100000">
                <a:srgbClr val="D1C39F"/>
              </a:gs>
            </a:gsLst>
            <a:path path="shape">
              <a:fillToRect l="50000" t="50000" r="50000" b="50000"/>
            </a:path>
            <a:tileRect/>
          </a:gradFill>
          <a:ln w="6350">
            <a:solidFill>
              <a:schemeClr val="tx1">
                <a:alpha val="0"/>
              </a:schemeClr>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0946" name="Line 2"/>
          <p:cNvSpPr>
            <a:spLocks noChangeShapeType="1"/>
          </p:cNvSpPr>
          <p:nvPr/>
        </p:nvSpPr>
        <p:spPr bwMode="auto">
          <a:xfrm>
            <a:off x="457200" y="7620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31</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
        <p:nvSpPr>
          <p:cNvPr id="8" name="7 Rectángulo"/>
          <p:cNvSpPr/>
          <p:nvPr/>
        </p:nvSpPr>
        <p:spPr>
          <a:xfrm>
            <a:off x="1219200" y="1777146"/>
            <a:ext cx="5943600" cy="1981200"/>
          </a:xfrm>
          <a:prstGeom prst="rect">
            <a:avLst/>
          </a:prstGeom>
          <a:gradFill flip="none" rotWithShape="1">
            <a:gsLst>
              <a:gs pos="0">
                <a:srgbClr val="DDEBCF"/>
              </a:gs>
              <a:gs pos="50000">
                <a:srgbClr val="9CB86E"/>
              </a:gs>
              <a:gs pos="100000">
                <a:srgbClr val="156B13"/>
              </a:gs>
            </a:gsLst>
            <a:path path="shape">
              <a:fillToRect l="50000" t="50000" r="50000" b="50000"/>
            </a:path>
            <a:tileRect/>
          </a:gradFill>
          <a:ln w="6350"/>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524000" y="2234346"/>
            <a:ext cx="2286000" cy="99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6350"/>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724400" y="2234346"/>
            <a:ext cx="21336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w="6350"/>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428071" y="2357040"/>
            <a:ext cx="304800" cy="304800"/>
          </a:xfrm>
          <a:prstGeom prst="ellipse">
            <a:avLst/>
          </a:prstGeom>
          <a:noFill/>
          <a:ln w="25400">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1</a:t>
            </a:r>
            <a:endParaRPr lang="es-ES" dirty="0">
              <a:solidFill>
                <a:schemeClr val="tx1"/>
              </a:solidFill>
            </a:endParaRPr>
          </a:p>
        </p:txBody>
      </p:sp>
      <p:sp>
        <p:nvSpPr>
          <p:cNvPr id="15" name="14 Elipse"/>
          <p:cNvSpPr/>
          <p:nvPr/>
        </p:nvSpPr>
        <p:spPr>
          <a:xfrm>
            <a:off x="5579388" y="2364789"/>
            <a:ext cx="304800" cy="304800"/>
          </a:xfrm>
          <a:prstGeom prst="ellipse">
            <a:avLst/>
          </a:prstGeom>
          <a:noFill/>
          <a:ln w="25400">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2</a:t>
            </a:r>
            <a:endParaRPr lang="es-ES" dirty="0">
              <a:solidFill>
                <a:schemeClr val="tx1"/>
              </a:solidFill>
            </a:endParaRPr>
          </a:p>
        </p:txBody>
      </p:sp>
      <p:sp>
        <p:nvSpPr>
          <p:cNvPr id="16" name="15 CuadroTexto"/>
          <p:cNvSpPr txBox="1"/>
          <p:nvPr/>
        </p:nvSpPr>
        <p:spPr>
          <a:xfrm>
            <a:off x="1911459" y="2767746"/>
            <a:ext cx="1488806" cy="369332"/>
          </a:xfrm>
          <a:prstGeom prst="rect">
            <a:avLst/>
          </a:prstGeom>
          <a:noFill/>
          <a:effectLst>
            <a:outerShdw blurRad="50800" dist="50800" dir="5400000" algn="ctr" rotWithShape="0">
              <a:srgbClr val="000000">
                <a:alpha val="0"/>
              </a:srgbClr>
            </a:outerShdw>
          </a:effectLst>
        </p:spPr>
        <p:txBody>
          <a:bodyPr wrap="none" rtlCol="0">
            <a:spAutoFit/>
          </a:bodyPr>
          <a:lstStyle/>
          <a:p>
            <a:r>
              <a:rPr lang="es-ES" dirty="0" smtClean="0"/>
              <a:t>MECANIZADO</a:t>
            </a:r>
            <a:endParaRPr lang="es-ES" dirty="0"/>
          </a:p>
        </p:txBody>
      </p:sp>
      <p:sp>
        <p:nvSpPr>
          <p:cNvPr id="17" name="16 CuadroTexto"/>
          <p:cNvSpPr txBox="1"/>
          <p:nvPr/>
        </p:nvSpPr>
        <p:spPr>
          <a:xfrm>
            <a:off x="5036949" y="2783244"/>
            <a:ext cx="1426353" cy="369332"/>
          </a:xfrm>
          <a:prstGeom prst="rect">
            <a:avLst/>
          </a:prstGeom>
          <a:noFill/>
          <a:effectLst>
            <a:outerShdw blurRad="50800" dist="50800" dir="5400000" algn="ctr" rotWithShape="0">
              <a:srgbClr val="000000">
                <a:alpha val="0"/>
              </a:srgbClr>
            </a:outerShdw>
          </a:effectLst>
        </p:spPr>
        <p:txBody>
          <a:bodyPr wrap="none" rtlCol="0">
            <a:spAutoFit/>
          </a:bodyPr>
          <a:lstStyle/>
          <a:p>
            <a:r>
              <a:rPr lang="es-ES" dirty="0" smtClean="0"/>
              <a:t>DESENGRASE</a:t>
            </a:r>
            <a:endParaRPr lang="es-ES" dirty="0"/>
          </a:p>
        </p:txBody>
      </p:sp>
      <p:sp>
        <p:nvSpPr>
          <p:cNvPr id="18" name="17 Flecha derecha"/>
          <p:cNvSpPr/>
          <p:nvPr/>
        </p:nvSpPr>
        <p:spPr>
          <a:xfrm>
            <a:off x="4007604" y="2615346"/>
            <a:ext cx="533400" cy="304800"/>
          </a:xfrm>
          <a:prstGeom prst="rightArrow">
            <a:avLst/>
          </a:prstGeom>
          <a:noFill/>
          <a:ln w="25400">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derecha"/>
          <p:cNvSpPr/>
          <p:nvPr/>
        </p:nvSpPr>
        <p:spPr>
          <a:xfrm>
            <a:off x="914400" y="2615346"/>
            <a:ext cx="533400" cy="304800"/>
          </a:xfrm>
          <a:prstGeom prst="rightArrow">
            <a:avLst/>
          </a:prstGeom>
          <a:solidFill>
            <a:schemeClr val="tx1"/>
          </a:solidFill>
          <a:ln w="25400">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152400" y="2615346"/>
            <a:ext cx="688330" cy="307777"/>
          </a:xfrm>
          <a:prstGeom prst="rect">
            <a:avLst/>
          </a:prstGeom>
          <a:noFill/>
          <a:effectLst>
            <a:outerShdw blurRad="50800" dist="50800" dir="5400000" algn="ctr" rotWithShape="0">
              <a:srgbClr val="000000">
                <a:alpha val="0"/>
              </a:srgbClr>
            </a:outerShdw>
          </a:effectLst>
        </p:spPr>
        <p:txBody>
          <a:bodyPr wrap="none" rtlCol="0">
            <a:spAutoFit/>
          </a:bodyPr>
          <a:lstStyle/>
          <a:p>
            <a:r>
              <a:rPr lang="es-ES" sz="1400" b="1" dirty="0" smtClean="0"/>
              <a:t>METAL</a:t>
            </a:r>
            <a:endParaRPr lang="es-ES" sz="1400" b="1" dirty="0"/>
          </a:p>
        </p:txBody>
      </p:sp>
      <p:sp>
        <p:nvSpPr>
          <p:cNvPr id="22" name="21 Flecha abajo"/>
          <p:cNvSpPr/>
          <p:nvPr/>
        </p:nvSpPr>
        <p:spPr>
          <a:xfrm>
            <a:off x="1524000" y="1624746"/>
            <a:ext cx="228600" cy="5334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1295400" y="1015146"/>
            <a:ext cx="663963" cy="553998"/>
          </a:xfrm>
          <a:prstGeom prst="rect">
            <a:avLst/>
          </a:prstGeom>
          <a:noFill/>
          <a:effectLst>
            <a:outerShdw blurRad="50800" dist="50800" dir="5400000" algn="ctr" rotWithShape="0">
              <a:srgbClr val="000000">
                <a:alpha val="0"/>
              </a:srgbClr>
            </a:outerShdw>
          </a:effectLst>
        </p:spPr>
        <p:txBody>
          <a:bodyPr wrap="none" rtlCol="0">
            <a:spAutoFit/>
          </a:bodyPr>
          <a:lstStyle/>
          <a:p>
            <a:pPr algn="ctr"/>
            <a:r>
              <a:rPr lang="es-ES" sz="1000" dirty="0" smtClean="0"/>
              <a:t>Fluido de</a:t>
            </a:r>
          </a:p>
          <a:p>
            <a:pPr algn="ctr"/>
            <a:r>
              <a:rPr lang="es-ES" sz="1000" dirty="0" smtClean="0"/>
              <a:t>corte</a:t>
            </a:r>
          </a:p>
          <a:p>
            <a:pPr algn="ctr"/>
            <a:r>
              <a:rPr lang="es-ES" sz="1000" dirty="0" smtClean="0"/>
              <a:t>NUEVO</a:t>
            </a:r>
            <a:endParaRPr lang="es-ES" sz="1000" dirty="0"/>
          </a:p>
        </p:txBody>
      </p:sp>
      <p:sp>
        <p:nvSpPr>
          <p:cNvPr id="24" name="23 Flecha abajo"/>
          <p:cNvSpPr/>
          <p:nvPr/>
        </p:nvSpPr>
        <p:spPr>
          <a:xfrm>
            <a:off x="2057400" y="1624746"/>
            <a:ext cx="228600" cy="5334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abajo"/>
          <p:cNvSpPr/>
          <p:nvPr/>
        </p:nvSpPr>
        <p:spPr>
          <a:xfrm>
            <a:off x="2667000" y="1624746"/>
            <a:ext cx="228600" cy="5334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Flecha abajo"/>
          <p:cNvSpPr/>
          <p:nvPr/>
        </p:nvSpPr>
        <p:spPr>
          <a:xfrm>
            <a:off x="3276600" y="1624746"/>
            <a:ext cx="228600" cy="5334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CuadroTexto"/>
          <p:cNvSpPr txBox="1"/>
          <p:nvPr/>
        </p:nvSpPr>
        <p:spPr>
          <a:xfrm>
            <a:off x="1855836" y="1269573"/>
            <a:ext cx="684803" cy="400110"/>
          </a:xfrm>
          <a:prstGeom prst="rect">
            <a:avLst/>
          </a:prstGeom>
          <a:noFill/>
          <a:effectLst>
            <a:outerShdw blurRad="50800" dist="50800" dir="5400000" algn="ctr" rotWithShape="0">
              <a:srgbClr val="000000">
                <a:alpha val="0"/>
              </a:srgbClr>
            </a:outerShdw>
          </a:effectLst>
        </p:spPr>
        <p:txBody>
          <a:bodyPr wrap="none" rtlCol="0">
            <a:spAutoFit/>
          </a:bodyPr>
          <a:lstStyle/>
          <a:p>
            <a:pPr algn="ctr"/>
            <a:r>
              <a:rPr lang="es-ES" sz="1000" dirty="0" smtClean="0"/>
              <a:t>Energía</a:t>
            </a:r>
          </a:p>
          <a:p>
            <a:pPr algn="ctr"/>
            <a:r>
              <a:rPr lang="es-ES" sz="1000" dirty="0" smtClean="0"/>
              <a:t>Mecánica</a:t>
            </a:r>
          </a:p>
        </p:txBody>
      </p:sp>
      <p:sp>
        <p:nvSpPr>
          <p:cNvPr id="31" name="30 CuadroTexto"/>
          <p:cNvSpPr txBox="1"/>
          <p:nvPr/>
        </p:nvSpPr>
        <p:spPr>
          <a:xfrm>
            <a:off x="2475855" y="1269573"/>
            <a:ext cx="638315" cy="400110"/>
          </a:xfrm>
          <a:prstGeom prst="rect">
            <a:avLst/>
          </a:prstGeom>
          <a:noFill/>
          <a:effectLst>
            <a:outerShdw blurRad="50800" dist="50800" dir="5400000" algn="ctr" rotWithShape="0">
              <a:srgbClr val="000000">
                <a:alpha val="0"/>
              </a:srgbClr>
            </a:outerShdw>
          </a:effectLst>
        </p:spPr>
        <p:txBody>
          <a:bodyPr wrap="none" rtlCol="0">
            <a:spAutoFit/>
          </a:bodyPr>
          <a:lstStyle/>
          <a:p>
            <a:pPr algn="ctr"/>
            <a:r>
              <a:rPr lang="es-ES" sz="1000" dirty="0" smtClean="0"/>
              <a:t>Aceites</a:t>
            </a:r>
          </a:p>
          <a:p>
            <a:pPr algn="ctr"/>
            <a:r>
              <a:rPr lang="es-ES" sz="1000" dirty="0" smtClean="0"/>
              <a:t>extraños</a:t>
            </a:r>
          </a:p>
        </p:txBody>
      </p:sp>
      <p:sp>
        <p:nvSpPr>
          <p:cNvPr id="32" name="31 CuadroTexto"/>
          <p:cNvSpPr txBox="1"/>
          <p:nvPr/>
        </p:nvSpPr>
        <p:spPr>
          <a:xfrm>
            <a:off x="2971800" y="1243746"/>
            <a:ext cx="1676400" cy="400110"/>
          </a:xfrm>
          <a:prstGeom prst="rect">
            <a:avLst/>
          </a:prstGeom>
          <a:noFill/>
          <a:effectLst>
            <a:outerShdw blurRad="50800" dist="50800" dir="5400000" algn="ctr" rotWithShape="0">
              <a:srgbClr val="000000">
                <a:alpha val="0"/>
              </a:srgbClr>
            </a:outerShdw>
          </a:effectLst>
        </p:spPr>
        <p:txBody>
          <a:bodyPr wrap="square" rtlCol="0">
            <a:spAutoFit/>
          </a:bodyPr>
          <a:lstStyle/>
          <a:p>
            <a:pPr algn="ctr"/>
            <a:r>
              <a:rPr lang="es-ES" sz="1000" dirty="0" smtClean="0"/>
              <a:t>Otros</a:t>
            </a:r>
          </a:p>
          <a:p>
            <a:pPr algn="ctr"/>
            <a:r>
              <a:rPr lang="es-ES" sz="1000" dirty="0" smtClean="0"/>
              <a:t>(partículas,  Polvos, …)</a:t>
            </a:r>
          </a:p>
        </p:txBody>
      </p:sp>
      <p:sp>
        <p:nvSpPr>
          <p:cNvPr id="33" name="32 Flecha derecha"/>
          <p:cNvSpPr/>
          <p:nvPr/>
        </p:nvSpPr>
        <p:spPr>
          <a:xfrm>
            <a:off x="6934200" y="2615346"/>
            <a:ext cx="533400" cy="304800"/>
          </a:xfrm>
          <a:prstGeom prst="rightArrow">
            <a:avLst/>
          </a:prstGeom>
          <a:solidFill>
            <a:schemeClr val="tx1"/>
          </a:solidFill>
          <a:ln w="25400">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CuadroTexto"/>
          <p:cNvSpPr txBox="1"/>
          <p:nvPr/>
        </p:nvSpPr>
        <p:spPr>
          <a:xfrm>
            <a:off x="3886200" y="2386746"/>
            <a:ext cx="840295" cy="261610"/>
          </a:xfrm>
          <a:prstGeom prst="rect">
            <a:avLst/>
          </a:prstGeom>
          <a:noFill/>
          <a:effectLst>
            <a:outerShdw blurRad="50800" dist="50800" dir="5400000" algn="ctr" rotWithShape="0">
              <a:srgbClr val="000000">
                <a:alpha val="0"/>
              </a:srgbClr>
            </a:outerShdw>
          </a:effectLst>
        </p:spPr>
        <p:txBody>
          <a:bodyPr wrap="none" rtlCol="0">
            <a:spAutoFit/>
          </a:bodyPr>
          <a:lstStyle/>
          <a:p>
            <a:r>
              <a:rPr lang="es-ES" sz="1100" dirty="0" smtClean="0"/>
              <a:t>PRODUCTO</a:t>
            </a:r>
            <a:endParaRPr lang="es-ES" sz="1100" dirty="0"/>
          </a:p>
        </p:txBody>
      </p:sp>
      <p:sp>
        <p:nvSpPr>
          <p:cNvPr id="35" name="34 CuadroTexto"/>
          <p:cNvSpPr txBox="1"/>
          <p:nvPr/>
        </p:nvSpPr>
        <p:spPr>
          <a:xfrm>
            <a:off x="7505055" y="2590800"/>
            <a:ext cx="857927" cy="261610"/>
          </a:xfrm>
          <a:prstGeom prst="rect">
            <a:avLst/>
          </a:prstGeom>
          <a:noFill/>
          <a:effectLst>
            <a:outerShdw blurRad="50800" dist="50800" dir="5400000" algn="ctr" rotWithShape="0">
              <a:srgbClr val="000000">
                <a:alpha val="0"/>
              </a:srgbClr>
            </a:outerShdw>
          </a:effectLst>
        </p:spPr>
        <p:txBody>
          <a:bodyPr wrap="none" rtlCol="0">
            <a:spAutoFit/>
          </a:bodyPr>
          <a:lstStyle/>
          <a:p>
            <a:r>
              <a:rPr lang="es-ES" sz="1100" b="1" dirty="0" smtClean="0"/>
              <a:t>PRODUCTO</a:t>
            </a:r>
            <a:endParaRPr lang="es-ES" sz="1100" b="1" dirty="0"/>
          </a:p>
        </p:txBody>
      </p:sp>
      <p:sp>
        <p:nvSpPr>
          <p:cNvPr id="36" name="35 CuadroTexto"/>
          <p:cNvSpPr txBox="1"/>
          <p:nvPr/>
        </p:nvSpPr>
        <p:spPr>
          <a:xfrm>
            <a:off x="3771255" y="2920146"/>
            <a:ext cx="1050288" cy="261610"/>
          </a:xfrm>
          <a:prstGeom prst="rect">
            <a:avLst/>
          </a:prstGeom>
          <a:noFill/>
          <a:effectLst>
            <a:outerShdw blurRad="50800" dist="50800" dir="5400000" algn="ctr" rotWithShape="0">
              <a:srgbClr val="000000">
                <a:alpha val="0"/>
              </a:srgbClr>
            </a:outerShdw>
          </a:effectLst>
        </p:spPr>
        <p:txBody>
          <a:bodyPr wrap="none" rtlCol="0">
            <a:spAutoFit/>
          </a:bodyPr>
          <a:lstStyle/>
          <a:p>
            <a:r>
              <a:rPr lang="es-ES" sz="1100" dirty="0" smtClean="0"/>
              <a:t>SEMIACABADO</a:t>
            </a:r>
            <a:endParaRPr lang="es-ES" sz="1100" dirty="0"/>
          </a:p>
        </p:txBody>
      </p:sp>
      <p:sp>
        <p:nvSpPr>
          <p:cNvPr id="37" name="36 CuadroTexto"/>
          <p:cNvSpPr txBox="1"/>
          <p:nvPr/>
        </p:nvSpPr>
        <p:spPr>
          <a:xfrm>
            <a:off x="7543800" y="2743200"/>
            <a:ext cx="777777" cy="261610"/>
          </a:xfrm>
          <a:prstGeom prst="rect">
            <a:avLst/>
          </a:prstGeom>
          <a:noFill/>
          <a:effectLst>
            <a:outerShdw blurRad="50800" dist="50800" dir="5400000" algn="ctr" rotWithShape="0">
              <a:srgbClr val="000000">
                <a:alpha val="0"/>
              </a:srgbClr>
            </a:outerShdw>
          </a:effectLst>
        </p:spPr>
        <p:txBody>
          <a:bodyPr wrap="none" rtlCol="0">
            <a:spAutoFit/>
          </a:bodyPr>
          <a:lstStyle/>
          <a:p>
            <a:r>
              <a:rPr lang="es-ES" sz="1100" b="1" dirty="0" smtClean="0"/>
              <a:t>ACABADO</a:t>
            </a:r>
            <a:endParaRPr lang="es-ES" sz="1100" b="1" dirty="0"/>
          </a:p>
        </p:txBody>
      </p:sp>
      <p:sp>
        <p:nvSpPr>
          <p:cNvPr id="39" name="38 Flecha abajo"/>
          <p:cNvSpPr/>
          <p:nvPr/>
        </p:nvSpPr>
        <p:spPr>
          <a:xfrm>
            <a:off x="2057400" y="3377346"/>
            <a:ext cx="228600" cy="5334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Flecha abajo"/>
          <p:cNvSpPr/>
          <p:nvPr/>
        </p:nvSpPr>
        <p:spPr>
          <a:xfrm>
            <a:off x="2514600" y="3377346"/>
            <a:ext cx="228600" cy="13716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40 Flecha abajo"/>
          <p:cNvSpPr/>
          <p:nvPr/>
        </p:nvSpPr>
        <p:spPr>
          <a:xfrm>
            <a:off x="2971800" y="3377346"/>
            <a:ext cx="228600" cy="5334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42 CuadroTexto"/>
          <p:cNvSpPr txBox="1"/>
          <p:nvPr/>
        </p:nvSpPr>
        <p:spPr>
          <a:xfrm>
            <a:off x="1828800" y="3986946"/>
            <a:ext cx="652744" cy="400110"/>
          </a:xfrm>
          <a:prstGeom prst="rect">
            <a:avLst/>
          </a:prstGeom>
          <a:noFill/>
          <a:effectLst>
            <a:outerShdw blurRad="50800" dist="50800" dir="5400000" algn="ctr" rotWithShape="0">
              <a:srgbClr val="000000">
                <a:alpha val="0"/>
              </a:srgbClr>
            </a:outerShdw>
          </a:effectLst>
        </p:spPr>
        <p:txBody>
          <a:bodyPr wrap="none" rtlCol="0">
            <a:spAutoFit/>
          </a:bodyPr>
          <a:lstStyle/>
          <a:p>
            <a:pPr algn="ctr"/>
            <a:r>
              <a:rPr lang="es-ES" sz="1000" dirty="0" smtClean="0"/>
              <a:t>Energía</a:t>
            </a:r>
          </a:p>
          <a:p>
            <a:pPr algn="ctr"/>
            <a:r>
              <a:rPr lang="es-ES" sz="1000" dirty="0" smtClean="0"/>
              <a:t>calorífica</a:t>
            </a:r>
          </a:p>
        </p:txBody>
      </p:sp>
      <p:sp>
        <p:nvSpPr>
          <p:cNvPr id="44" name="43 CuadroTexto"/>
          <p:cNvSpPr txBox="1"/>
          <p:nvPr/>
        </p:nvSpPr>
        <p:spPr>
          <a:xfrm>
            <a:off x="1295400" y="4748946"/>
            <a:ext cx="2514600" cy="400110"/>
          </a:xfrm>
          <a:prstGeom prst="rect">
            <a:avLst/>
          </a:prstGeom>
          <a:noFill/>
          <a:effectLst>
            <a:outerShdw blurRad="50800" dist="50800" dir="5400000" algn="ctr" rotWithShape="0">
              <a:srgbClr val="000000">
                <a:alpha val="0"/>
              </a:srgbClr>
            </a:outerShdw>
          </a:effectLst>
        </p:spPr>
        <p:txBody>
          <a:bodyPr wrap="square" rtlCol="0">
            <a:spAutoFit/>
          </a:bodyPr>
          <a:lstStyle/>
          <a:p>
            <a:pPr algn="ctr"/>
            <a:r>
              <a:rPr lang="es-ES" sz="1000" dirty="0" smtClean="0"/>
              <a:t>Subproductos</a:t>
            </a:r>
          </a:p>
          <a:p>
            <a:pPr algn="ctr"/>
            <a:r>
              <a:rPr lang="es-ES" sz="1000" dirty="0" smtClean="0"/>
              <a:t>no deseados (aceites, partículas, …)</a:t>
            </a:r>
          </a:p>
        </p:txBody>
      </p:sp>
      <p:sp>
        <p:nvSpPr>
          <p:cNvPr id="45" name="44 CuadroTexto"/>
          <p:cNvSpPr txBox="1"/>
          <p:nvPr/>
        </p:nvSpPr>
        <p:spPr>
          <a:xfrm>
            <a:off x="2667000" y="3986946"/>
            <a:ext cx="907620" cy="707886"/>
          </a:xfrm>
          <a:prstGeom prst="rect">
            <a:avLst/>
          </a:prstGeom>
          <a:noFill/>
          <a:effectLst>
            <a:outerShdw blurRad="50800" dist="50800" dir="5400000" algn="ctr" rotWithShape="0">
              <a:srgbClr val="000000">
                <a:alpha val="0"/>
              </a:srgbClr>
            </a:outerShdw>
          </a:effectLst>
        </p:spPr>
        <p:txBody>
          <a:bodyPr wrap="none" rtlCol="0">
            <a:spAutoFit/>
          </a:bodyPr>
          <a:lstStyle/>
          <a:p>
            <a:pPr algn="ctr"/>
            <a:r>
              <a:rPr lang="es-ES" sz="1000" dirty="0" smtClean="0"/>
              <a:t>Subproductos</a:t>
            </a:r>
          </a:p>
          <a:p>
            <a:pPr algn="ctr"/>
            <a:r>
              <a:rPr lang="es-ES" sz="1000" dirty="0" smtClean="0"/>
              <a:t>Del proceso</a:t>
            </a:r>
          </a:p>
          <a:p>
            <a:pPr algn="ctr"/>
            <a:r>
              <a:rPr lang="es-ES" sz="1000" dirty="0" smtClean="0"/>
              <a:t>(virutas,</a:t>
            </a:r>
          </a:p>
          <a:p>
            <a:pPr algn="ctr"/>
            <a:r>
              <a:rPr lang="es-ES" sz="1000" dirty="0" smtClean="0"/>
              <a:t>lodos, …)</a:t>
            </a:r>
          </a:p>
        </p:txBody>
      </p:sp>
      <p:sp>
        <p:nvSpPr>
          <p:cNvPr id="46" name="45 Flecha abajo"/>
          <p:cNvSpPr/>
          <p:nvPr/>
        </p:nvSpPr>
        <p:spPr>
          <a:xfrm>
            <a:off x="3581400" y="3377346"/>
            <a:ext cx="228600" cy="5334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46 CuadroTexto"/>
          <p:cNvSpPr txBox="1"/>
          <p:nvPr/>
        </p:nvSpPr>
        <p:spPr>
          <a:xfrm>
            <a:off x="3429000" y="3986946"/>
            <a:ext cx="867545" cy="707886"/>
          </a:xfrm>
          <a:prstGeom prst="rect">
            <a:avLst/>
          </a:prstGeom>
          <a:noFill/>
          <a:effectLst>
            <a:outerShdw blurRad="50800" dist="50800" dir="5400000" algn="ctr" rotWithShape="0">
              <a:srgbClr val="000000">
                <a:alpha val="0"/>
              </a:srgbClr>
            </a:outerShdw>
          </a:effectLst>
        </p:spPr>
        <p:txBody>
          <a:bodyPr wrap="none" rtlCol="0">
            <a:spAutoFit/>
          </a:bodyPr>
          <a:lstStyle/>
          <a:p>
            <a:pPr algn="ctr"/>
            <a:r>
              <a:rPr lang="es-ES" sz="1000" dirty="0" smtClean="0"/>
              <a:t>Fugas,</a:t>
            </a:r>
          </a:p>
          <a:p>
            <a:pPr algn="ctr"/>
            <a:r>
              <a:rPr lang="es-ES" sz="1000" dirty="0" smtClean="0"/>
              <a:t>Salpicaduras,</a:t>
            </a:r>
          </a:p>
          <a:p>
            <a:pPr algn="ctr"/>
            <a:r>
              <a:rPr lang="es-ES" sz="1000" dirty="0" smtClean="0"/>
              <a:t>Arrastres,</a:t>
            </a:r>
          </a:p>
          <a:p>
            <a:pPr algn="ctr"/>
            <a:r>
              <a:rPr lang="es-ES" sz="1000" dirty="0" smtClean="0"/>
              <a:t>nieblas</a:t>
            </a:r>
          </a:p>
        </p:txBody>
      </p:sp>
      <p:sp>
        <p:nvSpPr>
          <p:cNvPr id="48" name="47 Flecha abajo"/>
          <p:cNvSpPr/>
          <p:nvPr/>
        </p:nvSpPr>
        <p:spPr>
          <a:xfrm>
            <a:off x="4953000" y="3377346"/>
            <a:ext cx="228600" cy="5334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48 CuadroTexto"/>
          <p:cNvSpPr txBox="1"/>
          <p:nvPr/>
        </p:nvSpPr>
        <p:spPr>
          <a:xfrm>
            <a:off x="4735563" y="4063146"/>
            <a:ext cx="692818" cy="553998"/>
          </a:xfrm>
          <a:prstGeom prst="rect">
            <a:avLst/>
          </a:prstGeom>
          <a:noFill/>
          <a:effectLst>
            <a:outerShdw blurRad="50800" dist="50800" dir="5400000" algn="ctr" rotWithShape="0">
              <a:srgbClr val="000000">
                <a:alpha val="0"/>
              </a:srgbClr>
            </a:outerShdw>
          </a:effectLst>
        </p:spPr>
        <p:txBody>
          <a:bodyPr wrap="none" rtlCol="0">
            <a:spAutoFit/>
          </a:bodyPr>
          <a:lstStyle/>
          <a:p>
            <a:pPr algn="ctr"/>
            <a:r>
              <a:rPr lang="es-ES" sz="1000" dirty="0" smtClean="0"/>
              <a:t>Arrastres,</a:t>
            </a:r>
          </a:p>
          <a:p>
            <a:pPr algn="ctr"/>
            <a:r>
              <a:rPr lang="es-ES" sz="1000" dirty="0" smtClean="0"/>
              <a:t>Fugas y</a:t>
            </a:r>
          </a:p>
          <a:p>
            <a:pPr algn="ctr"/>
            <a:r>
              <a:rPr lang="es-ES" sz="1000" dirty="0" smtClean="0"/>
              <a:t>Vapores</a:t>
            </a:r>
          </a:p>
        </p:txBody>
      </p:sp>
      <p:sp>
        <p:nvSpPr>
          <p:cNvPr id="50" name="49 Flecha abajo"/>
          <p:cNvSpPr/>
          <p:nvPr/>
        </p:nvSpPr>
        <p:spPr>
          <a:xfrm>
            <a:off x="5791200" y="3377346"/>
            <a:ext cx="228600" cy="5334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50 Flecha abajo"/>
          <p:cNvSpPr/>
          <p:nvPr/>
        </p:nvSpPr>
        <p:spPr>
          <a:xfrm>
            <a:off x="6553200" y="3377346"/>
            <a:ext cx="228600" cy="5334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51 CuadroTexto"/>
          <p:cNvSpPr txBox="1"/>
          <p:nvPr/>
        </p:nvSpPr>
        <p:spPr>
          <a:xfrm>
            <a:off x="5455206" y="4063017"/>
            <a:ext cx="907621" cy="707886"/>
          </a:xfrm>
          <a:prstGeom prst="rect">
            <a:avLst/>
          </a:prstGeom>
          <a:noFill/>
          <a:effectLst>
            <a:outerShdw blurRad="50800" dist="50800" dir="5400000" algn="ctr" rotWithShape="0">
              <a:srgbClr val="000000">
                <a:alpha val="0"/>
              </a:srgbClr>
            </a:outerShdw>
          </a:effectLst>
        </p:spPr>
        <p:txBody>
          <a:bodyPr wrap="none" rtlCol="0">
            <a:spAutoFit/>
          </a:bodyPr>
          <a:lstStyle/>
          <a:p>
            <a:pPr algn="ctr"/>
            <a:r>
              <a:rPr lang="es-ES" sz="1000" dirty="0" smtClean="0"/>
              <a:t>Subproductos</a:t>
            </a:r>
          </a:p>
          <a:p>
            <a:pPr algn="ctr"/>
            <a:r>
              <a:rPr lang="es-ES" sz="1000" dirty="0" smtClean="0"/>
              <a:t>No deseados</a:t>
            </a:r>
          </a:p>
          <a:p>
            <a:pPr algn="ctr"/>
            <a:r>
              <a:rPr lang="es-ES" sz="1000" dirty="0" smtClean="0"/>
              <a:t>(aceites,</a:t>
            </a:r>
          </a:p>
          <a:p>
            <a:pPr algn="ctr"/>
            <a:r>
              <a:rPr lang="es-ES" sz="1000" dirty="0" smtClean="0"/>
              <a:t>Partículas, …)</a:t>
            </a:r>
          </a:p>
        </p:txBody>
      </p:sp>
      <p:sp>
        <p:nvSpPr>
          <p:cNvPr id="53" name="52 CuadroTexto"/>
          <p:cNvSpPr txBox="1"/>
          <p:nvPr/>
        </p:nvSpPr>
        <p:spPr>
          <a:xfrm>
            <a:off x="6400800" y="4139346"/>
            <a:ext cx="907621" cy="246221"/>
          </a:xfrm>
          <a:prstGeom prst="rect">
            <a:avLst/>
          </a:prstGeom>
          <a:noFill/>
          <a:effectLst>
            <a:outerShdw blurRad="50800" dist="50800" dir="5400000" algn="ctr" rotWithShape="0">
              <a:srgbClr val="000000">
                <a:alpha val="0"/>
              </a:srgbClr>
            </a:outerShdw>
          </a:effectLst>
        </p:spPr>
        <p:txBody>
          <a:bodyPr wrap="none" rtlCol="0">
            <a:spAutoFit/>
          </a:bodyPr>
          <a:lstStyle/>
          <a:p>
            <a:pPr algn="ctr"/>
            <a:r>
              <a:rPr lang="es-ES" sz="1000" dirty="0" smtClean="0"/>
              <a:t>Baño agotado</a:t>
            </a:r>
          </a:p>
        </p:txBody>
      </p:sp>
      <p:sp>
        <p:nvSpPr>
          <p:cNvPr id="54" name="53 Flecha abajo"/>
          <p:cNvSpPr/>
          <p:nvPr/>
        </p:nvSpPr>
        <p:spPr>
          <a:xfrm>
            <a:off x="5638800" y="1624746"/>
            <a:ext cx="228600" cy="533400"/>
          </a:xfrm>
          <a:prstGeom prst="downArrow">
            <a:avLst>
              <a:gd name="adj1" fmla="val 33899"/>
              <a:gd name="adj2" fmla="val 50000"/>
            </a:avLst>
          </a:prstGeom>
          <a:solidFill>
            <a:schemeClr val="bg1">
              <a:lumMod val="65000"/>
            </a:schemeClr>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CuadroTexto"/>
          <p:cNvSpPr txBox="1"/>
          <p:nvPr/>
        </p:nvSpPr>
        <p:spPr>
          <a:xfrm>
            <a:off x="5386098" y="1319946"/>
            <a:ext cx="803425" cy="246221"/>
          </a:xfrm>
          <a:prstGeom prst="rect">
            <a:avLst/>
          </a:prstGeom>
          <a:noFill/>
          <a:effectLst>
            <a:outerShdw blurRad="50800" dist="50800" dir="5400000" algn="ctr" rotWithShape="0">
              <a:srgbClr val="000000">
                <a:alpha val="0"/>
              </a:srgbClr>
            </a:outerShdw>
          </a:effectLst>
        </p:spPr>
        <p:txBody>
          <a:bodyPr wrap="none" rtlCol="0">
            <a:spAutoFit/>
          </a:bodyPr>
          <a:lstStyle/>
          <a:p>
            <a:pPr algn="ctr"/>
            <a:r>
              <a:rPr lang="es-ES" sz="1000" dirty="0" smtClean="0"/>
              <a:t>Baño nuevo</a:t>
            </a:r>
          </a:p>
        </p:txBody>
      </p:sp>
      <p:sp>
        <p:nvSpPr>
          <p:cNvPr id="56" name="55 CuadroTexto"/>
          <p:cNvSpPr txBox="1"/>
          <p:nvPr/>
        </p:nvSpPr>
        <p:spPr>
          <a:xfrm>
            <a:off x="3276600" y="990600"/>
            <a:ext cx="1922642" cy="307777"/>
          </a:xfrm>
          <a:prstGeom prst="rect">
            <a:avLst/>
          </a:prstGeom>
          <a:solidFill>
            <a:schemeClr val="accent6">
              <a:lumMod val="40000"/>
              <a:lumOff val="60000"/>
            </a:schemeClr>
          </a:solidFill>
          <a:effectLst>
            <a:outerShdw blurRad="50800" dist="50800" dir="5400000" algn="ctr" rotWithShape="0">
              <a:srgbClr val="000000">
                <a:alpha val="0"/>
              </a:srgbClr>
            </a:outerShdw>
          </a:effectLst>
        </p:spPr>
        <p:txBody>
          <a:bodyPr wrap="none" rtlCol="0">
            <a:spAutoFit/>
          </a:bodyPr>
          <a:lstStyle/>
          <a:p>
            <a:r>
              <a:rPr lang="es-ES" sz="1400" dirty="0" smtClean="0"/>
              <a:t>ENTRADAS AL PROCESO</a:t>
            </a:r>
            <a:endParaRPr lang="es-ES" sz="1400" dirty="0"/>
          </a:p>
        </p:txBody>
      </p:sp>
      <p:sp>
        <p:nvSpPr>
          <p:cNvPr id="57" name="56 Rectángulo"/>
          <p:cNvSpPr/>
          <p:nvPr/>
        </p:nvSpPr>
        <p:spPr>
          <a:xfrm>
            <a:off x="1143000" y="5791200"/>
            <a:ext cx="6553200" cy="318036"/>
          </a:xfrm>
          <a:prstGeom prst="rect">
            <a:avLst/>
          </a:prstGeom>
          <a:solidFill>
            <a:srgbClr val="FFFFFF"/>
          </a:solidFill>
          <a:effectLst>
            <a:outerShdw blurRad="50800" dist="50800" dir="5400000" algn="ctr" rotWithShape="0">
              <a:srgbClr val="000000">
                <a:alpha val="0"/>
              </a:srgbClr>
            </a:outerShdw>
          </a:effectLst>
        </p:spPr>
        <p:txBody>
          <a:bodyPr wrap="square">
            <a:spAutoFit/>
          </a:bodyPr>
          <a:lstStyle/>
          <a:p>
            <a:pPr algn="ctr">
              <a:lnSpc>
                <a:spcPct val="90000"/>
              </a:lnSpc>
            </a:pPr>
            <a:r>
              <a:rPr lang="es-ES" sz="1600" b="1" i="1" dirty="0" smtClean="0">
                <a:solidFill>
                  <a:srgbClr val="008000"/>
                </a:solidFill>
              </a:rPr>
              <a:t>Diagrama de flujo general de un proceso de mecanizado y desengrase</a:t>
            </a:r>
            <a:endParaRPr lang="es-ES" sz="1600" i="1" dirty="0">
              <a:solidFill>
                <a:srgbClr val="008000"/>
              </a:solidFill>
            </a:endParaRPr>
          </a:p>
        </p:txBody>
      </p:sp>
      <p:sp>
        <p:nvSpPr>
          <p:cNvPr id="59" name="58 CuadroTexto"/>
          <p:cNvSpPr txBox="1"/>
          <p:nvPr/>
        </p:nvSpPr>
        <p:spPr>
          <a:xfrm>
            <a:off x="3346341" y="5181600"/>
            <a:ext cx="1752980" cy="307777"/>
          </a:xfrm>
          <a:prstGeom prst="rect">
            <a:avLst/>
          </a:prstGeom>
          <a:solidFill>
            <a:schemeClr val="accent6">
              <a:lumMod val="40000"/>
              <a:lumOff val="60000"/>
            </a:schemeClr>
          </a:solidFill>
          <a:effectLst>
            <a:outerShdw blurRad="50800" dist="50800" dir="5400000" algn="ctr" rotWithShape="0">
              <a:srgbClr val="000000">
                <a:alpha val="0"/>
              </a:srgbClr>
            </a:outerShdw>
          </a:effectLst>
        </p:spPr>
        <p:txBody>
          <a:bodyPr wrap="none" rtlCol="0">
            <a:spAutoFit/>
          </a:bodyPr>
          <a:lstStyle/>
          <a:p>
            <a:r>
              <a:rPr lang="es-ES" sz="1400" dirty="0" smtClean="0"/>
              <a:t>SAIDAS DEL PROCESO</a:t>
            </a:r>
            <a:endParaRPr lang="es-ES" sz="1400" dirty="0"/>
          </a:p>
        </p:txBody>
      </p:sp>
      <p:sp>
        <p:nvSpPr>
          <p:cNvPr id="61" name="60 Rectángulo"/>
          <p:cNvSpPr/>
          <p:nvPr/>
        </p:nvSpPr>
        <p:spPr>
          <a:xfrm>
            <a:off x="152400" y="990600"/>
            <a:ext cx="8229600" cy="4648200"/>
          </a:xfrm>
          <a:prstGeom prst="rect">
            <a:avLst/>
          </a:prstGeom>
          <a:solidFill>
            <a:srgbClr val="FFE2C1">
              <a:alpha val="8700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61 Flecha abajo"/>
          <p:cNvSpPr/>
          <p:nvPr/>
        </p:nvSpPr>
        <p:spPr>
          <a:xfrm>
            <a:off x="1295400" y="3352800"/>
            <a:ext cx="273804" cy="585054"/>
          </a:xfrm>
          <a:prstGeom prst="downArrow">
            <a:avLst>
              <a:gd name="adj1" fmla="val 33899"/>
              <a:gd name="adj2" fmla="val 50000"/>
            </a:avLst>
          </a:prstGeom>
          <a:solidFill>
            <a:schemeClr val="tx1"/>
          </a:solidFill>
          <a:ln w="2540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62 CuadroTexto"/>
          <p:cNvSpPr txBox="1"/>
          <p:nvPr/>
        </p:nvSpPr>
        <p:spPr>
          <a:xfrm>
            <a:off x="685800" y="4267200"/>
            <a:ext cx="1639909" cy="595548"/>
          </a:xfrm>
          <a:prstGeom prst="rect">
            <a:avLst/>
          </a:prstGeom>
          <a:noFill/>
          <a:effectLst>
            <a:outerShdw blurRad="50800" dist="50800" dir="5400000" algn="ctr" rotWithShape="0">
              <a:srgbClr val="000000">
                <a:alpha val="0"/>
              </a:srgbClr>
            </a:outerShdw>
          </a:effectLst>
        </p:spPr>
        <p:txBody>
          <a:bodyPr wrap="square" rtlCol="0">
            <a:spAutoFit/>
          </a:bodyPr>
          <a:lstStyle/>
          <a:p>
            <a:pPr algn="ctr">
              <a:lnSpc>
                <a:spcPct val="90000"/>
              </a:lnSpc>
            </a:pPr>
            <a:r>
              <a:rPr lang="es-ES" b="1" dirty="0" smtClean="0"/>
              <a:t>Fluido de corte</a:t>
            </a:r>
          </a:p>
          <a:p>
            <a:pPr algn="ctr">
              <a:lnSpc>
                <a:spcPct val="90000"/>
              </a:lnSpc>
            </a:pPr>
            <a:r>
              <a:rPr lang="es-ES" b="1" dirty="0" smtClean="0"/>
              <a:t>AGOTADO</a:t>
            </a:r>
            <a:endParaRPr lang="es-ES" b="1" dirty="0"/>
          </a:p>
        </p:txBody>
      </p:sp>
      <p:sp>
        <p:nvSpPr>
          <p:cNvPr id="64" name="CuadroTexto 2"/>
          <p:cNvSpPr txBox="1"/>
          <p:nvPr/>
        </p:nvSpPr>
        <p:spPr>
          <a:xfrm>
            <a:off x="2514600" y="1524000"/>
            <a:ext cx="5638800" cy="3118802"/>
          </a:xfrm>
          <a:prstGeom prst="rect">
            <a:avLst/>
          </a:prstGeom>
          <a:solidFill>
            <a:schemeClr val="bg1"/>
          </a:solidFill>
          <a:ln>
            <a:solidFill>
              <a:srgbClr val="7F7F7F"/>
            </a:solidFill>
          </a:ln>
        </p:spPr>
        <p:txBody>
          <a:bodyPr wrap="square">
            <a:spAutoFit/>
          </a:bodyPr>
          <a:lstStyle/>
          <a:p>
            <a:pPr marL="177800" algn="just">
              <a:lnSpc>
                <a:spcPct val="90000"/>
              </a:lnSpc>
            </a:pPr>
            <a:r>
              <a:rPr lang="es-ES" sz="2000" b="1" dirty="0" smtClean="0">
                <a:solidFill>
                  <a:srgbClr val="008000"/>
                </a:solidFill>
              </a:rPr>
              <a:t>4.1. Residuos de Fluido de Corte Agotado</a:t>
            </a:r>
          </a:p>
          <a:p>
            <a:pPr marL="88900" algn="just">
              <a:lnSpc>
                <a:spcPct val="90000"/>
              </a:lnSpc>
              <a:spcBef>
                <a:spcPts val="1200"/>
              </a:spcBef>
            </a:pPr>
            <a:r>
              <a:rPr lang="es-ES" sz="1600" b="1" dirty="0" smtClean="0">
                <a:solidFill>
                  <a:srgbClr val="0000FF"/>
                </a:solidFill>
              </a:rPr>
              <a:t>Los residuos de fluido de corte agotado</a:t>
            </a:r>
            <a:r>
              <a:rPr lang="es-ES" sz="1600" b="1" dirty="0" smtClean="0">
                <a:solidFill>
                  <a:schemeClr val="tx1">
                    <a:lumMod val="65000"/>
                    <a:lumOff val="35000"/>
                  </a:schemeClr>
                </a:solidFill>
              </a:rPr>
              <a:t>, </a:t>
            </a:r>
            <a:r>
              <a:rPr lang="es-ES" sz="1600" dirty="0" smtClean="0"/>
              <a:t>en consonancia con las materias primas que mayoritariamente predominan en sus formulaciones, pueden ser clasificados en residuos de fluido de corte acuoso y de aceite de corte. Lo diferente de su naturaleza físico-química condicionará tanto la generación de los residuos como las alternativas de gestión de los mismos. </a:t>
            </a:r>
          </a:p>
          <a:p>
            <a:pPr marL="88900" algn="just">
              <a:lnSpc>
                <a:spcPct val="90000"/>
              </a:lnSpc>
              <a:spcBef>
                <a:spcPts val="1200"/>
              </a:spcBef>
            </a:pPr>
            <a:r>
              <a:rPr lang="es-ES" sz="1600" b="1" dirty="0" smtClean="0">
                <a:solidFill>
                  <a:srgbClr val="0000FF"/>
                </a:solidFill>
              </a:rPr>
              <a:t>Los fluidos de corte se transforman en residuos cuando su naturaleza física y química se degrada de tal manera que no pueden cumplir aquellas funciones básicas para las que fueron destinados en un principio: lubricar, refrigerar y limpiar el área de mecanizado</a:t>
            </a:r>
            <a:r>
              <a:rPr lang="es-ES" sz="1600" b="1" dirty="0" smtClean="0">
                <a:solidFill>
                  <a:schemeClr val="tx1">
                    <a:lumMod val="65000"/>
                    <a:lumOff val="35000"/>
                  </a:schemeClr>
                </a:solidFill>
              </a:rPr>
              <a:t>.</a:t>
            </a:r>
            <a:endParaRPr lang="es-ES" sz="1600" b="1" dirty="0">
              <a:solidFill>
                <a:schemeClr val="tx1">
                  <a:lumMod val="65000"/>
                  <a:lumOff val="35000"/>
                </a:schemeClr>
              </a:solidFill>
            </a:endParaRPr>
          </a:p>
        </p:txBody>
      </p:sp>
      <p:sp>
        <p:nvSpPr>
          <p:cNvPr id="2" name="Elipse 1"/>
          <p:cNvSpPr/>
          <p:nvPr/>
        </p:nvSpPr>
        <p:spPr>
          <a:xfrm>
            <a:off x="685800" y="4038600"/>
            <a:ext cx="1600200" cy="938947"/>
          </a:xfrm>
          <a:prstGeom prst="ellipse">
            <a:avLst/>
          </a:prstGeom>
          <a:noFill/>
          <a:ln w="28575" cmpd="sng">
            <a:solidFill>
              <a:srgbClr val="B608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6" name="Text Box 3"/>
          <p:cNvSpPr txBox="1">
            <a:spLocks noChangeArrowheads="1"/>
          </p:cNvSpPr>
          <p:nvPr/>
        </p:nvSpPr>
        <p:spPr bwMode="auto">
          <a:xfrm>
            <a:off x="533400" y="2286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457200" y="6096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32</a:t>
            </a:fld>
            <a:endParaRPr lang="eu-ES" sz="1600" dirty="0">
              <a:latin typeface="Arial" charset="0"/>
              <a:cs typeface="Arial" charset="0"/>
            </a:endParaRPr>
          </a:p>
        </p:txBody>
      </p:sp>
      <p:sp>
        <p:nvSpPr>
          <p:cNvPr id="67" name="66 Rectángulo"/>
          <p:cNvSpPr/>
          <p:nvPr/>
        </p:nvSpPr>
        <p:spPr>
          <a:xfrm>
            <a:off x="152400" y="938946"/>
            <a:ext cx="8229600" cy="4648200"/>
          </a:xfrm>
          <a:prstGeom prst="rect">
            <a:avLst/>
          </a:prstGeom>
          <a:gradFill flip="none" rotWithShape="1">
            <a:gsLst>
              <a:gs pos="0">
                <a:srgbClr val="FFEFD1"/>
              </a:gs>
              <a:gs pos="64999">
                <a:srgbClr val="F0EBD5"/>
              </a:gs>
              <a:gs pos="100000">
                <a:srgbClr val="D1C39F"/>
              </a:gs>
            </a:gsLst>
            <a:path path="shap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67 Rectángulo"/>
          <p:cNvSpPr/>
          <p:nvPr/>
        </p:nvSpPr>
        <p:spPr>
          <a:xfrm>
            <a:off x="1219200" y="1777146"/>
            <a:ext cx="5943600" cy="1981200"/>
          </a:xfrm>
          <a:prstGeom prst="rect">
            <a:avLst/>
          </a:prstGeom>
          <a:gradFill flip="none" rotWithShape="1">
            <a:gsLst>
              <a:gs pos="0">
                <a:srgbClr val="DDEBCF"/>
              </a:gs>
              <a:gs pos="50000">
                <a:srgbClr val="9CB86E"/>
              </a:gs>
              <a:gs pos="100000">
                <a:srgbClr val="156B13"/>
              </a:gs>
            </a:gsLst>
            <a:path path="shape">
              <a:fillToRect l="50000" t="50000" r="50000" b="50000"/>
            </a:path>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68 Rectángulo"/>
          <p:cNvSpPr/>
          <p:nvPr/>
        </p:nvSpPr>
        <p:spPr>
          <a:xfrm>
            <a:off x="1524000" y="2234346"/>
            <a:ext cx="2286000" cy="99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69 Rectángulo"/>
          <p:cNvSpPr/>
          <p:nvPr/>
        </p:nvSpPr>
        <p:spPr>
          <a:xfrm>
            <a:off x="4724400" y="2234346"/>
            <a:ext cx="21336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70 Elipse"/>
          <p:cNvSpPr/>
          <p:nvPr/>
        </p:nvSpPr>
        <p:spPr>
          <a:xfrm>
            <a:off x="2428071" y="2357040"/>
            <a:ext cx="304800" cy="3048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1</a:t>
            </a:r>
            <a:endParaRPr lang="es-ES" dirty="0">
              <a:solidFill>
                <a:schemeClr val="tx1"/>
              </a:solidFill>
            </a:endParaRPr>
          </a:p>
        </p:txBody>
      </p:sp>
      <p:sp>
        <p:nvSpPr>
          <p:cNvPr id="72" name="71 Elipse"/>
          <p:cNvSpPr/>
          <p:nvPr/>
        </p:nvSpPr>
        <p:spPr>
          <a:xfrm>
            <a:off x="5579388" y="2364789"/>
            <a:ext cx="304800" cy="3048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2</a:t>
            </a:r>
            <a:endParaRPr lang="es-ES" dirty="0">
              <a:solidFill>
                <a:schemeClr val="tx1"/>
              </a:solidFill>
            </a:endParaRPr>
          </a:p>
        </p:txBody>
      </p:sp>
      <p:sp>
        <p:nvSpPr>
          <p:cNvPr id="73" name="72 CuadroTexto"/>
          <p:cNvSpPr txBox="1"/>
          <p:nvPr/>
        </p:nvSpPr>
        <p:spPr>
          <a:xfrm>
            <a:off x="1911459" y="2767746"/>
            <a:ext cx="1488806" cy="369332"/>
          </a:xfrm>
          <a:prstGeom prst="rect">
            <a:avLst/>
          </a:prstGeom>
          <a:noFill/>
        </p:spPr>
        <p:txBody>
          <a:bodyPr wrap="none" rtlCol="0">
            <a:spAutoFit/>
          </a:bodyPr>
          <a:lstStyle/>
          <a:p>
            <a:r>
              <a:rPr lang="es-ES" dirty="0" smtClean="0"/>
              <a:t>MECANIZADO</a:t>
            </a:r>
            <a:endParaRPr lang="es-ES" dirty="0"/>
          </a:p>
        </p:txBody>
      </p:sp>
      <p:sp>
        <p:nvSpPr>
          <p:cNvPr id="74" name="73 CuadroTexto"/>
          <p:cNvSpPr txBox="1"/>
          <p:nvPr/>
        </p:nvSpPr>
        <p:spPr>
          <a:xfrm>
            <a:off x="5036949" y="2783244"/>
            <a:ext cx="1426353" cy="369332"/>
          </a:xfrm>
          <a:prstGeom prst="rect">
            <a:avLst/>
          </a:prstGeom>
          <a:noFill/>
        </p:spPr>
        <p:txBody>
          <a:bodyPr wrap="none" rtlCol="0">
            <a:spAutoFit/>
          </a:bodyPr>
          <a:lstStyle/>
          <a:p>
            <a:r>
              <a:rPr lang="es-ES" dirty="0" smtClean="0"/>
              <a:t>DESENGRASE</a:t>
            </a:r>
            <a:endParaRPr lang="es-ES" dirty="0"/>
          </a:p>
        </p:txBody>
      </p:sp>
      <p:sp>
        <p:nvSpPr>
          <p:cNvPr id="75" name="74 Flecha derecha"/>
          <p:cNvSpPr/>
          <p:nvPr/>
        </p:nvSpPr>
        <p:spPr>
          <a:xfrm>
            <a:off x="4007604" y="2615346"/>
            <a:ext cx="533400" cy="304800"/>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75 Flecha derecha"/>
          <p:cNvSpPr/>
          <p:nvPr/>
        </p:nvSpPr>
        <p:spPr>
          <a:xfrm>
            <a:off x="914400" y="2615346"/>
            <a:ext cx="533400" cy="304800"/>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76 CuadroTexto"/>
          <p:cNvSpPr txBox="1"/>
          <p:nvPr/>
        </p:nvSpPr>
        <p:spPr>
          <a:xfrm>
            <a:off x="152400" y="2615346"/>
            <a:ext cx="688330" cy="307777"/>
          </a:xfrm>
          <a:prstGeom prst="rect">
            <a:avLst/>
          </a:prstGeom>
          <a:noFill/>
        </p:spPr>
        <p:txBody>
          <a:bodyPr wrap="none" rtlCol="0">
            <a:spAutoFit/>
          </a:bodyPr>
          <a:lstStyle/>
          <a:p>
            <a:r>
              <a:rPr lang="es-ES" sz="1400" b="1" dirty="0" smtClean="0"/>
              <a:t>METAL</a:t>
            </a:r>
            <a:endParaRPr lang="es-ES" sz="1400" b="1" dirty="0"/>
          </a:p>
        </p:txBody>
      </p:sp>
      <p:sp>
        <p:nvSpPr>
          <p:cNvPr id="78" name="77 Flecha abajo"/>
          <p:cNvSpPr/>
          <p:nvPr/>
        </p:nvSpPr>
        <p:spPr>
          <a:xfrm>
            <a:off x="15240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78 CuadroTexto"/>
          <p:cNvSpPr txBox="1"/>
          <p:nvPr/>
        </p:nvSpPr>
        <p:spPr>
          <a:xfrm>
            <a:off x="1295400" y="1015146"/>
            <a:ext cx="663963" cy="553998"/>
          </a:xfrm>
          <a:prstGeom prst="rect">
            <a:avLst/>
          </a:prstGeom>
          <a:noFill/>
        </p:spPr>
        <p:txBody>
          <a:bodyPr wrap="none" rtlCol="0">
            <a:spAutoFit/>
          </a:bodyPr>
          <a:lstStyle/>
          <a:p>
            <a:pPr algn="ctr"/>
            <a:r>
              <a:rPr lang="es-ES" sz="1000" dirty="0" smtClean="0"/>
              <a:t>Fluido de</a:t>
            </a:r>
          </a:p>
          <a:p>
            <a:pPr algn="ctr"/>
            <a:r>
              <a:rPr lang="es-ES" sz="1000" dirty="0" smtClean="0"/>
              <a:t>corte</a:t>
            </a:r>
          </a:p>
          <a:p>
            <a:pPr algn="ctr"/>
            <a:r>
              <a:rPr lang="es-ES" sz="1000" dirty="0" smtClean="0"/>
              <a:t>NUEVO</a:t>
            </a:r>
            <a:endParaRPr lang="es-ES" sz="1000" dirty="0"/>
          </a:p>
        </p:txBody>
      </p:sp>
      <p:sp>
        <p:nvSpPr>
          <p:cNvPr id="80" name="79 Flecha abajo"/>
          <p:cNvSpPr/>
          <p:nvPr/>
        </p:nvSpPr>
        <p:spPr>
          <a:xfrm>
            <a:off x="20574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80 Flecha abajo"/>
          <p:cNvSpPr/>
          <p:nvPr/>
        </p:nvSpPr>
        <p:spPr>
          <a:xfrm>
            <a:off x="26670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81 Flecha abajo"/>
          <p:cNvSpPr/>
          <p:nvPr/>
        </p:nvSpPr>
        <p:spPr>
          <a:xfrm>
            <a:off x="32766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3" name="82 CuadroTexto"/>
          <p:cNvSpPr txBox="1"/>
          <p:nvPr/>
        </p:nvSpPr>
        <p:spPr>
          <a:xfrm>
            <a:off x="1855836" y="1269573"/>
            <a:ext cx="684803" cy="400110"/>
          </a:xfrm>
          <a:prstGeom prst="rect">
            <a:avLst/>
          </a:prstGeom>
          <a:noFill/>
        </p:spPr>
        <p:txBody>
          <a:bodyPr wrap="none" rtlCol="0">
            <a:spAutoFit/>
          </a:bodyPr>
          <a:lstStyle/>
          <a:p>
            <a:pPr algn="ctr"/>
            <a:r>
              <a:rPr lang="es-ES" sz="1000" dirty="0" smtClean="0"/>
              <a:t>Energía</a:t>
            </a:r>
          </a:p>
          <a:p>
            <a:pPr algn="ctr"/>
            <a:r>
              <a:rPr lang="es-ES" sz="1000" dirty="0" smtClean="0"/>
              <a:t>Mecánica</a:t>
            </a:r>
          </a:p>
        </p:txBody>
      </p:sp>
      <p:sp>
        <p:nvSpPr>
          <p:cNvPr id="84" name="83 CuadroTexto"/>
          <p:cNvSpPr txBox="1"/>
          <p:nvPr/>
        </p:nvSpPr>
        <p:spPr>
          <a:xfrm>
            <a:off x="2475855" y="1269573"/>
            <a:ext cx="638315" cy="400110"/>
          </a:xfrm>
          <a:prstGeom prst="rect">
            <a:avLst/>
          </a:prstGeom>
          <a:noFill/>
        </p:spPr>
        <p:txBody>
          <a:bodyPr wrap="none" rtlCol="0">
            <a:spAutoFit/>
          </a:bodyPr>
          <a:lstStyle/>
          <a:p>
            <a:pPr algn="ctr"/>
            <a:r>
              <a:rPr lang="es-ES" sz="1000" dirty="0" smtClean="0"/>
              <a:t>Aceites</a:t>
            </a:r>
          </a:p>
          <a:p>
            <a:pPr algn="ctr"/>
            <a:r>
              <a:rPr lang="es-ES" sz="1000" dirty="0" smtClean="0"/>
              <a:t>extraños</a:t>
            </a:r>
          </a:p>
        </p:txBody>
      </p:sp>
      <p:sp>
        <p:nvSpPr>
          <p:cNvPr id="85" name="84 CuadroTexto"/>
          <p:cNvSpPr txBox="1"/>
          <p:nvPr/>
        </p:nvSpPr>
        <p:spPr>
          <a:xfrm>
            <a:off x="2971800" y="1243746"/>
            <a:ext cx="1676400" cy="400110"/>
          </a:xfrm>
          <a:prstGeom prst="rect">
            <a:avLst/>
          </a:prstGeom>
          <a:noFill/>
        </p:spPr>
        <p:txBody>
          <a:bodyPr wrap="square" rtlCol="0">
            <a:spAutoFit/>
          </a:bodyPr>
          <a:lstStyle/>
          <a:p>
            <a:pPr algn="ctr"/>
            <a:r>
              <a:rPr lang="es-ES" sz="1000" dirty="0" smtClean="0"/>
              <a:t>Otros</a:t>
            </a:r>
          </a:p>
          <a:p>
            <a:pPr algn="ctr"/>
            <a:r>
              <a:rPr lang="es-ES" sz="1000" dirty="0" smtClean="0"/>
              <a:t>(partículas,  Polvos, …)</a:t>
            </a:r>
          </a:p>
        </p:txBody>
      </p:sp>
      <p:sp>
        <p:nvSpPr>
          <p:cNvPr id="86" name="85 Flecha derecha"/>
          <p:cNvSpPr/>
          <p:nvPr/>
        </p:nvSpPr>
        <p:spPr>
          <a:xfrm>
            <a:off x="6934200" y="2615346"/>
            <a:ext cx="533400" cy="304800"/>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7" name="86 CuadroTexto"/>
          <p:cNvSpPr txBox="1"/>
          <p:nvPr/>
        </p:nvSpPr>
        <p:spPr>
          <a:xfrm>
            <a:off x="3886200" y="2386746"/>
            <a:ext cx="840295" cy="261610"/>
          </a:xfrm>
          <a:prstGeom prst="rect">
            <a:avLst/>
          </a:prstGeom>
          <a:noFill/>
        </p:spPr>
        <p:txBody>
          <a:bodyPr wrap="none" rtlCol="0">
            <a:spAutoFit/>
          </a:bodyPr>
          <a:lstStyle/>
          <a:p>
            <a:r>
              <a:rPr lang="es-ES" sz="1100" dirty="0" smtClean="0"/>
              <a:t>PRODUCTO</a:t>
            </a:r>
            <a:endParaRPr lang="es-ES" sz="1100" dirty="0"/>
          </a:p>
        </p:txBody>
      </p:sp>
      <p:sp>
        <p:nvSpPr>
          <p:cNvPr id="88" name="87 CuadroTexto"/>
          <p:cNvSpPr txBox="1"/>
          <p:nvPr/>
        </p:nvSpPr>
        <p:spPr>
          <a:xfrm>
            <a:off x="7505055" y="2590800"/>
            <a:ext cx="857927" cy="261610"/>
          </a:xfrm>
          <a:prstGeom prst="rect">
            <a:avLst/>
          </a:prstGeom>
          <a:noFill/>
        </p:spPr>
        <p:txBody>
          <a:bodyPr wrap="none" rtlCol="0">
            <a:spAutoFit/>
          </a:bodyPr>
          <a:lstStyle/>
          <a:p>
            <a:r>
              <a:rPr lang="es-ES" sz="1100" b="1" dirty="0" smtClean="0"/>
              <a:t>PRODUCTO</a:t>
            </a:r>
            <a:endParaRPr lang="es-ES" sz="1100" b="1" dirty="0"/>
          </a:p>
        </p:txBody>
      </p:sp>
      <p:sp>
        <p:nvSpPr>
          <p:cNvPr id="89" name="88 CuadroTexto"/>
          <p:cNvSpPr txBox="1"/>
          <p:nvPr/>
        </p:nvSpPr>
        <p:spPr>
          <a:xfrm>
            <a:off x="3771255" y="2920146"/>
            <a:ext cx="1050288" cy="261610"/>
          </a:xfrm>
          <a:prstGeom prst="rect">
            <a:avLst/>
          </a:prstGeom>
          <a:noFill/>
        </p:spPr>
        <p:txBody>
          <a:bodyPr wrap="none" rtlCol="0">
            <a:spAutoFit/>
          </a:bodyPr>
          <a:lstStyle/>
          <a:p>
            <a:r>
              <a:rPr lang="es-ES" sz="1100" dirty="0" smtClean="0"/>
              <a:t>SEMIACABADO</a:t>
            </a:r>
            <a:endParaRPr lang="es-ES" sz="1100" dirty="0"/>
          </a:p>
        </p:txBody>
      </p:sp>
      <p:sp>
        <p:nvSpPr>
          <p:cNvPr id="90" name="89 CuadroTexto"/>
          <p:cNvSpPr txBox="1"/>
          <p:nvPr/>
        </p:nvSpPr>
        <p:spPr>
          <a:xfrm>
            <a:off x="7543800" y="2743200"/>
            <a:ext cx="777777" cy="261610"/>
          </a:xfrm>
          <a:prstGeom prst="rect">
            <a:avLst/>
          </a:prstGeom>
          <a:noFill/>
        </p:spPr>
        <p:txBody>
          <a:bodyPr wrap="none" rtlCol="0">
            <a:spAutoFit/>
          </a:bodyPr>
          <a:lstStyle/>
          <a:p>
            <a:r>
              <a:rPr lang="es-ES" sz="1100" b="1" dirty="0" smtClean="0"/>
              <a:t>ACABADO</a:t>
            </a:r>
            <a:endParaRPr lang="es-ES" sz="1100" b="1" dirty="0"/>
          </a:p>
        </p:txBody>
      </p:sp>
      <p:sp>
        <p:nvSpPr>
          <p:cNvPr id="91" name="90 Flecha abajo"/>
          <p:cNvSpPr/>
          <p:nvPr/>
        </p:nvSpPr>
        <p:spPr>
          <a:xfrm>
            <a:off x="1493004"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91 Flecha abajo"/>
          <p:cNvSpPr/>
          <p:nvPr/>
        </p:nvSpPr>
        <p:spPr>
          <a:xfrm>
            <a:off x="20574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3" name="92 Flecha abajo"/>
          <p:cNvSpPr/>
          <p:nvPr/>
        </p:nvSpPr>
        <p:spPr>
          <a:xfrm>
            <a:off x="2514600" y="3377346"/>
            <a:ext cx="228600" cy="13716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4" name="93 Flecha abajo"/>
          <p:cNvSpPr/>
          <p:nvPr/>
        </p:nvSpPr>
        <p:spPr>
          <a:xfrm>
            <a:off x="29718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94 CuadroTexto"/>
          <p:cNvSpPr txBox="1"/>
          <p:nvPr/>
        </p:nvSpPr>
        <p:spPr>
          <a:xfrm>
            <a:off x="1219200" y="3986946"/>
            <a:ext cx="723275" cy="553998"/>
          </a:xfrm>
          <a:prstGeom prst="rect">
            <a:avLst/>
          </a:prstGeom>
          <a:noFill/>
        </p:spPr>
        <p:txBody>
          <a:bodyPr wrap="none" rtlCol="0">
            <a:spAutoFit/>
          </a:bodyPr>
          <a:lstStyle/>
          <a:p>
            <a:pPr algn="ctr"/>
            <a:r>
              <a:rPr lang="es-ES" sz="1000" dirty="0" smtClean="0"/>
              <a:t>Fluido de</a:t>
            </a:r>
          </a:p>
          <a:p>
            <a:pPr algn="ctr"/>
            <a:r>
              <a:rPr lang="es-ES" sz="1000" dirty="0" smtClean="0"/>
              <a:t>corte</a:t>
            </a:r>
          </a:p>
          <a:p>
            <a:pPr algn="ctr"/>
            <a:r>
              <a:rPr lang="es-ES" sz="1000" dirty="0" smtClean="0"/>
              <a:t>AGOTADO</a:t>
            </a:r>
            <a:endParaRPr lang="es-ES" sz="1000" dirty="0"/>
          </a:p>
        </p:txBody>
      </p:sp>
      <p:sp>
        <p:nvSpPr>
          <p:cNvPr id="96" name="95 CuadroTexto"/>
          <p:cNvSpPr txBox="1"/>
          <p:nvPr/>
        </p:nvSpPr>
        <p:spPr>
          <a:xfrm>
            <a:off x="1828800" y="3986946"/>
            <a:ext cx="652744" cy="400110"/>
          </a:xfrm>
          <a:prstGeom prst="rect">
            <a:avLst/>
          </a:prstGeom>
          <a:noFill/>
        </p:spPr>
        <p:txBody>
          <a:bodyPr wrap="none" rtlCol="0">
            <a:spAutoFit/>
          </a:bodyPr>
          <a:lstStyle/>
          <a:p>
            <a:pPr algn="ctr"/>
            <a:r>
              <a:rPr lang="es-ES" sz="1000" dirty="0" smtClean="0"/>
              <a:t>Energía</a:t>
            </a:r>
          </a:p>
          <a:p>
            <a:pPr algn="ctr"/>
            <a:r>
              <a:rPr lang="es-ES" sz="1000" dirty="0" smtClean="0"/>
              <a:t>calorífica</a:t>
            </a:r>
          </a:p>
        </p:txBody>
      </p:sp>
      <p:sp>
        <p:nvSpPr>
          <p:cNvPr id="97" name="96 CuadroTexto"/>
          <p:cNvSpPr txBox="1"/>
          <p:nvPr/>
        </p:nvSpPr>
        <p:spPr>
          <a:xfrm>
            <a:off x="1295400" y="4748946"/>
            <a:ext cx="2514600" cy="400110"/>
          </a:xfrm>
          <a:prstGeom prst="rect">
            <a:avLst/>
          </a:prstGeom>
          <a:noFill/>
        </p:spPr>
        <p:txBody>
          <a:bodyPr wrap="square" rtlCol="0">
            <a:spAutoFit/>
          </a:bodyPr>
          <a:lstStyle/>
          <a:p>
            <a:pPr algn="ctr"/>
            <a:r>
              <a:rPr lang="es-ES" sz="1000" dirty="0" smtClean="0"/>
              <a:t>Subproductos</a:t>
            </a:r>
          </a:p>
          <a:p>
            <a:pPr algn="ctr"/>
            <a:r>
              <a:rPr lang="es-ES" sz="1000" dirty="0" smtClean="0"/>
              <a:t>no deseados (aceites, partículas, …)</a:t>
            </a:r>
          </a:p>
        </p:txBody>
      </p:sp>
      <p:sp>
        <p:nvSpPr>
          <p:cNvPr id="98" name="97 CuadroTexto"/>
          <p:cNvSpPr txBox="1"/>
          <p:nvPr/>
        </p:nvSpPr>
        <p:spPr>
          <a:xfrm>
            <a:off x="2667000" y="3986946"/>
            <a:ext cx="907620" cy="707886"/>
          </a:xfrm>
          <a:prstGeom prst="rect">
            <a:avLst/>
          </a:prstGeom>
          <a:noFill/>
        </p:spPr>
        <p:txBody>
          <a:bodyPr wrap="none" rtlCol="0">
            <a:spAutoFit/>
          </a:bodyPr>
          <a:lstStyle/>
          <a:p>
            <a:pPr algn="ctr"/>
            <a:r>
              <a:rPr lang="es-ES" sz="1000" dirty="0" smtClean="0"/>
              <a:t>Subproductos</a:t>
            </a:r>
          </a:p>
          <a:p>
            <a:pPr algn="ctr"/>
            <a:r>
              <a:rPr lang="es-ES" sz="1000" dirty="0" smtClean="0"/>
              <a:t>Del proceso</a:t>
            </a:r>
          </a:p>
          <a:p>
            <a:pPr algn="ctr"/>
            <a:r>
              <a:rPr lang="es-ES" sz="1000" dirty="0" smtClean="0"/>
              <a:t>(virutas,</a:t>
            </a:r>
          </a:p>
          <a:p>
            <a:pPr algn="ctr"/>
            <a:r>
              <a:rPr lang="es-ES" sz="1000" dirty="0" smtClean="0"/>
              <a:t>lodos, …)</a:t>
            </a:r>
          </a:p>
        </p:txBody>
      </p:sp>
      <p:sp>
        <p:nvSpPr>
          <p:cNvPr id="101" name="100 Flecha abajo"/>
          <p:cNvSpPr/>
          <p:nvPr/>
        </p:nvSpPr>
        <p:spPr>
          <a:xfrm>
            <a:off x="49530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 name="101 CuadroTexto"/>
          <p:cNvSpPr txBox="1"/>
          <p:nvPr/>
        </p:nvSpPr>
        <p:spPr>
          <a:xfrm>
            <a:off x="4735563" y="4063146"/>
            <a:ext cx="692818" cy="553998"/>
          </a:xfrm>
          <a:prstGeom prst="rect">
            <a:avLst/>
          </a:prstGeom>
          <a:noFill/>
        </p:spPr>
        <p:txBody>
          <a:bodyPr wrap="none" rtlCol="0">
            <a:spAutoFit/>
          </a:bodyPr>
          <a:lstStyle/>
          <a:p>
            <a:pPr algn="ctr"/>
            <a:r>
              <a:rPr lang="es-ES" sz="1000" dirty="0" smtClean="0"/>
              <a:t>Arrastres,</a:t>
            </a:r>
          </a:p>
          <a:p>
            <a:pPr algn="ctr"/>
            <a:r>
              <a:rPr lang="es-ES" sz="1000" dirty="0" smtClean="0"/>
              <a:t>Fugas y</a:t>
            </a:r>
          </a:p>
          <a:p>
            <a:pPr algn="ctr"/>
            <a:r>
              <a:rPr lang="es-ES" sz="1000" dirty="0" smtClean="0"/>
              <a:t>Vapores</a:t>
            </a:r>
          </a:p>
        </p:txBody>
      </p:sp>
      <p:sp>
        <p:nvSpPr>
          <p:cNvPr id="103" name="102 Flecha abajo"/>
          <p:cNvSpPr/>
          <p:nvPr/>
        </p:nvSpPr>
        <p:spPr>
          <a:xfrm>
            <a:off x="57912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103 Flecha abajo"/>
          <p:cNvSpPr/>
          <p:nvPr/>
        </p:nvSpPr>
        <p:spPr>
          <a:xfrm>
            <a:off x="65532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104 CuadroTexto"/>
          <p:cNvSpPr txBox="1"/>
          <p:nvPr/>
        </p:nvSpPr>
        <p:spPr>
          <a:xfrm>
            <a:off x="5455206" y="4063017"/>
            <a:ext cx="907621" cy="707886"/>
          </a:xfrm>
          <a:prstGeom prst="rect">
            <a:avLst/>
          </a:prstGeom>
          <a:noFill/>
        </p:spPr>
        <p:txBody>
          <a:bodyPr wrap="none" rtlCol="0">
            <a:spAutoFit/>
          </a:bodyPr>
          <a:lstStyle/>
          <a:p>
            <a:pPr algn="ctr"/>
            <a:r>
              <a:rPr lang="es-ES" sz="1000" dirty="0" smtClean="0"/>
              <a:t>Subproductos</a:t>
            </a:r>
          </a:p>
          <a:p>
            <a:pPr algn="ctr"/>
            <a:r>
              <a:rPr lang="es-ES" sz="1000" dirty="0" smtClean="0"/>
              <a:t>No deseados</a:t>
            </a:r>
          </a:p>
          <a:p>
            <a:pPr algn="ctr"/>
            <a:r>
              <a:rPr lang="es-ES" sz="1000" dirty="0" smtClean="0"/>
              <a:t>(aceites,</a:t>
            </a:r>
          </a:p>
          <a:p>
            <a:pPr algn="ctr"/>
            <a:r>
              <a:rPr lang="es-ES" sz="1000" dirty="0" smtClean="0"/>
              <a:t>Partículas, …)</a:t>
            </a:r>
          </a:p>
        </p:txBody>
      </p:sp>
      <p:sp>
        <p:nvSpPr>
          <p:cNvPr id="106" name="105 CuadroTexto"/>
          <p:cNvSpPr txBox="1"/>
          <p:nvPr/>
        </p:nvSpPr>
        <p:spPr>
          <a:xfrm>
            <a:off x="6400800" y="4139346"/>
            <a:ext cx="907621" cy="246221"/>
          </a:xfrm>
          <a:prstGeom prst="rect">
            <a:avLst/>
          </a:prstGeom>
          <a:noFill/>
        </p:spPr>
        <p:txBody>
          <a:bodyPr wrap="none" rtlCol="0">
            <a:spAutoFit/>
          </a:bodyPr>
          <a:lstStyle/>
          <a:p>
            <a:pPr algn="ctr"/>
            <a:r>
              <a:rPr lang="es-ES" sz="1000" dirty="0" smtClean="0"/>
              <a:t>Baño agotado</a:t>
            </a:r>
          </a:p>
        </p:txBody>
      </p:sp>
      <p:sp>
        <p:nvSpPr>
          <p:cNvPr id="107" name="106 Flecha abajo"/>
          <p:cNvSpPr/>
          <p:nvPr/>
        </p:nvSpPr>
        <p:spPr>
          <a:xfrm>
            <a:off x="56388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8" name="107 CuadroTexto"/>
          <p:cNvSpPr txBox="1"/>
          <p:nvPr/>
        </p:nvSpPr>
        <p:spPr>
          <a:xfrm>
            <a:off x="5386098" y="1319946"/>
            <a:ext cx="803425" cy="246221"/>
          </a:xfrm>
          <a:prstGeom prst="rect">
            <a:avLst/>
          </a:prstGeom>
          <a:noFill/>
        </p:spPr>
        <p:txBody>
          <a:bodyPr wrap="none" rtlCol="0">
            <a:spAutoFit/>
          </a:bodyPr>
          <a:lstStyle/>
          <a:p>
            <a:pPr algn="ctr"/>
            <a:r>
              <a:rPr lang="es-ES" sz="1000" dirty="0" smtClean="0"/>
              <a:t>Baño nuevo</a:t>
            </a:r>
          </a:p>
        </p:txBody>
      </p:sp>
      <p:sp>
        <p:nvSpPr>
          <p:cNvPr id="109" name="108 CuadroTexto"/>
          <p:cNvSpPr txBox="1"/>
          <p:nvPr/>
        </p:nvSpPr>
        <p:spPr>
          <a:xfrm>
            <a:off x="3276600" y="990600"/>
            <a:ext cx="1922642" cy="307777"/>
          </a:xfrm>
          <a:prstGeom prst="rect">
            <a:avLst/>
          </a:prstGeom>
          <a:solidFill>
            <a:schemeClr val="accent6">
              <a:lumMod val="40000"/>
              <a:lumOff val="60000"/>
            </a:schemeClr>
          </a:solidFill>
        </p:spPr>
        <p:txBody>
          <a:bodyPr wrap="none" rtlCol="0">
            <a:spAutoFit/>
          </a:bodyPr>
          <a:lstStyle/>
          <a:p>
            <a:r>
              <a:rPr lang="es-ES" sz="1400" dirty="0" smtClean="0"/>
              <a:t>ENTRADAS AL PROCESO</a:t>
            </a:r>
            <a:endParaRPr lang="es-ES" sz="1400" dirty="0"/>
          </a:p>
        </p:txBody>
      </p:sp>
      <p:sp>
        <p:nvSpPr>
          <p:cNvPr id="110" name="109 Rectángulo"/>
          <p:cNvSpPr/>
          <p:nvPr/>
        </p:nvSpPr>
        <p:spPr>
          <a:xfrm>
            <a:off x="990600" y="6248400"/>
            <a:ext cx="6858000" cy="318036"/>
          </a:xfrm>
          <a:prstGeom prst="rect">
            <a:avLst/>
          </a:prstGeom>
          <a:solidFill>
            <a:srgbClr val="FFFFFF"/>
          </a:solidFill>
          <a:ln>
            <a:solidFill>
              <a:schemeClr val="tx1">
                <a:lumMod val="50000"/>
                <a:lumOff val="50000"/>
              </a:schemeClr>
            </a:solidFill>
          </a:ln>
          <a:effectLst>
            <a:outerShdw blurRad="50800" dist="50800" dir="5400000" algn="ctr" rotWithShape="0">
              <a:srgbClr val="000000">
                <a:alpha val="0"/>
              </a:srgbClr>
            </a:outerShdw>
          </a:effectLst>
        </p:spPr>
        <p:txBody>
          <a:bodyPr wrap="square">
            <a:spAutoFit/>
          </a:bodyPr>
          <a:lstStyle/>
          <a:p>
            <a:pPr algn="ctr">
              <a:lnSpc>
                <a:spcPct val="90000"/>
              </a:lnSpc>
            </a:pPr>
            <a:r>
              <a:rPr lang="es-ES" sz="1600" b="1" i="1" dirty="0">
                <a:solidFill>
                  <a:srgbClr val="008000"/>
                </a:solidFill>
              </a:rPr>
              <a:t>Diagrama de flujo general de un proceso de mecanizado y desengrase</a:t>
            </a:r>
          </a:p>
        </p:txBody>
      </p:sp>
      <p:sp>
        <p:nvSpPr>
          <p:cNvPr id="111" name="110 CuadroTexto"/>
          <p:cNvSpPr txBox="1"/>
          <p:nvPr/>
        </p:nvSpPr>
        <p:spPr>
          <a:xfrm>
            <a:off x="3346341" y="5181600"/>
            <a:ext cx="1752980" cy="307777"/>
          </a:xfrm>
          <a:prstGeom prst="rect">
            <a:avLst/>
          </a:prstGeom>
          <a:solidFill>
            <a:schemeClr val="accent6">
              <a:lumMod val="40000"/>
              <a:lumOff val="60000"/>
            </a:schemeClr>
          </a:solidFill>
        </p:spPr>
        <p:txBody>
          <a:bodyPr wrap="none" rtlCol="0">
            <a:spAutoFit/>
          </a:bodyPr>
          <a:lstStyle/>
          <a:p>
            <a:r>
              <a:rPr lang="es-ES" sz="1400" dirty="0" smtClean="0"/>
              <a:t>SAIDAS DEL PROCESO</a:t>
            </a:r>
            <a:endParaRPr lang="es-ES" sz="1400" dirty="0"/>
          </a:p>
        </p:txBody>
      </p:sp>
      <p:sp>
        <p:nvSpPr>
          <p:cNvPr id="61" name="60 Rectángulo"/>
          <p:cNvSpPr/>
          <p:nvPr/>
        </p:nvSpPr>
        <p:spPr>
          <a:xfrm>
            <a:off x="152400" y="838200"/>
            <a:ext cx="8229600" cy="4724400"/>
          </a:xfrm>
          <a:prstGeom prst="rect">
            <a:avLst/>
          </a:prstGeom>
          <a:solidFill>
            <a:srgbClr val="E6F1FF">
              <a:alpha val="87000"/>
            </a:srgb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112" name="111 Flecha abajo"/>
          <p:cNvSpPr/>
          <p:nvPr/>
        </p:nvSpPr>
        <p:spPr>
          <a:xfrm>
            <a:off x="1295400" y="3810000"/>
            <a:ext cx="228600" cy="533400"/>
          </a:xfrm>
          <a:prstGeom prst="downArrow">
            <a:avLst>
              <a:gd name="adj1" fmla="val 33899"/>
              <a:gd name="adj2" fmla="val 50000"/>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112 CuadroTexto"/>
          <p:cNvSpPr txBox="1"/>
          <p:nvPr/>
        </p:nvSpPr>
        <p:spPr>
          <a:xfrm>
            <a:off x="685800" y="4495800"/>
            <a:ext cx="1524000" cy="761234"/>
          </a:xfrm>
          <a:prstGeom prst="rect">
            <a:avLst/>
          </a:prstGeom>
          <a:noFill/>
          <a:ln>
            <a:noFill/>
          </a:ln>
        </p:spPr>
        <p:txBody>
          <a:bodyPr wrap="square" rtlCol="0">
            <a:spAutoFit/>
          </a:bodyPr>
          <a:lstStyle/>
          <a:p>
            <a:pPr algn="ctr">
              <a:lnSpc>
                <a:spcPct val="90000"/>
              </a:lnSpc>
            </a:pPr>
            <a:r>
              <a:rPr lang="es-ES" sz="1600" b="1" dirty="0" smtClean="0"/>
              <a:t>Fugas,</a:t>
            </a:r>
          </a:p>
          <a:p>
            <a:pPr algn="ctr">
              <a:lnSpc>
                <a:spcPct val="90000"/>
              </a:lnSpc>
            </a:pPr>
            <a:r>
              <a:rPr lang="es-ES" sz="1600" b="1" dirty="0" smtClean="0"/>
              <a:t>salpicaduras, derrames, ..</a:t>
            </a:r>
          </a:p>
        </p:txBody>
      </p:sp>
      <p:sp>
        <p:nvSpPr>
          <p:cNvPr id="64" name="CuadroTexto 2"/>
          <p:cNvSpPr txBox="1"/>
          <p:nvPr/>
        </p:nvSpPr>
        <p:spPr>
          <a:xfrm>
            <a:off x="990600" y="990600"/>
            <a:ext cx="7010400" cy="2964914"/>
          </a:xfrm>
          <a:prstGeom prst="rect">
            <a:avLst/>
          </a:prstGeom>
          <a:solidFill>
            <a:srgbClr val="FFFFFF"/>
          </a:solidFill>
          <a:ln w="28575" cmpd="sng">
            <a:solidFill>
              <a:schemeClr val="accent3">
                <a:lumMod val="75000"/>
              </a:schemeClr>
            </a:solidFill>
          </a:ln>
        </p:spPr>
        <p:txBody>
          <a:bodyPr wrap="square">
            <a:spAutoFit/>
          </a:bodyPr>
          <a:lstStyle/>
          <a:p>
            <a:pPr marL="177800" algn="just">
              <a:spcBef>
                <a:spcPts val="600"/>
              </a:spcBef>
            </a:pPr>
            <a:r>
              <a:rPr lang="es-ES" b="1" dirty="0" smtClean="0">
                <a:solidFill>
                  <a:srgbClr val="008000"/>
                </a:solidFill>
              </a:rPr>
              <a:t>4.2    </a:t>
            </a:r>
            <a:r>
              <a:rPr lang="es-ES" b="1" dirty="0">
                <a:solidFill>
                  <a:srgbClr val="008000"/>
                </a:solidFill>
              </a:rPr>
              <a:t>FUGAS Y SALPICADURAS</a:t>
            </a:r>
          </a:p>
          <a:p>
            <a:pPr marL="88900" algn="just">
              <a:lnSpc>
                <a:spcPct val="90000"/>
              </a:lnSpc>
              <a:spcBef>
                <a:spcPts val="600"/>
              </a:spcBef>
            </a:pPr>
            <a:r>
              <a:rPr lang="es-ES" sz="1600" dirty="0" smtClean="0"/>
              <a:t>Independientemente de la naturaleza del fluido de corte, </a:t>
            </a:r>
            <a:r>
              <a:rPr lang="es-ES" sz="1600" dirty="0" smtClean="0">
                <a:solidFill>
                  <a:srgbClr val="0000FF"/>
                </a:solidFill>
              </a:rPr>
              <a:t>una de las vías más directas de acceso y contaminación del medio son las fugas, salpicaduras y derrame</a:t>
            </a:r>
            <a:r>
              <a:rPr lang="es-ES" sz="1600" dirty="0" smtClean="0"/>
              <a:t>s. A pesar de que a priori puede subestimarse su importancia debido a la baja intensidad con que se manifiestan, en todos los casos, su persistencia termina por convertirlos en uno de los factores con mayor impacto medioambiental pero también, con mayor margen de mejora.</a:t>
            </a:r>
            <a:endParaRPr lang="es-ES" sz="1400" dirty="0" smtClean="0">
              <a:solidFill>
                <a:srgbClr val="008000"/>
              </a:solidFill>
            </a:endParaRPr>
          </a:p>
          <a:p>
            <a:pPr marL="88900" algn="just">
              <a:lnSpc>
                <a:spcPct val="90000"/>
              </a:lnSpc>
              <a:spcBef>
                <a:spcPts val="600"/>
              </a:spcBef>
            </a:pPr>
            <a:r>
              <a:rPr lang="es-ES" sz="1600" dirty="0" smtClean="0">
                <a:solidFill>
                  <a:srgbClr val="0000FF"/>
                </a:solidFill>
              </a:rPr>
              <a:t>Las fugas en los sistemas de suministro de fluido de corte suelen deberse habitualmente a fallos en el cumplimiento del plan de mantenimiento del sistema</a:t>
            </a:r>
            <a:r>
              <a:rPr lang="es-ES" sz="1600" dirty="0" smtClean="0"/>
              <a:t>. Pueden producirse a lo largo de toda la extensión del circuito de flujo del fluido de corte, aspecto éste que propicia que en ocasiones su existencia sea detectada visualmente cuando el impacto en el medio es un hecho consumado.</a:t>
            </a:r>
          </a:p>
        </p:txBody>
      </p:sp>
      <p:sp>
        <p:nvSpPr>
          <p:cNvPr id="114" name="113 CuadroTexto"/>
          <p:cNvSpPr txBox="1"/>
          <p:nvPr/>
        </p:nvSpPr>
        <p:spPr>
          <a:xfrm>
            <a:off x="1295400" y="6019800"/>
            <a:ext cx="184731" cy="369332"/>
          </a:xfrm>
          <a:prstGeom prst="rect">
            <a:avLst/>
          </a:prstGeom>
          <a:noFill/>
        </p:spPr>
        <p:txBody>
          <a:bodyPr wrap="none" rtlCol="0">
            <a:spAutoFit/>
          </a:bodyPr>
          <a:lstStyle/>
          <a:p>
            <a:endParaRPr lang="es-ES" dirty="0"/>
          </a:p>
        </p:txBody>
      </p:sp>
      <p:sp>
        <p:nvSpPr>
          <p:cNvPr id="116" name="CuadroTexto 2"/>
          <p:cNvSpPr txBox="1"/>
          <p:nvPr/>
        </p:nvSpPr>
        <p:spPr>
          <a:xfrm>
            <a:off x="2438400" y="4191000"/>
            <a:ext cx="5791200" cy="1869230"/>
          </a:xfrm>
          <a:prstGeom prst="rect">
            <a:avLst/>
          </a:prstGeom>
          <a:solidFill>
            <a:srgbClr val="FFFFFF"/>
          </a:solidFill>
          <a:ln w="28575" cmpd="sng">
            <a:solidFill>
              <a:schemeClr val="accent2"/>
            </a:solidFill>
          </a:ln>
        </p:spPr>
        <p:txBody>
          <a:bodyPr wrap="square">
            <a:spAutoFit/>
          </a:bodyPr>
          <a:lstStyle/>
          <a:p>
            <a:pPr marL="88900" algn="just">
              <a:lnSpc>
                <a:spcPct val="90000"/>
              </a:lnSpc>
            </a:pPr>
            <a:r>
              <a:rPr lang="es-ES" sz="1600" dirty="0" smtClean="0"/>
              <a:t>Las altas velocidades de mecanizado, la ausencia de carenados y las tendencias de las condiciones  de  operación  facilitan  las  proyecciones  de  fluido  de  corte.  </a:t>
            </a:r>
            <a:r>
              <a:rPr lang="es-ES" sz="1600" dirty="0" smtClean="0">
                <a:solidFill>
                  <a:srgbClr val="0000FF"/>
                </a:solidFill>
              </a:rPr>
              <a:t>Este  fenómeno supone un ensuciamiento del entorno inmediato del área de mecanizado y todo lo que allí se encuentra</a:t>
            </a:r>
            <a:r>
              <a:rPr lang="es-ES" sz="1600" dirty="0" smtClean="0"/>
              <a:t>.  Las salpicaduras son  más  comunes  en  máquinas  sencillas  en  las  que no  se dispone de carenados, mientras que la mayoría de las máquinas modernas van equipadas con elementos de retención: carenados, cortinas, etc.</a:t>
            </a:r>
            <a:endParaRPr lang="es-ES" sz="1600" dirty="0"/>
          </a:p>
        </p:txBody>
      </p:sp>
      <p:sp>
        <p:nvSpPr>
          <p:cNvPr id="58" name="Text Box 3"/>
          <p:cNvSpPr txBox="1">
            <a:spLocks noChangeArrowheads="1"/>
          </p:cNvSpPr>
          <p:nvPr/>
        </p:nvSpPr>
        <p:spPr bwMode="auto">
          <a:xfrm>
            <a:off x="533400" y="1524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
        <p:nvSpPr>
          <p:cNvPr id="59" name="Elipse 58"/>
          <p:cNvSpPr/>
          <p:nvPr/>
        </p:nvSpPr>
        <p:spPr>
          <a:xfrm>
            <a:off x="609600" y="4419600"/>
            <a:ext cx="1600200" cy="938947"/>
          </a:xfrm>
          <a:prstGeom prst="ellipse">
            <a:avLst/>
          </a:prstGeom>
          <a:noFill/>
          <a:ln w="28575" cmpd="sng">
            <a:solidFill>
              <a:srgbClr val="B608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57 Rectángulo"/>
          <p:cNvSpPr/>
          <p:nvPr/>
        </p:nvSpPr>
        <p:spPr>
          <a:xfrm>
            <a:off x="152400" y="938946"/>
            <a:ext cx="8229600" cy="4648200"/>
          </a:xfrm>
          <a:prstGeom prst="rect">
            <a:avLst/>
          </a:prstGeom>
          <a:gradFill flip="none" rotWithShape="1">
            <a:gsLst>
              <a:gs pos="0">
                <a:srgbClr val="FFEFD1"/>
              </a:gs>
              <a:gs pos="64999">
                <a:srgbClr val="F0EBD5"/>
              </a:gs>
              <a:gs pos="100000">
                <a:srgbClr val="D1C39F"/>
              </a:gs>
            </a:gsLst>
            <a:path path="shap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33</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89900"/>
            <a:ext cx="1066800" cy="485820"/>
          </a:xfrm>
          <a:prstGeom prst="rect">
            <a:avLst/>
          </a:prstGeom>
        </p:spPr>
      </p:pic>
      <p:sp>
        <p:nvSpPr>
          <p:cNvPr id="8" name="7 Rectángulo"/>
          <p:cNvSpPr/>
          <p:nvPr/>
        </p:nvSpPr>
        <p:spPr>
          <a:xfrm>
            <a:off x="1219200" y="1777146"/>
            <a:ext cx="5943600" cy="1981200"/>
          </a:xfrm>
          <a:prstGeom prst="rect">
            <a:avLst/>
          </a:prstGeom>
          <a:gradFill flip="none" rotWithShape="1">
            <a:gsLst>
              <a:gs pos="0">
                <a:srgbClr val="DDEBCF"/>
              </a:gs>
              <a:gs pos="50000">
                <a:srgbClr val="9CB86E"/>
              </a:gs>
              <a:gs pos="100000">
                <a:srgbClr val="156B13"/>
              </a:gs>
            </a:gsLst>
            <a:path path="shape">
              <a:fillToRect l="50000" t="50000" r="50000" b="50000"/>
            </a:path>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524000" y="2234346"/>
            <a:ext cx="2286000" cy="99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724400" y="2234346"/>
            <a:ext cx="21336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428071" y="2357040"/>
            <a:ext cx="304800" cy="3048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1</a:t>
            </a:r>
            <a:endParaRPr lang="es-ES" dirty="0">
              <a:solidFill>
                <a:schemeClr val="tx1"/>
              </a:solidFill>
            </a:endParaRPr>
          </a:p>
        </p:txBody>
      </p:sp>
      <p:sp>
        <p:nvSpPr>
          <p:cNvPr id="15" name="14 Elipse"/>
          <p:cNvSpPr/>
          <p:nvPr/>
        </p:nvSpPr>
        <p:spPr>
          <a:xfrm>
            <a:off x="5579388" y="2364789"/>
            <a:ext cx="304800" cy="3048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2</a:t>
            </a:r>
            <a:endParaRPr lang="es-ES" dirty="0">
              <a:solidFill>
                <a:schemeClr val="tx1"/>
              </a:solidFill>
            </a:endParaRPr>
          </a:p>
        </p:txBody>
      </p:sp>
      <p:sp>
        <p:nvSpPr>
          <p:cNvPr id="16" name="15 CuadroTexto"/>
          <p:cNvSpPr txBox="1"/>
          <p:nvPr/>
        </p:nvSpPr>
        <p:spPr>
          <a:xfrm>
            <a:off x="1911459" y="2767746"/>
            <a:ext cx="1488806" cy="369332"/>
          </a:xfrm>
          <a:prstGeom prst="rect">
            <a:avLst/>
          </a:prstGeom>
          <a:noFill/>
        </p:spPr>
        <p:txBody>
          <a:bodyPr wrap="none" rtlCol="0">
            <a:spAutoFit/>
          </a:bodyPr>
          <a:lstStyle/>
          <a:p>
            <a:r>
              <a:rPr lang="es-ES" dirty="0" smtClean="0"/>
              <a:t>MECANIZADO</a:t>
            </a:r>
            <a:endParaRPr lang="es-ES" dirty="0"/>
          </a:p>
        </p:txBody>
      </p:sp>
      <p:sp>
        <p:nvSpPr>
          <p:cNvPr id="17" name="16 CuadroTexto"/>
          <p:cNvSpPr txBox="1"/>
          <p:nvPr/>
        </p:nvSpPr>
        <p:spPr>
          <a:xfrm>
            <a:off x="5036949" y="2783244"/>
            <a:ext cx="1426353" cy="369332"/>
          </a:xfrm>
          <a:prstGeom prst="rect">
            <a:avLst/>
          </a:prstGeom>
          <a:noFill/>
        </p:spPr>
        <p:txBody>
          <a:bodyPr wrap="none" rtlCol="0">
            <a:spAutoFit/>
          </a:bodyPr>
          <a:lstStyle/>
          <a:p>
            <a:r>
              <a:rPr lang="es-ES" dirty="0" smtClean="0"/>
              <a:t>DESENGRASE</a:t>
            </a:r>
            <a:endParaRPr lang="es-ES" dirty="0"/>
          </a:p>
        </p:txBody>
      </p:sp>
      <p:sp>
        <p:nvSpPr>
          <p:cNvPr id="18" name="17 Flecha derecha"/>
          <p:cNvSpPr/>
          <p:nvPr/>
        </p:nvSpPr>
        <p:spPr>
          <a:xfrm>
            <a:off x="4007604" y="2615346"/>
            <a:ext cx="533400" cy="304800"/>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derecha"/>
          <p:cNvSpPr/>
          <p:nvPr/>
        </p:nvSpPr>
        <p:spPr>
          <a:xfrm>
            <a:off x="914400" y="2615346"/>
            <a:ext cx="533400" cy="304800"/>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152400" y="2615346"/>
            <a:ext cx="688330" cy="307777"/>
          </a:xfrm>
          <a:prstGeom prst="rect">
            <a:avLst/>
          </a:prstGeom>
          <a:noFill/>
        </p:spPr>
        <p:txBody>
          <a:bodyPr wrap="none" rtlCol="0">
            <a:spAutoFit/>
          </a:bodyPr>
          <a:lstStyle/>
          <a:p>
            <a:r>
              <a:rPr lang="es-ES" sz="1400" b="1" dirty="0" smtClean="0"/>
              <a:t>METAL</a:t>
            </a:r>
            <a:endParaRPr lang="es-ES" sz="1400" b="1" dirty="0"/>
          </a:p>
        </p:txBody>
      </p:sp>
      <p:sp>
        <p:nvSpPr>
          <p:cNvPr id="22" name="21 Flecha abajo"/>
          <p:cNvSpPr/>
          <p:nvPr/>
        </p:nvSpPr>
        <p:spPr>
          <a:xfrm>
            <a:off x="15240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1295400" y="1015146"/>
            <a:ext cx="663963" cy="553998"/>
          </a:xfrm>
          <a:prstGeom prst="rect">
            <a:avLst/>
          </a:prstGeom>
          <a:noFill/>
        </p:spPr>
        <p:txBody>
          <a:bodyPr wrap="none" rtlCol="0">
            <a:spAutoFit/>
          </a:bodyPr>
          <a:lstStyle/>
          <a:p>
            <a:pPr algn="ctr"/>
            <a:r>
              <a:rPr lang="es-ES" sz="1000" dirty="0" smtClean="0"/>
              <a:t>Fluido de</a:t>
            </a:r>
          </a:p>
          <a:p>
            <a:pPr algn="ctr"/>
            <a:r>
              <a:rPr lang="es-ES" sz="1000" dirty="0" smtClean="0"/>
              <a:t>corte</a:t>
            </a:r>
          </a:p>
          <a:p>
            <a:pPr algn="ctr"/>
            <a:r>
              <a:rPr lang="es-ES" sz="1000" dirty="0" smtClean="0"/>
              <a:t>NUEVO</a:t>
            </a:r>
            <a:endParaRPr lang="es-ES" sz="1000" dirty="0"/>
          </a:p>
        </p:txBody>
      </p:sp>
      <p:sp>
        <p:nvSpPr>
          <p:cNvPr id="24" name="23 Flecha abajo"/>
          <p:cNvSpPr/>
          <p:nvPr/>
        </p:nvSpPr>
        <p:spPr>
          <a:xfrm>
            <a:off x="20574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abajo"/>
          <p:cNvSpPr/>
          <p:nvPr/>
        </p:nvSpPr>
        <p:spPr>
          <a:xfrm>
            <a:off x="26670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Flecha abajo"/>
          <p:cNvSpPr/>
          <p:nvPr/>
        </p:nvSpPr>
        <p:spPr>
          <a:xfrm>
            <a:off x="32766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CuadroTexto"/>
          <p:cNvSpPr txBox="1"/>
          <p:nvPr/>
        </p:nvSpPr>
        <p:spPr>
          <a:xfrm>
            <a:off x="1855836" y="1269573"/>
            <a:ext cx="684803" cy="400110"/>
          </a:xfrm>
          <a:prstGeom prst="rect">
            <a:avLst/>
          </a:prstGeom>
          <a:noFill/>
        </p:spPr>
        <p:txBody>
          <a:bodyPr wrap="none" rtlCol="0">
            <a:spAutoFit/>
          </a:bodyPr>
          <a:lstStyle/>
          <a:p>
            <a:pPr algn="ctr"/>
            <a:r>
              <a:rPr lang="es-ES" sz="1000" dirty="0" smtClean="0"/>
              <a:t>Energía</a:t>
            </a:r>
          </a:p>
          <a:p>
            <a:pPr algn="ctr"/>
            <a:r>
              <a:rPr lang="es-ES" sz="1000" dirty="0" smtClean="0"/>
              <a:t>Mecánica</a:t>
            </a:r>
          </a:p>
        </p:txBody>
      </p:sp>
      <p:sp>
        <p:nvSpPr>
          <p:cNvPr id="31" name="30 CuadroTexto"/>
          <p:cNvSpPr txBox="1"/>
          <p:nvPr/>
        </p:nvSpPr>
        <p:spPr>
          <a:xfrm>
            <a:off x="2475855" y="1269573"/>
            <a:ext cx="638315" cy="400110"/>
          </a:xfrm>
          <a:prstGeom prst="rect">
            <a:avLst/>
          </a:prstGeom>
          <a:noFill/>
        </p:spPr>
        <p:txBody>
          <a:bodyPr wrap="none" rtlCol="0">
            <a:spAutoFit/>
          </a:bodyPr>
          <a:lstStyle/>
          <a:p>
            <a:pPr algn="ctr"/>
            <a:r>
              <a:rPr lang="es-ES" sz="1000" dirty="0" smtClean="0"/>
              <a:t>Aceites</a:t>
            </a:r>
          </a:p>
          <a:p>
            <a:pPr algn="ctr"/>
            <a:r>
              <a:rPr lang="es-ES" sz="1000" dirty="0" smtClean="0"/>
              <a:t>extraños</a:t>
            </a:r>
          </a:p>
        </p:txBody>
      </p:sp>
      <p:sp>
        <p:nvSpPr>
          <p:cNvPr id="32" name="31 CuadroTexto"/>
          <p:cNvSpPr txBox="1"/>
          <p:nvPr/>
        </p:nvSpPr>
        <p:spPr>
          <a:xfrm>
            <a:off x="2971800" y="1243746"/>
            <a:ext cx="1676400" cy="400110"/>
          </a:xfrm>
          <a:prstGeom prst="rect">
            <a:avLst/>
          </a:prstGeom>
          <a:noFill/>
        </p:spPr>
        <p:txBody>
          <a:bodyPr wrap="square" rtlCol="0">
            <a:spAutoFit/>
          </a:bodyPr>
          <a:lstStyle/>
          <a:p>
            <a:pPr algn="ctr"/>
            <a:r>
              <a:rPr lang="es-ES" sz="1000" dirty="0" smtClean="0"/>
              <a:t>Otros</a:t>
            </a:r>
          </a:p>
          <a:p>
            <a:pPr algn="ctr"/>
            <a:r>
              <a:rPr lang="es-ES" sz="1000" dirty="0" smtClean="0"/>
              <a:t>(partículas,  Polvos, …)</a:t>
            </a:r>
          </a:p>
        </p:txBody>
      </p:sp>
      <p:sp>
        <p:nvSpPr>
          <p:cNvPr id="33" name="32 Flecha derecha"/>
          <p:cNvSpPr/>
          <p:nvPr/>
        </p:nvSpPr>
        <p:spPr>
          <a:xfrm>
            <a:off x="6934200" y="2615346"/>
            <a:ext cx="533400" cy="304800"/>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CuadroTexto"/>
          <p:cNvSpPr txBox="1"/>
          <p:nvPr/>
        </p:nvSpPr>
        <p:spPr>
          <a:xfrm>
            <a:off x="3886200" y="2386746"/>
            <a:ext cx="840295" cy="261610"/>
          </a:xfrm>
          <a:prstGeom prst="rect">
            <a:avLst/>
          </a:prstGeom>
          <a:noFill/>
        </p:spPr>
        <p:txBody>
          <a:bodyPr wrap="none" rtlCol="0">
            <a:spAutoFit/>
          </a:bodyPr>
          <a:lstStyle/>
          <a:p>
            <a:r>
              <a:rPr lang="es-ES" sz="1100" dirty="0" smtClean="0"/>
              <a:t>PRODUCTO</a:t>
            </a:r>
            <a:endParaRPr lang="es-ES" sz="1100" dirty="0"/>
          </a:p>
        </p:txBody>
      </p:sp>
      <p:sp>
        <p:nvSpPr>
          <p:cNvPr id="35" name="34 CuadroTexto"/>
          <p:cNvSpPr txBox="1"/>
          <p:nvPr/>
        </p:nvSpPr>
        <p:spPr>
          <a:xfrm>
            <a:off x="7505055" y="2590800"/>
            <a:ext cx="857927" cy="261610"/>
          </a:xfrm>
          <a:prstGeom prst="rect">
            <a:avLst/>
          </a:prstGeom>
          <a:noFill/>
        </p:spPr>
        <p:txBody>
          <a:bodyPr wrap="none" rtlCol="0">
            <a:spAutoFit/>
          </a:bodyPr>
          <a:lstStyle/>
          <a:p>
            <a:r>
              <a:rPr lang="es-ES" sz="1100" b="1" dirty="0" smtClean="0"/>
              <a:t>PRODUCTO</a:t>
            </a:r>
            <a:endParaRPr lang="es-ES" sz="1100" b="1" dirty="0"/>
          </a:p>
        </p:txBody>
      </p:sp>
      <p:sp>
        <p:nvSpPr>
          <p:cNvPr id="36" name="35 CuadroTexto"/>
          <p:cNvSpPr txBox="1"/>
          <p:nvPr/>
        </p:nvSpPr>
        <p:spPr>
          <a:xfrm>
            <a:off x="3771255" y="2920146"/>
            <a:ext cx="1050288" cy="261610"/>
          </a:xfrm>
          <a:prstGeom prst="rect">
            <a:avLst/>
          </a:prstGeom>
          <a:noFill/>
        </p:spPr>
        <p:txBody>
          <a:bodyPr wrap="none" rtlCol="0">
            <a:spAutoFit/>
          </a:bodyPr>
          <a:lstStyle/>
          <a:p>
            <a:r>
              <a:rPr lang="es-ES" sz="1100" dirty="0" smtClean="0"/>
              <a:t>SEMIACABADO</a:t>
            </a:r>
            <a:endParaRPr lang="es-ES" sz="1100" dirty="0"/>
          </a:p>
        </p:txBody>
      </p:sp>
      <p:sp>
        <p:nvSpPr>
          <p:cNvPr id="37" name="36 CuadroTexto"/>
          <p:cNvSpPr txBox="1"/>
          <p:nvPr/>
        </p:nvSpPr>
        <p:spPr>
          <a:xfrm>
            <a:off x="7543800" y="2743200"/>
            <a:ext cx="777777" cy="261610"/>
          </a:xfrm>
          <a:prstGeom prst="rect">
            <a:avLst/>
          </a:prstGeom>
          <a:noFill/>
        </p:spPr>
        <p:txBody>
          <a:bodyPr wrap="none" rtlCol="0">
            <a:spAutoFit/>
          </a:bodyPr>
          <a:lstStyle/>
          <a:p>
            <a:r>
              <a:rPr lang="es-ES" sz="1100" b="1" dirty="0" smtClean="0"/>
              <a:t>ACABADO</a:t>
            </a:r>
            <a:endParaRPr lang="es-ES" sz="1100" b="1" dirty="0"/>
          </a:p>
        </p:txBody>
      </p:sp>
      <p:sp>
        <p:nvSpPr>
          <p:cNvPr id="38" name="37 Flecha abajo"/>
          <p:cNvSpPr/>
          <p:nvPr/>
        </p:nvSpPr>
        <p:spPr>
          <a:xfrm>
            <a:off x="1493004"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Flecha abajo"/>
          <p:cNvSpPr/>
          <p:nvPr/>
        </p:nvSpPr>
        <p:spPr>
          <a:xfrm>
            <a:off x="20574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Flecha abajo"/>
          <p:cNvSpPr/>
          <p:nvPr/>
        </p:nvSpPr>
        <p:spPr>
          <a:xfrm>
            <a:off x="2514600" y="3377346"/>
            <a:ext cx="228600" cy="13716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40 Flecha abajo"/>
          <p:cNvSpPr/>
          <p:nvPr/>
        </p:nvSpPr>
        <p:spPr>
          <a:xfrm>
            <a:off x="29718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uadroTexto"/>
          <p:cNvSpPr txBox="1"/>
          <p:nvPr/>
        </p:nvSpPr>
        <p:spPr>
          <a:xfrm>
            <a:off x="1219200" y="3986946"/>
            <a:ext cx="723275" cy="553998"/>
          </a:xfrm>
          <a:prstGeom prst="rect">
            <a:avLst/>
          </a:prstGeom>
          <a:noFill/>
        </p:spPr>
        <p:txBody>
          <a:bodyPr wrap="none" rtlCol="0">
            <a:spAutoFit/>
          </a:bodyPr>
          <a:lstStyle/>
          <a:p>
            <a:pPr algn="ctr"/>
            <a:r>
              <a:rPr lang="es-ES" sz="1000" dirty="0" smtClean="0"/>
              <a:t>Fluido de</a:t>
            </a:r>
          </a:p>
          <a:p>
            <a:pPr algn="ctr"/>
            <a:r>
              <a:rPr lang="es-ES" sz="1000" dirty="0" smtClean="0"/>
              <a:t>corte</a:t>
            </a:r>
          </a:p>
          <a:p>
            <a:pPr algn="ctr"/>
            <a:r>
              <a:rPr lang="es-ES" sz="1000" dirty="0" smtClean="0"/>
              <a:t>AGOTADO</a:t>
            </a:r>
            <a:endParaRPr lang="es-ES" sz="1000" dirty="0"/>
          </a:p>
        </p:txBody>
      </p:sp>
      <p:sp>
        <p:nvSpPr>
          <p:cNvPr id="43" name="42 CuadroTexto"/>
          <p:cNvSpPr txBox="1"/>
          <p:nvPr/>
        </p:nvSpPr>
        <p:spPr>
          <a:xfrm>
            <a:off x="1828800" y="3986946"/>
            <a:ext cx="652744" cy="400110"/>
          </a:xfrm>
          <a:prstGeom prst="rect">
            <a:avLst/>
          </a:prstGeom>
          <a:noFill/>
        </p:spPr>
        <p:txBody>
          <a:bodyPr wrap="none" rtlCol="0">
            <a:spAutoFit/>
          </a:bodyPr>
          <a:lstStyle/>
          <a:p>
            <a:pPr algn="ctr"/>
            <a:r>
              <a:rPr lang="es-ES" sz="1000" dirty="0" smtClean="0"/>
              <a:t>Energía</a:t>
            </a:r>
          </a:p>
          <a:p>
            <a:pPr algn="ctr"/>
            <a:r>
              <a:rPr lang="es-ES" sz="1000" dirty="0" smtClean="0"/>
              <a:t>calorífica</a:t>
            </a:r>
          </a:p>
        </p:txBody>
      </p:sp>
      <p:sp>
        <p:nvSpPr>
          <p:cNvPr id="44" name="43 CuadroTexto"/>
          <p:cNvSpPr txBox="1"/>
          <p:nvPr/>
        </p:nvSpPr>
        <p:spPr>
          <a:xfrm>
            <a:off x="1295400" y="4748946"/>
            <a:ext cx="2514600" cy="400110"/>
          </a:xfrm>
          <a:prstGeom prst="rect">
            <a:avLst/>
          </a:prstGeom>
          <a:noFill/>
        </p:spPr>
        <p:txBody>
          <a:bodyPr wrap="square" rtlCol="0">
            <a:spAutoFit/>
          </a:bodyPr>
          <a:lstStyle/>
          <a:p>
            <a:pPr algn="ctr"/>
            <a:r>
              <a:rPr lang="es-ES" sz="1000" dirty="0" smtClean="0"/>
              <a:t>Subproductos</a:t>
            </a:r>
          </a:p>
          <a:p>
            <a:pPr algn="ctr"/>
            <a:r>
              <a:rPr lang="es-ES" sz="1000" dirty="0" smtClean="0"/>
              <a:t>no deseados (aceites, partículas, …)</a:t>
            </a:r>
          </a:p>
        </p:txBody>
      </p:sp>
      <p:sp>
        <p:nvSpPr>
          <p:cNvPr id="45" name="44 CuadroTexto"/>
          <p:cNvSpPr txBox="1"/>
          <p:nvPr/>
        </p:nvSpPr>
        <p:spPr>
          <a:xfrm>
            <a:off x="2667000" y="3986946"/>
            <a:ext cx="907620" cy="707886"/>
          </a:xfrm>
          <a:prstGeom prst="rect">
            <a:avLst/>
          </a:prstGeom>
          <a:noFill/>
        </p:spPr>
        <p:txBody>
          <a:bodyPr wrap="none" rtlCol="0">
            <a:spAutoFit/>
          </a:bodyPr>
          <a:lstStyle/>
          <a:p>
            <a:pPr algn="ctr"/>
            <a:r>
              <a:rPr lang="es-ES" sz="1000" dirty="0" smtClean="0"/>
              <a:t>Subproductos</a:t>
            </a:r>
          </a:p>
          <a:p>
            <a:pPr algn="ctr"/>
            <a:r>
              <a:rPr lang="es-ES" sz="1000" dirty="0" smtClean="0"/>
              <a:t>Del proceso</a:t>
            </a:r>
          </a:p>
          <a:p>
            <a:pPr algn="ctr"/>
            <a:r>
              <a:rPr lang="es-ES" sz="1000" dirty="0" smtClean="0"/>
              <a:t>(virutas,</a:t>
            </a:r>
          </a:p>
          <a:p>
            <a:pPr algn="ctr"/>
            <a:r>
              <a:rPr lang="es-ES" sz="1000" dirty="0" smtClean="0"/>
              <a:t>lodos, …)</a:t>
            </a:r>
          </a:p>
        </p:txBody>
      </p:sp>
      <p:sp>
        <p:nvSpPr>
          <p:cNvPr id="50" name="49 Flecha abajo"/>
          <p:cNvSpPr/>
          <p:nvPr/>
        </p:nvSpPr>
        <p:spPr>
          <a:xfrm>
            <a:off x="57912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50 Flecha abajo"/>
          <p:cNvSpPr/>
          <p:nvPr/>
        </p:nvSpPr>
        <p:spPr>
          <a:xfrm>
            <a:off x="65532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51 CuadroTexto"/>
          <p:cNvSpPr txBox="1"/>
          <p:nvPr/>
        </p:nvSpPr>
        <p:spPr>
          <a:xfrm>
            <a:off x="5455206" y="4063017"/>
            <a:ext cx="907621" cy="707886"/>
          </a:xfrm>
          <a:prstGeom prst="rect">
            <a:avLst/>
          </a:prstGeom>
          <a:noFill/>
        </p:spPr>
        <p:txBody>
          <a:bodyPr wrap="none" rtlCol="0">
            <a:spAutoFit/>
          </a:bodyPr>
          <a:lstStyle/>
          <a:p>
            <a:pPr algn="ctr"/>
            <a:r>
              <a:rPr lang="es-ES" sz="1000" dirty="0" smtClean="0"/>
              <a:t>Subproductos</a:t>
            </a:r>
          </a:p>
          <a:p>
            <a:pPr algn="ctr"/>
            <a:r>
              <a:rPr lang="es-ES" sz="1000" dirty="0" smtClean="0"/>
              <a:t>No deseados</a:t>
            </a:r>
          </a:p>
          <a:p>
            <a:pPr algn="ctr"/>
            <a:r>
              <a:rPr lang="es-ES" sz="1000" dirty="0" smtClean="0"/>
              <a:t>(aceites,</a:t>
            </a:r>
          </a:p>
          <a:p>
            <a:pPr algn="ctr"/>
            <a:r>
              <a:rPr lang="es-ES" sz="1000" dirty="0" smtClean="0"/>
              <a:t>Partículas, …)</a:t>
            </a:r>
          </a:p>
        </p:txBody>
      </p:sp>
      <p:sp>
        <p:nvSpPr>
          <p:cNvPr id="53" name="52 CuadroTexto"/>
          <p:cNvSpPr txBox="1"/>
          <p:nvPr/>
        </p:nvSpPr>
        <p:spPr>
          <a:xfrm>
            <a:off x="6400800" y="4139346"/>
            <a:ext cx="907621" cy="246221"/>
          </a:xfrm>
          <a:prstGeom prst="rect">
            <a:avLst/>
          </a:prstGeom>
          <a:noFill/>
        </p:spPr>
        <p:txBody>
          <a:bodyPr wrap="none" rtlCol="0">
            <a:spAutoFit/>
          </a:bodyPr>
          <a:lstStyle/>
          <a:p>
            <a:pPr algn="ctr"/>
            <a:r>
              <a:rPr lang="es-ES" sz="1000" dirty="0" smtClean="0"/>
              <a:t>Baño agotado</a:t>
            </a:r>
          </a:p>
        </p:txBody>
      </p:sp>
      <p:sp>
        <p:nvSpPr>
          <p:cNvPr id="54" name="53 Flecha abajo"/>
          <p:cNvSpPr/>
          <p:nvPr/>
        </p:nvSpPr>
        <p:spPr>
          <a:xfrm>
            <a:off x="56388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CuadroTexto"/>
          <p:cNvSpPr txBox="1"/>
          <p:nvPr/>
        </p:nvSpPr>
        <p:spPr>
          <a:xfrm>
            <a:off x="5386098" y="1319946"/>
            <a:ext cx="803425" cy="246221"/>
          </a:xfrm>
          <a:prstGeom prst="rect">
            <a:avLst/>
          </a:prstGeom>
          <a:noFill/>
        </p:spPr>
        <p:txBody>
          <a:bodyPr wrap="none" rtlCol="0">
            <a:spAutoFit/>
          </a:bodyPr>
          <a:lstStyle/>
          <a:p>
            <a:pPr algn="ctr"/>
            <a:r>
              <a:rPr lang="es-ES" sz="1000" dirty="0" smtClean="0"/>
              <a:t>Baño nuevo</a:t>
            </a:r>
          </a:p>
        </p:txBody>
      </p:sp>
      <p:sp>
        <p:nvSpPr>
          <p:cNvPr id="56" name="55 CuadroTexto"/>
          <p:cNvSpPr txBox="1"/>
          <p:nvPr/>
        </p:nvSpPr>
        <p:spPr>
          <a:xfrm>
            <a:off x="3276600" y="990600"/>
            <a:ext cx="1922642" cy="307777"/>
          </a:xfrm>
          <a:prstGeom prst="rect">
            <a:avLst/>
          </a:prstGeom>
          <a:solidFill>
            <a:schemeClr val="accent6">
              <a:lumMod val="40000"/>
              <a:lumOff val="60000"/>
            </a:schemeClr>
          </a:solidFill>
        </p:spPr>
        <p:txBody>
          <a:bodyPr wrap="none" rtlCol="0">
            <a:spAutoFit/>
          </a:bodyPr>
          <a:lstStyle/>
          <a:p>
            <a:r>
              <a:rPr lang="es-ES" sz="1400" dirty="0" smtClean="0"/>
              <a:t>ENTRADAS AL PROCESO</a:t>
            </a:r>
            <a:endParaRPr lang="es-ES" sz="1400" dirty="0"/>
          </a:p>
        </p:txBody>
      </p:sp>
      <p:sp>
        <p:nvSpPr>
          <p:cNvPr id="59" name="58 CuadroTexto"/>
          <p:cNvSpPr txBox="1"/>
          <p:nvPr/>
        </p:nvSpPr>
        <p:spPr>
          <a:xfrm>
            <a:off x="3346341" y="5181600"/>
            <a:ext cx="1752980" cy="307777"/>
          </a:xfrm>
          <a:prstGeom prst="rect">
            <a:avLst/>
          </a:prstGeom>
          <a:solidFill>
            <a:schemeClr val="accent6">
              <a:lumMod val="40000"/>
              <a:lumOff val="60000"/>
            </a:schemeClr>
          </a:solidFill>
        </p:spPr>
        <p:txBody>
          <a:bodyPr wrap="none" rtlCol="0">
            <a:spAutoFit/>
          </a:bodyPr>
          <a:lstStyle/>
          <a:p>
            <a:r>
              <a:rPr lang="es-ES" sz="1400" dirty="0" smtClean="0"/>
              <a:t>SAIDAS DEL PROCESO</a:t>
            </a:r>
            <a:endParaRPr lang="es-ES" sz="1400" dirty="0"/>
          </a:p>
        </p:txBody>
      </p:sp>
      <p:sp>
        <p:nvSpPr>
          <p:cNvPr id="60" name="59 Rectángulo"/>
          <p:cNvSpPr/>
          <p:nvPr/>
        </p:nvSpPr>
        <p:spPr>
          <a:xfrm>
            <a:off x="22352" y="838200"/>
            <a:ext cx="8458200" cy="4953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61" name="Line 2"/>
          <p:cNvSpPr>
            <a:spLocks noChangeShapeType="1"/>
          </p:cNvSpPr>
          <p:nvPr/>
        </p:nvSpPr>
        <p:spPr bwMode="auto">
          <a:xfrm>
            <a:off x="457200" y="6858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63" name="62 Flecha abajo"/>
          <p:cNvSpPr/>
          <p:nvPr/>
        </p:nvSpPr>
        <p:spPr>
          <a:xfrm>
            <a:off x="3581400" y="3377346"/>
            <a:ext cx="228600" cy="533400"/>
          </a:xfrm>
          <a:prstGeom prst="downArrow">
            <a:avLst>
              <a:gd name="adj1" fmla="val 33899"/>
              <a:gd name="adj2" fmla="val 50000"/>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CuadroTexto"/>
          <p:cNvSpPr txBox="1"/>
          <p:nvPr/>
        </p:nvSpPr>
        <p:spPr>
          <a:xfrm>
            <a:off x="2994152" y="4876800"/>
            <a:ext cx="1790925" cy="761234"/>
          </a:xfrm>
          <a:prstGeom prst="rect">
            <a:avLst/>
          </a:prstGeom>
          <a:noFill/>
        </p:spPr>
        <p:txBody>
          <a:bodyPr wrap="square" rtlCol="0">
            <a:spAutoFit/>
          </a:bodyPr>
          <a:lstStyle/>
          <a:p>
            <a:pPr algn="ctr">
              <a:lnSpc>
                <a:spcPct val="90000"/>
              </a:lnSpc>
            </a:pPr>
            <a:r>
              <a:rPr lang="es-ES" sz="1600" b="1" dirty="0" smtClean="0"/>
              <a:t>Fugas, salpicaduras, </a:t>
            </a:r>
            <a:r>
              <a:rPr lang="es-ES" sz="1600" b="1" dirty="0" smtClean="0">
                <a:solidFill>
                  <a:srgbClr val="0000FF"/>
                </a:solidFill>
              </a:rPr>
              <a:t>arrastres</a:t>
            </a:r>
            <a:r>
              <a:rPr lang="es-ES" sz="1600" b="1" dirty="0" smtClean="0"/>
              <a:t>, nieblas</a:t>
            </a:r>
          </a:p>
        </p:txBody>
      </p:sp>
      <p:sp>
        <p:nvSpPr>
          <p:cNvPr id="65" name="64 Flecha abajo"/>
          <p:cNvSpPr/>
          <p:nvPr/>
        </p:nvSpPr>
        <p:spPr>
          <a:xfrm>
            <a:off x="4953000" y="3377346"/>
            <a:ext cx="228600" cy="533400"/>
          </a:xfrm>
          <a:prstGeom prst="downArrow">
            <a:avLst>
              <a:gd name="adj1" fmla="val 33899"/>
              <a:gd name="adj2" fmla="val 50000"/>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65 CuadroTexto"/>
          <p:cNvSpPr txBox="1"/>
          <p:nvPr/>
        </p:nvSpPr>
        <p:spPr>
          <a:xfrm>
            <a:off x="5127752" y="4876800"/>
            <a:ext cx="1250768" cy="761234"/>
          </a:xfrm>
          <a:prstGeom prst="rect">
            <a:avLst/>
          </a:prstGeom>
          <a:noFill/>
        </p:spPr>
        <p:txBody>
          <a:bodyPr wrap="square" rtlCol="0">
            <a:spAutoFit/>
          </a:bodyPr>
          <a:lstStyle/>
          <a:p>
            <a:pPr algn="ctr">
              <a:lnSpc>
                <a:spcPct val="90000"/>
              </a:lnSpc>
            </a:pPr>
            <a:r>
              <a:rPr lang="es-ES" sz="1600" b="1" dirty="0" smtClean="0">
                <a:solidFill>
                  <a:srgbClr val="0000FF"/>
                </a:solidFill>
              </a:rPr>
              <a:t>Arrastres</a:t>
            </a:r>
            <a:r>
              <a:rPr lang="es-ES" sz="1600" b="1" dirty="0" smtClean="0"/>
              <a:t>,</a:t>
            </a:r>
          </a:p>
          <a:p>
            <a:pPr algn="ctr">
              <a:lnSpc>
                <a:spcPct val="90000"/>
              </a:lnSpc>
            </a:pPr>
            <a:r>
              <a:rPr lang="es-ES" sz="1600" b="1" dirty="0" smtClean="0"/>
              <a:t>Fugas y</a:t>
            </a:r>
          </a:p>
          <a:p>
            <a:pPr algn="ctr">
              <a:lnSpc>
                <a:spcPct val="90000"/>
              </a:lnSpc>
            </a:pPr>
            <a:r>
              <a:rPr lang="es-ES" sz="1600" b="1" dirty="0" smtClean="0"/>
              <a:t>Vapores</a:t>
            </a:r>
          </a:p>
        </p:txBody>
      </p:sp>
      <p:sp>
        <p:nvSpPr>
          <p:cNvPr id="68" name="CuadroTexto 2"/>
          <p:cNvSpPr txBox="1"/>
          <p:nvPr/>
        </p:nvSpPr>
        <p:spPr>
          <a:xfrm>
            <a:off x="533400" y="838200"/>
            <a:ext cx="7620000" cy="3629712"/>
          </a:xfrm>
          <a:prstGeom prst="rect">
            <a:avLst/>
          </a:prstGeom>
          <a:solidFill>
            <a:srgbClr val="FFFFFF"/>
          </a:solidFill>
          <a:ln w="28575" cmpd="sng">
            <a:solidFill>
              <a:srgbClr val="77933C"/>
            </a:solidFill>
          </a:ln>
        </p:spPr>
        <p:txBody>
          <a:bodyPr wrap="square">
            <a:spAutoFit/>
          </a:bodyPr>
          <a:lstStyle/>
          <a:p>
            <a:pPr marL="177800" algn="just">
              <a:spcBef>
                <a:spcPts val="600"/>
              </a:spcBef>
            </a:pPr>
            <a:r>
              <a:rPr lang="es-ES" b="1" dirty="0">
                <a:solidFill>
                  <a:srgbClr val="008000"/>
                </a:solidFill>
              </a:rPr>
              <a:t>4.3  ARRASTRES</a:t>
            </a:r>
          </a:p>
          <a:p>
            <a:pPr marL="88900" algn="just">
              <a:lnSpc>
                <a:spcPct val="90000"/>
              </a:lnSpc>
              <a:spcBef>
                <a:spcPts val="600"/>
              </a:spcBef>
            </a:pPr>
            <a:r>
              <a:rPr lang="es-ES" sz="1600" b="1" dirty="0" smtClean="0">
                <a:solidFill>
                  <a:srgbClr val="0000FF"/>
                </a:solidFill>
              </a:rPr>
              <a:t>Los arrastres </a:t>
            </a:r>
            <a:r>
              <a:rPr lang="es-ES" sz="1600" dirty="0" smtClean="0"/>
              <a:t>están favorecidos por las estructuras cada vez más complejas de piezas y virutas y por el propio posicionamiento de la pieza durante el mecanizado. Los arrastres cobran mayor protagonismo cuanto mayor es la untuosidad del fluido por lo que este fenómeno, de manera opuesta a las salpicaduras, cobra especial protagonismo con la utilización de aceites de corte.</a:t>
            </a:r>
          </a:p>
          <a:p>
            <a:pPr marL="88900" algn="just">
              <a:lnSpc>
                <a:spcPct val="90000"/>
              </a:lnSpc>
              <a:spcBef>
                <a:spcPts val="600"/>
              </a:spcBef>
            </a:pPr>
            <a:r>
              <a:rPr lang="es-ES" sz="1600" b="1" dirty="0" smtClean="0">
                <a:solidFill>
                  <a:srgbClr val="0000FF"/>
                </a:solidFill>
              </a:rPr>
              <a:t>El destino del fluido de corte </a:t>
            </a:r>
            <a:r>
              <a:rPr lang="es-ES" sz="1600" dirty="0" smtClean="0"/>
              <a:t>arrastrado es muy variado, si bien entre los más habituales se encuentran:</a:t>
            </a:r>
          </a:p>
          <a:p>
            <a:pPr marL="442913" lvl="1" indent="-207963">
              <a:lnSpc>
                <a:spcPct val="90000"/>
              </a:lnSpc>
              <a:buClr>
                <a:srgbClr val="0000FF"/>
              </a:buClr>
              <a:buSzPct val="120000"/>
              <a:buFont typeface="Arial"/>
              <a:buChar char="•"/>
            </a:pPr>
            <a:r>
              <a:rPr lang="es-ES" sz="1600" dirty="0" smtClean="0"/>
              <a:t>Se acumulan en los baños de desengrase tras el paso de las piezas por los mismos, reduciendo severamente su eficiencia y duración.</a:t>
            </a:r>
          </a:p>
          <a:p>
            <a:pPr marL="442913" lvl="1" indent="-207963" algn="just">
              <a:lnSpc>
                <a:spcPct val="90000"/>
              </a:lnSpc>
              <a:buClr>
                <a:srgbClr val="0000FF"/>
              </a:buClr>
              <a:buSzPct val="120000"/>
              <a:buFont typeface="Arial"/>
              <a:buChar char="•"/>
            </a:pPr>
            <a:r>
              <a:rPr lang="es-ES" sz="1600" dirty="0" smtClean="0"/>
              <a:t>Lixivian en los parques de almacenamiento de piezas y virutas. Este fenómeno es más importante en condiciones de intemperie donde la lluvia potencia su efecto.</a:t>
            </a:r>
          </a:p>
          <a:p>
            <a:pPr marL="442913" lvl="1" indent="-207963" algn="just">
              <a:lnSpc>
                <a:spcPct val="90000"/>
              </a:lnSpc>
              <a:buClr>
                <a:srgbClr val="0000FF"/>
              </a:buClr>
              <a:buSzPct val="120000"/>
              <a:buFont typeface="Arial"/>
              <a:buChar char="•"/>
            </a:pPr>
            <a:r>
              <a:rPr lang="es-ES" sz="1600" dirty="0" smtClean="0"/>
              <a:t>Manchan las zonas de manipulación y/o trasiego de piezas y  virutas generando un importante riesgo higiénico y ambiental al requerir el mangueado de agua u otras medidas de limpieza para su retirada.</a:t>
            </a:r>
          </a:p>
        </p:txBody>
      </p:sp>
      <p:sp>
        <p:nvSpPr>
          <p:cNvPr id="67" name="Text Box 3"/>
          <p:cNvSpPr txBox="1">
            <a:spLocks noChangeArrowheads="1"/>
          </p:cNvSpPr>
          <p:nvPr/>
        </p:nvSpPr>
        <p:spPr bwMode="auto">
          <a:xfrm>
            <a:off x="533400" y="2286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
        <p:nvSpPr>
          <p:cNvPr id="69" name="Elipse 68"/>
          <p:cNvSpPr/>
          <p:nvPr/>
        </p:nvSpPr>
        <p:spPr>
          <a:xfrm>
            <a:off x="5029200" y="4876800"/>
            <a:ext cx="1501648" cy="786547"/>
          </a:xfrm>
          <a:prstGeom prst="ellipse">
            <a:avLst/>
          </a:prstGeom>
          <a:noFill/>
          <a:ln w="28575" cmpd="sng">
            <a:solidFill>
              <a:srgbClr val="B608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0" name="Elipse 69"/>
          <p:cNvSpPr/>
          <p:nvPr/>
        </p:nvSpPr>
        <p:spPr>
          <a:xfrm>
            <a:off x="2971800" y="4876800"/>
            <a:ext cx="1752600" cy="838200"/>
          </a:xfrm>
          <a:prstGeom prst="ellipse">
            <a:avLst/>
          </a:prstGeom>
          <a:noFill/>
          <a:ln w="28575" cmpd="sng">
            <a:solidFill>
              <a:srgbClr val="B608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1" name="109 Rectángulo"/>
          <p:cNvSpPr/>
          <p:nvPr/>
        </p:nvSpPr>
        <p:spPr>
          <a:xfrm>
            <a:off x="1066800" y="5867400"/>
            <a:ext cx="6629400" cy="318036"/>
          </a:xfrm>
          <a:prstGeom prst="rect">
            <a:avLst/>
          </a:prstGeom>
          <a:solidFill>
            <a:srgbClr val="FFFFFF"/>
          </a:solidFill>
          <a:ln>
            <a:solidFill>
              <a:schemeClr val="tx1">
                <a:lumMod val="50000"/>
                <a:lumOff val="50000"/>
              </a:schemeClr>
            </a:solidFill>
          </a:ln>
          <a:effectLst>
            <a:outerShdw blurRad="50800" dist="50800" dir="5400000" algn="ctr" rotWithShape="0">
              <a:srgbClr val="000000">
                <a:alpha val="0"/>
              </a:srgbClr>
            </a:outerShdw>
          </a:effectLst>
        </p:spPr>
        <p:txBody>
          <a:bodyPr wrap="square">
            <a:spAutoFit/>
          </a:bodyPr>
          <a:lstStyle/>
          <a:p>
            <a:pPr algn="ctr">
              <a:lnSpc>
                <a:spcPct val="90000"/>
              </a:lnSpc>
            </a:pPr>
            <a:r>
              <a:rPr lang="es-ES" sz="1600" b="1" i="1" dirty="0">
                <a:solidFill>
                  <a:srgbClr val="0000FF"/>
                </a:solidFill>
              </a:rPr>
              <a:t>Diagrama de flujo general de un proceso de mecanizado y desengrase</a:t>
            </a:r>
          </a:p>
        </p:txBody>
      </p:sp>
      <p:sp>
        <p:nvSpPr>
          <p:cNvPr id="72" name="111 Flecha abajo"/>
          <p:cNvSpPr/>
          <p:nvPr/>
        </p:nvSpPr>
        <p:spPr>
          <a:xfrm>
            <a:off x="3733800" y="4495800"/>
            <a:ext cx="228600" cy="304800"/>
          </a:xfrm>
          <a:prstGeom prst="downArrow">
            <a:avLst>
              <a:gd name="adj1" fmla="val 33899"/>
              <a:gd name="adj2" fmla="val 50000"/>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111 Flecha abajo"/>
          <p:cNvSpPr/>
          <p:nvPr/>
        </p:nvSpPr>
        <p:spPr>
          <a:xfrm>
            <a:off x="5638800" y="4495800"/>
            <a:ext cx="228600" cy="304800"/>
          </a:xfrm>
          <a:prstGeom prst="downArrow">
            <a:avLst>
              <a:gd name="adj1" fmla="val 33899"/>
              <a:gd name="adj2" fmla="val 50000"/>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57 Rectángulo"/>
          <p:cNvSpPr/>
          <p:nvPr/>
        </p:nvSpPr>
        <p:spPr>
          <a:xfrm>
            <a:off x="152400" y="938946"/>
            <a:ext cx="8229600" cy="4648200"/>
          </a:xfrm>
          <a:prstGeom prst="rect">
            <a:avLst/>
          </a:prstGeom>
          <a:gradFill flip="none" rotWithShape="1">
            <a:gsLst>
              <a:gs pos="0">
                <a:srgbClr val="FFEFD1"/>
              </a:gs>
              <a:gs pos="64999">
                <a:srgbClr val="F0EBD5"/>
              </a:gs>
              <a:gs pos="100000">
                <a:srgbClr val="D1C39F"/>
              </a:gs>
            </a:gsLst>
            <a:path path="shap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34</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324600"/>
            <a:ext cx="990600" cy="451119"/>
          </a:xfrm>
          <a:prstGeom prst="rect">
            <a:avLst/>
          </a:prstGeom>
        </p:spPr>
      </p:pic>
      <p:sp>
        <p:nvSpPr>
          <p:cNvPr id="8" name="7 Rectángulo"/>
          <p:cNvSpPr/>
          <p:nvPr/>
        </p:nvSpPr>
        <p:spPr>
          <a:xfrm>
            <a:off x="1219200" y="1777146"/>
            <a:ext cx="5943600" cy="1981200"/>
          </a:xfrm>
          <a:prstGeom prst="rect">
            <a:avLst/>
          </a:prstGeom>
          <a:gradFill flip="none" rotWithShape="1">
            <a:gsLst>
              <a:gs pos="0">
                <a:srgbClr val="DDEBCF"/>
              </a:gs>
              <a:gs pos="50000">
                <a:srgbClr val="9CB86E"/>
              </a:gs>
              <a:gs pos="100000">
                <a:srgbClr val="156B13"/>
              </a:gs>
            </a:gsLst>
            <a:path path="shape">
              <a:fillToRect l="50000" t="50000" r="50000" b="50000"/>
            </a:path>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524000" y="2234346"/>
            <a:ext cx="2286000" cy="99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724400" y="2234346"/>
            <a:ext cx="21336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428071" y="2357040"/>
            <a:ext cx="304800" cy="3048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1</a:t>
            </a:r>
            <a:endParaRPr lang="es-ES" dirty="0">
              <a:solidFill>
                <a:schemeClr val="tx1"/>
              </a:solidFill>
            </a:endParaRPr>
          </a:p>
        </p:txBody>
      </p:sp>
      <p:sp>
        <p:nvSpPr>
          <p:cNvPr id="15" name="14 Elipse"/>
          <p:cNvSpPr/>
          <p:nvPr/>
        </p:nvSpPr>
        <p:spPr>
          <a:xfrm>
            <a:off x="5579388" y="2364789"/>
            <a:ext cx="304800" cy="3048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2</a:t>
            </a:r>
            <a:endParaRPr lang="es-ES" dirty="0">
              <a:solidFill>
                <a:schemeClr val="tx1"/>
              </a:solidFill>
            </a:endParaRPr>
          </a:p>
        </p:txBody>
      </p:sp>
      <p:sp>
        <p:nvSpPr>
          <p:cNvPr id="16" name="15 CuadroTexto"/>
          <p:cNvSpPr txBox="1"/>
          <p:nvPr/>
        </p:nvSpPr>
        <p:spPr>
          <a:xfrm>
            <a:off x="1911459" y="2767746"/>
            <a:ext cx="1488806" cy="369332"/>
          </a:xfrm>
          <a:prstGeom prst="rect">
            <a:avLst/>
          </a:prstGeom>
          <a:noFill/>
        </p:spPr>
        <p:txBody>
          <a:bodyPr wrap="none" rtlCol="0">
            <a:spAutoFit/>
          </a:bodyPr>
          <a:lstStyle/>
          <a:p>
            <a:r>
              <a:rPr lang="es-ES" dirty="0" smtClean="0"/>
              <a:t>MECANIZADO</a:t>
            </a:r>
            <a:endParaRPr lang="es-ES" dirty="0"/>
          </a:p>
        </p:txBody>
      </p:sp>
      <p:sp>
        <p:nvSpPr>
          <p:cNvPr id="17" name="16 CuadroTexto"/>
          <p:cNvSpPr txBox="1"/>
          <p:nvPr/>
        </p:nvSpPr>
        <p:spPr>
          <a:xfrm>
            <a:off x="5036949" y="2783244"/>
            <a:ext cx="1426353" cy="369332"/>
          </a:xfrm>
          <a:prstGeom prst="rect">
            <a:avLst/>
          </a:prstGeom>
          <a:noFill/>
        </p:spPr>
        <p:txBody>
          <a:bodyPr wrap="none" rtlCol="0">
            <a:spAutoFit/>
          </a:bodyPr>
          <a:lstStyle/>
          <a:p>
            <a:r>
              <a:rPr lang="es-ES" dirty="0" smtClean="0"/>
              <a:t>DESENGRASE</a:t>
            </a:r>
            <a:endParaRPr lang="es-ES" dirty="0"/>
          </a:p>
        </p:txBody>
      </p:sp>
      <p:sp>
        <p:nvSpPr>
          <p:cNvPr id="18" name="17 Flecha derecha"/>
          <p:cNvSpPr/>
          <p:nvPr/>
        </p:nvSpPr>
        <p:spPr>
          <a:xfrm>
            <a:off x="4007604" y="2615346"/>
            <a:ext cx="533400" cy="304800"/>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derecha"/>
          <p:cNvSpPr/>
          <p:nvPr/>
        </p:nvSpPr>
        <p:spPr>
          <a:xfrm>
            <a:off x="914400" y="2615346"/>
            <a:ext cx="533400" cy="304800"/>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152400" y="2615346"/>
            <a:ext cx="688330" cy="307777"/>
          </a:xfrm>
          <a:prstGeom prst="rect">
            <a:avLst/>
          </a:prstGeom>
          <a:noFill/>
        </p:spPr>
        <p:txBody>
          <a:bodyPr wrap="none" rtlCol="0">
            <a:spAutoFit/>
          </a:bodyPr>
          <a:lstStyle/>
          <a:p>
            <a:r>
              <a:rPr lang="es-ES" sz="1400" b="1" dirty="0" smtClean="0"/>
              <a:t>METAL</a:t>
            </a:r>
            <a:endParaRPr lang="es-ES" sz="1400" b="1" dirty="0"/>
          </a:p>
        </p:txBody>
      </p:sp>
      <p:sp>
        <p:nvSpPr>
          <p:cNvPr id="22" name="21 Flecha abajo"/>
          <p:cNvSpPr/>
          <p:nvPr/>
        </p:nvSpPr>
        <p:spPr>
          <a:xfrm>
            <a:off x="15240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1295400" y="1015146"/>
            <a:ext cx="663963" cy="553998"/>
          </a:xfrm>
          <a:prstGeom prst="rect">
            <a:avLst/>
          </a:prstGeom>
          <a:noFill/>
        </p:spPr>
        <p:txBody>
          <a:bodyPr wrap="none" rtlCol="0">
            <a:spAutoFit/>
          </a:bodyPr>
          <a:lstStyle/>
          <a:p>
            <a:pPr algn="ctr"/>
            <a:r>
              <a:rPr lang="es-ES" sz="1000" dirty="0" smtClean="0"/>
              <a:t>Fluido de</a:t>
            </a:r>
          </a:p>
          <a:p>
            <a:pPr algn="ctr"/>
            <a:r>
              <a:rPr lang="es-ES" sz="1000" dirty="0" smtClean="0"/>
              <a:t>corte</a:t>
            </a:r>
          </a:p>
          <a:p>
            <a:pPr algn="ctr"/>
            <a:r>
              <a:rPr lang="es-ES" sz="1000" dirty="0" smtClean="0"/>
              <a:t>NUEVO</a:t>
            </a:r>
            <a:endParaRPr lang="es-ES" sz="1000" dirty="0"/>
          </a:p>
        </p:txBody>
      </p:sp>
      <p:sp>
        <p:nvSpPr>
          <p:cNvPr id="24" name="23 Flecha abajo"/>
          <p:cNvSpPr/>
          <p:nvPr/>
        </p:nvSpPr>
        <p:spPr>
          <a:xfrm>
            <a:off x="20574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abajo"/>
          <p:cNvSpPr/>
          <p:nvPr/>
        </p:nvSpPr>
        <p:spPr>
          <a:xfrm>
            <a:off x="26670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Flecha abajo"/>
          <p:cNvSpPr/>
          <p:nvPr/>
        </p:nvSpPr>
        <p:spPr>
          <a:xfrm>
            <a:off x="32766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CuadroTexto"/>
          <p:cNvSpPr txBox="1"/>
          <p:nvPr/>
        </p:nvSpPr>
        <p:spPr>
          <a:xfrm>
            <a:off x="1855836" y="1269573"/>
            <a:ext cx="684803" cy="400110"/>
          </a:xfrm>
          <a:prstGeom prst="rect">
            <a:avLst/>
          </a:prstGeom>
          <a:noFill/>
        </p:spPr>
        <p:txBody>
          <a:bodyPr wrap="none" rtlCol="0">
            <a:spAutoFit/>
          </a:bodyPr>
          <a:lstStyle/>
          <a:p>
            <a:pPr algn="ctr"/>
            <a:r>
              <a:rPr lang="es-ES" sz="1000" dirty="0" smtClean="0"/>
              <a:t>Energía</a:t>
            </a:r>
          </a:p>
          <a:p>
            <a:pPr algn="ctr"/>
            <a:r>
              <a:rPr lang="es-ES" sz="1000" dirty="0" smtClean="0"/>
              <a:t>Mecánica</a:t>
            </a:r>
          </a:p>
        </p:txBody>
      </p:sp>
      <p:sp>
        <p:nvSpPr>
          <p:cNvPr id="31" name="30 CuadroTexto"/>
          <p:cNvSpPr txBox="1"/>
          <p:nvPr/>
        </p:nvSpPr>
        <p:spPr>
          <a:xfrm>
            <a:off x="2475855" y="1269573"/>
            <a:ext cx="638315" cy="400110"/>
          </a:xfrm>
          <a:prstGeom prst="rect">
            <a:avLst/>
          </a:prstGeom>
          <a:noFill/>
        </p:spPr>
        <p:txBody>
          <a:bodyPr wrap="none" rtlCol="0">
            <a:spAutoFit/>
          </a:bodyPr>
          <a:lstStyle/>
          <a:p>
            <a:pPr algn="ctr"/>
            <a:r>
              <a:rPr lang="es-ES" sz="1000" dirty="0" smtClean="0"/>
              <a:t>Aceites</a:t>
            </a:r>
          </a:p>
          <a:p>
            <a:pPr algn="ctr"/>
            <a:r>
              <a:rPr lang="es-ES" sz="1000" dirty="0" smtClean="0"/>
              <a:t>extraños</a:t>
            </a:r>
          </a:p>
        </p:txBody>
      </p:sp>
      <p:sp>
        <p:nvSpPr>
          <p:cNvPr id="32" name="31 CuadroTexto"/>
          <p:cNvSpPr txBox="1"/>
          <p:nvPr/>
        </p:nvSpPr>
        <p:spPr>
          <a:xfrm>
            <a:off x="2971800" y="1243746"/>
            <a:ext cx="1676400" cy="400110"/>
          </a:xfrm>
          <a:prstGeom prst="rect">
            <a:avLst/>
          </a:prstGeom>
          <a:noFill/>
        </p:spPr>
        <p:txBody>
          <a:bodyPr wrap="square" rtlCol="0">
            <a:spAutoFit/>
          </a:bodyPr>
          <a:lstStyle/>
          <a:p>
            <a:pPr algn="ctr"/>
            <a:r>
              <a:rPr lang="es-ES" sz="1000" dirty="0" smtClean="0"/>
              <a:t>Otros</a:t>
            </a:r>
          </a:p>
          <a:p>
            <a:pPr algn="ctr"/>
            <a:r>
              <a:rPr lang="es-ES" sz="1000" dirty="0" smtClean="0"/>
              <a:t>(partículas,  Polvos, …)</a:t>
            </a:r>
          </a:p>
        </p:txBody>
      </p:sp>
      <p:sp>
        <p:nvSpPr>
          <p:cNvPr id="33" name="32 Flecha derecha"/>
          <p:cNvSpPr/>
          <p:nvPr/>
        </p:nvSpPr>
        <p:spPr>
          <a:xfrm>
            <a:off x="6934200" y="2615346"/>
            <a:ext cx="533400" cy="304800"/>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CuadroTexto"/>
          <p:cNvSpPr txBox="1"/>
          <p:nvPr/>
        </p:nvSpPr>
        <p:spPr>
          <a:xfrm>
            <a:off x="3886200" y="2386746"/>
            <a:ext cx="840295" cy="261610"/>
          </a:xfrm>
          <a:prstGeom prst="rect">
            <a:avLst/>
          </a:prstGeom>
          <a:noFill/>
        </p:spPr>
        <p:txBody>
          <a:bodyPr wrap="none" rtlCol="0">
            <a:spAutoFit/>
          </a:bodyPr>
          <a:lstStyle/>
          <a:p>
            <a:r>
              <a:rPr lang="es-ES" sz="1100" dirty="0" smtClean="0"/>
              <a:t>PRODUCTO</a:t>
            </a:r>
            <a:endParaRPr lang="es-ES" sz="1100" dirty="0"/>
          </a:p>
        </p:txBody>
      </p:sp>
      <p:sp>
        <p:nvSpPr>
          <p:cNvPr id="35" name="34 CuadroTexto"/>
          <p:cNvSpPr txBox="1"/>
          <p:nvPr/>
        </p:nvSpPr>
        <p:spPr>
          <a:xfrm>
            <a:off x="7505055" y="2590800"/>
            <a:ext cx="857927" cy="261610"/>
          </a:xfrm>
          <a:prstGeom prst="rect">
            <a:avLst/>
          </a:prstGeom>
          <a:noFill/>
        </p:spPr>
        <p:txBody>
          <a:bodyPr wrap="none" rtlCol="0">
            <a:spAutoFit/>
          </a:bodyPr>
          <a:lstStyle/>
          <a:p>
            <a:r>
              <a:rPr lang="es-ES" sz="1100" b="1" dirty="0" smtClean="0"/>
              <a:t>PRODUCTO</a:t>
            </a:r>
            <a:endParaRPr lang="es-ES" sz="1100" b="1" dirty="0"/>
          </a:p>
        </p:txBody>
      </p:sp>
      <p:sp>
        <p:nvSpPr>
          <p:cNvPr id="36" name="35 CuadroTexto"/>
          <p:cNvSpPr txBox="1"/>
          <p:nvPr/>
        </p:nvSpPr>
        <p:spPr>
          <a:xfrm>
            <a:off x="3771255" y="2920146"/>
            <a:ext cx="1050288" cy="261610"/>
          </a:xfrm>
          <a:prstGeom prst="rect">
            <a:avLst/>
          </a:prstGeom>
          <a:noFill/>
        </p:spPr>
        <p:txBody>
          <a:bodyPr wrap="none" rtlCol="0">
            <a:spAutoFit/>
          </a:bodyPr>
          <a:lstStyle/>
          <a:p>
            <a:r>
              <a:rPr lang="es-ES" sz="1100" dirty="0" smtClean="0"/>
              <a:t>SEMIACABADO</a:t>
            </a:r>
            <a:endParaRPr lang="es-ES" sz="1100" dirty="0"/>
          </a:p>
        </p:txBody>
      </p:sp>
      <p:sp>
        <p:nvSpPr>
          <p:cNvPr id="37" name="36 CuadroTexto"/>
          <p:cNvSpPr txBox="1"/>
          <p:nvPr/>
        </p:nvSpPr>
        <p:spPr>
          <a:xfrm>
            <a:off x="7543800" y="2743200"/>
            <a:ext cx="777777" cy="261610"/>
          </a:xfrm>
          <a:prstGeom prst="rect">
            <a:avLst/>
          </a:prstGeom>
          <a:noFill/>
        </p:spPr>
        <p:txBody>
          <a:bodyPr wrap="none" rtlCol="0">
            <a:spAutoFit/>
          </a:bodyPr>
          <a:lstStyle/>
          <a:p>
            <a:r>
              <a:rPr lang="es-ES" sz="1100" b="1" dirty="0" smtClean="0"/>
              <a:t>ACABADO</a:t>
            </a:r>
            <a:endParaRPr lang="es-ES" sz="1100" b="1" dirty="0"/>
          </a:p>
        </p:txBody>
      </p:sp>
      <p:sp>
        <p:nvSpPr>
          <p:cNvPr id="38" name="37 Flecha abajo"/>
          <p:cNvSpPr/>
          <p:nvPr/>
        </p:nvSpPr>
        <p:spPr>
          <a:xfrm>
            <a:off x="1493004"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Flecha abajo"/>
          <p:cNvSpPr/>
          <p:nvPr/>
        </p:nvSpPr>
        <p:spPr>
          <a:xfrm>
            <a:off x="20574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Flecha abajo"/>
          <p:cNvSpPr/>
          <p:nvPr/>
        </p:nvSpPr>
        <p:spPr>
          <a:xfrm>
            <a:off x="2514600" y="3377346"/>
            <a:ext cx="228600" cy="13716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40 Flecha abajo"/>
          <p:cNvSpPr/>
          <p:nvPr/>
        </p:nvSpPr>
        <p:spPr>
          <a:xfrm>
            <a:off x="29718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uadroTexto"/>
          <p:cNvSpPr txBox="1"/>
          <p:nvPr/>
        </p:nvSpPr>
        <p:spPr>
          <a:xfrm>
            <a:off x="1219200" y="3986946"/>
            <a:ext cx="723275" cy="553998"/>
          </a:xfrm>
          <a:prstGeom prst="rect">
            <a:avLst/>
          </a:prstGeom>
          <a:noFill/>
        </p:spPr>
        <p:txBody>
          <a:bodyPr wrap="none" rtlCol="0">
            <a:spAutoFit/>
          </a:bodyPr>
          <a:lstStyle/>
          <a:p>
            <a:pPr algn="ctr"/>
            <a:r>
              <a:rPr lang="es-ES" sz="1000" dirty="0" smtClean="0"/>
              <a:t>Fluido de</a:t>
            </a:r>
          </a:p>
          <a:p>
            <a:pPr algn="ctr"/>
            <a:r>
              <a:rPr lang="es-ES" sz="1000" dirty="0" smtClean="0"/>
              <a:t>corte</a:t>
            </a:r>
          </a:p>
          <a:p>
            <a:pPr algn="ctr"/>
            <a:r>
              <a:rPr lang="es-ES" sz="1000" dirty="0" smtClean="0"/>
              <a:t>AGOTADO</a:t>
            </a:r>
            <a:endParaRPr lang="es-ES" sz="1000" dirty="0"/>
          </a:p>
        </p:txBody>
      </p:sp>
      <p:sp>
        <p:nvSpPr>
          <p:cNvPr id="43" name="42 CuadroTexto"/>
          <p:cNvSpPr txBox="1"/>
          <p:nvPr/>
        </p:nvSpPr>
        <p:spPr>
          <a:xfrm>
            <a:off x="1828800" y="3986946"/>
            <a:ext cx="652744" cy="400110"/>
          </a:xfrm>
          <a:prstGeom prst="rect">
            <a:avLst/>
          </a:prstGeom>
          <a:noFill/>
        </p:spPr>
        <p:txBody>
          <a:bodyPr wrap="none" rtlCol="0">
            <a:spAutoFit/>
          </a:bodyPr>
          <a:lstStyle/>
          <a:p>
            <a:pPr algn="ctr"/>
            <a:r>
              <a:rPr lang="es-ES" sz="1000" dirty="0" smtClean="0"/>
              <a:t>Energía</a:t>
            </a:r>
          </a:p>
          <a:p>
            <a:pPr algn="ctr"/>
            <a:r>
              <a:rPr lang="es-ES" sz="1000" dirty="0" smtClean="0"/>
              <a:t>calorífica</a:t>
            </a:r>
          </a:p>
        </p:txBody>
      </p:sp>
      <p:sp>
        <p:nvSpPr>
          <p:cNvPr id="44" name="43 CuadroTexto"/>
          <p:cNvSpPr txBox="1"/>
          <p:nvPr/>
        </p:nvSpPr>
        <p:spPr>
          <a:xfrm>
            <a:off x="1295400" y="4748946"/>
            <a:ext cx="2514600" cy="400110"/>
          </a:xfrm>
          <a:prstGeom prst="rect">
            <a:avLst/>
          </a:prstGeom>
          <a:noFill/>
        </p:spPr>
        <p:txBody>
          <a:bodyPr wrap="square" rtlCol="0">
            <a:spAutoFit/>
          </a:bodyPr>
          <a:lstStyle/>
          <a:p>
            <a:pPr algn="ctr"/>
            <a:r>
              <a:rPr lang="es-ES" sz="1000" dirty="0" smtClean="0"/>
              <a:t>Subproductos</a:t>
            </a:r>
          </a:p>
          <a:p>
            <a:pPr algn="ctr"/>
            <a:r>
              <a:rPr lang="es-ES" sz="1000" dirty="0" smtClean="0"/>
              <a:t>no deseados (aceites, partículas, …)</a:t>
            </a:r>
          </a:p>
        </p:txBody>
      </p:sp>
      <p:sp>
        <p:nvSpPr>
          <p:cNvPr id="45" name="44 CuadroTexto"/>
          <p:cNvSpPr txBox="1"/>
          <p:nvPr/>
        </p:nvSpPr>
        <p:spPr>
          <a:xfrm>
            <a:off x="2667000" y="3986946"/>
            <a:ext cx="907620" cy="707886"/>
          </a:xfrm>
          <a:prstGeom prst="rect">
            <a:avLst/>
          </a:prstGeom>
          <a:noFill/>
        </p:spPr>
        <p:txBody>
          <a:bodyPr wrap="none" rtlCol="0">
            <a:spAutoFit/>
          </a:bodyPr>
          <a:lstStyle/>
          <a:p>
            <a:pPr algn="ctr"/>
            <a:r>
              <a:rPr lang="es-ES" sz="1000" dirty="0" smtClean="0"/>
              <a:t>Subproductos</a:t>
            </a:r>
          </a:p>
          <a:p>
            <a:pPr algn="ctr"/>
            <a:r>
              <a:rPr lang="es-ES" sz="1000" dirty="0" smtClean="0"/>
              <a:t>Del proceso</a:t>
            </a:r>
          </a:p>
          <a:p>
            <a:pPr algn="ctr"/>
            <a:r>
              <a:rPr lang="es-ES" sz="1000" dirty="0" smtClean="0"/>
              <a:t>(virutas,</a:t>
            </a:r>
          </a:p>
          <a:p>
            <a:pPr algn="ctr"/>
            <a:r>
              <a:rPr lang="es-ES" sz="1000" dirty="0" smtClean="0"/>
              <a:t>lodos, …)</a:t>
            </a:r>
          </a:p>
        </p:txBody>
      </p:sp>
      <p:sp>
        <p:nvSpPr>
          <p:cNvPr id="48" name="47 Flecha abajo"/>
          <p:cNvSpPr/>
          <p:nvPr/>
        </p:nvSpPr>
        <p:spPr>
          <a:xfrm>
            <a:off x="49530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48 CuadroTexto"/>
          <p:cNvSpPr txBox="1"/>
          <p:nvPr/>
        </p:nvSpPr>
        <p:spPr>
          <a:xfrm>
            <a:off x="4735563" y="4063146"/>
            <a:ext cx="692818" cy="553998"/>
          </a:xfrm>
          <a:prstGeom prst="rect">
            <a:avLst/>
          </a:prstGeom>
          <a:noFill/>
        </p:spPr>
        <p:txBody>
          <a:bodyPr wrap="none" rtlCol="0">
            <a:spAutoFit/>
          </a:bodyPr>
          <a:lstStyle/>
          <a:p>
            <a:pPr algn="ctr"/>
            <a:r>
              <a:rPr lang="es-ES" sz="1000" dirty="0" smtClean="0"/>
              <a:t>Arrastres,</a:t>
            </a:r>
          </a:p>
          <a:p>
            <a:pPr algn="ctr"/>
            <a:r>
              <a:rPr lang="es-ES" sz="1000" dirty="0" smtClean="0"/>
              <a:t>Fugas y</a:t>
            </a:r>
          </a:p>
          <a:p>
            <a:pPr algn="ctr"/>
            <a:r>
              <a:rPr lang="es-ES" sz="1000" dirty="0" smtClean="0"/>
              <a:t>Vapores</a:t>
            </a:r>
          </a:p>
        </p:txBody>
      </p:sp>
      <p:sp>
        <p:nvSpPr>
          <p:cNvPr id="50" name="49 Flecha abajo"/>
          <p:cNvSpPr/>
          <p:nvPr/>
        </p:nvSpPr>
        <p:spPr>
          <a:xfrm>
            <a:off x="57912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50 Flecha abajo"/>
          <p:cNvSpPr/>
          <p:nvPr/>
        </p:nvSpPr>
        <p:spPr>
          <a:xfrm>
            <a:off x="65532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51 CuadroTexto"/>
          <p:cNvSpPr txBox="1"/>
          <p:nvPr/>
        </p:nvSpPr>
        <p:spPr>
          <a:xfrm>
            <a:off x="5455206" y="4063017"/>
            <a:ext cx="907621" cy="707886"/>
          </a:xfrm>
          <a:prstGeom prst="rect">
            <a:avLst/>
          </a:prstGeom>
          <a:noFill/>
        </p:spPr>
        <p:txBody>
          <a:bodyPr wrap="none" rtlCol="0">
            <a:spAutoFit/>
          </a:bodyPr>
          <a:lstStyle/>
          <a:p>
            <a:pPr algn="ctr"/>
            <a:r>
              <a:rPr lang="es-ES" sz="1000" dirty="0" smtClean="0"/>
              <a:t>Subproductos</a:t>
            </a:r>
          </a:p>
          <a:p>
            <a:pPr algn="ctr"/>
            <a:r>
              <a:rPr lang="es-ES" sz="1000" dirty="0" smtClean="0"/>
              <a:t>No deseados</a:t>
            </a:r>
          </a:p>
          <a:p>
            <a:pPr algn="ctr"/>
            <a:r>
              <a:rPr lang="es-ES" sz="1000" dirty="0" smtClean="0"/>
              <a:t>(aceites,</a:t>
            </a:r>
          </a:p>
          <a:p>
            <a:pPr algn="ctr"/>
            <a:r>
              <a:rPr lang="es-ES" sz="1000" dirty="0" smtClean="0"/>
              <a:t>Partículas, …)</a:t>
            </a:r>
          </a:p>
        </p:txBody>
      </p:sp>
      <p:sp>
        <p:nvSpPr>
          <p:cNvPr id="53" name="52 CuadroTexto"/>
          <p:cNvSpPr txBox="1"/>
          <p:nvPr/>
        </p:nvSpPr>
        <p:spPr>
          <a:xfrm>
            <a:off x="6400800" y="4139346"/>
            <a:ext cx="907621" cy="246221"/>
          </a:xfrm>
          <a:prstGeom prst="rect">
            <a:avLst/>
          </a:prstGeom>
          <a:noFill/>
        </p:spPr>
        <p:txBody>
          <a:bodyPr wrap="none" rtlCol="0">
            <a:spAutoFit/>
          </a:bodyPr>
          <a:lstStyle/>
          <a:p>
            <a:pPr algn="ctr"/>
            <a:r>
              <a:rPr lang="es-ES" sz="1000" dirty="0" smtClean="0"/>
              <a:t>Baño agotado</a:t>
            </a:r>
          </a:p>
        </p:txBody>
      </p:sp>
      <p:sp>
        <p:nvSpPr>
          <p:cNvPr id="54" name="53 Flecha abajo"/>
          <p:cNvSpPr/>
          <p:nvPr/>
        </p:nvSpPr>
        <p:spPr>
          <a:xfrm>
            <a:off x="56388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CuadroTexto"/>
          <p:cNvSpPr txBox="1"/>
          <p:nvPr/>
        </p:nvSpPr>
        <p:spPr>
          <a:xfrm>
            <a:off x="5386098" y="1319946"/>
            <a:ext cx="803425" cy="246221"/>
          </a:xfrm>
          <a:prstGeom prst="rect">
            <a:avLst/>
          </a:prstGeom>
          <a:noFill/>
        </p:spPr>
        <p:txBody>
          <a:bodyPr wrap="none" rtlCol="0">
            <a:spAutoFit/>
          </a:bodyPr>
          <a:lstStyle/>
          <a:p>
            <a:pPr algn="ctr"/>
            <a:r>
              <a:rPr lang="es-ES" sz="1000" dirty="0" smtClean="0"/>
              <a:t>Baño nuevo</a:t>
            </a:r>
          </a:p>
        </p:txBody>
      </p:sp>
      <p:sp>
        <p:nvSpPr>
          <p:cNvPr id="56" name="55 CuadroTexto"/>
          <p:cNvSpPr txBox="1"/>
          <p:nvPr/>
        </p:nvSpPr>
        <p:spPr>
          <a:xfrm>
            <a:off x="3276600" y="990600"/>
            <a:ext cx="1922642" cy="307777"/>
          </a:xfrm>
          <a:prstGeom prst="rect">
            <a:avLst/>
          </a:prstGeom>
          <a:solidFill>
            <a:schemeClr val="accent6">
              <a:lumMod val="40000"/>
              <a:lumOff val="60000"/>
            </a:schemeClr>
          </a:solidFill>
        </p:spPr>
        <p:txBody>
          <a:bodyPr wrap="none" rtlCol="0">
            <a:spAutoFit/>
          </a:bodyPr>
          <a:lstStyle/>
          <a:p>
            <a:r>
              <a:rPr lang="es-ES" sz="1400" dirty="0" smtClean="0"/>
              <a:t>ENTRADAS AL PROCESO</a:t>
            </a:r>
            <a:endParaRPr lang="es-ES" sz="1400" dirty="0"/>
          </a:p>
        </p:txBody>
      </p:sp>
      <p:sp>
        <p:nvSpPr>
          <p:cNvPr id="59" name="58 CuadroTexto"/>
          <p:cNvSpPr txBox="1"/>
          <p:nvPr/>
        </p:nvSpPr>
        <p:spPr>
          <a:xfrm>
            <a:off x="3346341" y="5181600"/>
            <a:ext cx="1752980" cy="307777"/>
          </a:xfrm>
          <a:prstGeom prst="rect">
            <a:avLst/>
          </a:prstGeom>
          <a:solidFill>
            <a:schemeClr val="accent6">
              <a:lumMod val="40000"/>
              <a:lumOff val="60000"/>
            </a:schemeClr>
          </a:solidFill>
        </p:spPr>
        <p:txBody>
          <a:bodyPr wrap="none" rtlCol="0">
            <a:spAutoFit/>
          </a:bodyPr>
          <a:lstStyle/>
          <a:p>
            <a:r>
              <a:rPr lang="es-ES" sz="1400" dirty="0" smtClean="0"/>
              <a:t>SAIDAS DEL PROCESO</a:t>
            </a:r>
            <a:endParaRPr lang="es-ES" sz="1400" dirty="0"/>
          </a:p>
        </p:txBody>
      </p:sp>
      <p:sp>
        <p:nvSpPr>
          <p:cNvPr id="60" name="59 Rectángulo"/>
          <p:cNvSpPr/>
          <p:nvPr/>
        </p:nvSpPr>
        <p:spPr>
          <a:xfrm>
            <a:off x="0" y="685800"/>
            <a:ext cx="8534400" cy="51054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61" name="Line 2"/>
          <p:cNvSpPr>
            <a:spLocks noChangeShapeType="1"/>
          </p:cNvSpPr>
          <p:nvPr/>
        </p:nvSpPr>
        <p:spPr bwMode="auto">
          <a:xfrm>
            <a:off x="457200" y="8382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63" name="62 Flecha abajo"/>
          <p:cNvSpPr/>
          <p:nvPr/>
        </p:nvSpPr>
        <p:spPr>
          <a:xfrm>
            <a:off x="3581400" y="3377346"/>
            <a:ext cx="228600" cy="533400"/>
          </a:xfrm>
          <a:prstGeom prst="downArrow">
            <a:avLst>
              <a:gd name="adj1" fmla="val 33899"/>
              <a:gd name="adj2" fmla="val 50000"/>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CuadroTexto"/>
          <p:cNvSpPr txBox="1"/>
          <p:nvPr/>
        </p:nvSpPr>
        <p:spPr>
          <a:xfrm>
            <a:off x="2971800" y="4495800"/>
            <a:ext cx="1267094" cy="982833"/>
          </a:xfrm>
          <a:prstGeom prst="rect">
            <a:avLst/>
          </a:prstGeom>
          <a:noFill/>
        </p:spPr>
        <p:txBody>
          <a:bodyPr wrap="none" rtlCol="0">
            <a:spAutoFit/>
          </a:bodyPr>
          <a:lstStyle/>
          <a:p>
            <a:pPr algn="ctr">
              <a:lnSpc>
                <a:spcPct val="90000"/>
              </a:lnSpc>
            </a:pPr>
            <a:r>
              <a:rPr lang="es-ES" sz="1600" dirty="0" smtClean="0"/>
              <a:t>Fugas,</a:t>
            </a:r>
          </a:p>
          <a:p>
            <a:pPr algn="ctr">
              <a:lnSpc>
                <a:spcPct val="90000"/>
              </a:lnSpc>
            </a:pPr>
            <a:r>
              <a:rPr lang="es-ES" sz="1600" dirty="0" smtClean="0"/>
              <a:t>salpicaduras,</a:t>
            </a:r>
          </a:p>
          <a:p>
            <a:pPr algn="ctr">
              <a:lnSpc>
                <a:spcPct val="90000"/>
              </a:lnSpc>
            </a:pPr>
            <a:r>
              <a:rPr lang="es-ES" sz="1600" dirty="0" smtClean="0"/>
              <a:t>arrastres,</a:t>
            </a:r>
          </a:p>
          <a:p>
            <a:pPr algn="ctr">
              <a:lnSpc>
                <a:spcPct val="90000"/>
              </a:lnSpc>
            </a:pPr>
            <a:r>
              <a:rPr lang="es-ES" sz="1600" b="1" dirty="0" smtClean="0">
                <a:solidFill>
                  <a:srgbClr val="0000FF"/>
                </a:solidFill>
              </a:rPr>
              <a:t>nieblas</a:t>
            </a:r>
          </a:p>
        </p:txBody>
      </p:sp>
      <p:sp>
        <p:nvSpPr>
          <p:cNvPr id="65" name="CuadroTexto 2"/>
          <p:cNvSpPr txBox="1"/>
          <p:nvPr/>
        </p:nvSpPr>
        <p:spPr>
          <a:xfrm>
            <a:off x="609600" y="1219200"/>
            <a:ext cx="7315200" cy="2986459"/>
          </a:xfrm>
          <a:prstGeom prst="rect">
            <a:avLst/>
          </a:prstGeom>
          <a:solidFill>
            <a:srgbClr val="FFFFFF"/>
          </a:solidFill>
          <a:ln w="28575" cmpd="sng">
            <a:solidFill>
              <a:schemeClr val="accent6">
                <a:lumMod val="75000"/>
              </a:schemeClr>
            </a:solidFill>
          </a:ln>
        </p:spPr>
        <p:txBody>
          <a:bodyPr wrap="square">
            <a:spAutoFit/>
          </a:bodyPr>
          <a:lstStyle/>
          <a:p>
            <a:pPr>
              <a:lnSpc>
                <a:spcPct val="90000"/>
              </a:lnSpc>
            </a:pPr>
            <a:r>
              <a:rPr lang="es-ES" sz="1600" b="1" dirty="0" smtClean="0">
                <a:solidFill>
                  <a:srgbClr val="008000"/>
                </a:solidFill>
              </a:rPr>
              <a:t>    </a:t>
            </a:r>
            <a:r>
              <a:rPr lang="es-ES" b="1" dirty="0" smtClean="0">
                <a:solidFill>
                  <a:srgbClr val="008000"/>
                </a:solidFill>
              </a:rPr>
              <a:t>4.4.  NIEBLAS Y OTRAS EMISIONES AMBIENTALES</a:t>
            </a:r>
            <a:endParaRPr lang="es-ES" sz="1100" dirty="0" smtClean="0"/>
          </a:p>
          <a:p>
            <a:pPr marL="271463" indent="-271463" algn="just">
              <a:lnSpc>
                <a:spcPct val="90000"/>
              </a:lnSpc>
              <a:spcBef>
                <a:spcPts val="600"/>
              </a:spcBef>
              <a:buClr>
                <a:srgbClr val="3366FF"/>
              </a:buClr>
              <a:buSzPct val="131000"/>
              <a:buFont typeface="Arial"/>
              <a:buChar char="•"/>
            </a:pPr>
            <a:r>
              <a:rPr lang="es-ES" sz="1600" dirty="0" smtClean="0"/>
              <a:t>Las comúnmente conocidas como </a:t>
            </a:r>
            <a:r>
              <a:rPr lang="es-ES" sz="1600" b="1" dirty="0">
                <a:solidFill>
                  <a:srgbClr val="0000FF"/>
                </a:solidFill>
              </a:rPr>
              <a:t>“nieblas de aceite” </a:t>
            </a:r>
            <a:r>
              <a:rPr lang="es-ES" sz="1600" dirty="0" smtClean="0"/>
              <a:t>son una de las problemáticas ambientales con mayor impacto en la salud laboral. La alta velocidad de giro de la máquina y/o herramienta y la presión de suministro del fluido de corte, propicia la formación de gotas microscópicas de fluido de corte que se dispersan en el ambiente laboral.</a:t>
            </a:r>
          </a:p>
          <a:p>
            <a:pPr marL="271463" indent="-271463" algn="just">
              <a:lnSpc>
                <a:spcPct val="90000"/>
              </a:lnSpc>
              <a:spcBef>
                <a:spcPts val="600"/>
              </a:spcBef>
              <a:buClr>
                <a:srgbClr val="3366FF"/>
              </a:buClr>
              <a:buSzPct val="131000"/>
              <a:buFont typeface="Arial"/>
              <a:buChar char="•"/>
            </a:pPr>
            <a:r>
              <a:rPr lang="es-ES" sz="1600" dirty="0" smtClean="0"/>
              <a:t>Por otro lado, aquellos compuestos volátiles de naturaleza </a:t>
            </a:r>
            <a:r>
              <a:rPr lang="es-ES" sz="1600" dirty="0" err="1" smtClean="0"/>
              <a:t>hidrocarburada</a:t>
            </a:r>
            <a:r>
              <a:rPr lang="es-ES" sz="1600" dirty="0" smtClean="0"/>
              <a:t> presentes en los fluidos de corte pueden pasar al medio atmosférico al someter el mismo a las altas temperaturas del mecanizado. Este fenómeno es habitual con el uso de </a:t>
            </a:r>
            <a:r>
              <a:rPr lang="es-ES" sz="1600" dirty="0" smtClean="0">
                <a:solidFill>
                  <a:srgbClr val="0000FF"/>
                </a:solidFill>
              </a:rPr>
              <a:t>compuestos alifáticos </a:t>
            </a:r>
            <a:r>
              <a:rPr lang="es-ES" sz="1600" dirty="0" smtClean="0"/>
              <a:t>y </a:t>
            </a:r>
            <a:r>
              <a:rPr lang="es-ES" sz="1600" dirty="0" err="1">
                <a:solidFill>
                  <a:srgbClr val="0000FF"/>
                </a:solidFill>
              </a:rPr>
              <a:t>nafténicos</a:t>
            </a:r>
            <a:r>
              <a:rPr lang="es-ES" sz="1600" dirty="0" smtClean="0"/>
              <a:t>.</a:t>
            </a:r>
          </a:p>
          <a:p>
            <a:pPr marL="271463" indent="-271463" algn="just">
              <a:lnSpc>
                <a:spcPct val="90000"/>
              </a:lnSpc>
              <a:spcBef>
                <a:spcPts val="600"/>
              </a:spcBef>
              <a:buClr>
                <a:srgbClr val="3366FF"/>
              </a:buClr>
              <a:buSzPct val="131000"/>
              <a:buFont typeface="Arial"/>
              <a:buChar char="•"/>
            </a:pPr>
            <a:r>
              <a:rPr lang="es-ES" sz="1600" dirty="0" smtClean="0"/>
              <a:t>La problemática ambiental en ambos casos, está asociada al potencial de ingestión por </a:t>
            </a:r>
            <a:r>
              <a:rPr lang="es-ES" sz="1600" b="1" dirty="0">
                <a:solidFill>
                  <a:srgbClr val="0000FF"/>
                </a:solidFill>
              </a:rPr>
              <a:t>vía respiratoria </a:t>
            </a:r>
            <a:r>
              <a:rPr lang="es-ES" sz="1600" dirty="0" smtClean="0"/>
              <a:t>de compuestos que representan </a:t>
            </a:r>
            <a:r>
              <a:rPr lang="es-ES" sz="1600" b="1" dirty="0">
                <a:solidFill>
                  <a:srgbClr val="0000FF"/>
                </a:solidFill>
              </a:rPr>
              <a:t>riesgos para la salud</a:t>
            </a:r>
            <a:r>
              <a:rPr lang="es-ES" sz="1600" dirty="0" smtClean="0"/>
              <a:t>.</a:t>
            </a:r>
          </a:p>
        </p:txBody>
      </p:sp>
      <p:sp>
        <p:nvSpPr>
          <p:cNvPr id="66" name="Elipse 65"/>
          <p:cNvSpPr/>
          <p:nvPr/>
        </p:nvSpPr>
        <p:spPr>
          <a:xfrm>
            <a:off x="2819400" y="4495800"/>
            <a:ext cx="1600200" cy="990600"/>
          </a:xfrm>
          <a:prstGeom prst="ellipse">
            <a:avLst/>
          </a:prstGeom>
          <a:noFill/>
          <a:ln w="28575" cmpd="sng">
            <a:solidFill>
              <a:srgbClr val="B608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7" name="109 Rectángulo"/>
          <p:cNvSpPr/>
          <p:nvPr/>
        </p:nvSpPr>
        <p:spPr>
          <a:xfrm>
            <a:off x="990600" y="5791200"/>
            <a:ext cx="6858000" cy="318036"/>
          </a:xfrm>
          <a:prstGeom prst="rect">
            <a:avLst/>
          </a:prstGeom>
          <a:solidFill>
            <a:srgbClr val="FFFFFF"/>
          </a:solidFill>
          <a:ln>
            <a:solidFill>
              <a:schemeClr val="tx1">
                <a:lumMod val="50000"/>
                <a:lumOff val="50000"/>
              </a:schemeClr>
            </a:solidFill>
          </a:ln>
          <a:effectLst>
            <a:outerShdw blurRad="50800" dist="50800" dir="5400000" algn="ctr" rotWithShape="0">
              <a:srgbClr val="000000">
                <a:alpha val="0"/>
              </a:srgbClr>
            </a:outerShdw>
          </a:effectLst>
        </p:spPr>
        <p:txBody>
          <a:bodyPr wrap="square">
            <a:spAutoFit/>
          </a:bodyPr>
          <a:lstStyle/>
          <a:p>
            <a:pPr algn="ctr">
              <a:lnSpc>
                <a:spcPct val="90000"/>
              </a:lnSpc>
            </a:pPr>
            <a:r>
              <a:rPr lang="es-ES" sz="1600" b="1" i="1" dirty="0">
                <a:solidFill>
                  <a:srgbClr val="0000FF"/>
                </a:solidFill>
              </a:rPr>
              <a:t>Diagrama de flujo general de un proceso de mecanizado y desengrase</a:t>
            </a:r>
          </a:p>
        </p:txBody>
      </p:sp>
      <p:sp>
        <p:nvSpPr>
          <p:cNvPr id="68" name="Text Box 3"/>
          <p:cNvSpPr txBox="1">
            <a:spLocks noChangeArrowheads="1"/>
          </p:cNvSpPr>
          <p:nvPr/>
        </p:nvSpPr>
        <p:spPr bwMode="auto">
          <a:xfrm>
            <a:off x="533400" y="3048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57 Rectángulo"/>
          <p:cNvSpPr/>
          <p:nvPr/>
        </p:nvSpPr>
        <p:spPr>
          <a:xfrm>
            <a:off x="152400" y="938946"/>
            <a:ext cx="8229600" cy="4648200"/>
          </a:xfrm>
          <a:prstGeom prst="rect">
            <a:avLst/>
          </a:prstGeom>
          <a:gradFill flip="none" rotWithShape="1">
            <a:gsLst>
              <a:gs pos="0">
                <a:srgbClr val="FFEFD1"/>
              </a:gs>
              <a:gs pos="64999">
                <a:srgbClr val="F0EBD5"/>
              </a:gs>
              <a:gs pos="100000">
                <a:srgbClr val="D1C39F"/>
              </a:gs>
            </a:gsLst>
            <a:path path="shap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35</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324600"/>
            <a:ext cx="990600" cy="451119"/>
          </a:xfrm>
          <a:prstGeom prst="rect">
            <a:avLst/>
          </a:prstGeom>
        </p:spPr>
      </p:pic>
      <p:sp>
        <p:nvSpPr>
          <p:cNvPr id="8" name="7 Rectángulo"/>
          <p:cNvSpPr/>
          <p:nvPr/>
        </p:nvSpPr>
        <p:spPr>
          <a:xfrm>
            <a:off x="1219200" y="1777146"/>
            <a:ext cx="5943600" cy="1981200"/>
          </a:xfrm>
          <a:prstGeom prst="rect">
            <a:avLst/>
          </a:prstGeom>
          <a:gradFill flip="none" rotWithShape="1">
            <a:gsLst>
              <a:gs pos="0">
                <a:srgbClr val="DDEBCF"/>
              </a:gs>
              <a:gs pos="50000">
                <a:srgbClr val="9CB86E"/>
              </a:gs>
              <a:gs pos="100000">
                <a:srgbClr val="156B13"/>
              </a:gs>
            </a:gsLst>
            <a:path path="shape">
              <a:fillToRect l="50000" t="50000" r="50000" b="50000"/>
            </a:path>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524000" y="2234346"/>
            <a:ext cx="2286000" cy="99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724400" y="2234346"/>
            <a:ext cx="21336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428071" y="2357040"/>
            <a:ext cx="304800" cy="3048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1</a:t>
            </a:r>
            <a:endParaRPr lang="es-ES" dirty="0">
              <a:solidFill>
                <a:schemeClr val="tx1"/>
              </a:solidFill>
            </a:endParaRPr>
          </a:p>
        </p:txBody>
      </p:sp>
      <p:sp>
        <p:nvSpPr>
          <p:cNvPr id="15" name="14 Elipse"/>
          <p:cNvSpPr/>
          <p:nvPr/>
        </p:nvSpPr>
        <p:spPr>
          <a:xfrm>
            <a:off x="5579388" y="2364789"/>
            <a:ext cx="304800" cy="3048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2</a:t>
            </a:r>
            <a:endParaRPr lang="es-ES" dirty="0">
              <a:solidFill>
                <a:schemeClr val="tx1"/>
              </a:solidFill>
            </a:endParaRPr>
          </a:p>
        </p:txBody>
      </p:sp>
      <p:sp>
        <p:nvSpPr>
          <p:cNvPr id="16" name="15 CuadroTexto"/>
          <p:cNvSpPr txBox="1"/>
          <p:nvPr/>
        </p:nvSpPr>
        <p:spPr>
          <a:xfrm>
            <a:off x="1911459" y="2767746"/>
            <a:ext cx="1488806" cy="369332"/>
          </a:xfrm>
          <a:prstGeom prst="rect">
            <a:avLst/>
          </a:prstGeom>
          <a:noFill/>
        </p:spPr>
        <p:txBody>
          <a:bodyPr wrap="none" rtlCol="0">
            <a:spAutoFit/>
          </a:bodyPr>
          <a:lstStyle/>
          <a:p>
            <a:r>
              <a:rPr lang="es-ES" dirty="0" smtClean="0"/>
              <a:t>MECANIZADO</a:t>
            </a:r>
            <a:endParaRPr lang="es-ES" dirty="0"/>
          </a:p>
        </p:txBody>
      </p:sp>
      <p:sp>
        <p:nvSpPr>
          <p:cNvPr id="17" name="16 CuadroTexto"/>
          <p:cNvSpPr txBox="1"/>
          <p:nvPr/>
        </p:nvSpPr>
        <p:spPr>
          <a:xfrm>
            <a:off x="5036949" y="2783244"/>
            <a:ext cx="1426353" cy="369332"/>
          </a:xfrm>
          <a:prstGeom prst="rect">
            <a:avLst/>
          </a:prstGeom>
          <a:noFill/>
        </p:spPr>
        <p:txBody>
          <a:bodyPr wrap="none" rtlCol="0">
            <a:spAutoFit/>
          </a:bodyPr>
          <a:lstStyle/>
          <a:p>
            <a:r>
              <a:rPr lang="es-ES" dirty="0" smtClean="0"/>
              <a:t>DESENGRASE</a:t>
            </a:r>
            <a:endParaRPr lang="es-ES" dirty="0"/>
          </a:p>
        </p:txBody>
      </p:sp>
      <p:sp>
        <p:nvSpPr>
          <p:cNvPr id="18" name="17 Flecha derecha"/>
          <p:cNvSpPr/>
          <p:nvPr/>
        </p:nvSpPr>
        <p:spPr>
          <a:xfrm>
            <a:off x="4007604" y="2615346"/>
            <a:ext cx="533400" cy="304800"/>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derecha"/>
          <p:cNvSpPr/>
          <p:nvPr/>
        </p:nvSpPr>
        <p:spPr>
          <a:xfrm>
            <a:off x="914400" y="2615346"/>
            <a:ext cx="533400" cy="304800"/>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152400" y="2615346"/>
            <a:ext cx="688330" cy="307777"/>
          </a:xfrm>
          <a:prstGeom prst="rect">
            <a:avLst/>
          </a:prstGeom>
          <a:noFill/>
        </p:spPr>
        <p:txBody>
          <a:bodyPr wrap="none" rtlCol="0">
            <a:spAutoFit/>
          </a:bodyPr>
          <a:lstStyle/>
          <a:p>
            <a:r>
              <a:rPr lang="es-ES" sz="1400" b="1" dirty="0" smtClean="0"/>
              <a:t>METAL</a:t>
            </a:r>
            <a:endParaRPr lang="es-ES" sz="1400" b="1" dirty="0"/>
          </a:p>
        </p:txBody>
      </p:sp>
      <p:sp>
        <p:nvSpPr>
          <p:cNvPr id="22" name="21 Flecha abajo"/>
          <p:cNvSpPr/>
          <p:nvPr/>
        </p:nvSpPr>
        <p:spPr>
          <a:xfrm>
            <a:off x="15240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1295400" y="1015146"/>
            <a:ext cx="663963" cy="553998"/>
          </a:xfrm>
          <a:prstGeom prst="rect">
            <a:avLst/>
          </a:prstGeom>
          <a:noFill/>
        </p:spPr>
        <p:txBody>
          <a:bodyPr wrap="none" rtlCol="0">
            <a:spAutoFit/>
          </a:bodyPr>
          <a:lstStyle/>
          <a:p>
            <a:pPr algn="ctr"/>
            <a:r>
              <a:rPr lang="es-ES" sz="1000" dirty="0" smtClean="0"/>
              <a:t>Fluido de</a:t>
            </a:r>
          </a:p>
          <a:p>
            <a:pPr algn="ctr"/>
            <a:r>
              <a:rPr lang="es-ES" sz="1000" dirty="0" smtClean="0"/>
              <a:t>corte</a:t>
            </a:r>
          </a:p>
          <a:p>
            <a:pPr algn="ctr"/>
            <a:r>
              <a:rPr lang="es-ES" sz="1000" dirty="0" smtClean="0"/>
              <a:t>NUEVO</a:t>
            </a:r>
            <a:endParaRPr lang="es-ES" sz="1000" dirty="0"/>
          </a:p>
        </p:txBody>
      </p:sp>
      <p:sp>
        <p:nvSpPr>
          <p:cNvPr id="24" name="23 Flecha abajo"/>
          <p:cNvSpPr/>
          <p:nvPr/>
        </p:nvSpPr>
        <p:spPr>
          <a:xfrm>
            <a:off x="20574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abajo"/>
          <p:cNvSpPr/>
          <p:nvPr/>
        </p:nvSpPr>
        <p:spPr>
          <a:xfrm>
            <a:off x="26670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Flecha abajo"/>
          <p:cNvSpPr/>
          <p:nvPr/>
        </p:nvSpPr>
        <p:spPr>
          <a:xfrm>
            <a:off x="32766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CuadroTexto"/>
          <p:cNvSpPr txBox="1"/>
          <p:nvPr/>
        </p:nvSpPr>
        <p:spPr>
          <a:xfrm>
            <a:off x="1855836" y="1269573"/>
            <a:ext cx="684803" cy="400110"/>
          </a:xfrm>
          <a:prstGeom prst="rect">
            <a:avLst/>
          </a:prstGeom>
          <a:noFill/>
        </p:spPr>
        <p:txBody>
          <a:bodyPr wrap="none" rtlCol="0">
            <a:spAutoFit/>
          </a:bodyPr>
          <a:lstStyle/>
          <a:p>
            <a:pPr algn="ctr"/>
            <a:r>
              <a:rPr lang="es-ES" sz="1000" dirty="0" smtClean="0"/>
              <a:t>Energía</a:t>
            </a:r>
          </a:p>
          <a:p>
            <a:pPr algn="ctr"/>
            <a:r>
              <a:rPr lang="es-ES" sz="1000" dirty="0" smtClean="0"/>
              <a:t>Mecánica</a:t>
            </a:r>
          </a:p>
        </p:txBody>
      </p:sp>
      <p:sp>
        <p:nvSpPr>
          <p:cNvPr id="31" name="30 CuadroTexto"/>
          <p:cNvSpPr txBox="1"/>
          <p:nvPr/>
        </p:nvSpPr>
        <p:spPr>
          <a:xfrm>
            <a:off x="2475855" y="1269573"/>
            <a:ext cx="638315" cy="400110"/>
          </a:xfrm>
          <a:prstGeom prst="rect">
            <a:avLst/>
          </a:prstGeom>
          <a:noFill/>
        </p:spPr>
        <p:txBody>
          <a:bodyPr wrap="none" rtlCol="0">
            <a:spAutoFit/>
          </a:bodyPr>
          <a:lstStyle/>
          <a:p>
            <a:pPr algn="ctr"/>
            <a:r>
              <a:rPr lang="es-ES" sz="1000" dirty="0" smtClean="0"/>
              <a:t>Aceites</a:t>
            </a:r>
          </a:p>
          <a:p>
            <a:pPr algn="ctr"/>
            <a:r>
              <a:rPr lang="es-ES" sz="1000" dirty="0" smtClean="0"/>
              <a:t>extraños</a:t>
            </a:r>
          </a:p>
        </p:txBody>
      </p:sp>
      <p:sp>
        <p:nvSpPr>
          <p:cNvPr id="32" name="31 CuadroTexto"/>
          <p:cNvSpPr txBox="1"/>
          <p:nvPr/>
        </p:nvSpPr>
        <p:spPr>
          <a:xfrm>
            <a:off x="2971800" y="1243746"/>
            <a:ext cx="1676400" cy="400110"/>
          </a:xfrm>
          <a:prstGeom prst="rect">
            <a:avLst/>
          </a:prstGeom>
          <a:noFill/>
        </p:spPr>
        <p:txBody>
          <a:bodyPr wrap="square" rtlCol="0">
            <a:spAutoFit/>
          </a:bodyPr>
          <a:lstStyle/>
          <a:p>
            <a:pPr algn="ctr"/>
            <a:r>
              <a:rPr lang="es-ES" sz="1000" dirty="0" smtClean="0"/>
              <a:t>Otros</a:t>
            </a:r>
          </a:p>
          <a:p>
            <a:pPr algn="ctr"/>
            <a:r>
              <a:rPr lang="es-ES" sz="1000" dirty="0" smtClean="0"/>
              <a:t>(partículas,  Polvos, …)</a:t>
            </a:r>
          </a:p>
        </p:txBody>
      </p:sp>
      <p:sp>
        <p:nvSpPr>
          <p:cNvPr id="33" name="32 Flecha derecha"/>
          <p:cNvSpPr/>
          <p:nvPr/>
        </p:nvSpPr>
        <p:spPr>
          <a:xfrm>
            <a:off x="6934200" y="2615346"/>
            <a:ext cx="533400" cy="304800"/>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CuadroTexto"/>
          <p:cNvSpPr txBox="1"/>
          <p:nvPr/>
        </p:nvSpPr>
        <p:spPr>
          <a:xfrm>
            <a:off x="3886200" y="2386746"/>
            <a:ext cx="840295" cy="261610"/>
          </a:xfrm>
          <a:prstGeom prst="rect">
            <a:avLst/>
          </a:prstGeom>
          <a:noFill/>
        </p:spPr>
        <p:txBody>
          <a:bodyPr wrap="none" rtlCol="0">
            <a:spAutoFit/>
          </a:bodyPr>
          <a:lstStyle/>
          <a:p>
            <a:r>
              <a:rPr lang="es-ES" sz="1100" dirty="0" smtClean="0"/>
              <a:t>PRODUCTO</a:t>
            </a:r>
            <a:endParaRPr lang="es-ES" sz="1100" dirty="0"/>
          </a:p>
        </p:txBody>
      </p:sp>
      <p:sp>
        <p:nvSpPr>
          <p:cNvPr id="35" name="34 CuadroTexto"/>
          <p:cNvSpPr txBox="1"/>
          <p:nvPr/>
        </p:nvSpPr>
        <p:spPr>
          <a:xfrm>
            <a:off x="7505055" y="2590800"/>
            <a:ext cx="857927" cy="261610"/>
          </a:xfrm>
          <a:prstGeom prst="rect">
            <a:avLst/>
          </a:prstGeom>
          <a:noFill/>
        </p:spPr>
        <p:txBody>
          <a:bodyPr wrap="none" rtlCol="0">
            <a:spAutoFit/>
          </a:bodyPr>
          <a:lstStyle/>
          <a:p>
            <a:r>
              <a:rPr lang="es-ES" sz="1100" b="1" dirty="0" smtClean="0"/>
              <a:t>PRODUCTO</a:t>
            </a:r>
            <a:endParaRPr lang="es-ES" sz="1100" b="1" dirty="0"/>
          </a:p>
        </p:txBody>
      </p:sp>
      <p:sp>
        <p:nvSpPr>
          <p:cNvPr id="36" name="35 CuadroTexto"/>
          <p:cNvSpPr txBox="1"/>
          <p:nvPr/>
        </p:nvSpPr>
        <p:spPr>
          <a:xfrm>
            <a:off x="3771255" y="2920146"/>
            <a:ext cx="1050288" cy="261610"/>
          </a:xfrm>
          <a:prstGeom prst="rect">
            <a:avLst/>
          </a:prstGeom>
          <a:noFill/>
        </p:spPr>
        <p:txBody>
          <a:bodyPr wrap="none" rtlCol="0">
            <a:spAutoFit/>
          </a:bodyPr>
          <a:lstStyle/>
          <a:p>
            <a:r>
              <a:rPr lang="es-ES" sz="1100" dirty="0" smtClean="0"/>
              <a:t>SEMIACABADO</a:t>
            </a:r>
            <a:endParaRPr lang="es-ES" sz="1100" dirty="0"/>
          </a:p>
        </p:txBody>
      </p:sp>
      <p:sp>
        <p:nvSpPr>
          <p:cNvPr id="37" name="36 CuadroTexto"/>
          <p:cNvSpPr txBox="1"/>
          <p:nvPr/>
        </p:nvSpPr>
        <p:spPr>
          <a:xfrm>
            <a:off x="7543800" y="2743200"/>
            <a:ext cx="777777" cy="261610"/>
          </a:xfrm>
          <a:prstGeom prst="rect">
            <a:avLst/>
          </a:prstGeom>
          <a:noFill/>
        </p:spPr>
        <p:txBody>
          <a:bodyPr wrap="none" rtlCol="0">
            <a:spAutoFit/>
          </a:bodyPr>
          <a:lstStyle/>
          <a:p>
            <a:r>
              <a:rPr lang="es-ES" sz="1100" b="1" dirty="0" smtClean="0"/>
              <a:t>ACABADO</a:t>
            </a:r>
            <a:endParaRPr lang="es-ES" sz="1100" b="1" dirty="0"/>
          </a:p>
        </p:txBody>
      </p:sp>
      <p:sp>
        <p:nvSpPr>
          <p:cNvPr id="38" name="37 Flecha abajo"/>
          <p:cNvSpPr/>
          <p:nvPr/>
        </p:nvSpPr>
        <p:spPr>
          <a:xfrm>
            <a:off x="1493004"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Flecha abajo"/>
          <p:cNvSpPr/>
          <p:nvPr/>
        </p:nvSpPr>
        <p:spPr>
          <a:xfrm>
            <a:off x="20574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Flecha abajo"/>
          <p:cNvSpPr/>
          <p:nvPr/>
        </p:nvSpPr>
        <p:spPr>
          <a:xfrm>
            <a:off x="2514600" y="3377346"/>
            <a:ext cx="228600" cy="13716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uadroTexto"/>
          <p:cNvSpPr txBox="1"/>
          <p:nvPr/>
        </p:nvSpPr>
        <p:spPr>
          <a:xfrm>
            <a:off x="1219200" y="3986946"/>
            <a:ext cx="723275" cy="553998"/>
          </a:xfrm>
          <a:prstGeom prst="rect">
            <a:avLst/>
          </a:prstGeom>
          <a:noFill/>
        </p:spPr>
        <p:txBody>
          <a:bodyPr wrap="none" rtlCol="0">
            <a:spAutoFit/>
          </a:bodyPr>
          <a:lstStyle/>
          <a:p>
            <a:pPr algn="ctr"/>
            <a:r>
              <a:rPr lang="es-ES" sz="1000" dirty="0" smtClean="0"/>
              <a:t>Fluido de</a:t>
            </a:r>
          </a:p>
          <a:p>
            <a:pPr algn="ctr"/>
            <a:r>
              <a:rPr lang="es-ES" sz="1000" dirty="0" smtClean="0"/>
              <a:t>corte</a:t>
            </a:r>
          </a:p>
          <a:p>
            <a:pPr algn="ctr"/>
            <a:r>
              <a:rPr lang="es-ES" sz="1000" dirty="0" smtClean="0"/>
              <a:t>AGOTADO</a:t>
            </a:r>
            <a:endParaRPr lang="es-ES" sz="1000" dirty="0"/>
          </a:p>
        </p:txBody>
      </p:sp>
      <p:sp>
        <p:nvSpPr>
          <p:cNvPr id="43" name="42 CuadroTexto"/>
          <p:cNvSpPr txBox="1"/>
          <p:nvPr/>
        </p:nvSpPr>
        <p:spPr>
          <a:xfrm>
            <a:off x="1828800" y="3986946"/>
            <a:ext cx="652744" cy="400110"/>
          </a:xfrm>
          <a:prstGeom prst="rect">
            <a:avLst/>
          </a:prstGeom>
          <a:noFill/>
        </p:spPr>
        <p:txBody>
          <a:bodyPr wrap="none" rtlCol="0">
            <a:spAutoFit/>
          </a:bodyPr>
          <a:lstStyle/>
          <a:p>
            <a:pPr algn="ctr"/>
            <a:r>
              <a:rPr lang="es-ES" sz="1000" dirty="0" smtClean="0"/>
              <a:t>Energía</a:t>
            </a:r>
          </a:p>
          <a:p>
            <a:pPr algn="ctr"/>
            <a:r>
              <a:rPr lang="es-ES" sz="1000" dirty="0" smtClean="0"/>
              <a:t>calorífica</a:t>
            </a:r>
          </a:p>
        </p:txBody>
      </p:sp>
      <p:sp>
        <p:nvSpPr>
          <p:cNvPr id="44" name="43 CuadroTexto"/>
          <p:cNvSpPr txBox="1"/>
          <p:nvPr/>
        </p:nvSpPr>
        <p:spPr>
          <a:xfrm>
            <a:off x="1295400" y="4748946"/>
            <a:ext cx="2514600" cy="400110"/>
          </a:xfrm>
          <a:prstGeom prst="rect">
            <a:avLst/>
          </a:prstGeom>
          <a:noFill/>
        </p:spPr>
        <p:txBody>
          <a:bodyPr wrap="square" rtlCol="0">
            <a:spAutoFit/>
          </a:bodyPr>
          <a:lstStyle/>
          <a:p>
            <a:pPr algn="ctr"/>
            <a:r>
              <a:rPr lang="es-ES" sz="1000" dirty="0" smtClean="0"/>
              <a:t>Subproductos</a:t>
            </a:r>
          </a:p>
          <a:p>
            <a:pPr algn="ctr"/>
            <a:r>
              <a:rPr lang="es-ES" sz="1000" dirty="0" smtClean="0"/>
              <a:t>no deseados (aceites, partículas, …)</a:t>
            </a:r>
          </a:p>
        </p:txBody>
      </p:sp>
      <p:sp>
        <p:nvSpPr>
          <p:cNvPr id="46" name="45 Flecha abajo"/>
          <p:cNvSpPr/>
          <p:nvPr/>
        </p:nvSpPr>
        <p:spPr>
          <a:xfrm>
            <a:off x="35814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46 CuadroTexto"/>
          <p:cNvSpPr txBox="1"/>
          <p:nvPr/>
        </p:nvSpPr>
        <p:spPr>
          <a:xfrm>
            <a:off x="3429000" y="3986946"/>
            <a:ext cx="867545" cy="707886"/>
          </a:xfrm>
          <a:prstGeom prst="rect">
            <a:avLst/>
          </a:prstGeom>
          <a:noFill/>
        </p:spPr>
        <p:txBody>
          <a:bodyPr wrap="none" rtlCol="0">
            <a:spAutoFit/>
          </a:bodyPr>
          <a:lstStyle/>
          <a:p>
            <a:pPr algn="ctr"/>
            <a:r>
              <a:rPr lang="es-ES" sz="1000" dirty="0" smtClean="0"/>
              <a:t>Fugas,</a:t>
            </a:r>
          </a:p>
          <a:p>
            <a:pPr algn="ctr"/>
            <a:r>
              <a:rPr lang="es-ES" sz="1000" dirty="0" smtClean="0"/>
              <a:t>Salpicaduras,</a:t>
            </a:r>
          </a:p>
          <a:p>
            <a:pPr algn="ctr"/>
            <a:r>
              <a:rPr lang="es-ES" sz="1000" dirty="0" smtClean="0"/>
              <a:t>Arrastres,</a:t>
            </a:r>
          </a:p>
          <a:p>
            <a:pPr algn="ctr"/>
            <a:r>
              <a:rPr lang="es-ES" sz="1000" dirty="0" smtClean="0"/>
              <a:t>nieblas</a:t>
            </a:r>
          </a:p>
        </p:txBody>
      </p:sp>
      <p:sp>
        <p:nvSpPr>
          <p:cNvPr id="48" name="47 Flecha abajo"/>
          <p:cNvSpPr/>
          <p:nvPr/>
        </p:nvSpPr>
        <p:spPr>
          <a:xfrm>
            <a:off x="49530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48 CuadroTexto"/>
          <p:cNvSpPr txBox="1"/>
          <p:nvPr/>
        </p:nvSpPr>
        <p:spPr>
          <a:xfrm>
            <a:off x="4735563" y="4063146"/>
            <a:ext cx="692818" cy="553998"/>
          </a:xfrm>
          <a:prstGeom prst="rect">
            <a:avLst/>
          </a:prstGeom>
          <a:noFill/>
        </p:spPr>
        <p:txBody>
          <a:bodyPr wrap="none" rtlCol="0">
            <a:spAutoFit/>
          </a:bodyPr>
          <a:lstStyle/>
          <a:p>
            <a:pPr algn="ctr"/>
            <a:r>
              <a:rPr lang="es-ES" sz="1000" dirty="0" smtClean="0"/>
              <a:t>Arrastres,</a:t>
            </a:r>
          </a:p>
          <a:p>
            <a:pPr algn="ctr"/>
            <a:r>
              <a:rPr lang="es-ES" sz="1000" dirty="0" smtClean="0"/>
              <a:t>Fugas y</a:t>
            </a:r>
          </a:p>
          <a:p>
            <a:pPr algn="ctr"/>
            <a:r>
              <a:rPr lang="es-ES" sz="1000" dirty="0" smtClean="0"/>
              <a:t>Vapores</a:t>
            </a:r>
          </a:p>
        </p:txBody>
      </p:sp>
      <p:sp>
        <p:nvSpPr>
          <p:cNvPr id="50" name="49 Flecha abajo"/>
          <p:cNvSpPr/>
          <p:nvPr/>
        </p:nvSpPr>
        <p:spPr>
          <a:xfrm>
            <a:off x="57912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50 Flecha abajo"/>
          <p:cNvSpPr/>
          <p:nvPr/>
        </p:nvSpPr>
        <p:spPr>
          <a:xfrm>
            <a:off x="6553200" y="33773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51 CuadroTexto"/>
          <p:cNvSpPr txBox="1"/>
          <p:nvPr/>
        </p:nvSpPr>
        <p:spPr>
          <a:xfrm>
            <a:off x="5455206" y="4063017"/>
            <a:ext cx="907621" cy="707886"/>
          </a:xfrm>
          <a:prstGeom prst="rect">
            <a:avLst/>
          </a:prstGeom>
          <a:noFill/>
        </p:spPr>
        <p:txBody>
          <a:bodyPr wrap="none" rtlCol="0">
            <a:spAutoFit/>
          </a:bodyPr>
          <a:lstStyle/>
          <a:p>
            <a:pPr algn="ctr"/>
            <a:r>
              <a:rPr lang="es-ES" sz="1000" dirty="0" smtClean="0"/>
              <a:t>Subproductos</a:t>
            </a:r>
          </a:p>
          <a:p>
            <a:pPr algn="ctr"/>
            <a:r>
              <a:rPr lang="es-ES" sz="1000" dirty="0" smtClean="0"/>
              <a:t>No deseados</a:t>
            </a:r>
          </a:p>
          <a:p>
            <a:pPr algn="ctr"/>
            <a:r>
              <a:rPr lang="es-ES" sz="1000" dirty="0" smtClean="0"/>
              <a:t>(aceites,</a:t>
            </a:r>
          </a:p>
          <a:p>
            <a:pPr algn="ctr"/>
            <a:r>
              <a:rPr lang="es-ES" sz="1000" dirty="0" smtClean="0"/>
              <a:t>Partículas, …)</a:t>
            </a:r>
          </a:p>
        </p:txBody>
      </p:sp>
      <p:sp>
        <p:nvSpPr>
          <p:cNvPr id="53" name="52 CuadroTexto"/>
          <p:cNvSpPr txBox="1"/>
          <p:nvPr/>
        </p:nvSpPr>
        <p:spPr>
          <a:xfrm>
            <a:off x="6400800" y="4139346"/>
            <a:ext cx="907621" cy="246221"/>
          </a:xfrm>
          <a:prstGeom prst="rect">
            <a:avLst/>
          </a:prstGeom>
          <a:noFill/>
        </p:spPr>
        <p:txBody>
          <a:bodyPr wrap="none" rtlCol="0">
            <a:spAutoFit/>
          </a:bodyPr>
          <a:lstStyle/>
          <a:p>
            <a:pPr algn="ctr"/>
            <a:r>
              <a:rPr lang="es-ES" sz="1000" dirty="0" smtClean="0"/>
              <a:t>Baño agotado</a:t>
            </a:r>
          </a:p>
        </p:txBody>
      </p:sp>
      <p:sp>
        <p:nvSpPr>
          <p:cNvPr id="54" name="53 Flecha abajo"/>
          <p:cNvSpPr/>
          <p:nvPr/>
        </p:nvSpPr>
        <p:spPr>
          <a:xfrm>
            <a:off x="5638800" y="1624746"/>
            <a:ext cx="228600" cy="533400"/>
          </a:xfrm>
          <a:prstGeom prst="downArrow">
            <a:avLst>
              <a:gd name="adj1" fmla="val 33899"/>
              <a:gd name="adj2"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CuadroTexto"/>
          <p:cNvSpPr txBox="1"/>
          <p:nvPr/>
        </p:nvSpPr>
        <p:spPr>
          <a:xfrm>
            <a:off x="5386098" y="1319946"/>
            <a:ext cx="803425" cy="246221"/>
          </a:xfrm>
          <a:prstGeom prst="rect">
            <a:avLst/>
          </a:prstGeom>
          <a:noFill/>
        </p:spPr>
        <p:txBody>
          <a:bodyPr wrap="none" rtlCol="0">
            <a:spAutoFit/>
          </a:bodyPr>
          <a:lstStyle/>
          <a:p>
            <a:pPr algn="ctr"/>
            <a:r>
              <a:rPr lang="es-ES" sz="1000" dirty="0" smtClean="0"/>
              <a:t>Baño nuevo</a:t>
            </a:r>
          </a:p>
        </p:txBody>
      </p:sp>
      <p:sp>
        <p:nvSpPr>
          <p:cNvPr id="56" name="55 CuadroTexto"/>
          <p:cNvSpPr txBox="1"/>
          <p:nvPr/>
        </p:nvSpPr>
        <p:spPr>
          <a:xfrm>
            <a:off x="3276600" y="990600"/>
            <a:ext cx="1922642" cy="307777"/>
          </a:xfrm>
          <a:prstGeom prst="rect">
            <a:avLst/>
          </a:prstGeom>
          <a:solidFill>
            <a:schemeClr val="accent6">
              <a:lumMod val="40000"/>
              <a:lumOff val="60000"/>
            </a:schemeClr>
          </a:solidFill>
        </p:spPr>
        <p:txBody>
          <a:bodyPr wrap="none" rtlCol="0">
            <a:spAutoFit/>
          </a:bodyPr>
          <a:lstStyle/>
          <a:p>
            <a:r>
              <a:rPr lang="es-ES" sz="1400" dirty="0" smtClean="0"/>
              <a:t>ENTRADAS AL PROCESO</a:t>
            </a:r>
            <a:endParaRPr lang="es-ES" sz="1400" dirty="0"/>
          </a:p>
        </p:txBody>
      </p:sp>
      <p:sp>
        <p:nvSpPr>
          <p:cNvPr id="59" name="58 CuadroTexto"/>
          <p:cNvSpPr txBox="1"/>
          <p:nvPr/>
        </p:nvSpPr>
        <p:spPr>
          <a:xfrm>
            <a:off x="3346341" y="5181600"/>
            <a:ext cx="1752980" cy="307777"/>
          </a:xfrm>
          <a:prstGeom prst="rect">
            <a:avLst/>
          </a:prstGeom>
          <a:solidFill>
            <a:schemeClr val="accent6">
              <a:lumMod val="40000"/>
              <a:lumOff val="60000"/>
            </a:schemeClr>
          </a:solidFill>
        </p:spPr>
        <p:txBody>
          <a:bodyPr wrap="none" rtlCol="0">
            <a:spAutoFit/>
          </a:bodyPr>
          <a:lstStyle/>
          <a:p>
            <a:r>
              <a:rPr lang="es-ES" sz="1400" dirty="0" smtClean="0"/>
              <a:t>SAIDAS DEL PROCESO</a:t>
            </a:r>
            <a:endParaRPr lang="es-ES" sz="1400" dirty="0"/>
          </a:p>
        </p:txBody>
      </p:sp>
      <p:sp>
        <p:nvSpPr>
          <p:cNvPr id="60" name="59 Rectángulo"/>
          <p:cNvSpPr/>
          <p:nvPr/>
        </p:nvSpPr>
        <p:spPr>
          <a:xfrm>
            <a:off x="152400" y="914400"/>
            <a:ext cx="8458200" cy="48006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61" name="Line 2"/>
          <p:cNvSpPr>
            <a:spLocks noChangeShapeType="1"/>
          </p:cNvSpPr>
          <p:nvPr/>
        </p:nvSpPr>
        <p:spPr bwMode="auto">
          <a:xfrm>
            <a:off x="533400" y="7620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63" name="62 Flecha abajo"/>
          <p:cNvSpPr/>
          <p:nvPr/>
        </p:nvSpPr>
        <p:spPr>
          <a:xfrm>
            <a:off x="2362200" y="3733800"/>
            <a:ext cx="228600" cy="533400"/>
          </a:xfrm>
          <a:prstGeom prst="downArrow">
            <a:avLst>
              <a:gd name="adj1" fmla="val 33899"/>
              <a:gd name="adj2" fmla="val 50000"/>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CuadroTexto"/>
          <p:cNvSpPr txBox="1"/>
          <p:nvPr/>
        </p:nvSpPr>
        <p:spPr>
          <a:xfrm>
            <a:off x="1676400" y="4495800"/>
            <a:ext cx="1687895" cy="761234"/>
          </a:xfrm>
          <a:prstGeom prst="rect">
            <a:avLst/>
          </a:prstGeom>
          <a:noFill/>
        </p:spPr>
        <p:txBody>
          <a:bodyPr wrap="square" rtlCol="0">
            <a:spAutoFit/>
          </a:bodyPr>
          <a:lstStyle/>
          <a:p>
            <a:pPr algn="ctr">
              <a:lnSpc>
                <a:spcPct val="90000"/>
              </a:lnSpc>
            </a:pPr>
            <a:r>
              <a:rPr lang="es-ES" sz="1600" dirty="0" smtClean="0"/>
              <a:t>Subproductos del proceso (virutas,</a:t>
            </a:r>
          </a:p>
          <a:p>
            <a:pPr algn="ctr">
              <a:lnSpc>
                <a:spcPct val="90000"/>
              </a:lnSpc>
            </a:pPr>
            <a:r>
              <a:rPr lang="es-ES" sz="1600" dirty="0" smtClean="0"/>
              <a:t>lodos, …)</a:t>
            </a:r>
          </a:p>
        </p:txBody>
      </p:sp>
      <p:sp>
        <p:nvSpPr>
          <p:cNvPr id="65" name="CuadroTexto 2"/>
          <p:cNvSpPr txBox="1"/>
          <p:nvPr/>
        </p:nvSpPr>
        <p:spPr>
          <a:xfrm>
            <a:off x="304800" y="1066800"/>
            <a:ext cx="8001000" cy="2377061"/>
          </a:xfrm>
          <a:prstGeom prst="rect">
            <a:avLst/>
          </a:prstGeom>
          <a:solidFill>
            <a:srgbClr val="FFFFFF"/>
          </a:solidFill>
          <a:ln w="28575" cmpd="sng">
            <a:solidFill>
              <a:srgbClr val="7BA4D7"/>
            </a:solidFill>
          </a:ln>
        </p:spPr>
        <p:txBody>
          <a:bodyPr wrap="square">
            <a:spAutoFit/>
          </a:bodyPr>
          <a:lstStyle/>
          <a:p>
            <a:pPr marL="266700" algn="just"/>
            <a:r>
              <a:rPr lang="es-ES" b="1" dirty="0" smtClean="0">
                <a:solidFill>
                  <a:srgbClr val="008000"/>
                </a:solidFill>
              </a:rPr>
              <a:t>4.5  VIRUTAS Y LODOS METÁLICOS</a:t>
            </a:r>
            <a:endParaRPr lang="es-ES" dirty="0" smtClean="0">
              <a:solidFill>
                <a:srgbClr val="008000"/>
              </a:solidFill>
            </a:endParaRPr>
          </a:p>
          <a:p>
            <a:pPr marL="271463" indent="-271463" algn="just">
              <a:lnSpc>
                <a:spcPct val="90000"/>
              </a:lnSpc>
              <a:spcBef>
                <a:spcPts val="600"/>
              </a:spcBef>
              <a:buClr>
                <a:srgbClr val="3366FF"/>
              </a:buClr>
              <a:buSzPct val="131000"/>
              <a:buFont typeface="Arial"/>
              <a:buChar char="•"/>
            </a:pPr>
            <a:r>
              <a:rPr lang="es-ES" sz="1600" dirty="0" smtClean="0"/>
              <a:t>Se </a:t>
            </a:r>
            <a:r>
              <a:rPr lang="es-ES" sz="1600" dirty="0"/>
              <a:t>generan </a:t>
            </a:r>
            <a:r>
              <a:rPr lang="es-ES" sz="1600" dirty="0" smtClean="0"/>
              <a:t>en </a:t>
            </a:r>
            <a:r>
              <a:rPr lang="es-ES" sz="1600" dirty="0"/>
              <a:t>los procesos de mecanizado que emplean </a:t>
            </a:r>
            <a:r>
              <a:rPr lang="es-ES" sz="1600" b="1" dirty="0">
                <a:solidFill>
                  <a:srgbClr val="3366FF"/>
                </a:solidFill>
              </a:rPr>
              <a:t>herramientas de geometría definida</a:t>
            </a:r>
            <a:r>
              <a:rPr lang="es-ES" sz="1600" dirty="0"/>
              <a:t>. Su formación y estructura son objeto de estudio pues aportan información referente a la ejecución de las </a:t>
            </a:r>
            <a:r>
              <a:rPr lang="es-ES" sz="1600" dirty="0" smtClean="0"/>
              <a:t>operaciones. </a:t>
            </a:r>
          </a:p>
          <a:p>
            <a:pPr marL="271463" indent="-271463" algn="just">
              <a:lnSpc>
                <a:spcPct val="90000"/>
              </a:lnSpc>
              <a:spcBef>
                <a:spcPts val="600"/>
              </a:spcBef>
              <a:buClr>
                <a:srgbClr val="3366FF"/>
              </a:buClr>
              <a:buSzPct val="131000"/>
              <a:buFont typeface="Arial"/>
              <a:buChar char="•"/>
            </a:pPr>
            <a:r>
              <a:rPr lang="es-ES" sz="1600" dirty="0" smtClean="0"/>
              <a:t>Van </a:t>
            </a:r>
            <a:r>
              <a:rPr lang="es-ES" sz="1600" dirty="0"/>
              <a:t>acompañadas de una cantidad variable de fluido de corte que impregna su superficie o es arrastrado en los intersticios de su estructura</a:t>
            </a:r>
            <a:r>
              <a:rPr lang="es-ES" sz="1600" dirty="0" smtClean="0"/>
              <a:t>.</a:t>
            </a:r>
            <a:endParaRPr lang="es-ES" sz="1100" dirty="0" smtClean="0"/>
          </a:p>
          <a:p>
            <a:pPr marL="271463" indent="-271463" algn="just">
              <a:lnSpc>
                <a:spcPct val="90000"/>
              </a:lnSpc>
              <a:spcBef>
                <a:spcPts val="600"/>
              </a:spcBef>
              <a:buClr>
                <a:srgbClr val="3366FF"/>
              </a:buClr>
              <a:buSzPct val="131000"/>
              <a:buFont typeface="Arial"/>
              <a:buChar char="•"/>
            </a:pPr>
            <a:r>
              <a:rPr lang="es-ES" sz="1600" b="1" dirty="0">
                <a:solidFill>
                  <a:srgbClr val="3366FF"/>
                </a:solidFill>
              </a:rPr>
              <a:t>Son</a:t>
            </a:r>
            <a:r>
              <a:rPr lang="es-ES" sz="1600" b="1" dirty="0" smtClean="0">
                <a:solidFill>
                  <a:srgbClr val="3366FF"/>
                </a:solidFill>
              </a:rPr>
              <a:t> </a:t>
            </a:r>
            <a:r>
              <a:rPr lang="es-ES" sz="1600" b="1" dirty="0">
                <a:solidFill>
                  <a:srgbClr val="3366FF"/>
                </a:solidFill>
              </a:rPr>
              <a:t>una mezcla de composición variable de pequeñas partículas metálicas arrancadas a la pieza, fluido de corte y material abrasivo</a:t>
            </a:r>
            <a:r>
              <a:rPr lang="es-ES" sz="1600" dirty="0"/>
              <a:t>. En este caso, no existe el concepto de arrastre como tal, y el fluido de corte es un componente más de la masa residual obtenida</a:t>
            </a:r>
            <a:r>
              <a:rPr lang="es-ES" sz="1600" dirty="0" smtClean="0"/>
              <a:t>.</a:t>
            </a:r>
            <a:endParaRPr lang="es-ES" sz="1600" dirty="0"/>
          </a:p>
        </p:txBody>
      </p:sp>
      <p:sp>
        <p:nvSpPr>
          <p:cNvPr id="66" name="CuadroTexto 2"/>
          <p:cNvSpPr txBox="1"/>
          <p:nvPr/>
        </p:nvSpPr>
        <p:spPr>
          <a:xfrm>
            <a:off x="4191000" y="3581400"/>
            <a:ext cx="3962400" cy="1869230"/>
          </a:xfrm>
          <a:prstGeom prst="rect">
            <a:avLst/>
          </a:prstGeom>
          <a:solidFill>
            <a:srgbClr val="FFFFFF"/>
          </a:solidFill>
          <a:ln w="28575" cmpd="sng">
            <a:solidFill>
              <a:srgbClr val="FF6600"/>
            </a:solidFill>
          </a:ln>
        </p:spPr>
        <p:txBody>
          <a:bodyPr wrap="square">
            <a:spAutoFit/>
          </a:bodyPr>
          <a:lstStyle/>
          <a:p>
            <a:pPr algn="just">
              <a:lnSpc>
                <a:spcPct val="90000"/>
              </a:lnSpc>
            </a:pPr>
            <a:r>
              <a:rPr lang="es-ES" sz="1600" dirty="0" smtClean="0">
                <a:solidFill>
                  <a:srgbClr val="0000FF"/>
                </a:solidFill>
              </a:rPr>
              <a:t>El impacto de este tipo de residuos en el sistema de suministro de fluido de corte </a:t>
            </a:r>
            <a:r>
              <a:rPr lang="es-ES" sz="1600" dirty="0" smtClean="0"/>
              <a:t>supone en una primera instancia un aumento del consumo de fluido de corte y la necesidad de someter a los mismos a un correcto proceso de gestión. Esta será tanto más compleja, cuanto mayor sea el porcentaje de fluido de corte.</a:t>
            </a:r>
          </a:p>
        </p:txBody>
      </p:sp>
      <p:sp>
        <p:nvSpPr>
          <p:cNvPr id="67" name="Elipse 66"/>
          <p:cNvSpPr/>
          <p:nvPr/>
        </p:nvSpPr>
        <p:spPr>
          <a:xfrm>
            <a:off x="1600200" y="4343400"/>
            <a:ext cx="1868304" cy="990600"/>
          </a:xfrm>
          <a:prstGeom prst="ellipse">
            <a:avLst/>
          </a:prstGeom>
          <a:noFill/>
          <a:ln w="28575" cmpd="sng">
            <a:solidFill>
              <a:srgbClr val="B608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8" name="109 Rectángulo"/>
          <p:cNvSpPr/>
          <p:nvPr/>
        </p:nvSpPr>
        <p:spPr>
          <a:xfrm>
            <a:off x="990600" y="5943600"/>
            <a:ext cx="6858000" cy="318036"/>
          </a:xfrm>
          <a:prstGeom prst="rect">
            <a:avLst/>
          </a:prstGeom>
          <a:solidFill>
            <a:srgbClr val="FFFFFF"/>
          </a:solidFill>
          <a:ln>
            <a:solidFill>
              <a:schemeClr val="tx1">
                <a:lumMod val="50000"/>
                <a:lumOff val="50000"/>
              </a:schemeClr>
            </a:solidFill>
          </a:ln>
          <a:effectLst>
            <a:outerShdw blurRad="50800" dist="50800" dir="5400000" algn="ctr" rotWithShape="0">
              <a:srgbClr val="000000">
                <a:alpha val="0"/>
              </a:srgbClr>
            </a:outerShdw>
          </a:effectLst>
        </p:spPr>
        <p:txBody>
          <a:bodyPr wrap="square">
            <a:spAutoFit/>
          </a:bodyPr>
          <a:lstStyle/>
          <a:p>
            <a:pPr algn="ctr">
              <a:lnSpc>
                <a:spcPct val="90000"/>
              </a:lnSpc>
            </a:pPr>
            <a:r>
              <a:rPr lang="es-ES" sz="1600" b="1" i="1" dirty="0">
                <a:solidFill>
                  <a:srgbClr val="0000FF"/>
                </a:solidFill>
              </a:rPr>
              <a:t>Diagrama de flujo general de un proceso de mecanizado y desengrase</a:t>
            </a:r>
          </a:p>
        </p:txBody>
      </p:sp>
      <p:sp>
        <p:nvSpPr>
          <p:cNvPr id="69" name="Text Box 3"/>
          <p:cNvSpPr txBox="1">
            <a:spLocks noChangeArrowheads="1"/>
          </p:cNvSpPr>
          <p:nvPr/>
        </p:nvSpPr>
        <p:spPr bwMode="auto">
          <a:xfrm>
            <a:off x="533400" y="2286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36</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
        <p:nvSpPr>
          <p:cNvPr id="61" name="Line 2"/>
          <p:cNvSpPr>
            <a:spLocks noChangeShapeType="1"/>
          </p:cNvSpPr>
          <p:nvPr/>
        </p:nvSpPr>
        <p:spPr bwMode="auto">
          <a:xfrm>
            <a:off x="457200" y="838200"/>
            <a:ext cx="777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64" name="CuadroTexto 2"/>
          <p:cNvSpPr txBox="1"/>
          <p:nvPr/>
        </p:nvSpPr>
        <p:spPr>
          <a:xfrm>
            <a:off x="457200" y="1066800"/>
            <a:ext cx="7772400" cy="5016759"/>
          </a:xfrm>
          <a:prstGeom prst="rect">
            <a:avLst/>
          </a:prstGeom>
          <a:solidFill>
            <a:srgbClr val="FFE2C1"/>
          </a:solidFill>
        </p:spPr>
        <p:txBody>
          <a:bodyPr wrap="square">
            <a:spAutoFit/>
          </a:bodyPr>
          <a:lstStyle/>
          <a:p>
            <a:r>
              <a:rPr lang="es-ES" sz="2000" b="1" dirty="0" smtClean="0"/>
              <a:t>     </a:t>
            </a:r>
            <a:r>
              <a:rPr lang="es-ES" sz="2000" b="1" dirty="0">
                <a:solidFill>
                  <a:srgbClr val="008000"/>
                </a:solidFill>
              </a:rPr>
              <a:t>4.6.  CONTAMINACIÓN DEL SUELO INDUSTRIAL</a:t>
            </a:r>
            <a:endParaRPr lang="es-ES" b="1" dirty="0">
              <a:solidFill>
                <a:srgbClr val="008000"/>
              </a:solidFill>
            </a:endParaRPr>
          </a:p>
          <a:p>
            <a:pPr marL="285750" indent="-285750" algn="just">
              <a:spcBef>
                <a:spcPts val="1200"/>
              </a:spcBef>
              <a:buClr>
                <a:srgbClr val="A800A6"/>
              </a:buClr>
              <a:buSzPct val="175000"/>
              <a:buFont typeface="Arial"/>
              <a:buChar char="•"/>
            </a:pPr>
            <a:r>
              <a:rPr lang="es-ES" dirty="0">
                <a:solidFill>
                  <a:srgbClr val="000000"/>
                </a:solidFill>
              </a:rPr>
              <a:t>En la gran mayoría de las empresas que utilizan </a:t>
            </a:r>
            <a:r>
              <a:rPr lang="es-ES" dirty="0" smtClean="0">
                <a:solidFill>
                  <a:srgbClr val="000000"/>
                </a:solidFill>
              </a:rPr>
              <a:t>fluidos </a:t>
            </a:r>
            <a:r>
              <a:rPr lang="es-ES" dirty="0">
                <a:solidFill>
                  <a:srgbClr val="000000"/>
                </a:solidFill>
              </a:rPr>
              <a:t>de corte, se producen </a:t>
            </a:r>
            <a:r>
              <a:rPr lang="es-ES" b="1" dirty="0">
                <a:solidFill>
                  <a:srgbClr val="0000FF"/>
                </a:solidFill>
              </a:rPr>
              <a:t>episodios de contaminación</a:t>
            </a:r>
            <a:r>
              <a:rPr lang="es-ES" dirty="0">
                <a:solidFill>
                  <a:srgbClr val="0000FF"/>
                </a:solidFill>
              </a:rPr>
              <a:t> </a:t>
            </a:r>
            <a:r>
              <a:rPr lang="es-ES" b="1" dirty="0">
                <a:solidFill>
                  <a:srgbClr val="0000FF"/>
                </a:solidFill>
              </a:rPr>
              <a:t>del entorno de trabajo</a:t>
            </a:r>
            <a:r>
              <a:rPr lang="es-ES" dirty="0">
                <a:solidFill>
                  <a:srgbClr val="000000"/>
                </a:solidFill>
              </a:rPr>
              <a:t>. </a:t>
            </a:r>
            <a:endParaRPr lang="es-ES" dirty="0" smtClean="0">
              <a:solidFill>
                <a:srgbClr val="000000"/>
              </a:solidFill>
            </a:endParaRPr>
          </a:p>
          <a:p>
            <a:pPr marL="285750" indent="-285750" algn="just">
              <a:spcBef>
                <a:spcPts val="600"/>
              </a:spcBef>
              <a:buClr>
                <a:srgbClr val="A800A6"/>
              </a:buClr>
              <a:buSzPct val="175000"/>
              <a:buFont typeface="Arial"/>
              <a:buChar char="•"/>
            </a:pPr>
            <a:r>
              <a:rPr lang="es-ES" dirty="0" smtClean="0">
                <a:solidFill>
                  <a:srgbClr val="000000"/>
                </a:solidFill>
              </a:rPr>
              <a:t>Las </a:t>
            </a:r>
            <a:r>
              <a:rPr lang="es-ES" b="1" dirty="0">
                <a:solidFill>
                  <a:srgbClr val="0000FF"/>
                </a:solidFill>
              </a:rPr>
              <a:t>razones</a:t>
            </a:r>
            <a:r>
              <a:rPr lang="es-ES" dirty="0">
                <a:solidFill>
                  <a:srgbClr val="000000"/>
                </a:solidFill>
              </a:rPr>
              <a:t> son múltiples: </a:t>
            </a:r>
            <a:r>
              <a:rPr lang="es-ES" b="1" dirty="0">
                <a:solidFill>
                  <a:srgbClr val="0000FF"/>
                </a:solidFill>
              </a:rPr>
              <a:t>goteo</a:t>
            </a:r>
            <a:r>
              <a:rPr lang="es-ES" dirty="0">
                <a:solidFill>
                  <a:srgbClr val="000000"/>
                </a:solidFill>
              </a:rPr>
              <a:t> directo </a:t>
            </a:r>
            <a:r>
              <a:rPr lang="es-ES" dirty="0" smtClean="0">
                <a:solidFill>
                  <a:srgbClr val="000000"/>
                </a:solidFill>
              </a:rPr>
              <a:t>del </a:t>
            </a:r>
            <a:r>
              <a:rPr lang="es-ES" dirty="0">
                <a:solidFill>
                  <a:srgbClr val="000000"/>
                </a:solidFill>
              </a:rPr>
              <a:t>fluido de corte arrastrado en piezas y virutas, </a:t>
            </a:r>
            <a:r>
              <a:rPr lang="es-ES" b="1" dirty="0">
                <a:solidFill>
                  <a:srgbClr val="0000FF"/>
                </a:solidFill>
              </a:rPr>
              <a:t>salpicaduras</a:t>
            </a:r>
            <a:r>
              <a:rPr lang="es-ES" dirty="0">
                <a:solidFill>
                  <a:srgbClr val="000000"/>
                </a:solidFill>
              </a:rPr>
              <a:t>, </a:t>
            </a:r>
            <a:r>
              <a:rPr lang="es-ES" b="1" dirty="0">
                <a:solidFill>
                  <a:srgbClr val="0000FF"/>
                </a:solidFill>
              </a:rPr>
              <a:t>manipulación</a:t>
            </a:r>
            <a:r>
              <a:rPr lang="es-ES" dirty="0">
                <a:solidFill>
                  <a:srgbClr val="000000"/>
                </a:solidFill>
              </a:rPr>
              <a:t> de piezas, preparación y/o </a:t>
            </a:r>
            <a:r>
              <a:rPr lang="es-ES" b="1" dirty="0">
                <a:solidFill>
                  <a:srgbClr val="0000FF"/>
                </a:solidFill>
              </a:rPr>
              <a:t>trasiego</a:t>
            </a:r>
            <a:r>
              <a:rPr lang="es-ES" dirty="0">
                <a:solidFill>
                  <a:srgbClr val="000000"/>
                </a:solidFill>
              </a:rPr>
              <a:t> del fluido de corte, etc</a:t>
            </a:r>
            <a:r>
              <a:rPr lang="es-ES" dirty="0" smtClean="0">
                <a:solidFill>
                  <a:srgbClr val="000000"/>
                </a:solidFill>
              </a:rPr>
              <a:t>.</a:t>
            </a:r>
            <a:endParaRPr lang="es-ES" dirty="0">
              <a:solidFill>
                <a:srgbClr val="000000"/>
              </a:solidFill>
            </a:endParaRPr>
          </a:p>
          <a:p>
            <a:pPr marL="285750" indent="-285750" algn="just">
              <a:spcBef>
                <a:spcPts val="600"/>
              </a:spcBef>
              <a:buClr>
                <a:srgbClr val="A800A6"/>
              </a:buClr>
              <a:buSzPct val="175000"/>
              <a:buFont typeface="Arial"/>
              <a:buChar char="•"/>
            </a:pPr>
            <a:r>
              <a:rPr lang="es-ES" dirty="0">
                <a:solidFill>
                  <a:srgbClr val="000000"/>
                </a:solidFill>
              </a:rPr>
              <a:t>Este fenómeno cobra especial importancia en los parques de almacenamiento de virutas y chatarra pues la naturaleza del producto suele llevar asociadas unas condiciones de almacenamiento deficientes.</a:t>
            </a:r>
          </a:p>
          <a:p>
            <a:pPr marL="285750" indent="-285750" algn="just">
              <a:spcBef>
                <a:spcPts val="600"/>
              </a:spcBef>
              <a:buClr>
                <a:srgbClr val="A800A6"/>
              </a:buClr>
              <a:buSzPct val="175000"/>
              <a:buFont typeface="Arial"/>
              <a:buChar char="•"/>
            </a:pPr>
            <a:r>
              <a:rPr lang="es-ES" dirty="0">
                <a:solidFill>
                  <a:srgbClr val="000000"/>
                </a:solidFill>
              </a:rPr>
              <a:t>En cualquier caso, el </a:t>
            </a:r>
            <a:r>
              <a:rPr lang="es-ES" b="1" dirty="0">
                <a:solidFill>
                  <a:srgbClr val="0000FF"/>
                </a:solidFill>
              </a:rPr>
              <a:t>suelo</a:t>
            </a:r>
            <a:r>
              <a:rPr lang="es-ES" dirty="0">
                <a:solidFill>
                  <a:srgbClr val="000000"/>
                </a:solidFill>
              </a:rPr>
              <a:t> es un entorno que favorece la dispersión de los </a:t>
            </a:r>
            <a:r>
              <a:rPr lang="es-ES" dirty="0" smtClean="0">
                <a:solidFill>
                  <a:srgbClr val="000000"/>
                </a:solidFill>
              </a:rPr>
              <a:t>contaminantes. </a:t>
            </a:r>
            <a:r>
              <a:rPr lang="es-ES" dirty="0">
                <a:solidFill>
                  <a:srgbClr val="000000"/>
                </a:solidFill>
              </a:rPr>
              <a:t>A la </a:t>
            </a:r>
            <a:r>
              <a:rPr lang="es-ES" b="1" dirty="0">
                <a:solidFill>
                  <a:srgbClr val="0000FF"/>
                </a:solidFill>
              </a:rPr>
              <a:t>intemperie</a:t>
            </a:r>
            <a:r>
              <a:rPr lang="es-ES" dirty="0">
                <a:solidFill>
                  <a:srgbClr val="000000"/>
                </a:solidFill>
              </a:rPr>
              <a:t>, éstos son arrastrados por el </a:t>
            </a:r>
            <a:r>
              <a:rPr lang="es-ES" b="1" dirty="0">
                <a:solidFill>
                  <a:srgbClr val="0000FF"/>
                </a:solidFill>
              </a:rPr>
              <a:t>agua de lluvia</a:t>
            </a:r>
            <a:r>
              <a:rPr lang="es-ES" dirty="0">
                <a:solidFill>
                  <a:srgbClr val="000000"/>
                </a:solidFill>
              </a:rPr>
              <a:t>, pasando a </a:t>
            </a:r>
            <a:r>
              <a:rPr lang="es-ES" b="1" dirty="0">
                <a:solidFill>
                  <a:srgbClr val="0000FF"/>
                </a:solidFill>
              </a:rPr>
              <a:t>contaminar los cauces acuosos </a:t>
            </a:r>
            <a:r>
              <a:rPr lang="es-ES" dirty="0">
                <a:solidFill>
                  <a:srgbClr val="000000"/>
                </a:solidFill>
              </a:rPr>
              <a:t>mientras que, bajo cubierta esta función se realiza por el tránsito humano, típico de toda actividad industrial, y la necesaria limpieza del entorno. </a:t>
            </a:r>
            <a:endParaRPr lang="es-ES" dirty="0" smtClean="0">
              <a:solidFill>
                <a:srgbClr val="000000"/>
              </a:solidFill>
            </a:endParaRPr>
          </a:p>
          <a:p>
            <a:pPr marL="285750" indent="-285750" algn="just">
              <a:spcBef>
                <a:spcPts val="600"/>
              </a:spcBef>
              <a:buClr>
                <a:srgbClr val="A800A6"/>
              </a:buClr>
              <a:buSzPct val="175000"/>
              <a:buFont typeface="Arial"/>
              <a:buChar char="•"/>
            </a:pPr>
            <a:r>
              <a:rPr lang="es-ES" dirty="0" smtClean="0">
                <a:solidFill>
                  <a:srgbClr val="000000"/>
                </a:solidFill>
              </a:rPr>
              <a:t>Esta </a:t>
            </a:r>
            <a:r>
              <a:rPr lang="es-ES" dirty="0">
                <a:solidFill>
                  <a:srgbClr val="000000"/>
                </a:solidFill>
              </a:rPr>
              <a:t>última actividad acaba </a:t>
            </a:r>
            <a:r>
              <a:rPr lang="es-ES" b="1" dirty="0">
                <a:solidFill>
                  <a:srgbClr val="0000FF"/>
                </a:solidFill>
              </a:rPr>
              <a:t>generando un volumen importante de aguas aceitosas capaces de impactar en el entorno</a:t>
            </a:r>
            <a:r>
              <a:rPr lang="es-ES" dirty="0">
                <a:solidFill>
                  <a:srgbClr val="000000"/>
                </a:solidFill>
              </a:rPr>
              <a:t>.</a:t>
            </a:r>
          </a:p>
        </p:txBody>
      </p:sp>
      <p:sp>
        <p:nvSpPr>
          <p:cNvPr id="8" name="Text Box 3"/>
          <p:cNvSpPr txBox="1">
            <a:spLocks noChangeArrowheads="1"/>
          </p:cNvSpPr>
          <p:nvPr/>
        </p:nvSpPr>
        <p:spPr bwMode="auto">
          <a:xfrm>
            <a:off x="533400" y="3048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37</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324600"/>
            <a:ext cx="990600" cy="451119"/>
          </a:xfrm>
          <a:prstGeom prst="rect">
            <a:avLst/>
          </a:prstGeom>
        </p:spPr>
      </p:pic>
      <p:sp>
        <p:nvSpPr>
          <p:cNvPr id="61" name="Line 2"/>
          <p:cNvSpPr>
            <a:spLocks noChangeShapeType="1"/>
          </p:cNvSpPr>
          <p:nvPr/>
        </p:nvSpPr>
        <p:spPr bwMode="auto">
          <a:xfrm>
            <a:off x="457200" y="685800"/>
            <a:ext cx="7772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64" name="CuadroTexto 2"/>
          <p:cNvSpPr txBox="1"/>
          <p:nvPr/>
        </p:nvSpPr>
        <p:spPr>
          <a:xfrm>
            <a:off x="457200" y="838200"/>
            <a:ext cx="7772400" cy="5416869"/>
          </a:xfrm>
          <a:prstGeom prst="rect">
            <a:avLst/>
          </a:prstGeom>
          <a:solidFill>
            <a:srgbClr val="D7E4BD"/>
          </a:solidFill>
        </p:spPr>
        <p:txBody>
          <a:bodyPr wrap="square">
            <a:spAutoFit/>
          </a:bodyPr>
          <a:lstStyle/>
          <a:p>
            <a:r>
              <a:rPr lang="es-ES" sz="2000" b="1" dirty="0" smtClean="0">
                <a:solidFill>
                  <a:srgbClr val="008000"/>
                </a:solidFill>
              </a:rPr>
              <a:t>    </a:t>
            </a:r>
            <a:r>
              <a:rPr lang="es-ES" sz="2000" b="1" dirty="0">
                <a:solidFill>
                  <a:srgbClr val="0000FF"/>
                </a:solidFill>
              </a:rPr>
              <a:t>4.7  RESIDUOS DIVERSOS DE PROCESO</a:t>
            </a:r>
          </a:p>
          <a:p>
            <a:pPr algn="just"/>
            <a:r>
              <a:rPr lang="es-ES" dirty="0" smtClean="0"/>
              <a:t>Existen residuos que, si bien no se generan directamente a partir del mecanizado, se producen en procesos como el mantenimiento o la limpieza de los sistemas.</a:t>
            </a:r>
          </a:p>
          <a:p>
            <a:pPr>
              <a:spcBef>
                <a:spcPts val="600"/>
              </a:spcBef>
              <a:buClr>
                <a:srgbClr val="A800A6"/>
              </a:buClr>
              <a:buSzPct val="175000"/>
            </a:pPr>
            <a:r>
              <a:rPr lang="es-ES" b="1" dirty="0" smtClean="0">
                <a:solidFill>
                  <a:srgbClr val="0000FF"/>
                </a:solidFill>
              </a:rPr>
              <a:t>     FILTROS </a:t>
            </a:r>
            <a:endParaRPr lang="es-ES" b="1" dirty="0">
              <a:solidFill>
                <a:srgbClr val="0000FF"/>
              </a:solidFill>
            </a:endParaRPr>
          </a:p>
          <a:p>
            <a:pPr marL="285750" indent="-285750" algn="just">
              <a:spcBef>
                <a:spcPts val="600"/>
              </a:spcBef>
              <a:buClr>
                <a:srgbClr val="A800A6"/>
              </a:buClr>
              <a:buSzPct val="175000"/>
              <a:buFont typeface="Arial"/>
              <a:buChar char="•"/>
            </a:pPr>
            <a:r>
              <a:rPr lang="es-ES" dirty="0" smtClean="0">
                <a:solidFill>
                  <a:srgbClr val="000000"/>
                </a:solidFill>
              </a:rPr>
              <a:t>Proceden básicamente de los </a:t>
            </a:r>
            <a:r>
              <a:rPr lang="es-ES" dirty="0">
                <a:solidFill>
                  <a:srgbClr val="000000"/>
                </a:solidFill>
              </a:rPr>
              <a:t>sistemas de mantenimiento </a:t>
            </a:r>
            <a:r>
              <a:rPr lang="es-ES" dirty="0" smtClean="0">
                <a:solidFill>
                  <a:srgbClr val="000000"/>
                </a:solidFill>
              </a:rPr>
              <a:t>del </a:t>
            </a:r>
            <a:r>
              <a:rPr lang="es-ES" dirty="0">
                <a:solidFill>
                  <a:srgbClr val="000000"/>
                </a:solidFill>
              </a:rPr>
              <a:t>fluido de </a:t>
            </a:r>
            <a:r>
              <a:rPr lang="es-ES" dirty="0" smtClean="0">
                <a:solidFill>
                  <a:srgbClr val="000000"/>
                </a:solidFill>
              </a:rPr>
              <a:t>corte.  Se utilizan </a:t>
            </a:r>
            <a:r>
              <a:rPr lang="es-ES" dirty="0">
                <a:solidFill>
                  <a:srgbClr val="0000FF"/>
                </a:solidFill>
              </a:rPr>
              <a:t>filtros </a:t>
            </a:r>
            <a:r>
              <a:rPr lang="es-ES" dirty="0" smtClean="0">
                <a:solidFill>
                  <a:srgbClr val="0000FF"/>
                </a:solidFill>
              </a:rPr>
              <a:t>desechables</a:t>
            </a:r>
            <a:r>
              <a:rPr lang="es-ES" dirty="0" smtClean="0">
                <a:solidFill>
                  <a:srgbClr val="000000"/>
                </a:solidFill>
              </a:rPr>
              <a:t>. Contienen </a:t>
            </a:r>
            <a:r>
              <a:rPr lang="es-ES" dirty="0">
                <a:solidFill>
                  <a:srgbClr val="000000"/>
                </a:solidFill>
              </a:rPr>
              <a:t>lodos </a:t>
            </a:r>
            <a:r>
              <a:rPr lang="es-ES" dirty="0" smtClean="0">
                <a:solidFill>
                  <a:srgbClr val="000000"/>
                </a:solidFill>
              </a:rPr>
              <a:t>abrasivos y pequeñas </a:t>
            </a:r>
            <a:r>
              <a:rPr lang="es-ES" dirty="0">
                <a:solidFill>
                  <a:srgbClr val="000000"/>
                </a:solidFill>
              </a:rPr>
              <a:t>virutas </a:t>
            </a:r>
            <a:r>
              <a:rPr lang="es-ES" dirty="0" smtClean="0">
                <a:solidFill>
                  <a:srgbClr val="000000"/>
                </a:solidFill>
              </a:rPr>
              <a:t>retenidas, </a:t>
            </a:r>
            <a:r>
              <a:rPr lang="es-ES" dirty="0">
                <a:solidFill>
                  <a:srgbClr val="000000"/>
                </a:solidFill>
              </a:rPr>
              <a:t>además de estar completamente empapados por el fluido </a:t>
            </a:r>
            <a:r>
              <a:rPr lang="es-ES" dirty="0" smtClean="0">
                <a:solidFill>
                  <a:srgbClr val="000000"/>
                </a:solidFill>
              </a:rPr>
              <a:t>filtrado. También están </a:t>
            </a:r>
            <a:r>
              <a:rPr lang="es-ES" dirty="0" smtClean="0">
                <a:solidFill>
                  <a:srgbClr val="0000FF"/>
                </a:solidFill>
              </a:rPr>
              <a:t>los </a:t>
            </a:r>
            <a:r>
              <a:rPr lang="es-ES" dirty="0">
                <a:solidFill>
                  <a:srgbClr val="0000FF"/>
                </a:solidFill>
              </a:rPr>
              <a:t>filtros de los sistemas de aspiración </a:t>
            </a:r>
            <a:r>
              <a:rPr lang="es-ES" dirty="0" smtClean="0">
                <a:solidFill>
                  <a:srgbClr val="0000FF"/>
                </a:solidFill>
              </a:rPr>
              <a:t>“</a:t>
            </a:r>
            <a:r>
              <a:rPr lang="es-ES" dirty="0" err="1">
                <a:solidFill>
                  <a:srgbClr val="0000FF"/>
                </a:solidFill>
              </a:rPr>
              <a:t>antinieblas</a:t>
            </a:r>
            <a:r>
              <a:rPr lang="es-ES" dirty="0">
                <a:solidFill>
                  <a:srgbClr val="0000FF"/>
                </a:solidFill>
              </a:rPr>
              <a:t>” </a:t>
            </a:r>
            <a:r>
              <a:rPr lang="es-ES" dirty="0" smtClean="0">
                <a:solidFill>
                  <a:srgbClr val="000000"/>
                </a:solidFill>
              </a:rPr>
              <a:t>que están </a:t>
            </a:r>
            <a:r>
              <a:rPr lang="es-ES" dirty="0">
                <a:solidFill>
                  <a:srgbClr val="000000"/>
                </a:solidFill>
              </a:rPr>
              <a:t>moderadamente contaminados </a:t>
            </a:r>
            <a:r>
              <a:rPr lang="es-ES" dirty="0" smtClean="0">
                <a:solidFill>
                  <a:srgbClr val="000000"/>
                </a:solidFill>
              </a:rPr>
              <a:t>por los </a:t>
            </a:r>
            <a:r>
              <a:rPr lang="es-ES" dirty="0">
                <a:solidFill>
                  <a:srgbClr val="000000"/>
                </a:solidFill>
              </a:rPr>
              <a:t>contaminantes </a:t>
            </a:r>
            <a:r>
              <a:rPr lang="es-ES" dirty="0" smtClean="0">
                <a:solidFill>
                  <a:srgbClr val="000000"/>
                </a:solidFill>
              </a:rPr>
              <a:t>aspirados</a:t>
            </a:r>
            <a:r>
              <a:rPr lang="es-ES" dirty="0">
                <a:solidFill>
                  <a:srgbClr val="000000"/>
                </a:solidFill>
              </a:rPr>
              <a:t>.</a:t>
            </a:r>
          </a:p>
          <a:p>
            <a:pPr>
              <a:spcBef>
                <a:spcPts val="600"/>
              </a:spcBef>
            </a:pPr>
            <a:r>
              <a:rPr lang="es-ES" sz="1100" dirty="0" smtClean="0"/>
              <a:t>        </a:t>
            </a:r>
            <a:r>
              <a:rPr lang="es-ES" b="1" dirty="0">
                <a:solidFill>
                  <a:srgbClr val="0000FF"/>
                </a:solidFill>
              </a:rPr>
              <a:t>AGUAS ACEITOSAS DE </a:t>
            </a:r>
            <a:r>
              <a:rPr lang="es-ES" b="1" dirty="0" smtClean="0">
                <a:solidFill>
                  <a:srgbClr val="0000FF"/>
                </a:solidFill>
              </a:rPr>
              <a:t>LIMPIEZA  </a:t>
            </a:r>
            <a:endParaRPr lang="es-ES" b="1" dirty="0">
              <a:solidFill>
                <a:srgbClr val="0000FF"/>
              </a:solidFill>
            </a:endParaRPr>
          </a:p>
          <a:p>
            <a:pPr marL="285750" indent="-285750" algn="just">
              <a:spcBef>
                <a:spcPts val="600"/>
              </a:spcBef>
              <a:buClr>
                <a:srgbClr val="A800A6"/>
              </a:buClr>
              <a:buSzPct val="175000"/>
              <a:buFont typeface="Arial"/>
              <a:buChar char="•"/>
            </a:pPr>
            <a:r>
              <a:rPr lang="es-ES" dirty="0" err="1" smtClean="0">
                <a:solidFill>
                  <a:srgbClr val="000000"/>
                </a:solidFill>
              </a:rPr>
              <a:t>Eeste</a:t>
            </a:r>
            <a:r>
              <a:rPr lang="es-ES" dirty="0" smtClean="0">
                <a:solidFill>
                  <a:srgbClr val="000000"/>
                </a:solidFill>
              </a:rPr>
              <a:t> </a:t>
            </a:r>
            <a:r>
              <a:rPr lang="es-ES" dirty="0">
                <a:solidFill>
                  <a:srgbClr val="000000"/>
                </a:solidFill>
              </a:rPr>
              <a:t>residuo se genera en el empleo de agua durante la limpieza de las áreas afectadas por fugas y salpicaduras, y máquinas. Al objeto de aumentar la capacidad limpiadora se utilizan detergentes y desengrasantes. Su generación puede ser reducida aplicando alguna de las siguientes medidas</a:t>
            </a:r>
            <a:r>
              <a:rPr lang="es-ES" dirty="0" smtClean="0">
                <a:solidFill>
                  <a:srgbClr val="000000"/>
                </a:solidFill>
              </a:rPr>
              <a:t>:</a:t>
            </a:r>
            <a:endParaRPr lang="es-ES" sz="1100" dirty="0" smtClean="0"/>
          </a:p>
          <a:p>
            <a:pPr marL="709613" indent="-285750" algn="just">
              <a:buClr>
                <a:srgbClr val="0000FF"/>
              </a:buClr>
              <a:buSzPct val="100000"/>
              <a:buFont typeface="Wingdings" charset="2"/>
              <a:buChar char=""/>
            </a:pPr>
            <a:r>
              <a:rPr lang="es-ES" dirty="0">
                <a:solidFill>
                  <a:srgbClr val="000000"/>
                </a:solidFill>
              </a:rPr>
              <a:t>Utilizando detergentes no tóxicos de alta eficiencia.</a:t>
            </a:r>
          </a:p>
          <a:p>
            <a:pPr marL="709613" indent="-285750" algn="just">
              <a:buClr>
                <a:srgbClr val="0000FF"/>
              </a:buClr>
              <a:buSzPct val="100000"/>
              <a:buFont typeface="Wingdings" charset="2"/>
              <a:buChar char=""/>
            </a:pPr>
            <a:r>
              <a:rPr lang="es-ES" dirty="0">
                <a:solidFill>
                  <a:srgbClr val="000000"/>
                </a:solidFill>
              </a:rPr>
              <a:t>Utilizando medios adsorbentes de múltiple uso (esponjas y otras fibras reutilizables).</a:t>
            </a:r>
          </a:p>
          <a:p>
            <a:pPr marL="709613" indent="-285750" algn="just">
              <a:buClr>
                <a:srgbClr val="0000FF"/>
              </a:buClr>
              <a:buSzPct val="100000"/>
              <a:buFont typeface="Wingdings" charset="2"/>
              <a:buChar char=""/>
            </a:pPr>
            <a:r>
              <a:rPr lang="es-ES" dirty="0">
                <a:solidFill>
                  <a:srgbClr val="000000"/>
                </a:solidFill>
              </a:rPr>
              <a:t>Limitando el uso indiscriminado de agua.</a:t>
            </a:r>
          </a:p>
        </p:txBody>
      </p:sp>
      <p:sp>
        <p:nvSpPr>
          <p:cNvPr id="8" name="Text Box 3"/>
          <p:cNvSpPr txBox="1">
            <a:spLocks noChangeArrowheads="1"/>
          </p:cNvSpPr>
          <p:nvPr/>
        </p:nvSpPr>
        <p:spPr bwMode="auto">
          <a:xfrm>
            <a:off x="533400" y="2286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Tree>
    <p:extLst>
      <p:ext uri="{BB962C8B-B14F-4D97-AF65-F5344CB8AC3E}">
        <p14:creationId xmlns="" xmlns:p14="http://schemas.microsoft.com/office/powerpoint/2010/main" val="2800214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38</a:t>
            </a:fld>
            <a:endParaRPr lang="eu-ES" sz="1600" dirty="0">
              <a:latin typeface="Arial" charset="0"/>
              <a:cs typeface="Arial" charset="0"/>
            </a:endParaRPr>
          </a:p>
        </p:txBody>
      </p:sp>
      <p:sp>
        <p:nvSpPr>
          <p:cNvPr id="9" name="Rectangle 5"/>
          <p:cNvSpPr>
            <a:spLocks noChangeArrowheads="1"/>
          </p:cNvSpPr>
          <p:nvPr/>
        </p:nvSpPr>
        <p:spPr bwMode="auto">
          <a:xfrm>
            <a:off x="1524000" y="6202234"/>
            <a:ext cx="60960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a:t>
            </a:r>
            <a:r>
              <a:rPr lang="es-ES" dirty="0">
                <a:solidFill>
                  <a:srgbClr val="000000"/>
                </a:solidFill>
              </a:rPr>
              <a:t>Fernández</a:t>
            </a:r>
            <a:r>
              <a:rPr lang="es-ES" sz="1200" i="1" dirty="0">
                <a:latin typeface="Times New Roman"/>
                <a:cs typeface="Times New Roman"/>
              </a:rPr>
              <a:t>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
        <p:nvSpPr>
          <p:cNvPr id="61" name="Line 2"/>
          <p:cNvSpPr>
            <a:spLocks noChangeShapeType="1"/>
          </p:cNvSpPr>
          <p:nvPr/>
        </p:nvSpPr>
        <p:spPr bwMode="auto">
          <a:xfrm>
            <a:off x="609600" y="10668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64" name="CuadroTexto 2"/>
          <p:cNvSpPr txBox="1"/>
          <p:nvPr/>
        </p:nvSpPr>
        <p:spPr>
          <a:xfrm>
            <a:off x="609600" y="1295400"/>
            <a:ext cx="7543800" cy="3877985"/>
          </a:xfrm>
          <a:prstGeom prst="rect">
            <a:avLst/>
          </a:prstGeom>
          <a:solidFill>
            <a:srgbClr val="D7E4BD"/>
          </a:solidFill>
        </p:spPr>
        <p:txBody>
          <a:bodyPr wrap="square">
            <a:spAutoFit/>
          </a:bodyPr>
          <a:lstStyle/>
          <a:p>
            <a:pPr>
              <a:spcBef>
                <a:spcPts val="1200"/>
              </a:spcBef>
            </a:pPr>
            <a:r>
              <a:rPr lang="es-ES" b="1" dirty="0">
                <a:solidFill>
                  <a:srgbClr val="000000"/>
                </a:solidFill>
              </a:rPr>
              <a:t> </a:t>
            </a:r>
            <a:r>
              <a:rPr lang="es-ES" b="1" dirty="0" smtClean="0">
                <a:solidFill>
                  <a:srgbClr val="000000"/>
                </a:solidFill>
              </a:rPr>
              <a:t>    </a:t>
            </a:r>
            <a:r>
              <a:rPr lang="es-ES" b="1" dirty="0">
                <a:solidFill>
                  <a:srgbClr val="0000FF"/>
                </a:solidFill>
              </a:rPr>
              <a:t>4.8  UTILIZACIÓN DE SUSTANCIAS PELIGROSAS</a:t>
            </a:r>
          </a:p>
          <a:p>
            <a:pPr marL="285750" indent="-285750" algn="just">
              <a:spcBef>
                <a:spcPts val="1200"/>
              </a:spcBef>
              <a:buClr>
                <a:srgbClr val="A800A6"/>
              </a:buClr>
              <a:buSzPct val="175000"/>
              <a:buFont typeface="Arial"/>
              <a:buChar char="•"/>
            </a:pPr>
            <a:r>
              <a:rPr lang="es-ES" dirty="0">
                <a:solidFill>
                  <a:srgbClr val="000000"/>
                </a:solidFill>
              </a:rPr>
              <a:t>Tal y como se ha comentado, todo fluido de corte incluye en su formulación componentes químicos de mejora de sus propiedades comúnmente llamados </a:t>
            </a:r>
            <a:r>
              <a:rPr lang="es-ES" b="1" dirty="0">
                <a:solidFill>
                  <a:srgbClr val="0000FF"/>
                </a:solidFill>
              </a:rPr>
              <a:t>aditivos</a:t>
            </a:r>
            <a:r>
              <a:rPr lang="es-ES" dirty="0">
                <a:solidFill>
                  <a:srgbClr val="000000"/>
                </a:solidFill>
              </a:rPr>
              <a:t>. </a:t>
            </a:r>
            <a:endParaRPr lang="es-ES" dirty="0" smtClean="0">
              <a:solidFill>
                <a:srgbClr val="000000"/>
              </a:solidFill>
            </a:endParaRPr>
          </a:p>
          <a:p>
            <a:pPr marL="285750" indent="-285750" algn="just">
              <a:spcBef>
                <a:spcPts val="1200"/>
              </a:spcBef>
              <a:buClr>
                <a:srgbClr val="A800A6"/>
              </a:buClr>
              <a:buSzPct val="175000"/>
              <a:buFont typeface="Arial"/>
              <a:buChar char="•"/>
            </a:pPr>
            <a:r>
              <a:rPr lang="es-ES" dirty="0" smtClean="0">
                <a:solidFill>
                  <a:srgbClr val="000000"/>
                </a:solidFill>
              </a:rPr>
              <a:t>Estos </a:t>
            </a:r>
            <a:r>
              <a:rPr lang="es-ES" dirty="0">
                <a:solidFill>
                  <a:srgbClr val="000000"/>
                </a:solidFill>
              </a:rPr>
              <a:t>compuestos son elegidos a partir de un amplio abanico de posibilidades entre las que se encuentran algunos que, bien son </a:t>
            </a:r>
            <a:r>
              <a:rPr lang="es-ES" dirty="0">
                <a:solidFill>
                  <a:srgbClr val="0000FF"/>
                </a:solidFill>
              </a:rPr>
              <a:t>sustancias que suponen algún riesgo para el medio ambiente o la salud e higiene laboral, </a:t>
            </a:r>
            <a:r>
              <a:rPr lang="es-ES" dirty="0" smtClean="0">
                <a:solidFill>
                  <a:srgbClr val="0000FF"/>
                </a:solidFill>
              </a:rPr>
              <a:t>o bien </a:t>
            </a:r>
            <a:r>
              <a:rPr lang="es-ES" dirty="0">
                <a:solidFill>
                  <a:srgbClr val="0000FF"/>
                </a:solidFill>
              </a:rPr>
              <a:t>son precursoras de alguna sustancia que lo sea</a:t>
            </a:r>
            <a:r>
              <a:rPr lang="es-ES" dirty="0" smtClean="0">
                <a:solidFill>
                  <a:srgbClr val="000000"/>
                </a:solidFill>
              </a:rPr>
              <a:t>.</a:t>
            </a:r>
            <a:endParaRPr lang="es-ES" dirty="0">
              <a:solidFill>
                <a:srgbClr val="000000"/>
              </a:solidFill>
            </a:endParaRPr>
          </a:p>
          <a:p>
            <a:pPr marL="285750" indent="-285750" algn="just">
              <a:spcBef>
                <a:spcPts val="1200"/>
              </a:spcBef>
              <a:buClr>
                <a:srgbClr val="A800A6"/>
              </a:buClr>
              <a:buSzPct val="175000"/>
              <a:buFont typeface="Arial"/>
              <a:buChar char="•"/>
            </a:pPr>
            <a:r>
              <a:rPr lang="es-ES" dirty="0">
                <a:solidFill>
                  <a:srgbClr val="000000"/>
                </a:solidFill>
              </a:rPr>
              <a:t>El  </a:t>
            </a:r>
            <a:r>
              <a:rPr lang="es-ES" b="1" dirty="0">
                <a:solidFill>
                  <a:srgbClr val="0000FF"/>
                </a:solidFill>
              </a:rPr>
              <a:t>usuario</a:t>
            </a:r>
            <a:r>
              <a:rPr lang="es-ES" dirty="0">
                <a:solidFill>
                  <a:srgbClr val="000000"/>
                </a:solidFill>
              </a:rPr>
              <a:t>  de  un  fluido  de  corte  que  contenga  una  o  varias  sustancias  </a:t>
            </a:r>
            <a:r>
              <a:rPr lang="es-ES" dirty="0" smtClean="0">
                <a:solidFill>
                  <a:srgbClr val="000000"/>
                </a:solidFill>
              </a:rPr>
              <a:t>de </a:t>
            </a:r>
            <a:r>
              <a:rPr lang="es-ES" dirty="0">
                <a:solidFill>
                  <a:srgbClr val="000000"/>
                </a:solidFill>
              </a:rPr>
              <a:t>estas </a:t>
            </a:r>
            <a:r>
              <a:rPr lang="es-ES" dirty="0" smtClean="0">
                <a:solidFill>
                  <a:srgbClr val="000000"/>
                </a:solidFill>
              </a:rPr>
              <a:t>características </a:t>
            </a:r>
            <a:r>
              <a:rPr lang="es-ES" dirty="0">
                <a:solidFill>
                  <a:srgbClr val="000000"/>
                </a:solidFill>
              </a:rPr>
              <a:t>se </a:t>
            </a:r>
            <a:r>
              <a:rPr lang="es-ES" dirty="0" smtClean="0">
                <a:solidFill>
                  <a:srgbClr val="000000"/>
                </a:solidFill>
              </a:rPr>
              <a:t>enfrentará, </a:t>
            </a:r>
            <a:r>
              <a:rPr lang="es-ES" dirty="0">
                <a:solidFill>
                  <a:srgbClr val="000000"/>
                </a:solidFill>
              </a:rPr>
              <a:t>por un </a:t>
            </a:r>
            <a:r>
              <a:rPr lang="es-ES" dirty="0" smtClean="0">
                <a:solidFill>
                  <a:srgbClr val="000000"/>
                </a:solidFill>
              </a:rPr>
              <a:t>lado, </a:t>
            </a:r>
            <a:r>
              <a:rPr lang="es-ES" dirty="0">
                <a:solidFill>
                  <a:srgbClr val="000000"/>
                </a:solidFill>
              </a:rPr>
              <a:t>a aquellos posibles </a:t>
            </a:r>
            <a:r>
              <a:rPr lang="es-ES" b="1" dirty="0">
                <a:solidFill>
                  <a:srgbClr val="0000FF"/>
                </a:solidFill>
              </a:rPr>
              <a:t>riesgos higiénicos asociados a su manipulación y al </a:t>
            </a:r>
            <a:r>
              <a:rPr lang="es-ES" b="1" dirty="0" smtClean="0">
                <a:solidFill>
                  <a:srgbClr val="0000FF"/>
                </a:solidFill>
              </a:rPr>
              <a:t>uso</a:t>
            </a:r>
            <a:r>
              <a:rPr lang="es-ES" dirty="0" smtClean="0">
                <a:solidFill>
                  <a:srgbClr val="000000"/>
                </a:solidFill>
              </a:rPr>
              <a:t> y, </a:t>
            </a:r>
            <a:r>
              <a:rPr lang="es-ES" dirty="0">
                <a:solidFill>
                  <a:srgbClr val="000000"/>
                </a:solidFill>
              </a:rPr>
              <a:t>por </a:t>
            </a:r>
            <a:r>
              <a:rPr lang="es-ES" dirty="0" smtClean="0">
                <a:solidFill>
                  <a:srgbClr val="000000"/>
                </a:solidFill>
              </a:rPr>
              <a:t>otro, </a:t>
            </a:r>
            <a:r>
              <a:rPr lang="es-ES" dirty="0">
                <a:solidFill>
                  <a:srgbClr val="000000"/>
                </a:solidFill>
              </a:rPr>
              <a:t>a la </a:t>
            </a:r>
            <a:r>
              <a:rPr lang="es-ES" b="1" dirty="0">
                <a:solidFill>
                  <a:srgbClr val="0000FF"/>
                </a:solidFill>
              </a:rPr>
              <a:t>gestión de los residuos que se generen al final de </a:t>
            </a:r>
            <a:r>
              <a:rPr lang="es-ES" b="1" dirty="0" smtClean="0">
                <a:solidFill>
                  <a:srgbClr val="0000FF"/>
                </a:solidFill>
              </a:rPr>
              <a:t>la </a:t>
            </a:r>
            <a:r>
              <a:rPr lang="es-ES" b="1" dirty="0">
                <a:solidFill>
                  <a:srgbClr val="0000FF"/>
                </a:solidFill>
              </a:rPr>
              <a:t>vida útil del producto</a:t>
            </a:r>
            <a:r>
              <a:rPr lang="es-ES" dirty="0">
                <a:solidFill>
                  <a:srgbClr val="000000"/>
                </a:solidFill>
              </a:rPr>
              <a:t>. </a:t>
            </a:r>
          </a:p>
        </p:txBody>
      </p:sp>
      <p:sp>
        <p:nvSpPr>
          <p:cNvPr id="8" name="Text Box 3"/>
          <p:cNvSpPr txBox="1">
            <a:spLocks noChangeArrowheads="1"/>
          </p:cNvSpPr>
          <p:nvPr/>
        </p:nvSpPr>
        <p:spPr bwMode="auto">
          <a:xfrm>
            <a:off x="609600" y="4572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39</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6213700"/>
            <a:ext cx="1066800" cy="485820"/>
          </a:xfrm>
          <a:prstGeom prst="rect">
            <a:avLst/>
          </a:prstGeom>
        </p:spPr>
      </p:pic>
      <p:sp>
        <p:nvSpPr>
          <p:cNvPr id="61" name="Line 2"/>
          <p:cNvSpPr>
            <a:spLocks noChangeShapeType="1"/>
          </p:cNvSpPr>
          <p:nvPr/>
        </p:nvSpPr>
        <p:spPr bwMode="auto">
          <a:xfrm>
            <a:off x="609600" y="10668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64" name="CuadroTexto 2"/>
          <p:cNvSpPr txBox="1"/>
          <p:nvPr/>
        </p:nvSpPr>
        <p:spPr>
          <a:xfrm>
            <a:off x="609600" y="1371600"/>
            <a:ext cx="7467600" cy="2185214"/>
          </a:xfrm>
          <a:prstGeom prst="rect">
            <a:avLst/>
          </a:prstGeom>
          <a:solidFill>
            <a:srgbClr val="D7E4BD"/>
          </a:solidFill>
        </p:spPr>
        <p:txBody>
          <a:bodyPr wrap="square">
            <a:spAutoFit/>
          </a:bodyPr>
          <a:lstStyle/>
          <a:p>
            <a:r>
              <a:rPr lang="es-ES" b="1" dirty="0">
                <a:solidFill>
                  <a:srgbClr val="000000"/>
                </a:solidFill>
              </a:rPr>
              <a:t> </a:t>
            </a:r>
            <a:r>
              <a:rPr lang="es-ES" b="1" dirty="0" smtClean="0">
                <a:solidFill>
                  <a:srgbClr val="000000"/>
                </a:solidFill>
              </a:rPr>
              <a:t>    </a:t>
            </a:r>
            <a:r>
              <a:rPr lang="es-ES" b="1" dirty="0">
                <a:solidFill>
                  <a:srgbClr val="0000FF"/>
                </a:solidFill>
              </a:rPr>
              <a:t>4.8  UTILIZACIÓN DE SUSTANCIAS PELIGROSAS</a:t>
            </a:r>
          </a:p>
          <a:p>
            <a:pPr marL="285750" indent="-285750" algn="just">
              <a:spcBef>
                <a:spcPts val="1200"/>
              </a:spcBef>
              <a:buClr>
                <a:srgbClr val="A800A6"/>
              </a:buClr>
              <a:buSzPct val="175000"/>
              <a:buFont typeface="Arial"/>
              <a:buChar char="•"/>
            </a:pPr>
            <a:r>
              <a:rPr lang="es-ES" dirty="0" smtClean="0">
                <a:solidFill>
                  <a:srgbClr val="000000"/>
                </a:solidFill>
              </a:rPr>
              <a:t>Por </a:t>
            </a:r>
            <a:r>
              <a:rPr lang="es-ES" dirty="0">
                <a:solidFill>
                  <a:srgbClr val="000000"/>
                </a:solidFill>
              </a:rPr>
              <a:t>otro lado, la mezcla de fluido de corte con materiales diversos utilizados en otras fases del proceso productivo, puede suponer un agravante en la problemática ambiental del sistema. La  mezcla  de  fluidos  desengrasantes  clorados,  productos  inflamables  o  dotados  de elementos   de   toxicidad   contrastada,   aumentará   su   peligrosidad   requiriendo   medios especiales para su control y tratamiento</a:t>
            </a:r>
            <a:r>
              <a:rPr lang="es-ES" dirty="0" smtClean="0">
                <a:solidFill>
                  <a:srgbClr val="000000"/>
                </a:solidFill>
              </a:rPr>
              <a:t>.</a:t>
            </a:r>
            <a:endParaRPr lang="es-ES" dirty="0">
              <a:solidFill>
                <a:srgbClr val="000000"/>
              </a:solidFill>
            </a:endParaRPr>
          </a:p>
        </p:txBody>
      </p:sp>
      <p:sp>
        <p:nvSpPr>
          <p:cNvPr id="8" name="Text Box 3"/>
          <p:cNvSpPr txBox="1">
            <a:spLocks noChangeArrowheads="1"/>
          </p:cNvSpPr>
          <p:nvPr/>
        </p:nvSpPr>
        <p:spPr bwMode="auto">
          <a:xfrm>
            <a:off x="533400" y="5334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Tree>
    <p:extLst>
      <p:ext uri="{BB962C8B-B14F-4D97-AF65-F5344CB8AC3E}">
        <p14:creationId xmlns="" xmlns:p14="http://schemas.microsoft.com/office/powerpoint/2010/main" val="1785904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09600" y="9144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210947" name="Text Box 3"/>
          <p:cNvSpPr txBox="1">
            <a:spLocks noChangeArrowheads="1"/>
          </p:cNvSpPr>
          <p:nvPr/>
        </p:nvSpPr>
        <p:spPr bwMode="auto">
          <a:xfrm>
            <a:off x="1066800" y="304800"/>
            <a:ext cx="6477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sp>
        <p:nvSpPr>
          <p:cNvPr id="3" name="CuadroTexto 2"/>
          <p:cNvSpPr txBox="1"/>
          <p:nvPr/>
        </p:nvSpPr>
        <p:spPr>
          <a:xfrm>
            <a:off x="685800" y="1219200"/>
            <a:ext cx="7315200" cy="4585871"/>
          </a:xfrm>
          <a:prstGeom prst="rect">
            <a:avLst/>
          </a:prstGeom>
          <a:solidFill>
            <a:srgbClr val="D7E4BD"/>
          </a:solidFill>
        </p:spPr>
        <p:txBody>
          <a:bodyPr wrap="square">
            <a:spAutoFit/>
          </a:bodyPr>
          <a:lstStyle/>
          <a:p>
            <a:pPr algn="just">
              <a:spcBef>
                <a:spcPts val="1200"/>
              </a:spcBef>
            </a:pPr>
            <a:r>
              <a:rPr lang="es-ES" b="1" dirty="0" smtClean="0"/>
              <a:t>El mecanizado es un </a:t>
            </a:r>
            <a:r>
              <a:rPr lang="es-ES" b="1" dirty="0" smtClean="0">
                <a:solidFill>
                  <a:srgbClr val="0000FF"/>
                </a:solidFill>
              </a:rPr>
              <a:t>proceso de transformado basado en la modificación de la estructura física de una pieza hasta alcanzar las especificaciones geométricas definidas</a:t>
            </a:r>
            <a:r>
              <a:rPr lang="es-ES" b="1" dirty="0" smtClean="0"/>
              <a:t>.</a:t>
            </a:r>
          </a:p>
          <a:p>
            <a:pPr algn="just">
              <a:spcBef>
                <a:spcPts val="1200"/>
              </a:spcBef>
            </a:pPr>
            <a:r>
              <a:rPr lang="es-ES" dirty="0" smtClean="0"/>
              <a:t>Los procesos de mecanizado se pueden dividir en:</a:t>
            </a:r>
          </a:p>
          <a:p>
            <a:pPr marL="285750" indent="-285750" algn="just">
              <a:spcBef>
                <a:spcPts val="1200"/>
              </a:spcBef>
              <a:buClr>
                <a:srgbClr val="A800A6"/>
              </a:buClr>
              <a:buSzPct val="175000"/>
              <a:buFont typeface="Arial"/>
              <a:buChar char="•"/>
            </a:pPr>
            <a:r>
              <a:rPr lang="es-ES" b="1" dirty="0">
                <a:solidFill>
                  <a:srgbClr val="0000FF"/>
                </a:solidFill>
              </a:rPr>
              <a:t>Conformado por arranque de viruta (corte)</a:t>
            </a:r>
            <a:r>
              <a:rPr lang="es-ES" dirty="0" smtClean="0"/>
              <a:t>: modifican la geometría de las piezas mecánicamente, retirando el excedente metálico, con lo que se produce una reducción del peso de partida.</a:t>
            </a:r>
          </a:p>
          <a:p>
            <a:pPr marL="285750" indent="-285750" algn="just">
              <a:spcBef>
                <a:spcPts val="1200"/>
              </a:spcBef>
              <a:buClr>
                <a:srgbClr val="A800A6"/>
              </a:buClr>
              <a:buSzPct val="175000"/>
              <a:buFont typeface="Arial"/>
              <a:buChar char="•"/>
            </a:pPr>
            <a:r>
              <a:rPr lang="es-ES" b="1" dirty="0">
                <a:solidFill>
                  <a:srgbClr val="0000FF"/>
                </a:solidFill>
              </a:rPr>
              <a:t>Conformado</a:t>
            </a:r>
            <a:r>
              <a:rPr lang="es-ES" b="1" dirty="0" smtClean="0">
                <a:solidFill>
                  <a:srgbClr val="0000FF"/>
                </a:solidFill>
              </a:rPr>
              <a:t> sin arranque de viruta (deformación)</a:t>
            </a:r>
            <a:r>
              <a:rPr lang="es-ES" dirty="0" smtClean="0"/>
              <a:t>: se basa  exclusivamente  en  la  deformación  plástica  de  la  pieza  mediante  la aplicación de fuerzas que no modifican el peso de la pieza durante el proceso.</a:t>
            </a:r>
          </a:p>
          <a:p>
            <a:pPr marL="285750" indent="-285750" algn="just">
              <a:spcBef>
                <a:spcPts val="1200"/>
              </a:spcBef>
              <a:buClr>
                <a:srgbClr val="A800A6"/>
              </a:buClr>
              <a:buSzPct val="175000"/>
              <a:buFont typeface="Arial"/>
              <a:buChar char="•"/>
            </a:pPr>
            <a:r>
              <a:rPr lang="es-ES" b="1" dirty="0">
                <a:solidFill>
                  <a:srgbClr val="0000FF"/>
                </a:solidFill>
              </a:rPr>
              <a:t>Técnicas no convencionales de mecanizado</a:t>
            </a:r>
            <a:r>
              <a:rPr lang="es-ES" dirty="0" smtClean="0"/>
              <a:t>: electroerosión, mecanizado electro-químico, corte por chorro de agua, láser, etc. Representan procesos alternativos que utilizan un amplio abanico de tecnologías.</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Tree>
    <p:extLst>
      <p:ext uri="{BB962C8B-B14F-4D97-AF65-F5344CB8AC3E}">
        <p14:creationId xmlns="" xmlns:p14="http://schemas.microsoft.com/office/powerpoint/2010/main" val="2122007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40</a:t>
            </a:fld>
            <a:endParaRPr lang="eu-ES" sz="1600" dirty="0">
              <a:latin typeface="Arial" charset="0"/>
              <a:cs typeface="Arial" charset="0"/>
            </a:endParaRPr>
          </a:p>
        </p:txBody>
      </p:sp>
      <p:graphicFrame>
        <p:nvGraphicFramePr>
          <p:cNvPr id="8" name="7 Tabla"/>
          <p:cNvGraphicFramePr>
            <a:graphicFrameLocks noGrp="1"/>
          </p:cNvGraphicFramePr>
          <p:nvPr>
            <p:extLst>
              <p:ext uri="{D42A27DB-BD31-4B8C-83A1-F6EECF244321}">
                <p14:modId xmlns="" xmlns:p14="http://schemas.microsoft.com/office/powerpoint/2010/main" val="3146526970"/>
              </p:ext>
            </p:extLst>
          </p:nvPr>
        </p:nvGraphicFramePr>
        <p:xfrm>
          <a:off x="762000" y="533400"/>
          <a:ext cx="7086600" cy="5411698"/>
        </p:xfrm>
        <a:graphic>
          <a:graphicData uri="http://schemas.openxmlformats.org/drawingml/2006/table">
            <a:tbl>
              <a:tblPr/>
              <a:tblGrid>
                <a:gridCol w="1371600"/>
                <a:gridCol w="5715000"/>
              </a:tblGrid>
              <a:tr h="405162">
                <a:tc>
                  <a:txBody>
                    <a:bodyPr/>
                    <a:lstStyle/>
                    <a:p>
                      <a:pPr marL="231140">
                        <a:lnSpc>
                          <a:spcPts val="975"/>
                        </a:lnSpc>
                        <a:spcAft>
                          <a:spcPts val="0"/>
                        </a:spcAft>
                      </a:pPr>
                      <a:endParaRPr lang="es-ES" sz="1200" b="1" spc="-5" dirty="0" smtClean="0">
                        <a:latin typeface="+mj-lt"/>
                        <a:ea typeface="Times New Roman"/>
                        <a:cs typeface="Times New Roman"/>
                      </a:endParaRPr>
                    </a:p>
                    <a:p>
                      <a:pPr marL="85725" indent="0" algn="ctr">
                        <a:lnSpc>
                          <a:spcPts val="975"/>
                        </a:lnSpc>
                        <a:spcBef>
                          <a:spcPts val="600"/>
                        </a:spcBef>
                        <a:spcAft>
                          <a:spcPts val="0"/>
                        </a:spcAft>
                      </a:pPr>
                      <a:r>
                        <a:rPr kumimoji="0" lang="es-ES" sz="1600" b="1" kern="1200" spc="-5" dirty="0" smtClean="0">
                          <a:solidFill>
                            <a:srgbClr val="0000FF"/>
                          </a:solidFill>
                          <a:latin typeface="+mj-lt"/>
                          <a:ea typeface="Times New Roman"/>
                          <a:cs typeface="Times New Roman"/>
                        </a:rPr>
                        <a:t>Compuestos</a:t>
                      </a:r>
                    </a:p>
                    <a:p>
                      <a:pPr marL="231140">
                        <a:lnSpc>
                          <a:spcPts val="975"/>
                        </a:lnSpc>
                        <a:spcAft>
                          <a:spcPts val="0"/>
                        </a:spcAft>
                      </a:pPr>
                      <a:endParaRPr lang="es-ES" sz="1200" dirty="0">
                        <a:latin typeface="+mj-lt"/>
                        <a:ea typeface="Times New Roman"/>
                        <a:cs typeface="Times New Roman"/>
                      </a:endParaRPr>
                    </a:p>
                  </a:txBody>
                  <a:tcPr marL="0" marR="0" marT="0" marB="0">
                    <a:lnL w="38100" cap="flat" cmpd="sng" algn="ctr">
                      <a:solidFill>
                        <a:srgbClr val="558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558ED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c>
                  <a:txBody>
                    <a:bodyPr/>
                    <a:lstStyle/>
                    <a:p>
                      <a:pPr marL="1807210" marR="1796415" algn="ctr">
                        <a:lnSpc>
                          <a:spcPts val="975"/>
                        </a:lnSpc>
                        <a:spcBef>
                          <a:spcPts val="600"/>
                        </a:spcBef>
                        <a:spcAft>
                          <a:spcPts val="0"/>
                        </a:spcAft>
                      </a:pPr>
                      <a:endParaRPr lang="es-ES" sz="1200" b="1" spc="-5" dirty="0" smtClean="0">
                        <a:latin typeface="+mj-lt"/>
                        <a:ea typeface="Times New Roman"/>
                        <a:cs typeface="Times New Roman"/>
                      </a:endParaRPr>
                    </a:p>
                    <a:p>
                      <a:pPr marL="1436688" marR="1796415" indent="0" algn="ctr">
                        <a:lnSpc>
                          <a:spcPts val="975"/>
                        </a:lnSpc>
                        <a:spcBef>
                          <a:spcPts val="600"/>
                        </a:spcBef>
                        <a:spcAft>
                          <a:spcPts val="0"/>
                        </a:spcAft>
                      </a:pPr>
                      <a:r>
                        <a:rPr lang="es-ES" sz="1800" b="1" spc="-5" dirty="0" smtClean="0">
                          <a:solidFill>
                            <a:srgbClr val="0000FF"/>
                          </a:solidFill>
                          <a:latin typeface="+mj-lt"/>
                          <a:ea typeface="Times New Roman"/>
                          <a:cs typeface="Times New Roman"/>
                        </a:rPr>
                        <a:t>P</a:t>
                      </a:r>
                      <a:r>
                        <a:rPr lang="es-ES" sz="1800" b="1" spc="5" dirty="0" smtClean="0">
                          <a:solidFill>
                            <a:srgbClr val="0000FF"/>
                          </a:solidFill>
                          <a:latin typeface="+mj-lt"/>
                          <a:ea typeface="Times New Roman"/>
                          <a:cs typeface="Times New Roman"/>
                        </a:rPr>
                        <a:t>r</a:t>
                      </a:r>
                      <a:r>
                        <a:rPr lang="es-ES" sz="1800" b="1" spc="-5" dirty="0" smtClean="0">
                          <a:solidFill>
                            <a:srgbClr val="0000FF"/>
                          </a:solidFill>
                          <a:latin typeface="+mj-lt"/>
                          <a:ea typeface="Times New Roman"/>
                          <a:cs typeface="Times New Roman"/>
                        </a:rPr>
                        <a:t>ob</a:t>
                      </a:r>
                      <a:r>
                        <a:rPr lang="es-ES" sz="1800" b="1" spc="5" dirty="0" smtClean="0">
                          <a:solidFill>
                            <a:srgbClr val="0000FF"/>
                          </a:solidFill>
                          <a:latin typeface="+mj-lt"/>
                          <a:ea typeface="Times New Roman"/>
                          <a:cs typeface="Times New Roman"/>
                        </a:rPr>
                        <a:t>le</a:t>
                      </a:r>
                      <a:r>
                        <a:rPr lang="es-ES" sz="1800" b="1" spc="-5" dirty="0" smtClean="0">
                          <a:solidFill>
                            <a:srgbClr val="0000FF"/>
                          </a:solidFill>
                          <a:latin typeface="+mj-lt"/>
                          <a:ea typeface="Times New Roman"/>
                          <a:cs typeface="Times New Roman"/>
                        </a:rPr>
                        <a:t>m</a:t>
                      </a:r>
                      <a:r>
                        <a:rPr lang="es-ES" sz="1800" b="1" spc="5" dirty="0" smtClean="0">
                          <a:solidFill>
                            <a:srgbClr val="0000FF"/>
                          </a:solidFill>
                          <a:latin typeface="+mj-lt"/>
                          <a:ea typeface="Times New Roman"/>
                          <a:cs typeface="Times New Roman"/>
                        </a:rPr>
                        <a:t>á</a:t>
                      </a:r>
                      <a:r>
                        <a:rPr lang="es-ES" sz="1800" b="1" spc="-5" dirty="0" smtClean="0">
                          <a:solidFill>
                            <a:srgbClr val="0000FF"/>
                          </a:solidFill>
                          <a:latin typeface="+mj-lt"/>
                          <a:ea typeface="Times New Roman"/>
                          <a:cs typeface="Times New Roman"/>
                        </a:rPr>
                        <a:t>t</a:t>
                      </a:r>
                      <a:r>
                        <a:rPr lang="es-ES" sz="1800" b="1" spc="5" dirty="0" smtClean="0">
                          <a:solidFill>
                            <a:srgbClr val="0000FF"/>
                          </a:solidFill>
                          <a:latin typeface="+mj-lt"/>
                          <a:ea typeface="Times New Roman"/>
                          <a:cs typeface="Times New Roman"/>
                        </a:rPr>
                        <a:t>i</a:t>
                      </a:r>
                      <a:r>
                        <a:rPr lang="es-ES" sz="1800" b="1" spc="-5" dirty="0" smtClean="0">
                          <a:solidFill>
                            <a:srgbClr val="0000FF"/>
                          </a:solidFill>
                          <a:latin typeface="+mj-lt"/>
                          <a:ea typeface="Times New Roman"/>
                          <a:cs typeface="Times New Roman"/>
                        </a:rPr>
                        <a:t>c</a:t>
                      </a:r>
                      <a:r>
                        <a:rPr lang="es-ES" sz="1800" b="1" dirty="0" smtClean="0">
                          <a:solidFill>
                            <a:srgbClr val="0000FF"/>
                          </a:solidFill>
                          <a:latin typeface="+mj-lt"/>
                          <a:ea typeface="Times New Roman"/>
                          <a:cs typeface="Times New Roman"/>
                        </a:rPr>
                        <a:t>a  </a:t>
                      </a:r>
                      <a:r>
                        <a:rPr lang="es-ES" sz="1800" b="1" spc="5" dirty="0" smtClean="0">
                          <a:solidFill>
                            <a:srgbClr val="0000FF"/>
                          </a:solidFill>
                          <a:latin typeface="+mj-lt"/>
                          <a:ea typeface="Times New Roman"/>
                          <a:cs typeface="Times New Roman"/>
                        </a:rPr>
                        <a:t>As</a:t>
                      </a:r>
                      <a:r>
                        <a:rPr lang="es-ES" sz="1800" b="1" spc="-5" dirty="0" smtClean="0">
                          <a:solidFill>
                            <a:srgbClr val="0000FF"/>
                          </a:solidFill>
                          <a:latin typeface="+mj-lt"/>
                          <a:ea typeface="Times New Roman"/>
                          <a:cs typeface="Times New Roman"/>
                        </a:rPr>
                        <a:t>oc</a:t>
                      </a:r>
                      <a:r>
                        <a:rPr lang="es-ES" sz="1800" b="1" spc="5" dirty="0" smtClean="0">
                          <a:solidFill>
                            <a:srgbClr val="0000FF"/>
                          </a:solidFill>
                          <a:latin typeface="+mj-lt"/>
                          <a:ea typeface="Times New Roman"/>
                          <a:cs typeface="Times New Roman"/>
                        </a:rPr>
                        <a:t>ia</a:t>
                      </a:r>
                      <a:r>
                        <a:rPr lang="es-ES" sz="1800" b="1" spc="-5" dirty="0" smtClean="0">
                          <a:solidFill>
                            <a:srgbClr val="0000FF"/>
                          </a:solidFill>
                          <a:latin typeface="+mj-lt"/>
                          <a:ea typeface="Times New Roman"/>
                          <a:cs typeface="Times New Roman"/>
                        </a:rPr>
                        <a:t>da</a:t>
                      </a:r>
                      <a:endParaRPr lang="es-ES" sz="1800" dirty="0">
                        <a:solidFill>
                          <a:srgbClr val="0000FF"/>
                        </a:solidFill>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38100" cap="flat" cmpd="sng" algn="ctr">
                      <a:solidFill>
                        <a:srgbClr val="558ED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r>
              <a:tr h="543213">
                <a:tc>
                  <a:txBody>
                    <a:bodyPr/>
                    <a:lstStyle/>
                    <a:p>
                      <a:pPr marL="40640" algn="ctr">
                        <a:lnSpc>
                          <a:spcPts val="945"/>
                        </a:lnSpc>
                        <a:spcAft>
                          <a:spcPts val="0"/>
                        </a:spcAft>
                      </a:pPr>
                      <a:endParaRPr lang="es-ES" sz="1200" spc="-5" dirty="0" smtClean="0">
                        <a:latin typeface="+mj-lt"/>
                        <a:ea typeface="Times New Roman"/>
                        <a:cs typeface="Times New Roman"/>
                      </a:endParaRPr>
                    </a:p>
                    <a:p>
                      <a:pPr marL="40640" algn="ctr">
                        <a:lnSpc>
                          <a:spcPct val="80000"/>
                        </a:lnSpc>
                        <a:spcAft>
                          <a:spcPts val="0"/>
                        </a:spcAft>
                      </a:pPr>
                      <a:r>
                        <a:rPr lang="es-ES" sz="1200" b="1" spc="-5" dirty="0" err="1" smtClean="0">
                          <a:solidFill>
                            <a:srgbClr val="008000"/>
                          </a:solidFill>
                          <a:latin typeface="+mj-lt"/>
                          <a:ea typeface="Times New Roman"/>
                          <a:cs typeface="Times New Roman"/>
                        </a:rPr>
                        <a:t>D</a:t>
                      </a:r>
                      <a:r>
                        <a:rPr lang="es-ES" sz="1200" b="1" spc="5" dirty="0" err="1" smtClean="0">
                          <a:solidFill>
                            <a:srgbClr val="008000"/>
                          </a:solidFill>
                          <a:latin typeface="+mj-lt"/>
                          <a:ea typeface="Times New Roman"/>
                          <a:cs typeface="Times New Roman"/>
                        </a:rPr>
                        <a:t>i</a:t>
                      </a:r>
                      <a:r>
                        <a:rPr lang="es-ES" sz="1200" b="1" spc="-5" dirty="0" err="1" smtClean="0">
                          <a:solidFill>
                            <a:srgbClr val="008000"/>
                          </a:solidFill>
                          <a:latin typeface="+mj-lt"/>
                          <a:ea typeface="Times New Roman"/>
                          <a:cs typeface="Times New Roman"/>
                        </a:rPr>
                        <a:t>e</a:t>
                      </a:r>
                      <a:r>
                        <a:rPr lang="es-ES" sz="1200" b="1" spc="5" dirty="0" err="1" smtClean="0">
                          <a:solidFill>
                            <a:srgbClr val="008000"/>
                          </a:solidFill>
                          <a:latin typeface="+mj-lt"/>
                          <a:ea typeface="Times New Roman"/>
                          <a:cs typeface="Times New Roman"/>
                        </a:rPr>
                        <a:t>ta</a:t>
                      </a:r>
                      <a:r>
                        <a:rPr lang="es-ES" sz="1200" b="1" spc="-5" dirty="0" err="1" smtClean="0">
                          <a:solidFill>
                            <a:srgbClr val="008000"/>
                          </a:solidFill>
                          <a:latin typeface="+mj-lt"/>
                          <a:ea typeface="Times New Roman"/>
                          <a:cs typeface="Times New Roman"/>
                        </a:rPr>
                        <a:t>no</a:t>
                      </a:r>
                      <a:r>
                        <a:rPr lang="es-ES" sz="1200" b="1" spc="5" dirty="0" err="1" smtClean="0">
                          <a:solidFill>
                            <a:srgbClr val="008000"/>
                          </a:solidFill>
                          <a:latin typeface="+mj-lt"/>
                          <a:ea typeface="Times New Roman"/>
                          <a:cs typeface="Times New Roman"/>
                        </a:rPr>
                        <a:t>la</a:t>
                      </a:r>
                      <a:r>
                        <a:rPr lang="es-ES" sz="1200" b="1" spc="-15" dirty="0" err="1" smtClean="0">
                          <a:solidFill>
                            <a:srgbClr val="008000"/>
                          </a:solidFill>
                          <a:latin typeface="+mj-lt"/>
                          <a:ea typeface="Times New Roman"/>
                          <a:cs typeface="Times New Roman"/>
                        </a:rPr>
                        <a:t>m</a:t>
                      </a:r>
                      <a:r>
                        <a:rPr lang="es-ES" sz="1200" b="1" spc="5" dirty="0" err="1" smtClean="0">
                          <a:solidFill>
                            <a:srgbClr val="008000"/>
                          </a:solidFill>
                          <a:latin typeface="+mj-lt"/>
                          <a:ea typeface="Times New Roman"/>
                          <a:cs typeface="Times New Roman"/>
                        </a:rPr>
                        <a:t>i</a:t>
                      </a:r>
                      <a:r>
                        <a:rPr lang="es-ES" sz="1200" b="1" spc="-5" dirty="0" err="1" smtClean="0">
                          <a:solidFill>
                            <a:srgbClr val="008000"/>
                          </a:solidFill>
                          <a:latin typeface="+mj-lt"/>
                          <a:ea typeface="Times New Roman"/>
                          <a:cs typeface="Times New Roman"/>
                        </a:rPr>
                        <a:t>n</a:t>
                      </a:r>
                      <a:r>
                        <a:rPr lang="es-ES" sz="1200" b="1" dirty="0" err="1" smtClean="0">
                          <a:solidFill>
                            <a:srgbClr val="008000"/>
                          </a:solidFill>
                          <a:latin typeface="+mj-lt"/>
                          <a:ea typeface="Times New Roman"/>
                          <a:cs typeface="Times New Roman"/>
                        </a:rPr>
                        <a:t>a</a:t>
                      </a:r>
                      <a:r>
                        <a:rPr lang="es-ES" sz="1200" b="1" spc="10" dirty="0" smtClean="0">
                          <a:solidFill>
                            <a:srgbClr val="008000"/>
                          </a:solidFill>
                          <a:latin typeface="+mj-lt"/>
                          <a:ea typeface="Times New Roman"/>
                          <a:cs typeface="Times New Roman"/>
                        </a:rPr>
                        <a:t> </a:t>
                      </a:r>
                      <a:r>
                        <a:rPr lang="es-ES" sz="1200" b="1" dirty="0">
                          <a:solidFill>
                            <a:srgbClr val="008000"/>
                          </a:solidFill>
                          <a:latin typeface="+mj-lt"/>
                          <a:ea typeface="Times New Roman"/>
                          <a:cs typeface="Times New Roman"/>
                        </a:rPr>
                        <a:t>y</a:t>
                      </a:r>
                    </a:p>
                    <a:p>
                      <a:pPr marL="40640" algn="ctr">
                        <a:lnSpc>
                          <a:spcPct val="80000"/>
                        </a:lnSpc>
                        <a:spcBef>
                          <a:spcPts val="5"/>
                        </a:spcBef>
                        <a:spcAft>
                          <a:spcPts val="0"/>
                        </a:spcAft>
                      </a:pPr>
                      <a:r>
                        <a:rPr lang="es-ES" sz="1200" b="1" spc="-5" dirty="0" smtClean="0">
                          <a:solidFill>
                            <a:srgbClr val="008000"/>
                          </a:solidFill>
                          <a:latin typeface="+mj-lt"/>
                          <a:ea typeface="Times New Roman"/>
                          <a:cs typeface="Times New Roman"/>
                        </a:rPr>
                        <a:t>De</a:t>
                      </a:r>
                      <a:r>
                        <a:rPr lang="es-ES" sz="1200" b="1" spc="5" dirty="0" smtClean="0">
                          <a:solidFill>
                            <a:srgbClr val="008000"/>
                          </a:solidFill>
                          <a:latin typeface="+mj-lt"/>
                          <a:ea typeface="Times New Roman"/>
                          <a:cs typeface="Times New Roman"/>
                        </a:rPr>
                        <a:t>r</a:t>
                      </a:r>
                      <a:r>
                        <a:rPr lang="es-ES" sz="1200" b="1" spc="15" dirty="0" smtClean="0">
                          <a:solidFill>
                            <a:srgbClr val="008000"/>
                          </a:solidFill>
                          <a:latin typeface="+mj-lt"/>
                          <a:ea typeface="Times New Roman"/>
                          <a:cs typeface="Times New Roman"/>
                        </a:rPr>
                        <a:t>i</a:t>
                      </a:r>
                      <a:r>
                        <a:rPr lang="es-ES" sz="1200" b="1" spc="-20" dirty="0" smtClean="0">
                          <a:solidFill>
                            <a:srgbClr val="008000"/>
                          </a:solidFill>
                          <a:latin typeface="+mj-lt"/>
                          <a:ea typeface="Times New Roman"/>
                          <a:cs typeface="Times New Roman"/>
                        </a:rPr>
                        <a:t>v</a:t>
                      </a:r>
                      <a:r>
                        <a:rPr lang="es-ES" sz="1200" b="1" spc="5" dirty="0" smtClean="0">
                          <a:solidFill>
                            <a:srgbClr val="008000"/>
                          </a:solidFill>
                          <a:latin typeface="+mj-lt"/>
                          <a:ea typeface="Times New Roman"/>
                          <a:cs typeface="Times New Roman"/>
                        </a:rPr>
                        <a:t>a</a:t>
                      </a:r>
                      <a:r>
                        <a:rPr lang="es-ES" sz="1200" b="1" spc="-5" dirty="0" smtClean="0">
                          <a:solidFill>
                            <a:srgbClr val="008000"/>
                          </a:solidFill>
                          <a:latin typeface="+mj-lt"/>
                          <a:ea typeface="Times New Roman"/>
                          <a:cs typeface="Times New Roman"/>
                        </a:rPr>
                        <a:t>dos</a:t>
                      </a:r>
                    </a:p>
                  </a:txBody>
                  <a:tcPr marL="0" marR="0" marT="0" marB="0">
                    <a:lnL w="38100" cap="flat" cmpd="sng" algn="ctr">
                      <a:solidFill>
                        <a:srgbClr val="558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c>
                  <a:txBody>
                    <a:bodyPr/>
                    <a:lstStyle/>
                    <a:p>
                      <a:pPr marL="40640">
                        <a:lnSpc>
                          <a:spcPts val="945"/>
                        </a:lnSpc>
                        <a:spcAft>
                          <a:spcPts val="0"/>
                        </a:spcAft>
                        <a:tabLst>
                          <a:tab pos="228600" algn="l"/>
                        </a:tabLst>
                      </a:pPr>
                      <a:r>
                        <a:rPr lang="es-ES" sz="1200" spc="-5" dirty="0" smtClean="0">
                          <a:latin typeface="+mn-lt"/>
                          <a:ea typeface="Times New Roman"/>
                          <a:cs typeface="Times New Roman"/>
                        </a:rPr>
                        <a:t>       </a:t>
                      </a:r>
                    </a:p>
                    <a:p>
                      <a:pPr marL="173038" indent="0">
                        <a:lnSpc>
                          <a:spcPct val="80000"/>
                        </a:lnSpc>
                        <a:spcAft>
                          <a:spcPts val="0"/>
                        </a:spcAft>
                        <a:tabLst/>
                      </a:pPr>
                      <a:r>
                        <a:rPr lang="es-ES" sz="1200" spc="-5" dirty="0" smtClean="0">
                          <a:latin typeface="+mn-lt"/>
                          <a:ea typeface="Times New Roman"/>
                          <a:cs typeface="Times New Roman"/>
                        </a:rPr>
                        <a:t>D</a:t>
                      </a:r>
                      <a:r>
                        <a:rPr lang="es-ES" sz="1200" spc="5" dirty="0" smtClean="0">
                          <a:latin typeface="+mn-lt"/>
                          <a:ea typeface="Times New Roman"/>
                          <a:cs typeface="Times New Roman"/>
                        </a:rPr>
                        <a:t>if</a:t>
                      </a:r>
                      <a:r>
                        <a:rPr lang="es-ES" sz="1200" spc="-5" dirty="0" smtClean="0">
                          <a:latin typeface="+mn-lt"/>
                          <a:ea typeface="Times New Roman"/>
                          <a:cs typeface="Times New Roman"/>
                        </a:rPr>
                        <a:t>e</a:t>
                      </a:r>
                      <a:r>
                        <a:rPr lang="es-ES" sz="1200" spc="5" dirty="0" smtClean="0">
                          <a:latin typeface="+mn-lt"/>
                          <a:ea typeface="Times New Roman"/>
                          <a:cs typeface="Times New Roman"/>
                        </a:rPr>
                        <a:t>r</a:t>
                      </a:r>
                      <a:r>
                        <a:rPr lang="es-ES" sz="1200" spc="-5" dirty="0" smtClean="0">
                          <a:latin typeface="+mn-lt"/>
                          <a:ea typeface="Times New Roman"/>
                          <a:cs typeface="Times New Roman"/>
                        </a:rPr>
                        <a:t>en</a:t>
                      </a:r>
                      <a:r>
                        <a:rPr lang="es-ES" sz="1200" spc="5" dirty="0" smtClean="0">
                          <a:latin typeface="+mn-lt"/>
                          <a:ea typeface="Times New Roman"/>
                          <a:cs typeface="Times New Roman"/>
                        </a:rPr>
                        <a:t>t</a:t>
                      </a:r>
                      <a:r>
                        <a:rPr lang="es-ES" sz="1200" spc="-5" dirty="0" smtClean="0">
                          <a:latin typeface="+mn-lt"/>
                          <a:ea typeface="Times New Roman"/>
                          <a:cs typeface="Times New Roman"/>
                        </a:rPr>
                        <a:t>e</a:t>
                      </a:r>
                      <a:r>
                        <a:rPr lang="es-ES" sz="1200" dirty="0" smtClean="0">
                          <a:latin typeface="+mn-lt"/>
                          <a:ea typeface="Times New Roman"/>
                          <a:cs typeface="Times New Roman"/>
                        </a:rPr>
                        <a:t>s</a:t>
                      </a:r>
                      <a:r>
                        <a:rPr lang="es-ES" sz="1200" spc="90" dirty="0" smtClean="0">
                          <a:latin typeface="+mn-lt"/>
                          <a:ea typeface="Times New Roman"/>
                          <a:cs typeface="Times New Roman"/>
                        </a:rPr>
                        <a:t> </a:t>
                      </a:r>
                      <a:r>
                        <a:rPr lang="es-ES" sz="1200" spc="-5" dirty="0">
                          <a:latin typeface="+mn-lt"/>
                          <a:ea typeface="Times New Roman"/>
                          <a:cs typeface="Times New Roman"/>
                        </a:rPr>
                        <a:t>e</a:t>
                      </a:r>
                      <a:r>
                        <a:rPr lang="es-ES" sz="1200" spc="5" dirty="0">
                          <a:latin typeface="+mn-lt"/>
                          <a:ea typeface="Times New Roman"/>
                          <a:cs typeface="Times New Roman"/>
                        </a:rPr>
                        <a:t>st</a:t>
                      </a:r>
                      <a:r>
                        <a:rPr lang="es-ES" sz="1200" spc="-5" dirty="0">
                          <a:latin typeface="+mn-lt"/>
                          <a:ea typeface="Times New Roman"/>
                          <a:cs typeface="Times New Roman"/>
                        </a:rPr>
                        <a:t>ud</a:t>
                      </a:r>
                      <a:r>
                        <a:rPr lang="es-ES" sz="1200" spc="5" dirty="0">
                          <a:latin typeface="+mn-lt"/>
                          <a:ea typeface="Times New Roman"/>
                          <a:cs typeface="Times New Roman"/>
                        </a:rPr>
                        <a:t>i</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90" dirty="0">
                          <a:latin typeface="+mn-lt"/>
                          <a:ea typeface="Times New Roman"/>
                          <a:cs typeface="Times New Roman"/>
                        </a:rPr>
                        <a:t> </a:t>
                      </a:r>
                      <a:r>
                        <a:rPr lang="es-ES" sz="1200" spc="5" dirty="0">
                          <a:latin typeface="+mn-lt"/>
                          <a:ea typeface="Times New Roman"/>
                          <a:cs typeface="Times New Roman"/>
                        </a:rPr>
                        <a:t>i</a:t>
                      </a:r>
                      <a:r>
                        <a:rPr lang="es-ES" sz="1200" spc="-5" dirty="0">
                          <a:latin typeface="+mn-lt"/>
                          <a:ea typeface="Times New Roman"/>
                          <a:cs typeface="Times New Roman"/>
                        </a:rPr>
                        <a:t>nd</a:t>
                      </a:r>
                      <a:r>
                        <a:rPr lang="es-ES" sz="1200" spc="5" dirty="0">
                          <a:latin typeface="+mn-lt"/>
                          <a:ea typeface="Times New Roman"/>
                          <a:cs typeface="Times New Roman"/>
                        </a:rPr>
                        <a:t>ica</a:t>
                      </a:r>
                      <a:r>
                        <a:rPr lang="es-ES" sz="1200" dirty="0">
                          <a:latin typeface="+mn-lt"/>
                          <a:ea typeface="Times New Roman"/>
                          <a:cs typeface="Times New Roman"/>
                        </a:rPr>
                        <a:t>n</a:t>
                      </a:r>
                      <a:r>
                        <a:rPr lang="es-ES" sz="1200" spc="70" dirty="0">
                          <a:latin typeface="+mn-lt"/>
                          <a:ea typeface="Times New Roman"/>
                          <a:cs typeface="Times New Roman"/>
                        </a:rPr>
                        <a:t> </a:t>
                      </a:r>
                      <a:r>
                        <a:rPr lang="es-ES" sz="1200" spc="5" dirty="0">
                          <a:latin typeface="+mn-lt"/>
                          <a:ea typeface="Times New Roman"/>
                          <a:cs typeface="Times New Roman"/>
                        </a:rPr>
                        <a:t>c</a:t>
                      </a:r>
                      <a:r>
                        <a:rPr lang="es-ES" sz="1200" spc="-10" dirty="0">
                          <a:latin typeface="+mn-lt"/>
                          <a:ea typeface="Times New Roman"/>
                          <a:cs typeface="Times New Roman"/>
                        </a:rPr>
                        <a:t>l</a:t>
                      </a:r>
                      <a:r>
                        <a:rPr lang="es-ES" sz="1200" spc="5" dirty="0">
                          <a:latin typeface="+mn-lt"/>
                          <a:ea typeface="Times New Roman"/>
                          <a:cs typeface="Times New Roman"/>
                        </a:rPr>
                        <a:t>a</a:t>
                      </a:r>
                      <a:r>
                        <a:rPr lang="es-ES" sz="1200" spc="-10" dirty="0">
                          <a:latin typeface="+mn-lt"/>
                          <a:ea typeface="Times New Roman"/>
                          <a:cs typeface="Times New Roman"/>
                        </a:rPr>
                        <a:t>r</a:t>
                      </a:r>
                      <a:r>
                        <a:rPr lang="es-ES" sz="1200" dirty="0">
                          <a:latin typeface="+mn-lt"/>
                          <a:ea typeface="Times New Roman"/>
                          <a:cs typeface="Times New Roman"/>
                        </a:rPr>
                        <a:t>a</a:t>
                      </a:r>
                      <a:r>
                        <a:rPr lang="es-ES" sz="1200" spc="95" dirty="0">
                          <a:latin typeface="+mn-lt"/>
                          <a:ea typeface="Times New Roman"/>
                          <a:cs typeface="Times New Roman"/>
                        </a:rPr>
                        <a:t> </a:t>
                      </a:r>
                      <a:r>
                        <a:rPr lang="es-ES" sz="1200" spc="-5" dirty="0">
                          <a:latin typeface="+mn-lt"/>
                          <a:ea typeface="Times New Roman"/>
                          <a:cs typeface="Times New Roman"/>
                        </a:rPr>
                        <a:t>e</a:t>
                      </a:r>
                      <a:r>
                        <a:rPr lang="es-ES" sz="1200" spc="-20" dirty="0">
                          <a:latin typeface="+mn-lt"/>
                          <a:ea typeface="Times New Roman"/>
                          <a:cs typeface="Times New Roman"/>
                        </a:rPr>
                        <a:t>v</a:t>
                      </a:r>
                      <a:r>
                        <a:rPr lang="es-ES" sz="1200" spc="5" dirty="0">
                          <a:latin typeface="+mn-lt"/>
                          <a:ea typeface="Times New Roman"/>
                          <a:cs typeface="Times New Roman"/>
                        </a:rPr>
                        <a:t>id</a:t>
                      </a:r>
                      <a:r>
                        <a:rPr lang="es-ES" sz="1200" spc="-5" dirty="0">
                          <a:latin typeface="+mn-lt"/>
                          <a:ea typeface="Times New Roman"/>
                          <a:cs typeface="Times New Roman"/>
                        </a:rPr>
                        <a:t>en</a:t>
                      </a:r>
                      <a:r>
                        <a:rPr lang="es-ES" sz="1200" spc="5" dirty="0">
                          <a:latin typeface="+mn-lt"/>
                          <a:ea typeface="Times New Roman"/>
                          <a:cs typeface="Times New Roman"/>
                        </a:rPr>
                        <a:t>ci</a:t>
                      </a:r>
                      <a:r>
                        <a:rPr lang="es-ES" sz="1200" dirty="0">
                          <a:latin typeface="+mn-lt"/>
                          <a:ea typeface="Times New Roman"/>
                          <a:cs typeface="Times New Roman"/>
                        </a:rPr>
                        <a:t>a</a:t>
                      </a:r>
                      <a:r>
                        <a:rPr lang="es-ES" sz="1200" spc="95"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80" dirty="0">
                          <a:latin typeface="+mn-lt"/>
                          <a:ea typeface="Times New Roman"/>
                          <a:cs typeface="Times New Roman"/>
                        </a:rPr>
                        <a:t> </a:t>
                      </a:r>
                      <a:r>
                        <a:rPr lang="es-ES" sz="1200" spc="5" dirty="0">
                          <a:latin typeface="+mn-lt"/>
                          <a:ea typeface="Times New Roman"/>
                          <a:cs typeface="Times New Roman"/>
                        </a:rPr>
                        <a:t>a</a:t>
                      </a:r>
                      <a:r>
                        <a:rPr lang="es-ES" sz="1200" spc="-5" dirty="0">
                          <a:latin typeface="+mn-lt"/>
                          <a:ea typeface="Times New Roman"/>
                          <a:cs typeface="Times New Roman"/>
                        </a:rPr>
                        <a:t>c</a:t>
                      </a:r>
                      <a:r>
                        <a:rPr lang="es-ES" sz="1200" spc="5" dirty="0">
                          <a:latin typeface="+mn-lt"/>
                          <a:ea typeface="Times New Roman"/>
                          <a:cs typeface="Times New Roman"/>
                        </a:rPr>
                        <a:t>ti</a:t>
                      </a:r>
                      <a:r>
                        <a:rPr lang="es-ES" sz="1200" spc="-20" dirty="0">
                          <a:latin typeface="+mn-lt"/>
                          <a:ea typeface="Times New Roman"/>
                          <a:cs typeface="Times New Roman"/>
                        </a:rPr>
                        <a:t>v</a:t>
                      </a:r>
                      <a:r>
                        <a:rPr lang="es-ES" sz="1200" spc="5" dirty="0">
                          <a:latin typeface="+mn-lt"/>
                          <a:ea typeface="Times New Roman"/>
                          <a:cs typeface="Times New Roman"/>
                        </a:rPr>
                        <a:t>i</a:t>
                      </a:r>
                      <a:r>
                        <a:rPr lang="es-ES" sz="1200" spc="-5" dirty="0">
                          <a:latin typeface="+mn-lt"/>
                          <a:ea typeface="Times New Roman"/>
                          <a:cs typeface="Times New Roman"/>
                        </a:rPr>
                        <a:t>d</a:t>
                      </a:r>
                      <a:r>
                        <a:rPr lang="es-ES" sz="1200" spc="5" dirty="0">
                          <a:latin typeface="+mn-lt"/>
                          <a:ea typeface="Times New Roman"/>
                          <a:cs typeface="Times New Roman"/>
                        </a:rPr>
                        <a:t>a</a:t>
                      </a:r>
                      <a:r>
                        <a:rPr lang="es-ES" sz="1200" dirty="0">
                          <a:latin typeface="+mn-lt"/>
                          <a:ea typeface="Times New Roman"/>
                          <a:cs typeface="Times New Roman"/>
                        </a:rPr>
                        <a:t>d</a:t>
                      </a:r>
                      <a:r>
                        <a:rPr lang="es-ES" sz="1200" spc="80" dirty="0">
                          <a:latin typeface="+mn-lt"/>
                          <a:ea typeface="Times New Roman"/>
                          <a:cs typeface="Times New Roman"/>
                        </a:rPr>
                        <a:t> </a:t>
                      </a:r>
                      <a:r>
                        <a:rPr lang="es-ES" sz="1200" spc="5" dirty="0">
                          <a:latin typeface="+mn-lt"/>
                          <a:ea typeface="Times New Roman"/>
                          <a:cs typeface="Times New Roman"/>
                        </a:rPr>
                        <a:t>ca</a:t>
                      </a:r>
                      <a:r>
                        <a:rPr lang="es-ES" sz="1200" spc="-10" dirty="0">
                          <a:latin typeface="+mn-lt"/>
                          <a:ea typeface="Times New Roman"/>
                          <a:cs typeface="Times New Roman"/>
                        </a:rPr>
                        <a:t>r</a:t>
                      </a:r>
                      <a:r>
                        <a:rPr lang="es-ES" sz="1200" spc="5" dirty="0">
                          <a:latin typeface="+mn-lt"/>
                          <a:ea typeface="Times New Roman"/>
                          <a:cs typeface="Times New Roman"/>
                        </a:rPr>
                        <a:t>ci</a:t>
                      </a:r>
                      <a:r>
                        <a:rPr lang="es-ES" sz="1200" spc="-5" dirty="0">
                          <a:latin typeface="+mn-lt"/>
                          <a:ea typeface="Times New Roman"/>
                          <a:cs typeface="Times New Roman"/>
                        </a:rPr>
                        <a:t>nog</a:t>
                      </a:r>
                      <a:r>
                        <a:rPr lang="es-ES" sz="1200" spc="5" dirty="0">
                          <a:latin typeface="+mn-lt"/>
                          <a:ea typeface="Times New Roman"/>
                          <a:cs typeface="Times New Roman"/>
                        </a:rPr>
                        <a:t>é</a:t>
                      </a:r>
                      <a:r>
                        <a:rPr lang="es-ES" sz="1200" spc="-5" dirty="0">
                          <a:latin typeface="+mn-lt"/>
                          <a:ea typeface="Times New Roman"/>
                          <a:cs typeface="Times New Roman"/>
                        </a:rPr>
                        <a:t>n</a:t>
                      </a:r>
                      <a:r>
                        <a:rPr lang="es-ES" sz="1200" spc="5" dirty="0">
                          <a:latin typeface="+mn-lt"/>
                          <a:ea typeface="Times New Roman"/>
                          <a:cs typeface="Times New Roman"/>
                        </a:rPr>
                        <a:t>i</a:t>
                      </a:r>
                      <a:r>
                        <a:rPr lang="es-ES" sz="1200" spc="-5" dirty="0">
                          <a:latin typeface="+mn-lt"/>
                          <a:ea typeface="Times New Roman"/>
                          <a:cs typeface="Times New Roman"/>
                        </a:rPr>
                        <a:t>c</a:t>
                      </a:r>
                      <a:r>
                        <a:rPr lang="es-ES" sz="1200" spc="5" dirty="0">
                          <a:latin typeface="+mn-lt"/>
                          <a:ea typeface="Times New Roman"/>
                          <a:cs typeface="Times New Roman"/>
                        </a:rPr>
                        <a:t>a</a:t>
                      </a:r>
                      <a:r>
                        <a:rPr lang="es-ES" sz="1200" dirty="0">
                          <a:latin typeface="+mn-lt"/>
                          <a:ea typeface="Times New Roman"/>
                          <a:cs typeface="Times New Roman"/>
                        </a:rPr>
                        <a:t>,</a:t>
                      </a:r>
                      <a:r>
                        <a:rPr lang="es-ES" sz="1200" spc="90" dirty="0">
                          <a:latin typeface="+mn-lt"/>
                          <a:ea typeface="Times New Roman"/>
                          <a:cs typeface="Times New Roman"/>
                        </a:rPr>
                        <a:t> </a:t>
                      </a:r>
                      <a:r>
                        <a:rPr lang="es-ES" sz="1200" spc="-5" dirty="0">
                          <a:latin typeface="+mn-lt"/>
                          <a:ea typeface="Times New Roman"/>
                          <a:cs typeface="Times New Roman"/>
                        </a:rPr>
                        <a:t>n</a:t>
                      </a:r>
                      <a:r>
                        <a:rPr lang="es-ES" sz="1200" dirty="0">
                          <a:latin typeface="+mn-lt"/>
                          <a:ea typeface="Times New Roman"/>
                          <a:cs typeface="Times New Roman"/>
                        </a:rPr>
                        <a:t>o</a:t>
                      </a:r>
                      <a:r>
                        <a:rPr lang="es-ES" sz="1200" spc="70" dirty="0">
                          <a:latin typeface="+mn-lt"/>
                          <a:ea typeface="Times New Roman"/>
                          <a:cs typeface="Times New Roman"/>
                        </a:rPr>
                        <a:t> </a:t>
                      </a:r>
                      <a:r>
                        <a:rPr lang="es-ES" sz="1200" spc="-5" dirty="0">
                          <a:latin typeface="+mn-lt"/>
                          <a:ea typeface="Times New Roman"/>
                          <a:cs typeface="Times New Roman"/>
                        </a:rPr>
                        <a:t>s</a:t>
                      </a:r>
                      <a:r>
                        <a:rPr lang="es-ES" sz="1200" spc="5" dirty="0">
                          <a:latin typeface="+mn-lt"/>
                          <a:ea typeface="Times New Roman"/>
                          <a:cs typeface="Times New Roman"/>
                        </a:rPr>
                        <a:t>ól</a:t>
                      </a:r>
                      <a:r>
                        <a:rPr lang="es-ES" sz="1200" dirty="0">
                          <a:latin typeface="+mn-lt"/>
                          <a:ea typeface="Times New Roman"/>
                          <a:cs typeface="Times New Roman"/>
                        </a:rPr>
                        <a:t>o</a:t>
                      </a:r>
                      <a:r>
                        <a:rPr lang="es-ES" sz="1200" spc="80"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80" dirty="0">
                          <a:latin typeface="+mn-lt"/>
                          <a:ea typeface="Times New Roman"/>
                          <a:cs typeface="Times New Roman"/>
                        </a:rPr>
                        <a:t> </a:t>
                      </a:r>
                      <a:r>
                        <a:rPr lang="es-ES" sz="1200" spc="5" dirty="0">
                          <a:latin typeface="+mn-lt"/>
                          <a:ea typeface="Times New Roman"/>
                          <a:cs typeface="Times New Roman"/>
                        </a:rPr>
                        <a:t>l</a:t>
                      </a:r>
                      <a:r>
                        <a:rPr lang="es-ES" sz="1200" dirty="0">
                          <a:latin typeface="+mn-lt"/>
                          <a:ea typeface="Times New Roman"/>
                          <a:cs typeface="Times New Roman"/>
                        </a:rPr>
                        <a:t>a</a:t>
                      </a:r>
                      <a:r>
                        <a:rPr lang="es-ES" sz="1200" spc="105" dirty="0">
                          <a:latin typeface="+mn-lt"/>
                          <a:ea typeface="Times New Roman"/>
                          <a:cs typeface="Times New Roman"/>
                        </a:rPr>
                        <a:t> </a:t>
                      </a:r>
                      <a:r>
                        <a:rPr lang="es-ES" sz="1200" spc="-5" dirty="0" err="1">
                          <a:latin typeface="+mn-lt"/>
                          <a:ea typeface="Times New Roman"/>
                          <a:cs typeface="Times New Roman"/>
                        </a:rPr>
                        <a:t>d</a:t>
                      </a:r>
                      <a:r>
                        <a:rPr lang="es-ES" sz="1200" spc="5" dirty="0" err="1">
                          <a:latin typeface="+mn-lt"/>
                          <a:ea typeface="Times New Roman"/>
                          <a:cs typeface="Times New Roman"/>
                        </a:rPr>
                        <a:t>i</a:t>
                      </a:r>
                      <a:r>
                        <a:rPr lang="es-ES" sz="1200" spc="-5" dirty="0" err="1">
                          <a:latin typeface="+mn-lt"/>
                          <a:ea typeface="Times New Roman"/>
                          <a:cs typeface="Times New Roman"/>
                        </a:rPr>
                        <a:t>et</a:t>
                      </a:r>
                      <a:r>
                        <a:rPr lang="es-ES" sz="1200" spc="5" dirty="0" err="1">
                          <a:latin typeface="+mn-lt"/>
                          <a:ea typeface="Times New Roman"/>
                          <a:cs typeface="Times New Roman"/>
                        </a:rPr>
                        <a:t>a</a:t>
                      </a:r>
                      <a:r>
                        <a:rPr lang="es-ES" sz="1200" spc="-5" dirty="0" err="1">
                          <a:latin typeface="+mn-lt"/>
                          <a:ea typeface="Times New Roman"/>
                          <a:cs typeface="Times New Roman"/>
                        </a:rPr>
                        <a:t>no</a:t>
                      </a:r>
                      <a:r>
                        <a:rPr lang="es-ES" sz="1200" spc="5" dirty="0" err="1">
                          <a:latin typeface="+mn-lt"/>
                          <a:ea typeface="Times New Roman"/>
                          <a:cs typeface="Times New Roman"/>
                        </a:rPr>
                        <a:t>la</a:t>
                      </a:r>
                      <a:r>
                        <a:rPr lang="es-ES" sz="1200" spc="-15" dirty="0" err="1">
                          <a:latin typeface="+mn-lt"/>
                          <a:ea typeface="Times New Roman"/>
                          <a:cs typeface="Times New Roman"/>
                        </a:rPr>
                        <a:t>m</a:t>
                      </a:r>
                      <a:r>
                        <a:rPr lang="es-ES" sz="1200" spc="5" dirty="0" err="1">
                          <a:latin typeface="+mn-lt"/>
                          <a:ea typeface="Times New Roman"/>
                          <a:cs typeface="Times New Roman"/>
                        </a:rPr>
                        <a:t>i</a:t>
                      </a:r>
                      <a:r>
                        <a:rPr lang="es-ES" sz="1200" spc="-5" dirty="0" err="1">
                          <a:latin typeface="+mn-lt"/>
                          <a:ea typeface="Times New Roman"/>
                          <a:cs typeface="Times New Roman"/>
                        </a:rPr>
                        <a:t>n</a:t>
                      </a:r>
                      <a:r>
                        <a:rPr lang="es-ES" sz="1200" spc="5" dirty="0" err="1">
                          <a:latin typeface="+mn-lt"/>
                          <a:ea typeface="Times New Roman"/>
                          <a:cs typeface="Times New Roman"/>
                        </a:rPr>
                        <a:t>a</a:t>
                      </a:r>
                      <a:r>
                        <a:rPr lang="es-ES" sz="1200" dirty="0" smtClean="0">
                          <a:latin typeface="+mn-lt"/>
                          <a:ea typeface="Times New Roman"/>
                          <a:cs typeface="Times New Roman"/>
                        </a:rPr>
                        <a:t>,</a:t>
                      </a:r>
                      <a:r>
                        <a:rPr lang="es-ES" sz="1200" baseline="0" dirty="0" smtClean="0">
                          <a:latin typeface="+mn-lt"/>
                          <a:ea typeface="Times New Roman"/>
                          <a:cs typeface="Times New Roman"/>
                        </a:rPr>
                        <a:t> </a:t>
                      </a:r>
                      <a:r>
                        <a:rPr lang="es-ES" sz="1200" spc="5" dirty="0" smtClean="0">
                          <a:latin typeface="+mn-lt"/>
                          <a:ea typeface="Times New Roman"/>
                          <a:cs typeface="Times New Roman"/>
                        </a:rPr>
                        <a:t>si</a:t>
                      </a:r>
                      <a:r>
                        <a:rPr lang="es-ES" sz="1200" spc="-5" dirty="0" smtClean="0">
                          <a:latin typeface="+mn-lt"/>
                          <a:ea typeface="Times New Roman"/>
                          <a:cs typeface="Times New Roman"/>
                        </a:rPr>
                        <a:t>n</a:t>
                      </a:r>
                      <a:r>
                        <a:rPr lang="es-ES" sz="1200" dirty="0" smtClean="0">
                          <a:latin typeface="+mn-lt"/>
                          <a:ea typeface="Times New Roman"/>
                          <a:cs typeface="Times New Roman"/>
                        </a:rPr>
                        <a:t>o</a:t>
                      </a:r>
                      <a:r>
                        <a:rPr lang="es-ES" sz="1200" spc="-5" dirty="0" smtClean="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5" dirty="0">
                          <a:latin typeface="+mn-lt"/>
                          <a:ea typeface="Times New Roman"/>
                          <a:cs typeface="Times New Roman"/>
                        </a:rPr>
                        <a:t> </a:t>
                      </a:r>
                      <a:r>
                        <a:rPr lang="es-ES" sz="1200" spc="5" dirty="0">
                          <a:latin typeface="+mn-lt"/>
                          <a:ea typeface="Times New Roman"/>
                          <a:cs typeface="Times New Roman"/>
                        </a:rPr>
                        <a:t>l</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de</a:t>
                      </a:r>
                      <a:r>
                        <a:rPr lang="es-ES" sz="1200" spc="5" dirty="0">
                          <a:latin typeface="+mn-lt"/>
                          <a:ea typeface="Times New Roman"/>
                          <a:cs typeface="Times New Roman"/>
                        </a:rPr>
                        <a:t>ri</a:t>
                      </a:r>
                      <a:r>
                        <a:rPr lang="es-ES" sz="1200" spc="-20" dirty="0">
                          <a:latin typeface="+mn-lt"/>
                          <a:ea typeface="Times New Roman"/>
                          <a:cs typeface="Times New Roman"/>
                        </a:rPr>
                        <a:t>v</a:t>
                      </a:r>
                      <a:r>
                        <a:rPr lang="es-ES" sz="1200" spc="5" dirty="0">
                          <a:latin typeface="+mn-lt"/>
                          <a:ea typeface="Times New Roman"/>
                          <a:cs typeface="Times New Roman"/>
                        </a:rPr>
                        <a:t>ad</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err="1">
                          <a:latin typeface="+mn-lt"/>
                          <a:ea typeface="Times New Roman"/>
                          <a:cs typeface="Times New Roman"/>
                        </a:rPr>
                        <a:t>d</a:t>
                      </a:r>
                      <a:r>
                        <a:rPr lang="es-ES" sz="1200" spc="5" dirty="0" err="1">
                          <a:latin typeface="+mn-lt"/>
                          <a:ea typeface="Times New Roman"/>
                          <a:cs typeface="Times New Roman"/>
                        </a:rPr>
                        <a:t>i</a:t>
                      </a:r>
                      <a:r>
                        <a:rPr lang="es-ES" sz="1200" spc="-5" dirty="0" err="1">
                          <a:latin typeface="+mn-lt"/>
                          <a:ea typeface="Times New Roman"/>
                          <a:cs typeface="Times New Roman"/>
                        </a:rPr>
                        <a:t>e</a:t>
                      </a:r>
                      <a:r>
                        <a:rPr lang="es-ES" sz="1200" spc="5" dirty="0" err="1">
                          <a:latin typeface="+mn-lt"/>
                          <a:ea typeface="Times New Roman"/>
                          <a:cs typeface="Times New Roman"/>
                        </a:rPr>
                        <a:t>ta</a:t>
                      </a:r>
                      <a:r>
                        <a:rPr lang="es-ES" sz="1200" spc="-5" dirty="0" err="1">
                          <a:latin typeface="+mn-lt"/>
                          <a:ea typeface="Times New Roman"/>
                          <a:cs typeface="Times New Roman"/>
                        </a:rPr>
                        <a:t>no</a:t>
                      </a:r>
                      <a:r>
                        <a:rPr lang="es-ES" sz="1200" spc="5" dirty="0" err="1">
                          <a:latin typeface="+mn-lt"/>
                          <a:ea typeface="Times New Roman"/>
                          <a:cs typeface="Times New Roman"/>
                        </a:rPr>
                        <a:t>la</a:t>
                      </a:r>
                      <a:r>
                        <a:rPr lang="es-ES" sz="1200" spc="-15" dirty="0" err="1">
                          <a:latin typeface="+mn-lt"/>
                          <a:ea typeface="Times New Roman"/>
                          <a:cs typeface="Times New Roman"/>
                        </a:rPr>
                        <a:t>m</a:t>
                      </a:r>
                      <a:r>
                        <a:rPr lang="es-ES" sz="1200" spc="5" dirty="0" err="1">
                          <a:latin typeface="+mn-lt"/>
                          <a:ea typeface="Times New Roman"/>
                          <a:cs typeface="Times New Roman"/>
                        </a:rPr>
                        <a:t>í</a:t>
                      </a:r>
                      <a:r>
                        <a:rPr lang="es-ES" sz="1200" spc="-5" dirty="0" err="1">
                          <a:latin typeface="+mn-lt"/>
                          <a:ea typeface="Times New Roman"/>
                          <a:cs typeface="Times New Roman"/>
                        </a:rPr>
                        <a:t>n</a:t>
                      </a:r>
                      <a:r>
                        <a:rPr lang="es-ES" sz="1200" spc="5" dirty="0" err="1">
                          <a:latin typeface="+mn-lt"/>
                          <a:ea typeface="Times New Roman"/>
                          <a:cs typeface="Times New Roman"/>
                        </a:rPr>
                        <a:t>ic</a:t>
                      </a:r>
                      <a:r>
                        <a:rPr lang="es-ES" sz="1200" spc="-5" dirty="0" err="1">
                          <a:latin typeface="+mn-lt"/>
                          <a:ea typeface="Times New Roman"/>
                          <a:cs typeface="Times New Roman"/>
                        </a:rPr>
                        <a:t>o</a:t>
                      </a:r>
                      <a:r>
                        <a:rPr lang="es-ES" sz="1200" dirty="0" err="1">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5" dirty="0">
                          <a:latin typeface="+mn-lt"/>
                          <a:ea typeface="Times New Roman"/>
                          <a:cs typeface="Times New Roman"/>
                        </a:rPr>
                        <a:t> </a:t>
                      </a:r>
                      <a:r>
                        <a:rPr lang="es-ES" sz="1200" spc="5" dirty="0">
                          <a:latin typeface="+mn-lt"/>
                          <a:ea typeface="Times New Roman"/>
                          <a:cs typeface="Times New Roman"/>
                        </a:rPr>
                        <a:t>l</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d</a:t>
                      </a:r>
                      <a:r>
                        <a:rPr lang="es-ES" sz="1200" spc="5" dirty="0">
                          <a:latin typeface="+mn-lt"/>
                          <a:ea typeface="Times New Roman"/>
                          <a:cs typeface="Times New Roman"/>
                        </a:rPr>
                        <a:t>if</a:t>
                      </a:r>
                      <a:r>
                        <a:rPr lang="es-ES" sz="1200" spc="-5" dirty="0">
                          <a:latin typeface="+mn-lt"/>
                          <a:ea typeface="Times New Roman"/>
                          <a:cs typeface="Times New Roman"/>
                        </a:rPr>
                        <a:t>e</a:t>
                      </a:r>
                      <a:r>
                        <a:rPr lang="es-ES" sz="1200" spc="5" dirty="0">
                          <a:latin typeface="+mn-lt"/>
                          <a:ea typeface="Times New Roman"/>
                          <a:cs typeface="Times New Roman"/>
                        </a:rPr>
                        <a:t>r</a:t>
                      </a:r>
                      <a:r>
                        <a:rPr lang="es-ES" sz="1200" spc="-5" dirty="0">
                          <a:latin typeface="+mn-lt"/>
                          <a:ea typeface="Times New Roman"/>
                          <a:cs typeface="Times New Roman"/>
                        </a:rPr>
                        <a:t>en</a:t>
                      </a:r>
                      <a:r>
                        <a:rPr lang="es-ES" sz="1200" spc="5" dirty="0">
                          <a:latin typeface="+mn-lt"/>
                          <a:ea typeface="Times New Roman"/>
                          <a:cs typeface="Times New Roman"/>
                        </a:rPr>
                        <a:t>t</a:t>
                      </a:r>
                      <a:r>
                        <a:rPr lang="es-ES" sz="1200" spc="-5" dirty="0">
                          <a:latin typeface="+mn-lt"/>
                          <a:ea typeface="Times New Roman"/>
                          <a:cs typeface="Times New Roman"/>
                        </a:rPr>
                        <a:t>e</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á</a:t>
                      </a:r>
                      <a:r>
                        <a:rPr lang="es-ES" sz="1200" spc="5" dirty="0">
                          <a:latin typeface="+mn-lt"/>
                          <a:ea typeface="Times New Roman"/>
                          <a:cs typeface="Times New Roman"/>
                        </a:rPr>
                        <a:t>ci</a:t>
                      </a:r>
                      <a:r>
                        <a:rPr lang="es-ES" sz="1200" spc="-5" dirty="0">
                          <a:latin typeface="+mn-lt"/>
                          <a:ea typeface="Times New Roman"/>
                          <a:cs typeface="Times New Roman"/>
                        </a:rPr>
                        <a:t>do</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g</a:t>
                      </a:r>
                      <a:r>
                        <a:rPr lang="es-ES" sz="1200" spc="5" dirty="0">
                          <a:latin typeface="+mn-lt"/>
                          <a:ea typeface="Times New Roman"/>
                          <a:cs typeface="Times New Roman"/>
                        </a:rPr>
                        <a:t>r</a:t>
                      </a:r>
                      <a:r>
                        <a:rPr lang="es-ES" sz="1200" spc="-5" dirty="0">
                          <a:latin typeface="+mn-lt"/>
                          <a:ea typeface="Times New Roman"/>
                          <a:cs typeface="Times New Roman"/>
                        </a:rPr>
                        <a:t>a</a:t>
                      </a:r>
                      <a:r>
                        <a:rPr lang="es-ES" sz="1200" spc="5" dirty="0">
                          <a:latin typeface="+mn-lt"/>
                          <a:ea typeface="Times New Roman"/>
                          <a:cs typeface="Times New Roman"/>
                        </a:rPr>
                        <a:t>s</a:t>
                      </a:r>
                      <a:r>
                        <a:rPr lang="es-ES" sz="1200" spc="-5" dirty="0">
                          <a:latin typeface="+mn-lt"/>
                          <a:ea typeface="Times New Roman"/>
                          <a:cs typeface="Times New Roman"/>
                        </a:rPr>
                        <a:t>os</a:t>
                      </a:r>
                      <a:endParaRPr lang="es-ES" sz="12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r>
              <a:tr h="797914">
                <a:tc>
                  <a:txBody>
                    <a:bodyPr/>
                    <a:lstStyle/>
                    <a:p>
                      <a:pPr marL="40640" algn="ctr">
                        <a:lnSpc>
                          <a:spcPts val="945"/>
                        </a:lnSpc>
                        <a:spcAft>
                          <a:spcPts val="0"/>
                        </a:spcAft>
                      </a:pPr>
                      <a:endParaRPr lang="es-ES" sz="1200" spc="-5" dirty="0" smtClean="0">
                        <a:latin typeface="+mj-lt"/>
                        <a:ea typeface="Times New Roman"/>
                        <a:cs typeface="Times New Roman"/>
                      </a:endParaRPr>
                    </a:p>
                    <a:p>
                      <a:pPr marL="40640" algn="ctr">
                        <a:lnSpc>
                          <a:spcPts val="945"/>
                        </a:lnSpc>
                        <a:spcAft>
                          <a:spcPts val="0"/>
                        </a:spcAft>
                      </a:pPr>
                      <a:r>
                        <a:rPr lang="es-ES" sz="1200" b="1" spc="-5" dirty="0" smtClean="0">
                          <a:solidFill>
                            <a:srgbClr val="008000"/>
                          </a:solidFill>
                          <a:latin typeface="+mj-lt"/>
                          <a:ea typeface="Times New Roman"/>
                          <a:cs typeface="Times New Roman"/>
                        </a:rPr>
                        <a:t>N</a:t>
                      </a:r>
                      <a:r>
                        <a:rPr lang="es-ES" sz="1200" b="1" spc="5" dirty="0" smtClean="0">
                          <a:solidFill>
                            <a:srgbClr val="008000"/>
                          </a:solidFill>
                          <a:latin typeface="+mj-lt"/>
                          <a:ea typeface="Times New Roman"/>
                          <a:cs typeface="Times New Roman"/>
                        </a:rPr>
                        <a:t>itr</a:t>
                      </a:r>
                      <a:r>
                        <a:rPr lang="es-ES" sz="1200" b="1" spc="-5" dirty="0" smtClean="0">
                          <a:solidFill>
                            <a:srgbClr val="008000"/>
                          </a:solidFill>
                          <a:latin typeface="+mj-lt"/>
                          <a:ea typeface="Times New Roman"/>
                          <a:cs typeface="Times New Roman"/>
                        </a:rPr>
                        <a:t>i</a:t>
                      </a:r>
                      <a:r>
                        <a:rPr lang="es-ES" sz="1200" b="1" spc="5" dirty="0" smtClean="0">
                          <a:solidFill>
                            <a:srgbClr val="008000"/>
                          </a:solidFill>
                          <a:latin typeface="+mj-lt"/>
                          <a:ea typeface="Times New Roman"/>
                          <a:cs typeface="Times New Roman"/>
                        </a:rPr>
                        <a:t>t</a:t>
                      </a:r>
                      <a:r>
                        <a:rPr lang="es-ES" sz="1200" b="1" dirty="0" smtClean="0">
                          <a:solidFill>
                            <a:srgbClr val="008000"/>
                          </a:solidFill>
                          <a:latin typeface="+mj-lt"/>
                          <a:ea typeface="Times New Roman"/>
                          <a:cs typeface="Times New Roman"/>
                        </a:rPr>
                        <a:t>o</a:t>
                      </a:r>
                      <a:r>
                        <a:rPr lang="es-ES" sz="1200" b="1" spc="-5" dirty="0" smtClean="0">
                          <a:solidFill>
                            <a:srgbClr val="008000"/>
                          </a:solidFill>
                          <a:latin typeface="+mj-lt"/>
                          <a:ea typeface="Times New Roman"/>
                          <a:cs typeface="Times New Roman"/>
                        </a:rPr>
                        <a:t> </a:t>
                      </a:r>
                      <a:r>
                        <a:rPr lang="es-ES" sz="1200" b="1" spc="5" dirty="0">
                          <a:solidFill>
                            <a:srgbClr val="008000"/>
                          </a:solidFill>
                          <a:latin typeface="+mj-lt"/>
                          <a:ea typeface="Times New Roman"/>
                          <a:cs typeface="Times New Roman"/>
                        </a:rPr>
                        <a:t>só</a:t>
                      </a:r>
                      <a:r>
                        <a:rPr lang="es-ES" sz="1200" b="1" spc="-5" dirty="0">
                          <a:solidFill>
                            <a:srgbClr val="008000"/>
                          </a:solidFill>
                          <a:latin typeface="+mj-lt"/>
                          <a:ea typeface="Times New Roman"/>
                          <a:cs typeface="Times New Roman"/>
                        </a:rPr>
                        <a:t>di</a:t>
                      </a:r>
                      <a:r>
                        <a:rPr lang="es-ES" sz="1200" b="1" spc="5" dirty="0">
                          <a:solidFill>
                            <a:srgbClr val="008000"/>
                          </a:solidFill>
                          <a:latin typeface="+mj-lt"/>
                          <a:ea typeface="Times New Roman"/>
                          <a:cs typeface="Times New Roman"/>
                        </a:rPr>
                        <a:t>c</a:t>
                      </a:r>
                      <a:r>
                        <a:rPr lang="es-ES" sz="1200" b="1" dirty="0">
                          <a:solidFill>
                            <a:srgbClr val="008000"/>
                          </a:solidFill>
                          <a:latin typeface="+mj-lt"/>
                          <a:ea typeface="Times New Roman"/>
                          <a:cs typeface="Times New Roman"/>
                        </a:rPr>
                        <a:t>o</a:t>
                      </a:r>
                    </a:p>
                  </a:txBody>
                  <a:tcPr marL="0" marR="0" marT="0" marB="0">
                    <a:lnL w="38100" cap="flat" cmpd="sng" algn="ctr">
                      <a:solidFill>
                        <a:srgbClr val="558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c>
                  <a:txBody>
                    <a:bodyPr/>
                    <a:lstStyle/>
                    <a:p>
                      <a:pPr marL="40640">
                        <a:lnSpc>
                          <a:spcPct val="70000"/>
                        </a:lnSpc>
                        <a:spcAft>
                          <a:spcPts val="0"/>
                        </a:spcAft>
                        <a:tabLst>
                          <a:tab pos="228600" algn="l"/>
                        </a:tabLst>
                      </a:pPr>
                      <a:r>
                        <a:rPr lang="es-ES" sz="1200" dirty="0">
                          <a:latin typeface="+mn-lt"/>
                          <a:ea typeface="Times New Roman"/>
                          <a:cs typeface="Times New Roman"/>
                        </a:rPr>
                        <a:t>	</a:t>
                      </a:r>
                      <a:endParaRPr lang="es-ES" sz="1200" dirty="0" smtClean="0">
                        <a:latin typeface="+mn-lt"/>
                        <a:ea typeface="Times New Roman"/>
                        <a:cs typeface="Times New Roman"/>
                      </a:endParaRPr>
                    </a:p>
                    <a:p>
                      <a:pPr marL="173038" indent="0">
                        <a:lnSpc>
                          <a:spcPct val="80000"/>
                        </a:lnSpc>
                        <a:spcAft>
                          <a:spcPts val="0"/>
                        </a:spcAft>
                        <a:tabLst/>
                      </a:pPr>
                      <a:r>
                        <a:rPr lang="es-ES" sz="1200" spc="-5" dirty="0" smtClean="0">
                          <a:latin typeface="+mn-lt"/>
                          <a:ea typeface="Times New Roman"/>
                          <a:cs typeface="Times New Roman"/>
                        </a:rPr>
                        <a:t>E</a:t>
                      </a:r>
                      <a:r>
                        <a:rPr lang="es-ES" sz="1200" dirty="0" smtClean="0">
                          <a:latin typeface="+mn-lt"/>
                          <a:ea typeface="Times New Roman"/>
                          <a:cs typeface="Times New Roman"/>
                        </a:rPr>
                        <a:t>s</a:t>
                      </a:r>
                      <a:r>
                        <a:rPr lang="es-ES" sz="1200" spc="90" dirty="0" smtClean="0">
                          <a:latin typeface="+mn-lt"/>
                          <a:ea typeface="Times New Roman"/>
                          <a:cs typeface="Times New Roman"/>
                        </a:rPr>
                        <a:t> </a:t>
                      </a:r>
                      <a:r>
                        <a:rPr lang="es-ES" sz="1200" spc="-20" dirty="0">
                          <a:latin typeface="+mn-lt"/>
                          <a:ea typeface="Times New Roman"/>
                          <a:cs typeface="Times New Roman"/>
                        </a:rPr>
                        <a:t>v</a:t>
                      </a:r>
                      <a:r>
                        <a:rPr lang="es-ES" sz="1200" spc="5" dirty="0">
                          <a:latin typeface="+mn-lt"/>
                          <a:ea typeface="Times New Roman"/>
                          <a:cs typeface="Times New Roman"/>
                        </a:rPr>
                        <a:t>e</a:t>
                      </a:r>
                      <a:r>
                        <a:rPr lang="es-ES" sz="1200" spc="-5" dirty="0">
                          <a:latin typeface="+mn-lt"/>
                          <a:ea typeface="Times New Roman"/>
                          <a:cs typeface="Times New Roman"/>
                        </a:rPr>
                        <a:t>n</a:t>
                      </a:r>
                      <a:r>
                        <a:rPr lang="es-ES" sz="1200" spc="5" dirty="0">
                          <a:latin typeface="+mn-lt"/>
                          <a:ea typeface="Times New Roman"/>
                          <a:cs typeface="Times New Roman"/>
                        </a:rPr>
                        <a:t>e</a:t>
                      </a:r>
                      <a:r>
                        <a:rPr lang="es-ES" sz="1200" spc="-5" dirty="0">
                          <a:latin typeface="+mn-lt"/>
                          <a:ea typeface="Times New Roman"/>
                          <a:cs typeface="Times New Roman"/>
                        </a:rPr>
                        <a:t>no</a:t>
                      </a:r>
                      <a:r>
                        <a:rPr lang="es-ES" sz="1200" spc="5" dirty="0">
                          <a:latin typeface="+mn-lt"/>
                          <a:ea typeface="Times New Roman"/>
                          <a:cs typeface="Times New Roman"/>
                        </a:rPr>
                        <a:t>s</a:t>
                      </a:r>
                      <a:r>
                        <a:rPr lang="es-ES" sz="1200" dirty="0">
                          <a:latin typeface="+mn-lt"/>
                          <a:ea typeface="Times New Roman"/>
                          <a:cs typeface="Times New Roman"/>
                        </a:rPr>
                        <a:t>o</a:t>
                      </a:r>
                      <a:r>
                        <a:rPr lang="es-ES" sz="1200" spc="80" dirty="0">
                          <a:latin typeface="+mn-lt"/>
                          <a:ea typeface="Times New Roman"/>
                          <a:cs typeface="Times New Roman"/>
                        </a:rPr>
                        <a:t> </a:t>
                      </a:r>
                      <a:r>
                        <a:rPr lang="es-ES" sz="1200" spc="5" dirty="0">
                          <a:latin typeface="+mn-lt"/>
                          <a:ea typeface="Times New Roman"/>
                          <a:cs typeface="Times New Roman"/>
                        </a:rPr>
                        <a:t>p</a:t>
                      </a:r>
                      <a:r>
                        <a:rPr lang="es-ES" sz="1200" spc="-5" dirty="0">
                          <a:latin typeface="+mn-lt"/>
                          <a:ea typeface="Times New Roman"/>
                          <a:cs typeface="Times New Roman"/>
                        </a:rPr>
                        <a:t>o</a:t>
                      </a:r>
                      <a:r>
                        <a:rPr lang="es-ES" sz="1200" dirty="0">
                          <a:latin typeface="+mn-lt"/>
                          <a:ea typeface="Times New Roman"/>
                          <a:cs typeface="Times New Roman"/>
                        </a:rPr>
                        <a:t>r</a:t>
                      </a:r>
                      <a:r>
                        <a:rPr lang="es-ES" sz="1200" spc="90" dirty="0">
                          <a:latin typeface="+mn-lt"/>
                          <a:ea typeface="Times New Roman"/>
                          <a:cs typeface="Times New Roman"/>
                        </a:rPr>
                        <a:t> </a:t>
                      </a:r>
                      <a:r>
                        <a:rPr lang="es-ES" sz="1200" spc="5" dirty="0">
                          <a:latin typeface="+mn-lt"/>
                          <a:ea typeface="Times New Roman"/>
                          <a:cs typeface="Times New Roman"/>
                        </a:rPr>
                        <a:t>i</a:t>
                      </a:r>
                      <a:r>
                        <a:rPr lang="es-ES" sz="1200" spc="-5" dirty="0">
                          <a:latin typeface="+mn-lt"/>
                          <a:ea typeface="Times New Roman"/>
                          <a:cs typeface="Times New Roman"/>
                        </a:rPr>
                        <a:t>nge</a:t>
                      </a:r>
                      <a:r>
                        <a:rPr lang="es-ES" sz="1200" spc="5" dirty="0">
                          <a:latin typeface="+mn-lt"/>
                          <a:ea typeface="Times New Roman"/>
                          <a:cs typeface="Times New Roman"/>
                        </a:rPr>
                        <a:t>stió</a:t>
                      </a:r>
                      <a:r>
                        <a:rPr lang="es-ES" sz="1200" dirty="0">
                          <a:latin typeface="+mn-lt"/>
                          <a:ea typeface="Times New Roman"/>
                          <a:cs typeface="Times New Roman"/>
                        </a:rPr>
                        <a:t>n</a:t>
                      </a:r>
                      <a:r>
                        <a:rPr lang="es-ES" sz="1200" spc="80" dirty="0">
                          <a:latin typeface="+mn-lt"/>
                          <a:ea typeface="Times New Roman"/>
                          <a:cs typeface="Times New Roman"/>
                        </a:rPr>
                        <a:t> </a:t>
                      </a:r>
                      <a:r>
                        <a:rPr lang="es-ES" sz="1200" dirty="0">
                          <a:latin typeface="+mn-lt"/>
                          <a:ea typeface="Times New Roman"/>
                          <a:cs typeface="Times New Roman"/>
                        </a:rPr>
                        <a:t>y</a:t>
                      </a:r>
                      <a:r>
                        <a:rPr lang="es-ES" sz="1200" spc="70" dirty="0">
                          <a:latin typeface="+mn-lt"/>
                          <a:ea typeface="Times New Roman"/>
                          <a:cs typeface="Times New Roman"/>
                        </a:rPr>
                        <a:t> </a:t>
                      </a:r>
                      <a:r>
                        <a:rPr lang="es-ES" sz="1200" spc="5" dirty="0">
                          <a:latin typeface="+mn-lt"/>
                          <a:ea typeface="Times New Roman"/>
                          <a:cs typeface="Times New Roman"/>
                        </a:rPr>
                        <a:t>p</a:t>
                      </a:r>
                      <a:r>
                        <a:rPr lang="es-ES" sz="1200" spc="-5" dirty="0">
                          <a:latin typeface="+mn-lt"/>
                          <a:ea typeface="Times New Roman"/>
                          <a:cs typeface="Times New Roman"/>
                        </a:rPr>
                        <a:t>ue</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80" dirty="0">
                          <a:latin typeface="+mn-lt"/>
                          <a:ea typeface="Times New Roman"/>
                          <a:cs typeface="Times New Roman"/>
                        </a:rPr>
                        <a:t> </a:t>
                      </a:r>
                      <a:r>
                        <a:rPr lang="es-ES" sz="1200" spc="5" dirty="0">
                          <a:latin typeface="+mn-lt"/>
                          <a:ea typeface="Times New Roman"/>
                          <a:cs typeface="Times New Roman"/>
                        </a:rPr>
                        <a:t>s</a:t>
                      </a:r>
                      <a:r>
                        <a:rPr lang="es-ES" sz="1200" spc="-5" dirty="0">
                          <a:latin typeface="+mn-lt"/>
                          <a:ea typeface="Times New Roman"/>
                          <a:cs typeface="Times New Roman"/>
                        </a:rPr>
                        <a:t>e</a:t>
                      </a:r>
                      <a:r>
                        <a:rPr lang="es-ES" sz="1200" dirty="0">
                          <a:latin typeface="+mn-lt"/>
                          <a:ea typeface="Times New Roman"/>
                          <a:cs typeface="Times New Roman"/>
                        </a:rPr>
                        <a:t>r</a:t>
                      </a:r>
                      <a:r>
                        <a:rPr lang="es-ES" sz="1200" spc="90" dirty="0">
                          <a:latin typeface="+mn-lt"/>
                          <a:ea typeface="Times New Roman"/>
                          <a:cs typeface="Times New Roman"/>
                        </a:rPr>
                        <a:t> </a:t>
                      </a:r>
                      <a:r>
                        <a:rPr lang="es-ES" sz="1200" spc="5" dirty="0">
                          <a:latin typeface="+mn-lt"/>
                          <a:ea typeface="Times New Roman"/>
                          <a:cs typeface="Times New Roman"/>
                        </a:rPr>
                        <a:t>a</a:t>
                      </a:r>
                      <a:r>
                        <a:rPr lang="es-ES" sz="1200" spc="-5" dirty="0">
                          <a:latin typeface="+mn-lt"/>
                          <a:ea typeface="Times New Roman"/>
                          <a:cs typeface="Times New Roman"/>
                        </a:rPr>
                        <a:t>b</a:t>
                      </a:r>
                      <a:r>
                        <a:rPr lang="es-ES" sz="1200" spc="5" dirty="0">
                          <a:latin typeface="+mn-lt"/>
                          <a:ea typeface="Times New Roman"/>
                          <a:cs typeface="Times New Roman"/>
                        </a:rPr>
                        <a:t>s</a:t>
                      </a:r>
                      <a:r>
                        <a:rPr lang="es-ES" sz="1200" spc="-5" dirty="0">
                          <a:latin typeface="+mn-lt"/>
                          <a:ea typeface="Times New Roman"/>
                          <a:cs typeface="Times New Roman"/>
                        </a:rPr>
                        <a:t>o</a:t>
                      </a:r>
                      <a:r>
                        <a:rPr lang="es-ES" sz="1200" spc="5" dirty="0">
                          <a:latin typeface="+mn-lt"/>
                          <a:ea typeface="Times New Roman"/>
                          <a:cs typeface="Times New Roman"/>
                        </a:rPr>
                        <a:t>r</a:t>
                      </a:r>
                      <a:r>
                        <a:rPr lang="es-ES" sz="1200" spc="-5" dirty="0">
                          <a:latin typeface="+mn-lt"/>
                          <a:ea typeface="Times New Roman"/>
                          <a:cs typeface="Times New Roman"/>
                        </a:rPr>
                        <a:t>b</a:t>
                      </a:r>
                      <a:r>
                        <a:rPr lang="es-ES" sz="1200" spc="5" dirty="0">
                          <a:latin typeface="+mn-lt"/>
                          <a:ea typeface="Times New Roman"/>
                          <a:cs typeface="Times New Roman"/>
                        </a:rPr>
                        <a:t>i</a:t>
                      </a:r>
                      <a:r>
                        <a:rPr lang="es-ES" sz="1200" spc="-5" dirty="0">
                          <a:latin typeface="+mn-lt"/>
                          <a:ea typeface="Times New Roman"/>
                          <a:cs typeface="Times New Roman"/>
                        </a:rPr>
                        <a:t>d</a:t>
                      </a:r>
                      <a:r>
                        <a:rPr lang="es-ES" sz="1200" dirty="0">
                          <a:latin typeface="+mn-lt"/>
                          <a:ea typeface="Times New Roman"/>
                          <a:cs typeface="Times New Roman"/>
                        </a:rPr>
                        <a:t>o</a:t>
                      </a:r>
                      <a:r>
                        <a:rPr lang="es-ES" sz="1200" spc="80" dirty="0">
                          <a:latin typeface="+mn-lt"/>
                          <a:ea typeface="Times New Roman"/>
                          <a:cs typeface="Times New Roman"/>
                        </a:rPr>
                        <a:t> </a:t>
                      </a:r>
                      <a:r>
                        <a:rPr lang="es-ES" sz="1200" spc="5" dirty="0">
                          <a:latin typeface="+mn-lt"/>
                          <a:ea typeface="Times New Roman"/>
                          <a:cs typeface="Times New Roman"/>
                        </a:rPr>
                        <a:t>p</a:t>
                      </a:r>
                      <a:r>
                        <a:rPr lang="es-ES" sz="1200" spc="-5" dirty="0">
                          <a:latin typeface="+mn-lt"/>
                          <a:ea typeface="Times New Roman"/>
                          <a:cs typeface="Times New Roman"/>
                        </a:rPr>
                        <a:t>o</a:t>
                      </a:r>
                      <a:r>
                        <a:rPr lang="es-ES" sz="1200" dirty="0">
                          <a:latin typeface="+mn-lt"/>
                          <a:ea typeface="Times New Roman"/>
                          <a:cs typeface="Times New Roman"/>
                        </a:rPr>
                        <a:t>r</a:t>
                      </a:r>
                      <a:r>
                        <a:rPr lang="es-ES" sz="1200" spc="105" dirty="0">
                          <a:latin typeface="+mn-lt"/>
                          <a:ea typeface="Times New Roman"/>
                          <a:cs typeface="Times New Roman"/>
                        </a:rPr>
                        <a:t> </a:t>
                      </a:r>
                      <a:r>
                        <a:rPr lang="es-ES" sz="1200" spc="-20" dirty="0">
                          <a:latin typeface="+mn-lt"/>
                          <a:ea typeface="Times New Roman"/>
                          <a:cs typeface="Times New Roman"/>
                        </a:rPr>
                        <a:t>v</a:t>
                      </a:r>
                      <a:r>
                        <a:rPr lang="es-ES" sz="1200" spc="5" dirty="0">
                          <a:latin typeface="+mn-lt"/>
                          <a:ea typeface="Times New Roman"/>
                          <a:cs typeface="Times New Roman"/>
                        </a:rPr>
                        <a:t>í</a:t>
                      </a:r>
                      <a:r>
                        <a:rPr lang="es-ES" sz="1200" dirty="0">
                          <a:latin typeface="+mn-lt"/>
                          <a:ea typeface="Times New Roman"/>
                          <a:cs typeface="Times New Roman"/>
                        </a:rPr>
                        <a:t>a</a:t>
                      </a:r>
                      <a:r>
                        <a:rPr lang="es-ES" sz="1200" spc="105" dirty="0">
                          <a:latin typeface="+mn-lt"/>
                          <a:ea typeface="Times New Roman"/>
                          <a:cs typeface="Times New Roman"/>
                        </a:rPr>
                        <a:t> </a:t>
                      </a:r>
                      <a:r>
                        <a:rPr lang="es-ES" sz="1200" spc="-5" dirty="0">
                          <a:latin typeface="+mn-lt"/>
                          <a:ea typeface="Times New Roman"/>
                          <a:cs typeface="Times New Roman"/>
                        </a:rPr>
                        <a:t>d</a:t>
                      </a:r>
                      <a:r>
                        <a:rPr lang="es-ES" sz="1200" spc="5" dirty="0">
                          <a:latin typeface="+mn-lt"/>
                          <a:ea typeface="Times New Roman"/>
                          <a:cs typeface="Times New Roman"/>
                        </a:rPr>
                        <a:t>ér</a:t>
                      </a:r>
                      <a:r>
                        <a:rPr lang="es-ES" sz="1200" spc="-15" dirty="0">
                          <a:latin typeface="+mn-lt"/>
                          <a:ea typeface="Times New Roman"/>
                          <a:cs typeface="Times New Roman"/>
                        </a:rPr>
                        <a:t>m</a:t>
                      </a:r>
                      <a:r>
                        <a:rPr lang="es-ES" sz="1200" spc="5" dirty="0">
                          <a:latin typeface="+mn-lt"/>
                          <a:ea typeface="Times New Roman"/>
                          <a:cs typeface="Times New Roman"/>
                        </a:rPr>
                        <a:t>i</a:t>
                      </a:r>
                      <a:r>
                        <a:rPr lang="es-ES" sz="1200" spc="-5" dirty="0">
                          <a:latin typeface="+mn-lt"/>
                          <a:ea typeface="Times New Roman"/>
                          <a:cs typeface="Times New Roman"/>
                        </a:rPr>
                        <a:t>c</a:t>
                      </a:r>
                      <a:r>
                        <a:rPr lang="es-ES" sz="1200" spc="5" dirty="0">
                          <a:latin typeface="+mn-lt"/>
                          <a:ea typeface="Times New Roman"/>
                          <a:cs typeface="Times New Roman"/>
                        </a:rPr>
                        <a:t>a</a:t>
                      </a:r>
                      <a:r>
                        <a:rPr lang="es-ES" sz="1200" dirty="0">
                          <a:latin typeface="+mn-lt"/>
                          <a:ea typeface="Times New Roman"/>
                          <a:cs typeface="Times New Roman"/>
                        </a:rPr>
                        <a:t>.</a:t>
                      </a:r>
                      <a:r>
                        <a:rPr lang="es-ES" sz="1200" spc="100" dirty="0">
                          <a:latin typeface="+mn-lt"/>
                          <a:ea typeface="Times New Roman"/>
                          <a:cs typeface="Times New Roman"/>
                        </a:rPr>
                        <a:t> </a:t>
                      </a:r>
                      <a:r>
                        <a:rPr lang="es-ES" sz="1200" spc="-5" dirty="0">
                          <a:latin typeface="+mn-lt"/>
                          <a:ea typeface="Times New Roman"/>
                          <a:cs typeface="Times New Roman"/>
                        </a:rPr>
                        <a:t>E</a:t>
                      </a:r>
                      <a:r>
                        <a:rPr lang="es-ES" sz="1200" dirty="0">
                          <a:latin typeface="+mn-lt"/>
                          <a:ea typeface="Times New Roman"/>
                          <a:cs typeface="Times New Roman"/>
                        </a:rPr>
                        <a:t>l</a:t>
                      </a:r>
                      <a:r>
                        <a:rPr lang="es-ES" sz="1200" spc="95" dirty="0">
                          <a:latin typeface="+mn-lt"/>
                          <a:ea typeface="Times New Roman"/>
                          <a:cs typeface="Times New Roman"/>
                        </a:rPr>
                        <a:t> </a:t>
                      </a:r>
                      <a:r>
                        <a:rPr lang="es-ES" sz="1200" spc="-5" dirty="0">
                          <a:latin typeface="+mn-lt"/>
                          <a:ea typeface="Times New Roman"/>
                          <a:cs typeface="Times New Roman"/>
                        </a:rPr>
                        <a:t>n</a:t>
                      </a:r>
                      <a:r>
                        <a:rPr lang="es-ES" sz="1200" spc="5" dirty="0">
                          <a:latin typeface="+mn-lt"/>
                          <a:ea typeface="Times New Roman"/>
                          <a:cs typeface="Times New Roman"/>
                        </a:rPr>
                        <a:t>it</a:t>
                      </a:r>
                      <a:r>
                        <a:rPr lang="es-ES" sz="1200" spc="-10" dirty="0">
                          <a:latin typeface="+mn-lt"/>
                          <a:ea typeface="Times New Roman"/>
                          <a:cs typeface="Times New Roman"/>
                        </a:rPr>
                        <a:t>r</a:t>
                      </a:r>
                      <a:r>
                        <a:rPr lang="es-ES" sz="1200" spc="-5" dirty="0">
                          <a:latin typeface="+mn-lt"/>
                          <a:ea typeface="Times New Roman"/>
                          <a:cs typeface="Times New Roman"/>
                        </a:rPr>
                        <a:t>i</a:t>
                      </a:r>
                      <a:r>
                        <a:rPr lang="es-ES" sz="1200" spc="5" dirty="0">
                          <a:latin typeface="+mn-lt"/>
                          <a:ea typeface="Times New Roman"/>
                          <a:cs typeface="Times New Roman"/>
                        </a:rPr>
                        <a:t>t</a:t>
                      </a:r>
                      <a:r>
                        <a:rPr lang="es-ES" sz="1200" dirty="0">
                          <a:latin typeface="+mn-lt"/>
                          <a:ea typeface="Times New Roman"/>
                          <a:cs typeface="Times New Roman"/>
                        </a:rPr>
                        <a:t>o</a:t>
                      </a:r>
                      <a:r>
                        <a:rPr lang="es-ES" sz="1200" spc="95" dirty="0">
                          <a:latin typeface="+mn-lt"/>
                          <a:ea typeface="Times New Roman"/>
                          <a:cs typeface="Times New Roman"/>
                        </a:rPr>
                        <a:t> </a:t>
                      </a:r>
                      <a:r>
                        <a:rPr lang="es-ES" sz="1200" spc="-5" dirty="0">
                          <a:latin typeface="+mn-lt"/>
                          <a:ea typeface="Times New Roman"/>
                          <a:cs typeface="Times New Roman"/>
                        </a:rPr>
                        <a:t>s</a:t>
                      </a:r>
                      <a:r>
                        <a:rPr lang="es-ES" sz="1200" spc="5" dirty="0">
                          <a:latin typeface="+mn-lt"/>
                          <a:ea typeface="Times New Roman"/>
                          <a:cs typeface="Times New Roman"/>
                        </a:rPr>
                        <a:t>ó</a:t>
                      </a:r>
                      <a:r>
                        <a:rPr lang="es-ES" sz="1200" spc="-5" dirty="0">
                          <a:latin typeface="+mn-lt"/>
                          <a:ea typeface="Times New Roman"/>
                          <a:cs typeface="Times New Roman"/>
                        </a:rPr>
                        <a:t>d</a:t>
                      </a:r>
                      <a:r>
                        <a:rPr lang="es-ES" sz="1200" spc="5" dirty="0">
                          <a:latin typeface="+mn-lt"/>
                          <a:ea typeface="Times New Roman"/>
                          <a:cs typeface="Times New Roman"/>
                        </a:rPr>
                        <a:t>ic</a:t>
                      </a:r>
                      <a:r>
                        <a:rPr lang="es-ES" sz="1200" dirty="0">
                          <a:latin typeface="+mn-lt"/>
                          <a:ea typeface="Times New Roman"/>
                          <a:cs typeface="Times New Roman"/>
                        </a:rPr>
                        <a:t>o</a:t>
                      </a:r>
                      <a:r>
                        <a:rPr lang="es-ES" sz="1200" spc="95" dirty="0">
                          <a:latin typeface="+mn-lt"/>
                          <a:ea typeface="Times New Roman"/>
                          <a:cs typeface="Times New Roman"/>
                        </a:rPr>
                        <a:t> </a:t>
                      </a:r>
                      <a:r>
                        <a:rPr lang="es-ES" sz="1200" spc="-5" dirty="0">
                          <a:latin typeface="+mn-lt"/>
                          <a:ea typeface="Times New Roman"/>
                          <a:cs typeface="Times New Roman"/>
                        </a:rPr>
                        <a:t>e</a:t>
                      </a:r>
                      <a:r>
                        <a:rPr lang="es-ES" sz="1200" dirty="0">
                          <a:latin typeface="+mn-lt"/>
                          <a:ea typeface="Times New Roman"/>
                          <a:cs typeface="Times New Roman"/>
                        </a:rPr>
                        <a:t>s</a:t>
                      </a:r>
                      <a:r>
                        <a:rPr lang="es-ES" sz="1200" spc="90" dirty="0">
                          <a:latin typeface="+mn-lt"/>
                          <a:ea typeface="Times New Roman"/>
                          <a:cs typeface="Times New Roman"/>
                        </a:rPr>
                        <a:t> </a:t>
                      </a:r>
                      <a:r>
                        <a:rPr lang="es-ES" sz="1200" spc="5" dirty="0">
                          <a:latin typeface="+mn-lt"/>
                          <a:ea typeface="Times New Roman"/>
                          <a:cs typeface="Times New Roman"/>
                        </a:rPr>
                        <a:t>a</a:t>
                      </a:r>
                      <a:r>
                        <a:rPr lang="es-ES" sz="1200" spc="-5" dirty="0">
                          <a:latin typeface="+mn-lt"/>
                          <a:ea typeface="Times New Roman"/>
                          <a:cs typeface="Times New Roman"/>
                        </a:rPr>
                        <a:t>de</a:t>
                      </a:r>
                      <a:r>
                        <a:rPr lang="es-ES" sz="1200" spc="-15" dirty="0">
                          <a:latin typeface="+mn-lt"/>
                          <a:ea typeface="Times New Roman"/>
                          <a:cs typeface="Times New Roman"/>
                        </a:rPr>
                        <a:t>m</a:t>
                      </a:r>
                      <a:r>
                        <a:rPr lang="es-ES" sz="1200" spc="5" dirty="0">
                          <a:latin typeface="+mn-lt"/>
                          <a:ea typeface="Times New Roman"/>
                          <a:cs typeface="Times New Roman"/>
                        </a:rPr>
                        <a:t>á</a:t>
                      </a:r>
                      <a:r>
                        <a:rPr lang="es-ES" sz="1200" dirty="0">
                          <a:latin typeface="+mn-lt"/>
                          <a:ea typeface="Times New Roman"/>
                          <a:cs typeface="Times New Roman"/>
                        </a:rPr>
                        <a:t>s</a:t>
                      </a:r>
                      <a:r>
                        <a:rPr lang="es-ES" sz="1200" spc="105" dirty="0">
                          <a:latin typeface="+mn-lt"/>
                          <a:ea typeface="Times New Roman"/>
                          <a:cs typeface="Times New Roman"/>
                        </a:rPr>
                        <a:t> </a:t>
                      </a:r>
                      <a:r>
                        <a:rPr lang="es-ES" sz="1200" spc="-15" dirty="0" smtClean="0">
                          <a:latin typeface="+mn-lt"/>
                          <a:ea typeface="Times New Roman"/>
                          <a:cs typeface="Times New Roman"/>
                        </a:rPr>
                        <a:t>m</a:t>
                      </a:r>
                      <a:r>
                        <a:rPr lang="es-ES" sz="1200" spc="5" dirty="0" smtClean="0">
                          <a:latin typeface="+mn-lt"/>
                          <a:ea typeface="Times New Roman"/>
                          <a:cs typeface="Times New Roman"/>
                        </a:rPr>
                        <a:t>u</a:t>
                      </a:r>
                      <a:r>
                        <a:rPr lang="es-ES" sz="1200" spc="0" dirty="0" smtClean="0">
                          <a:latin typeface="+mn-lt"/>
                          <a:ea typeface="Times New Roman"/>
                          <a:cs typeface="Times New Roman"/>
                        </a:rPr>
                        <a:t>y</a:t>
                      </a:r>
                      <a:r>
                        <a:rPr lang="es-ES" sz="1200" spc="0" baseline="0" dirty="0" smtClean="0">
                          <a:latin typeface="+mn-lt"/>
                          <a:ea typeface="Times New Roman"/>
                          <a:cs typeface="Times New Roman"/>
                        </a:rPr>
                        <a:t> </a:t>
                      </a:r>
                      <a:r>
                        <a:rPr lang="es-ES" sz="1200" spc="5" dirty="0" smtClean="0">
                          <a:latin typeface="+mn-lt"/>
                          <a:ea typeface="Times New Roman"/>
                          <a:cs typeface="Times New Roman"/>
                        </a:rPr>
                        <a:t>tó</a:t>
                      </a:r>
                      <a:r>
                        <a:rPr lang="es-ES" sz="1200" spc="-5" dirty="0" smtClean="0">
                          <a:latin typeface="+mn-lt"/>
                          <a:ea typeface="Times New Roman"/>
                          <a:cs typeface="Times New Roman"/>
                        </a:rPr>
                        <a:t>x</a:t>
                      </a:r>
                      <a:r>
                        <a:rPr lang="es-ES" sz="1200" spc="5" dirty="0" smtClean="0">
                          <a:latin typeface="+mn-lt"/>
                          <a:ea typeface="Times New Roman"/>
                          <a:cs typeface="Times New Roman"/>
                        </a:rPr>
                        <a:t>ic</a:t>
                      </a:r>
                      <a:r>
                        <a:rPr lang="es-ES" sz="1200" dirty="0" smtClean="0">
                          <a:latin typeface="+mn-lt"/>
                          <a:ea typeface="Times New Roman"/>
                          <a:cs typeface="Times New Roman"/>
                        </a:rPr>
                        <a:t>o</a:t>
                      </a:r>
                      <a:r>
                        <a:rPr lang="es-ES" sz="1200" spc="-15" dirty="0" smtClean="0">
                          <a:latin typeface="+mn-lt"/>
                          <a:ea typeface="Times New Roman"/>
                          <a:cs typeface="Times New Roman"/>
                        </a:rPr>
                        <a:t> </a:t>
                      </a:r>
                      <a:r>
                        <a:rPr lang="es-ES" sz="1200" spc="5" dirty="0">
                          <a:latin typeface="+mn-lt"/>
                          <a:ea typeface="Times New Roman"/>
                          <a:cs typeface="Times New Roman"/>
                        </a:rPr>
                        <a:t>p</a:t>
                      </a:r>
                      <a:r>
                        <a:rPr lang="es-ES" sz="1200" spc="-5" dirty="0">
                          <a:latin typeface="+mn-lt"/>
                          <a:ea typeface="Times New Roman"/>
                          <a:cs typeface="Times New Roman"/>
                        </a:rPr>
                        <a:t>a</a:t>
                      </a:r>
                      <a:r>
                        <a:rPr lang="es-ES" sz="1200" spc="5" dirty="0">
                          <a:latin typeface="+mn-lt"/>
                          <a:ea typeface="Times New Roman"/>
                          <a:cs typeface="Times New Roman"/>
                        </a:rPr>
                        <a:t>r</a:t>
                      </a:r>
                      <a:r>
                        <a:rPr lang="es-ES" sz="1200" dirty="0">
                          <a:latin typeface="+mn-lt"/>
                          <a:ea typeface="Times New Roman"/>
                          <a:cs typeface="Times New Roman"/>
                        </a:rPr>
                        <a:t>a</a:t>
                      </a:r>
                      <a:r>
                        <a:rPr lang="es-ES" sz="1200" spc="-5" dirty="0">
                          <a:latin typeface="+mn-lt"/>
                          <a:ea typeface="Times New Roman"/>
                          <a:cs typeface="Times New Roman"/>
                        </a:rPr>
                        <a:t> e</a:t>
                      </a:r>
                      <a:r>
                        <a:rPr lang="es-ES" sz="1200" dirty="0">
                          <a:latin typeface="+mn-lt"/>
                          <a:ea typeface="Times New Roman"/>
                          <a:cs typeface="Times New Roman"/>
                        </a:rPr>
                        <a:t>l</a:t>
                      </a:r>
                      <a:r>
                        <a:rPr lang="es-ES" sz="1200" spc="5" dirty="0">
                          <a:latin typeface="+mn-lt"/>
                          <a:ea typeface="Times New Roman"/>
                          <a:cs typeface="Times New Roman"/>
                        </a:rPr>
                        <a:t> </a:t>
                      </a:r>
                      <a:r>
                        <a:rPr lang="es-ES" sz="1200" spc="-15" dirty="0">
                          <a:latin typeface="+mn-lt"/>
                          <a:ea typeface="Times New Roman"/>
                          <a:cs typeface="Times New Roman"/>
                        </a:rPr>
                        <a:t>m</a:t>
                      </a:r>
                      <a:r>
                        <a:rPr lang="es-ES" sz="1200" spc="-5" dirty="0">
                          <a:latin typeface="+mn-lt"/>
                          <a:ea typeface="Times New Roman"/>
                          <a:cs typeface="Times New Roman"/>
                        </a:rPr>
                        <a:t>ed</a:t>
                      </a:r>
                      <a:r>
                        <a:rPr lang="es-ES" sz="1200" spc="5" dirty="0">
                          <a:latin typeface="+mn-lt"/>
                          <a:ea typeface="Times New Roman"/>
                          <a:cs typeface="Times New Roman"/>
                        </a:rPr>
                        <a:t>i</a:t>
                      </a:r>
                      <a:r>
                        <a:rPr lang="es-ES" sz="1200" dirty="0">
                          <a:latin typeface="+mn-lt"/>
                          <a:ea typeface="Times New Roman"/>
                          <a:cs typeface="Times New Roman"/>
                        </a:rPr>
                        <a:t>o</a:t>
                      </a:r>
                      <a:r>
                        <a:rPr lang="es-ES" sz="1200" spc="-5" dirty="0">
                          <a:latin typeface="+mn-lt"/>
                          <a:ea typeface="Times New Roman"/>
                          <a:cs typeface="Times New Roman"/>
                        </a:rPr>
                        <a:t> </a:t>
                      </a:r>
                      <a:r>
                        <a:rPr lang="es-ES" sz="1200" spc="20" dirty="0">
                          <a:latin typeface="+mn-lt"/>
                          <a:ea typeface="Times New Roman"/>
                          <a:cs typeface="Times New Roman"/>
                        </a:rPr>
                        <a:t>a</a:t>
                      </a:r>
                      <a:r>
                        <a:rPr lang="es-ES" sz="1200" spc="-15" dirty="0">
                          <a:latin typeface="+mn-lt"/>
                          <a:ea typeface="Times New Roman"/>
                          <a:cs typeface="Times New Roman"/>
                        </a:rPr>
                        <a:t>m</a:t>
                      </a:r>
                      <a:r>
                        <a:rPr lang="es-ES" sz="1200" spc="5" dirty="0">
                          <a:latin typeface="+mn-lt"/>
                          <a:ea typeface="Times New Roman"/>
                          <a:cs typeface="Times New Roman"/>
                        </a:rPr>
                        <a:t>bi</a:t>
                      </a:r>
                      <a:r>
                        <a:rPr lang="es-ES" sz="1200" spc="-5" dirty="0">
                          <a:latin typeface="+mn-lt"/>
                          <a:ea typeface="Times New Roman"/>
                          <a:cs typeface="Times New Roman"/>
                        </a:rPr>
                        <a:t>en</a:t>
                      </a:r>
                      <a:r>
                        <a:rPr lang="es-ES" sz="1200" spc="5" dirty="0">
                          <a:latin typeface="+mn-lt"/>
                          <a:ea typeface="Times New Roman"/>
                          <a:cs typeface="Times New Roman"/>
                        </a:rPr>
                        <a:t>t</a:t>
                      </a:r>
                      <a:r>
                        <a:rPr lang="es-ES" sz="1200" dirty="0">
                          <a:latin typeface="+mn-lt"/>
                          <a:ea typeface="Times New Roman"/>
                          <a:cs typeface="Times New Roman"/>
                        </a:rPr>
                        <a:t>e</a:t>
                      </a:r>
                      <a:r>
                        <a:rPr lang="es-ES" sz="1200" spc="-5" dirty="0">
                          <a:latin typeface="+mn-lt"/>
                          <a:ea typeface="Times New Roman"/>
                          <a:cs typeface="Times New Roman"/>
                        </a:rPr>
                        <a:t> </a:t>
                      </a:r>
                      <a:r>
                        <a:rPr lang="es-ES" sz="1200" spc="5" dirty="0">
                          <a:latin typeface="+mn-lt"/>
                          <a:ea typeface="Times New Roman"/>
                          <a:cs typeface="Times New Roman"/>
                        </a:rPr>
                        <a:t>ac</a:t>
                      </a:r>
                      <a:r>
                        <a:rPr lang="es-ES" sz="1200" spc="-5" dirty="0">
                          <a:latin typeface="+mn-lt"/>
                          <a:ea typeface="Times New Roman"/>
                          <a:cs typeface="Times New Roman"/>
                        </a:rPr>
                        <a:t>u</a:t>
                      </a:r>
                      <a:r>
                        <a:rPr lang="es-ES" sz="1200" spc="5" dirty="0">
                          <a:latin typeface="+mn-lt"/>
                          <a:ea typeface="Times New Roman"/>
                          <a:cs typeface="Times New Roman"/>
                        </a:rPr>
                        <a:t>á</a:t>
                      </a:r>
                      <a:r>
                        <a:rPr lang="es-ES" sz="1200" spc="-10" dirty="0">
                          <a:latin typeface="+mn-lt"/>
                          <a:ea typeface="Times New Roman"/>
                          <a:cs typeface="Times New Roman"/>
                        </a:rPr>
                        <a:t>t</a:t>
                      </a:r>
                      <a:r>
                        <a:rPr lang="es-ES" sz="1200" spc="5" dirty="0">
                          <a:latin typeface="+mn-lt"/>
                          <a:ea typeface="Times New Roman"/>
                          <a:cs typeface="Times New Roman"/>
                        </a:rPr>
                        <a:t>ic</a:t>
                      </a:r>
                      <a:r>
                        <a:rPr lang="es-ES" sz="1200" spc="-5" dirty="0">
                          <a:latin typeface="+mn-lt"/>
                          <a:ea typeface="Times New Roman"/>
                          <a:cs typeface="Times New Roman"/>
                        </a:rPr>
                        <a:t>o</a:t>
                      </a:r>
                      <a:r>
                        <a:rPr lang="es-ES" sz="1200" dirty="0">
                          <a:latin typeface="+mn-lt"/>
                          <a:ea typeface="Times New Roman"/>
                          <a:cs typeface="Times New Roman"/>
                        </a:rPr>
                        <a:t>.</a:t>
                      </a:r>
                      <a:r>
                        <a:rPr lang="es-ES" sz="1200" spc="5" dirty="0">
                          <a:latin typeface="+mn-lt"/>
                          <a:ea typeface="Times New Roman"/>
                          <a:cs typeface="Times New Roman"/>
                        </a:rPr>
                        <a:t> </a:t>
                      </a:r>
                      <a:r>
                        <a:rPr lang="es-ES" sz="1200" spc="-5" dirty="0">
                          <a:latin typeface="+mn-lt"/>
                          <a:ea typeface="Times New Roman"/>
                          <a:cs typeface="Times New Roman"/>
                        </a:rPr>
                        <a:t>E</a:t>
                      </a:r>
                      <a:r>
                        <a:rPr lang="es-ES" sz="1200" dirty="0">
                          <a:latin typeface="+mn-lt"/>
                          <a:ea typeface="Times New Roman"/>
                          <a:cs typeface="Times New Roman"/>
                        </a:rPr>
                        <a:t>n</a:t>
                      </a:r>
                      <a:r>
                        <a:rPr lang="es-ES" sz="1200" spc="-5" dirty="0">
                          <a:latin typeface="+mn-lt"/>
                          <a:ea typeface="Times New Roman"/>
                          <a:cs typeface="Times New Roman"/>
                        </a:rPr>
                        <a:t> e</a:t>
                      </a:r>
                      <a:r>
                        <a:rPr lang="es-ES" sz="1200" spc="5" dirty="0">
                          <a:latin typeface="+mn-lt"/>
                          <a:ea typeface="Times New Roman"/>
                          <a:cs typeface="Times New Roman"/>
                        </a:rPr>
                        <a:t>st</a:t>
                      </a:r>
                      <a:r>
                        <a:rPr lang="es-ES" sz="1200" dirty="0">
                          <a:latin typeface="+mn-lt"/>
                          <a:ea typeface="Times New Roman"/>
                          <a:cs typeface="Times New Roman"/>
                        </a:rPr>
                        <a:t>e</a:t>
                      </a:r>
                      <a:r>
                        <a:rPr lang="es-ES" sz="1200" spc="-5" dirty="0">
                          <a:latin typeface="+mn-lt"/>
                          <a:ea typeface="Times New Roman"/>
                          <a:cs typeface="Times New Roman"/>
                        </a:rPr>
                        <a:t> en</a:t>
                      </a:r>
                      <a:r>
                        <a:rPr lang="es-ES" sz="1200" spc="5" dirty="0">
                          <a:latin typeface="+mn-lt"/>
                          <a:ea typeface="Times New Roman"/>
                          <a:cs typeface="Times New Roman"/>
                        </a:rPr>
                        <a:t>t</a:t>
                      </a:r>
                      <a:r>
                        <a:rPr lang="es-ES" sz="1200" spc="-5" dirty="0">
                          <a:latin typeface="+mn-lt"/>
                          <a:ea typeface="Times New Roman"/>
                          <a:cs typeface="Times New Roman"/>
                        </a:rPr>
                        <a:t>o</a:t>
                      </a:r>
                      <a:r>
                        <a:rPr lang="es-ES" sz="1200" spc="5" dirty="0">
                          <a:latin typeface="+mn-lt"/>
                          <a:ea typeface="Times New Roman"/>
                          <a:cs typeface="Times New Roman"/>
                        </a:rPr>
                        <a:t>r</a:t>
                      </a:r>
                      <a:r>
                        <a:rPr lang="es-ES" sz="1200" spc="-5" dirty="0">
                          <a:latin typeface="+mn-lt"/>
                          <a:ea typeface="Times New Roman"/>
                          <a:cs typeface="Times New Roman"/>
                        </a:rPr>
                        <a:t>no</a:t>
                      </a:r>
                      <a:r>
                        <a:rPr lang="es-ES" sz="1200" dirty="0">
                          <a:latin typeface="+mn-lt"/>
                          <a:ea typeface="Times New Roman"/>
                          <a:cs typeface="Times New Roman"/>
                        </a:rPr>
                        <a:t>,</a:t>
                      </a:r>
                      <a:r>
                        <a:rPr lang="es-ES" sz="1200" spc="5" dirty="0">
                          <a:latin typeface="+mn-lt"/>
                          <a:ea typeface="Times New Roman"/>
                          <a:cs typeface="Times New Roman"/>
                        </a:rPr>
                        <a:t> </a:t>
                      </a:r>
                      <a:r>
                        <a:rPr lang="es-ES" sz="1200" spc="-5" dirty="0">
                          <a:latin typeface="+mn-lt"/>
                          <a:ea typeface="Times New Roman"/>
                          <a:cs typeface="Times New Roman"/>
                        </a:rPr>
                        <a:t>e</a:t>
                      </a:r>
                      <a:r>
                        <a:rPr lang="es-ES" sz="1200" spc="5" dirty="0">
                          <a:latin typeface="+mn-lt"/>
                          <a:ea typeface="Times New Roman"/>
                          <a:cs typeface="Times New Roman"/>
                        </a:rPr>
                        <a:t>st</a:t>
                      </a:r>
                      <a:r>
                        <a:rPr lang="es-ES" sz="1200" dirty="0">
                          <a:latin typeface="+mn-lt"/>
                          <a:ea typeface="Times New Roman"/>
                          <a:cs typeface="Times New Roman"/>
                        </a:rPr>
                        <a:t>e</a:t>
                      </a:r>
                      <a:r>
                        <a:rPr lang="es-ES" sz="1200" spc="10" dirty="0">
                          <a:latin typeface="+mn-lt"/>
                          <a:ea typeface="Times New Roman"/>
                          <a:cs typeface="Times New Roman"/>
                        </a:rPr>
                        <a:t> </a:t>
                      </a:r>
                      <a:r>
                        <a:rPr lang="es-ES" sz="1200" spc="5" dirty="0">
                          <a:latin typeface="+mn-lt"/>
                          <a:ea typeface="Times New Roman"/>
                          <a:cs typeface="Times New Roman"/>
                        </a:rPr>
                        <a:t>c</a:t>
                      </a:r>
                      <a:r>
                        <a:rPr lang="es-ES" sz="1200" spc="-5" dirty="0">
                          <a:latin typeface="+mn-lt"/>
                          <a:ea typeface="Times New Roman"/>
                          <a:cs typeface="Times New Roman"/>
                        </a:rPr>
                        <a:t>o</a:t>
                      </a:r>
                      <a:r>
                        <a:rPr lang="es-ES" sz="1200" spc="-15" dirty="0">
                          <a:latin typeface="+mn-lt"/>
                          <a:ea typeface="Times New Roman"/>
                          <a:cs typeface="Times New Roman"/>
                        </a:rPr>
                        <a:t>m</a:t>
                      </a:r>
                      <a:r>
                        <a:rPr lang="es-ES" sz="1200" spc="5" dirty="0">
                          <a:latin typeface="+mn-lt"/>
                          <a:ea typeface="Times New Roman"/>
                          <a:cs typeface="Times New Roman"/>
                        </a:rPr>
                        <a:t>p</a:t>
                      </a:r>
                      <a:r>
                        <a:rPr lang="es-ES" sz="1200" spc="-5" dirty="0">
                          <a:latin typeface="+mn-lt"/>
                          <a:ea typeface="Times New Roman"/>
                          <a:cs typeface="Times New Roman"/>
                        </a:rPr>
                        <a:t>ue</a:t>
                      </a:r>
                      <a:r>
                        <a:rPr lang="es-ES" sz="1200" spc="5" dirty="0">
                          <a:latin typeface="+mn-lt"/>
                          <a:ea typeface="Times New Roman"/>
                          <a:cs typeface="Times New Roman"/>
                        </a:rPr>
                        <a:t>st</a:t>
                      </a:r>
                      <a:r>
                        <a:rPr lang="es-ES" sz="1200" dirty="0">
                          <a:latin typeface="+mn-lt"/>
                          <a:ea typeface="Times New Roman"/>
                          <a:cs typeface="Times New Roman"/>
                        </a:rPr>
                        <a:t>o</a:t>
                      </a:r>
                      <a:r>
                        <a:rPr lang="es-ES" sz="1200" spc="10" dirty="0">
                          <a:latin typeface="+mn-lt"/>
                          <a:ea typeface="Times New Roman"/>
                          <a:cs typeface="Times New Roman"/>
                        </a:rPr>
                        <a:t> </a:t>
                      </a:r>
                      <a:r>
                        <a:rPr lang="es-ES" sz="1200" spc="5" dirty="0">
                          <a:latin typeface="+mn-lt"/>
                          <a:ea typeface="Times New Roman"/>
                          <a:cs typeface="Times New Roman"/>
                        </a:rPr>
                        <a:t>q</a:t>
                      </a:r>
                      <a:r>
                        <a:rPr lang="es-ES" sz="1200" spc="-5" dirty="0">
                          <a:latin typeface="+mn-lt"/>
                          <a:ea typeface="Times New Roman"/>
                          <a:cs typeface="Times New Roman"/>
                        </a:rPr>
                        <a:t>u</a:t>
                      </a:r>
                      <a:r>
                        <a:rPr lang="es-ES" sz="1200" spc="5" dirty="0">
                          <a:latin typeface="+mn-lt"/>
                          <a:ea typeface="Times New Roman"/>
                          <a:cs typeface="Times New Roman"/>
                        </a:rPr>
                        <a:t>í</a:t>
                      </a:r>
                      <a:r>
                        <a:rPr lang="es-ES" sz="1200" spc="-15" dirty="0">
                          <a:latin typeface="+mn-lt"/>
                          <a:ea typeface="Times New Roman"/>
                          <a:cs typeface="Times New Roman"/>
                        </a:rPr>
                        <a:t>m</a:t>
                      </a:r>
                      <a:r>
                        <a:rPr lang="es-ES" sz="1200" spc="5" dirty="0">
                          <a:latin typeface="+mn-lt"/>
                          <a:ea typeface="Times New Roman"/>
                          <a:cs typeface="Times New Roman"/>
                        </a:rPr>
                        <a:t>ic</a:t>
                      </a:r>
                      <a:r>
                        <a:rPr lang="es-ES" sz="1200" dirty="0">
                          <a:latin typeface="+mn-lt"/>
                          <a:ea typeface="Times New Roman"/>
                          <a:cs typeface="Times New Roman"/>
                        </a:rPr>
                        <a:t>o</a:t>
                      </a:r>
                      <a:r>
                        <a:rPr lang="es-ES" sz="1200" spc="10" dirty="0">
                          <a:latin typeface="+mn-lt"/>
                          <a:ea typeface="Times New Roman"/>
                          <a:cs typeface="Times New Roman"/>
                        </a:rPr>
                        <a:t> </a:t>
                      </a:r>
                      <a:r>
                        <a:rPr lang="es-ES" sz="1200" spc="5" dirty="0">
                          <a:latin typeface="+mn-lt"/>
                          <a:ea typeface="Times New Roman"/>
                          <a:cs typeface="Times New Roman"/>
                        </a:rPr>
                        <a:t>p</a:t>
                      </a:r>
                      <a:r>
                        <a:rPr lang="es-ES" sz="1200" spc="-5" dirty="0">
                          <a:latin typeface="+mn-lt"/>
                          <a:ea typeface="Times New Roman"/>
                          <a:cs typeface="Times New Roman"/>
                        </a:rPr>
                        <a:t>ued</a:t>
                      </a:r>
                      <a:r>
                        <a:rPr lang="es-ES" sz="1200" dirty="0">
                          <a:latin typeface="+mn-lt"/>
                          <a:ea typeface="Times New Roman"/>
                          <a:cs typeface="Times New Roman"/>
                        </a:rPr>
                        <a:t>e</a:t>
                      </a:r>
                      <a:r>
                        <a:rPr lang="es-ES" sz="1200" spc="10" dirty="0">
                          <a:latin typeface="+mn-lt"/>
                          <a:ea typeface="Times New Roman"/>
                          <a:cs typeface="Times New Roman"/>
                        </a:rPr>
                        <a:t> </a:t>
                      </a:r>
                      <a:r>
                        <a:rPr lang="es-ES" sz="1200" spc="5" dirty="0">
                          <a:latin typeface="+mn-lt"/>
                          <a:ea typeface="Times New Roman"/>
                          <a:cs typeface="Times New Roman"/>
                        </a:rPr>
                        <a:t>tra</a:t>
                      </a:r>
                      <a:r>
                        <a:rPr lang="es-ES" sz="1200" spc="-5" dirty="0">
                          <a:latin typeface="+mn-lt"/>
                          <a:ea typeface="Times New Roman"/>
                          <a:cs typeface="Times New Roman"/>
                        </a:rPr>
                        <a:t>ns</a:t>
                      </a:r>
                      <a:r>
                        <a:rPr lang="es-ES" sz="1200" spc="5" dirty="0">
                          <a:latin typeface="+mn-lt"/>
                          <a:ea typeface="Times New Roman"/>
                          <a:cs typeface="Times New Roman"/>
                        </a:rPr>
                        <a:t>f</a:t>
                      </a:r>
                      <a:r>
                        <a:rPr lang="es-ES" sz="1200" spc="-5" dirty="0">
                          <a:latin typeface="+mn-lt"/>
                          <a:ea typeface="Times New Roman"/>
                          <a:cs typeface="Times New Roman"/>
                        </a:rPr>
                        <a:t>o</a:t>
                      </a:r>
                      <a:r>
                        <a:rPr lang="es-ES" sz="1200" spc="5" dirty="0">
                          <a:latin typeface="+mn-lt"/>
                          <a:ea typeface="Times New Roman"/>
                          <a:cs typeface="Times New Roman"/>
                        </a:rPr>
                        <a:t>r</a:t>
                      </a:r>
                      <a:r>
                        <a:rPr lang="es-ES" sz="1200" spc="-15" dirty="0">
                          <a:latin typeface="+mn-lt"/>
                          <a:ea typeface="Times New Roman"/>
                          <a:cs typeface="Times New Roman"/>
                        </a:rPr>
                        <a:t>m</a:t>
                      </a:r>
                      <a:r>
                        <a:rPr lang="es-ES" sz="1200" spc="5" dirty="0">
                          <a:latin typeface="+mn-lt"/>
                          <a:ea typeface="Times New Roman"/>
                          <a:cs typeface="Times New Roman"/>
                        </a:rPr>
                        <a:t>ars</a:t>
                      </a:r>
                      <a:r>
                        <a:rPr lang="es-ES" sz="1200" dirty="0">
                          <a:latin typeface="+mn-lt"/>
                          <a:ea typeface="Times New Roman"/>
                          <a:cs typeface="Times New Roman"/>
                        </a:rPr>
                        <a:t>e y </a:t>
                      </a:r>
                      <a:r>
                        <a:rPr lang="es-ES" sz="1200" spc="5" dirty="0">
                          <a:latin typeface="+mn-lt"/>
                          <a:ea typeface="Times New Roman"/>
                          <a:cs typeface="Times New Roman"/>
                        </a:rPr>
                        <a:t>co</a:t>
                      </a:r>
                      <a:r>
                        <a:rPr lang="es-ES" sz="1200" spc="-15" dirty="0">
                          <a:latin typeface="+mn-lt"/>
                          <a:ea typeface="Times New Roman"/>
                          <a:cs typeface="Times New Roman"/>
                        </a:rPr>
                        <a:t>m</a:t>
                      </a:r>
                      <a:r>
                        <a:rPr lang="es-ES" sz="1200" spc="5" dirty="0">
                          <a:latin typeface="+mn-lt"/>
                          <a:ea typeface="Times New Roman"/>
                          <a:cs typeface="Times New Roman"/>
                        </a:rPr>
                        <a:t>bi</a:t>
                      </a:r>
                      <a:r>
                        <a:rPr lang="es-ES" sz="1200" spc="-5" dirty="0">
                          <a:latin typeface="+mn-lt"/>
                          <a:ea typeface="Times New Roman"/>
                          <a:cs typeface="Times New Roman"/>
                        </a:rPr>
                        <a:t>n</a:t>
                      </a:r>
                      <a:r>
                        <a:rPr lang="es-ES" sz="1200" spc="5" dirty="0">
                          <a:latin typeface="+mn-lt"/>
                          <a:ea typeface="Times New Roman"/>
                          <a:cs typeface="Times New Roman"/>
                        </a:rPr>
                        <a:t>ars</a:t>
                      </a:r>
                      <a:r>
                        <a:rPr lang="es-ES" sz="1200" dirty="0">
                          <a:latin typeface="+mn-lt"/>
                          <a:ea typeface="Times New Roman"/>
                          <a:cs typeface="Times New Roman"/>
                        </a:rPr>
                        <a:t>e</a:t>
                      </a:r>
                      <a:r>
                        <a:rPr lang="es-ES" sz="1200" spc="15" dirty="0">
                          <a:latin typeface="+mn-lt"/>
                          <a:ea typeface="Times New Roman"/>
                          <a:cs typeface="Times New Roman"/>
                        </a:rPr>
                        <a:t> </a:t>
                      </a:r>
                      <a:r>
                        <a:rPr lang="es-ES" sz="1200" spc="5" dirty="0">
                          <a:latin typeface="+mn-lt"/>
                          <a:ea typeface="Times New Roman"/>
                          <a:cs typeface="Times New Roman"/>
                        </a:rPr>
                        <a:t>f</a:t>
                      </a:r>
                      <a:r>
                        <a:rPr lang="es-ES" sz="1200" spc="-5" dirty="0">
                          <a:latin typeface="+mn-lt"/>
                          <a:ea typeface="Times New Roman"/>
                          <a:cs typeface="Times New Roman"/>
                        </a:rPr>
                        <a:t>o</a:t>
                      </a:r>
                      <a:r>
                        <a:rPr lang="es-ES" sz="1200" spc="5" dirty="0">
                          <a:latin typeface="+mn-lt"/>
                          <a:ea typeface="Times New Roman"/>
                          <a:cs typeface="Times New Roman"/>
                        </a:rPr>
                        <a:t>r</a:t>
                      </a:r>
                      <a:r>
                        <a:rPr lang="es-ES" sz="1200" spc="-15" dirty="0">
                          <a:latin typeface="+mn-lt"/>
                          <a:ea typeface="Times New Roman"/>
                          <a:cs typeface="Times New Roman"/>
                        </a:rPr>
                        <a:t>m</a:t>
                      </a:r>
                      <a:r>
                        <a:rPr lang="es-ES" sz="1200" spc="5" dirty="0">
                          <a:latin typeface="+mn-lt"/>
                          <a:ea typeface="Times New Roman"/>
                          <a:cs typeface="Times New Roman"/>
                        </a:rPr>
                        <a:t>a</a:t>
                      </a:r>
                      <a:r>
                        <a:rPr lang="es-ES" sz="1200" spc="-5" dirty="0">
                          <a:latin typeface="+mn-lt"/>
                          <a:ea typeface="Times New Roman"/>
                          <a:cs typeface="Times New Roman"/>
                        </a:rPr>
                        <a:t>nd</a:t>
                      </a:r>
                      <a:r>
                        <a:rPr lang="es-ES" sz="1200" dirty="0">
                          <a:latin typeface="+mn-lt"/>
                          <a:ea typeface="Times New Roman"/>
                          <a:cs typeface="Times New Roman"/>
                        </a:rPr>
                        <a:t>o</a:t>
                      </a:r>
                      <a:r>
                        <a:rPr lang="es-ES" sz="1200" spc="15" dirty="0">
                          <a:latin typeface="+mn-lt"/>
                          <a:ea typeface="Times New Roman"/>
                          <a:cs typeface="Times New Roman"/>
                        </a:rPr>
                        <a:t> </a:t>
                      </a:r>
                      <a:r>
                        <a:rPr lang="es-ES" sz="1200" spc="-5" dirty="0">
                          <a:latin typeface="+mn-lt"/>
                          <a:ea typeface="Times New Roman"/>
                          <a:cs typeface="Times New Roman"/>
                        </a:rPr>
                        <a:t>n</a:t>
                      </a:r>
                      <a:r>
                        <a:rPr lang="es-ES" sz="1200" spc="5" dirty="0">
                          <a:latin typeface="+mn-lt"/>
                          <a:ea typeface="Times New Roman"/>
                          <a:cs typeface="Times New Roman"/>
                        </a:rPr>
                        <a:t>itr</a:t>
                      </a:r>
                      <a:r>
                        <a:rPr lang="es-ES" sz="1200" spc="-5" dirty="0">
                          <a:latin typeface="+mn-lt"/>
                          <a:ea typeface="Times New Roman"/>
                          <a:cs typeface="Times New Roman"/>
                        </a:rPr>
                        <a:t>o</a:t>
                      </a:r>
                      <a:r>
                        <a:rPr lang="es-ES" sz="1200" spc="5" dirty="0">
                          <a:latin typeface="+mn-lt"/>
                          <a:ea typeface="Times New Roman"/>
                          <a:cs typeface="Times New Roman"/>
                        </a:rPr>
                        <a:t>sa</a:t>
                      </a:r>
                      <a:r>
                        <a:rPr lang="es-ES" sz="1200" spc="-15" dirty="0">
                          <a:latin typeface="+mn-lt"/>
                          <a:ea typeface="Times New Roman"/>
                          <a:cs typeface="Times New Roman"/>
                        </a:rPr>
                        <a:t>m</a:t>
                      </a:r>
                      <a:r>
                        <a:rPr lang="es-ES" sz="1200" spc="5" dirty="0">
                          <a:latin typeface="+mn-lt"/>
                          <a:ea typeface="Times New Roman"/>
                          <a:cs typeface="Times New Roman"/>
                        </a:rPr>
                        <a:t>i</a:t>
                      </a:r>
                      <a:r>
                        <a:rPr lang="es-ES" sz="1200" spc="-5" dirty="0">
                          <a:latin typeface="+mn-lt"/>
                          <a:ea typeface="Times New Roman"/>
                          <a:cs typeface="Times New Roman"/>
                        </a:rPr>
                        <a:t>n</a:t>
                      </a:r>
                      <a:r>
                        <a:rPr lang="es-ES" sz="1200" spc="5" dirty="0">
                          <a:latin typeface="+mn-lt"/>
                          <a:ea typeface="Times New Roman"/>
                          <a:cs typeface="Times New Roman"/>
                        </a:rPr>
                        <a:t>as</a:t>
                      </a:r>
                      <a:r>
                        <a:rPr lang="es-ES" sz="1200" dirty="0">
                          <a:latin typeface="+mn-lt"/>
                          <a:ea typeface="Times New Roman"/>
                          <a:cs typeface="Times New Roman"/>
                        </a:rPr>
                        <a:t>,</a:t>
                      </a:r>
                      <a:r>
                        <a:rPr lang="es-ES" sz="1200" spc="20"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15" dirty="0">
                          <a:latin typeface="+mn-lt"/>
                          <a:ea typeface="Times New Roman"/>
                          <a:cs typeface="Times New Roman"/>
                        </a:rPr>
                        <a:t> </a:t>
                      </a:r>
                      <a:r>
                        <a:rPr lang="es-ES" sz="1200" spc="5" dirty="0">
                          <a:latin typeface="+mn-lt"/>
                          <a:ea typeface="Times New Roman"/>
                          <a:cs typeface="Times New Roman"/>
                        </a:rPr>
                        <a:t>l</a:t>
                      </a:r>
                      <a:r>
                        <a:rPr lang="es-ES" sz="1200" spc="-5" dirty="0">
                          <a:latin typeface="+mn-lt"/>
                          <a:ea typeface="Times New Roman"/>
                          <a:cs typeface="Times New Roman"/>
                        </a:rPr>
                        <a:t>a</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q</a:t>
                      </a:r>
                      <a:r>
                        <a:rPr lang="es-ES" sz="1200" spc="-5" dirty="0">
                          <a:latin typeface="+mn-lt"/>
                          <a:ea typeface="Times New Roman"/>
                          <a:cs typeface="Times New Roman"/>
                        </a:rPr>
                        <a:t>u</a:t>
                      </a:r>
                      <a:r>
                        <a:rPr lang="es-ES" sz="1200" dirty="0">
                          <a:latin typeface="+mn-lt"/>
                          <a:ea typeface="Times New Roman"/>
                          <a:cs typeface="Times New Roman"/>
                        </a:rPr>
                        <a:t>e</a:t>
                      </a:r>
                      <a:r>
                        <a:rPr lang="es-ES" sz="1200" spc="15" dirty="0">
                          <a:latin typeface="+mn-lt"/>
                          <a:ea typeface="Times New Roman"/>
                          <a:cs typeface="Times New Roman"/>
                        </a:rPr>
                        <a:t> </a:t>
                      </a:r>
                      <a:r>
                        <a:rPr lang="es-ES" sz="1200" spc="-5" dirty="0">
                          <a:latin typeface="+mn-lt"/>
                          <a:ea typeface="Times New Roman"/>
                          <a:cs typeface="Times New Roman"/>
                        </a:rPr>
                        <a:t>e</a:t>
                      </a:r>
                      <a:r>
                        <a:rPr lang="es-ES" sz="1200" dirty="0">
                          <a:latin typeface="+mn-lt"/>
                          <a:ea typeface="Times New Roman"/>
                          <a:cs typeface="Times New Roman"/>
                        </a:rPr>
                        <a:t>l</a:t>
                      </a:r>
                      <a:r>
                        <a:rPr lang="es-ES" sz="1200" spc="25" dirty="0">
                          <a:latin typeface="+mn-lt"/>
                          <a:ea typeface="Times New Roman"/>
                          <a:cs typeface="Times New Roman"/>
                        </a:rPr>
                        <a:t> </a:t>
                      </a:r>
                      <a:r>
                        <a:rPr lang="es-ES" sz="1200" spc="5" dirty="0">
                          <a:latin typeface="+mn-lt"/>
                          <a:ea typeface="Times New Roman"/>
                          <a:cs typeface="Times New Roman"/>
                        </a:rPr>
                        <a:t>80</a:t>
                      </a:r>
                      <a:r>
                        <a:rPr lang="es-ES" sz="1200" dirty="0">
                          <a:latin typeface="+mn-lt"/>
                          <a:ea typeface="Times New Roman"/>
                          <a:cs typeface="Times New Roman"/>
                        </a:rPr>
                        <a:t>%</a:t>
                      </a:r>
                      <a:r>
                        <a:rPr lang="es-ES" sz="1200" spc="20" dirty="0">
                          <a:latin typeface="+mn-lt"/>
                          <a:ea typeface="Times New Roman"/>
                          <a:cs typeface="Times New Roman"/>
                        </a:rPr>
                        <a:t> </a:t>
                      </a:r>
                      <a:r>
                        <a:rPr lang="es-ES" sz="1200" spc="-5" dirty="0">
                          <a:latin typeface="+mn-lt"/>
                          <a:ea typeface="Times New Roman"/>
                          <a:cs typeface="Times New Roman"/>
                        </a:rPr>
                        <a:t>e</a:t>
                      </a:r>
                      <a:r>
                        <a:rPr lang="es-ES" sz="1200" spc="5" dirty="0">
                          <a:latin typeface="+mn-lt"/>
                          <a:ea typeface="Times New Roman"/>
                          <a:cs typeface="Times New Roman"/>
                        </a:rPr>
                        <a:t>s</a:t>
                      </a:r>
                      <a:r>
                        <a:rPr lang="es-ES" sz="1200" spc="-5" dirty="0">
                          <a:latin typeface="+mn-lt"/>
                          <a:ea typeface="Times New Roman"/>
                          <a:cs typeface="Times New Roman"/>
                        </a:rPr>
                        <a:t>t</a:t>
                      </a:r>
                      <a:r>
                        <a:rPr lang="es-ES" sz="1200" spc="5" dirty="0">
                          <a:latin typeface="+mn-lt"/>
                          <a:ea typeface="Times New Roman"/>
                          <a:cs typeface="Times New Roman"/>
                        </a:rPr>
                        <a:t>á</a:t>
                      </a:r>
                      <a:r>
                        <a:rPr lang="es-ES" sz="1200" dirty="0">
                          <a:latin typeface="+mn-lt"/>
                          <a:ea typeface="Times New Roman"/>
                          <a:cs typeface="Times New Roman"/>
                        </a:rPr>
                        <a:t>n</a:t>
                      </a:r>
                      <a:r>
                        <a:rPr lang="es-ES" sz="1200" spc="25" dirty="0">
                          <a:latin typeface="+mn-lt"/>
                          <a:ea typeface="Times New Roman"/>
                          <a:cs typeface="Times New Roman"/>
                        </a:rPr>
                        <a:t> </a:t>
                      </a:r>
                      <a:r>
                        <a:rPr lang="es-ES" sz="1200" spc="-5" dirty="0">
                          <a:latin typeface="+mn-lt"/>
                          <a:ea typeface="Times New Roman"/>
                          <a:cs typeface="Times New Roman"/>
                        </a:rPr>
                        <a:t>c</a:t>
                      </a:r>
                      <a:r>
                        <a:rPr lang="es-ES" sz="1200" spc="5" dirty="0">
                          <a:latin typeface="+mn-lt"/>
                          <a:ea typeface="Times New Roman"/>
                          <a:cs typeface="Times New Roman"/>
                        </a:rPr>
                        <a:t>at</a:t>
                      </a:r>
                      <a:r>
                        <a:rPr lang="es-ES" sz="1200" spc="-5" dirty="0">
                          <a:latin typeface="+mn-lt"/>
                          <a:ea typeface="Times New Roman"/>
                          <a:cs typeface="Times New Roman"/>
                        </a:rPr>
                        <a:t>a</a:t>
                      </a:r>
                      <a:r>
                        <a:rPr lang="es-ES" sz="1200" spc="5" dirty="0">
                          <a:latin typeface="+mn-lt"/>
                          <a:ea typeface="Times New Roman"/>
                          <a:cs typeface="Times New Roman"/>
                        </a:rPr>
                        <a:t>l</a:t>
                      </a:r>
                      <a:r>
                        <a:rPr lang="es-ES" sz="1200" spc="-5" dirty="0">
                          <a:latin typeface="+mn-lt"/>
                          <a:ea typeface="Times New Roman"/>
                          <a:cs typeface="Times New Roman"/>
                        </a:rPr>
                        <a:t>og</a:t>
                      </a:r>
                      <a:r>
                        <a:rPr lang="es-ES" sz="1200" spc="5" dirty="0">
                          <a:latin typeface="+mn-lt"/>
                          <a:ea typeface="Times New Roman"/>
                          <a:cs typeface="Times New Roman"/>
                        </a:rPr>
                        <a:t>a</a:t>
                      </a:r>
                      <a:r>
                        <a:rPr lang="es-ES" sz="1200" spc="-5" dirty="0">
                          <a:latin typeface="+mn-lt"/>
                          <a:ea typeface="Times New Roman"/>
                          <a:cs typeface="Times New Roman"/>
                        </a:rPr>
                        <a:t>da</a:t>
                      </a:r>
                      <a:r>
                        <a:rPr lang="es-ES" sz="1200" dirty="0">
                          <a:latin typeface="+mn-lt"/>
                          <a:ea typeface="Times New Roman"/>
                          <a:cs typeface="Times New Roman"/>
                        </a:rPr>
                        <a:t>s</a:t>
                      </a:r>
                      <a:r>
                        <a:rPr lang="es-ES" sz="1200" spc="25" dirty="0">
                          <a:latin typeface="+mn-lt"/>
                          <a:ea typeface="Times New Roman"/>
                          <a:cs typeface="Times New Roman"/>
                        </a:rPr>
                        <a:t> </a:t>
                      </a:r>
                      <a:r>
                        <a:rPr lang="es-ES" sz="1200" spc="5" dirty="0">
                          <a:latin typeface="+mn-lt"/>
                          <a:ea typeface="Times New Roman"/>
                          <a:cs typeface="Times New Roman"/>
                        </a:rPr>
                        <a:t>c</a:t>
                      </a:r>
                      <a:r>
                        <a:rPr lang="es-ES" sz="1200" spc="-5" dirty="0">
                          <a:latin typeface="+mn-lt"/>
                          <a:ea typeface="Times New Roman"/>
                          <a:cs typeface="Times New Roman"/>
                        </a:rPr>
                        <a:t>o</a:t>
                      </a:r>
                      <a:r>
                        <a:rPr lang="es-ES" sz="1200" spc="-15" dirty="0">
                          <a:latin typeface="+mn-lt"/>
                          <a:ea typeface="Times New Roman"/>
                          <a:cs typeface="Times New Roman"/>
                        </a:rPr>
                        <a:t>m</a:t>
                      </a:r>
                      <a:r>
                        <a:rPr lang="es-ES" sz="1200" dirty="0">
                          <a:latin typeface="+mn-lt"/>
                          <a:ea typeface="Times New Roman"/>
                          <a:cs typeface="Times New Roman"/>
                        </a:rPr>
                        <a:t>o</a:t>
                      </a:r>
                      <a:r>
                        <a:rPr lang="es-ES" sz="1200" spc="25" dirty="0">
                          <a:latin typeface="+mn-lt"/>
                          <a:ea typeface="Times New Roman"/>
                          <a:cs typeface="Times New Roman"/>
                        </a:rPr>
                        <a:t> </a:t>
                      </a:r>
                      <a:r>
                        <a:rPr lang="es-ES" sz="1200" spc="5" dirty="0">
                          <a:latin typeface="+mn-lt"/>
                          <a:ea typeface="Times New Roman"/>
                          <a:cs typeface="Times New Roman"/>
                        </a:rPr>
                        <a:t>alta</a:t>
                      </a:r>
                      <a:r>
                        <a:rPr lang="es-ES" sz="1200" spc="-15" dirty="0">
                          <a:latin typeface="+mn-lt"/>
                          <a:ea typeface="Times New Roman"/>
                          <a:cs typeface="Times New Roman"/>
                        </a:rPr>
                        <a:t>m</a:t>
                      </a:r>
                      <a:r>
                        <a:rPr lang="es-ES" sz="1200" spc="-5" dirty="0">
                          <a:latin typeface="+mn-lt"/>
                          <a:ea typeface="Times New Roman"/>
                          <a:cs typeface="Times New Roman"/>
                        </a:rPr>
                        <a:t>en</a:t>
                      </a:r>
                      <a:r>
                        <a:rPr lang="es-ES" sz="1200" spc="5" dirty="0">
                          <a:latin typeface="+mn-lt"/>
                          <a:ea typeface="Times New Roman"/>
                          <a:cs typeface="Times New Roman"/>
                        </a:rPr>
                        <a:t>t</a:t>
                      </a:r>
                      <a:r>
                        <a:rPr lang="es-ES" sz="1200" dirty="0">
                          <a:latin typeface="+mn-lt"/>
                          <a:ea typeface="Times New Roman"/>
                          <a:cs typeface="Times New Roman"/>
                        </a:rPr>
                        <a:t>e </a:t>
                      </a:r>
                      <a:r>
                        <a:rPr lang="es-ES" sz="1200" spc="5" dirty="0">
                          <a:latin typeface="+mn-lt"/>
                          <a:ea typeface="Times New Roman"/>
                          <a:cs typeface="Times New Roman"/>
                        </a:rPr>
                        <a:t>ca</a:t>
                      </a:r>
                      <a:r>
                        <a:rPr lang="es-ES" sz="1200" spc="-5" dirty="0">
                          <a:latin typeface="+mn-lt"/>
                          <a:ea typeface="Times New Roman"/>
                          <a:cs typeface="Times New Roman"/>
                        </a:rPr>
                        <a:t>n</a:t>
                      </a:r>
                      <a:r>
                        <a:rPr lang="es-ES" sz="1200" spc="5" dirty="0">
                          <a:latin typeface="+mn-lt"/>
                          <a:ea typeface="Times New Roman"/>
                          <a:cs typeface="Times New Roman"/>
                        </a:rPr>
                        <a:t>c</a:t>
                      </a:r>
                      <a:r>
                        <a:rPr lang="es-ES" sz="1200" spc="-5" dirty="0">
                          <a:latin typeface="+mn-lt"/>
                          <a:ea typeface="Times New Roman"/>
                          <a:cs typeface="Times New Roman"/>
                        </a:rPr>
                        <a:t>e</a:t>
                      </a:r>
                      <a:r>
                        <a:rPr lang="es-ES" sz="1200" spc="-10" dirty="0">
                          <a:latin typeface="+mn-lt"/>
                          <a:ea typeface="Times New Roman"/>
                          <a:cs typeface="Times New Roman"/>
                        </a:rPr>
                        <a:t>r</a:t>
                      </a:r>
                      <a:r>
                        <a:rPr lang="es-ES" sz="1200" spc="5" dirty="0">
                          <a:latin typeface="+mn-lt"/>
                          <a:ea typeface="Times New Roman"/>
                          <a:cs typeface="Times New Roman"/>
                        </a:rPr>
                        <a:t>í</a:t>
                      </a:r>
                      <a:r>
                        <a:rPr lang="es-ES" sz="1200" spc="-5" dirty="0">
                          <a:latin typeface="+mn-lt"/>
                          <a:ea typeface="Times New Roman"/>
                          <a:cs typeface="Times New Roman"/>
                        </a:rPr>
                        <a:t>gen</a:t>
                      </a:r>
                      <a:r>
                        <a:rPr lang="es-ES" sz="1200" spc="5" dirty="0">
                          <a:latin typeface="+mn-lt"/>
                          <a:ea typeface="Times New Roman"/>
                          <a:cs typeface="Times New Roman"/>
                        </a:rPr>
                        <a:t>as.</a:t>
                      </a:r>
                      <a:endParaRPr lang="es-ES" sz="12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r>
              <a:tr h="865384">
                <a:tc>
                  <a:txBody>
                    <a:bodyPr/>
                    <a:lstStyle/>
                    <a:p>
                      <a:pPr marL="40640" algn="ctr">
                        <a:lnSpc>
                          <a:spcPts val="945"/>
                        </a:lnSpc>
                        <a:spcAft>
                          <a:spcPts val="0"/>
                        </a:spcAft>
                      </a:pPr>
                      <a:endParaRPr lang="es-ES" sz="1200" spc="-5" dirty="0" smtClean="0">
                        <a:latin typeface="+mj-lt"/>
                        <a:ea typeface="Times New Roman"/>
                        <a:cs typeface="Times New Roman"/>
                      </a:endParaRPr>
                    </a:p>
                    <a:p>
                      <a:pPr marL="40640" algn="ctr">
                        <a:lnSpc>
                          <a:spcPct val="80000"/>
                        </a:lnSpc>
                        <a:spcAft>
                          <a:spcPts val="0"/>
                        </a:spcAft>
                      </a:pPr>
                      <a:r>
                        <a:rPr lang="es-ES" sz="1200" b="1" spc="-5" dirty="0" err="1" smtClean="0">
                          <a:solidFill>
                            <a:srgbClr val="008000"/>
                          </a:solidFill>
                          <a:latin typeface="+mj-lt"/>
                          <a:ea typeface="Times New Roman"/>
                          <a:cs typeface="Times New Roman"/>
                        </a:rPr>
                        <a:t>A</a:t>
                      </a:r>
                      <a:r>
                        <a:rPr lang="es-ES" sz="1200" b="1" spc="5" dirty="0" err="1" smtClean="0">
                          <a:solidFill>
                            <a:srgbClr val="008000"/>
                          </a:solidFill>
                          <a:latin typeface="+mj-lt"/>
                          <a:ea typeface="Times New Roman"/>
                          <a:cs typeface="Times New Roman"/>
                        </a:rPr>
                        <a:t>lq</a:t>
                      </a:r>
                      <a:r>
                        <a:rPr lang="es-ES" sz="1200" b="1" spc="-5" dirty="0" err="1" smtClean="0">
                          <a:solidFill>
                            <a:srgbClr val="008000"/>
                          </a:solidFill>
                          <a:latin typeface="+mj-lt"/>
                          <a:ea typeface="Times New Roman"/>
                          <a:cs typeface="Times New Roman"/>
                        </a:rPr>
                        <a:t>u</a:t>
                      </a:r>
                      <a:r>
                        <a:rPr lang="es-ES" sz="1200" b="1" spc="5" dirty="0" err="1" smtClean="0">
                          <a:solidFill>
                            <a:srgbClr val="008000"/>
                          </a:solidFill>
                          <a:latin typeface="+mj-lt"/>
                          <a:ea typeface="Times New Roman"/>
                          <a:cs typeface="Times New Roman"/>
                        </a:rPr>
                        <a:t>i</a:t>
                      </a:r>
                      <a:r>
                        <a:rPr lang="es-ES" sz="1200" b="1" dirty="0" err="1" smtClean="0">
                          <a:solidFill>
                            <a:srgbClr val="008000"/>
                          </a:solidFill>
                          <a:latin typeface="+mj-lt"/>
                          <a:ea typeface="Times New Roman"/>
                          <a:cs typeface="Times New Roman"/>
                        </a:rPr>
                        <a:t>l</a:t>
                      </a:r>
                      <a:r>
                        <a:rPr lang="es-ES" sz="1200" b="1" spc="-5" dirty="0" smtClean="0">
                          <a:solidFill>
                            <a:srgbClr val="008000"/>
                          </a:solidFill>
                          <a:latin typeface="+mj-lt"/>
                          <a:ea typeface="Times New Roman"/>
                          <a:cs typeface="Times New Roman"/>
                        </a:rPr>
                        <a:t> </a:t>
                      </a:r>
                      <a:r>
                        <a:rPr lang="es-ES" sz="1200" b="1" spc="5" dirty="0">
                          <a:solidFill>
                            <a:srgbClr val="008000"/>
                          </a:solidFill>
                          <a:latin typeface="+mj-lt"/>
                          <a:ea typeface="Times New Roman"/>
                          <a:cs typeface="Times New Roman"/>
                        </a:rPr>
                        <a:t>f</a:t>
                      </a:r>
                      <a:r>
                        <a:rPr lang="es-ES" sz="1200" b="1" spc="-5" dirty="0">
                          <a:solidFill>
                            <a:srgbClr val="008000"/>
                          </a:solidFill>
                          <a:latin typeface="+mj-lt"/>
                          <a:ea typeface="Times New Roman"/>
                          <a:cs typeface="Times New Roman"/>
                        </a:rPr>
                        <a:t>eno</a:t>
                      </a:r>
                      <a:r>
                        <a:rPr lang="es-ES" sz="1200" b="1" spc="5" dirty="0">
                          <a:solidFill>
                            <a:srgbClr val="008000"/>
                          </a:solidFill>
                          <a:latin typeface="+mj-lt"/>
                          <a:ea typeface="Times New Roman"/>
                          <a:cs typeface="Times New Roman"/>
                        </a:rPr>
                        <a:t>l</a:t>
                      </a:r>
                      <a:r>
                        <a:rPr lang="es-ES" sz="1200" b="1" spc="-5" dirty="0">
                          <a:solidFill>
                            <a:srgbClr val="008000"/>
                          </a:solidFill>
                          <a:latin typeface="+mj-lt"/>
                          <a:ea typeface="Times New Roman"/>
                          <a:cs typeface="Times New Roman"/>
                        </a:rPr>
                        <a:t>e</a:t>
                      </a:r>
                      <a:r>
                        <a:rPr lang="es-ES" sz="1200" b="1" dirty="0">
                          <a:solidFill>
                            <a:srgbClr val="008000"/>
                          </a:solidFill>
                          <a:latin typeface="+mj-lt"/>
                          <a:ea typeface="Times New Roman"/>
                          <a:cs typeface="Times New Roman"/>
                        </a:rPr>
                        <a:t>s</a:t>
                      </a:r>
                      <a:r>
                        <a:rPr lang="es-ES" sz="1200" b="1" spc="10" dirty="0">
                          <a:solidFill>
                            <a:srgbClr val="008000"/>
                          </a:solidFill>
                          <a:latin typeface="+mj-lt"/>
                          <a:ea typeface="Times New Roman"/>
                          <a:cs typeface="Times New Roman"/>
                        </a:rPr>
                        <a:t> </a:t>
                      </a:r>
                      <a:r>
                        <a:rPr lang="es-ES" sz="1200" b="1" dirty="0">
                          <a:solidFill>
                            <a:srgbClr val="008000"/>
                          </a:solidFill>
                          <a:latin typeface="+mj-lt"/>
                          <a:ea typeface="Times New Roman"/>
                          <a:cs typeface="Times New Roman"/>
                        </a:rPr>
                        <a:t>y</a:t>
                      </a:r>
                    </a:p>
                    <a:p>
                      <a:pPr marL="40640" algn="ctr">
                        <a:lnSpc>
                          <a:spcPct val="80000"/>
                        </a:lnSpc>
                        <a:spcBef>
                          <a:spcPts val="5"/>
                        </a:spcBef>
                        <a:spcAft>
                          <a:spcPts val="0"/>
                        </a:spcAft>
                      </a:pPr>
                      <a:r>
                        <a:rPr lang="es-ES" sz="1200" b="1" spc="5" dirty="0">
                          <a:solidFill>
                            <a:srgbClr val="008000"/>
                          </a:solidFill>
                          <a:latin typeface="+mj-lt"/>
                          <a:ea typeface="Times New Roman"/>
                          <a:cs typeface="Times New Roman"/>
                        </a:rPr>
                        <a:t>áci</a:t>
                      </a:r>
                      <a:r>
                        <a:rPr lang="es-ES" sz="1200" b="1" spc="-5" dirty="0">
                          <a:solidFill>
                            <a:srgbClr val="008000"/>
                          </a:solidFill>
                          <a:latin typeface="+mj-lt"/>
                          <a:ea typeface="Times New Roman"/>
                          <a:cs typeface="Times New Roman"/>
                        </a:rPr>
                        <a:t>d</a:t>
                      </a:r>
                      <a:r>
                        <a:rPr lang="es-ES" sz="1200" b="1" dirty="0">
                          <a:solidFill>
                            <a:srgbClr val="008000"/>
                          </a:solidFill>
                          <a:latin typeface="+mj-lt"/>
                          <a:ea typeface="Times New Roman"/>
                          <a:cs typeface="Times New Roman"/>
                        </a:rPr>
                        <a:t>o</a:t>
                      </a:r>
                      <a:r>
                        <a:rPr lang="es-ES" sz="1200" b="1" spc="-5" dirty="0">
                          <a:solidFill>
                            <a:srgbClr val="008000"/>
                          </a:solidFill>
                          <a:latin typeface="+mj-lt"/>
                          <a:ea typeface="Times New Roman"/>
                          <a:cs typeface="Times New Roman"/>
                        </a:rPr>
                        <a:t> </a:t>
                      </a:r>
                      <a:r>
                        <a:rPr lang="es-ES" sz="1200" b="1" spc="-5" dirty="0" err="1">
                          <a:solidFill>
                            <a:srgbClr val="008000"/>
                          </a:solidFill>
                          <a:latin typeface="+mj-lt"/>
                          <a:ea typeface="Times New Roman"/>
                          <a:cs typeface="Times New Roman"/>
                        </a:rPr>
                        <a:t>c</a:t>
                      </a:r>
                      <a:r>
                        <a:rPr lang="es-ES" sz="1200" b="1" spc="5" dirty="0" err="1">
                          <a:solidFill>
                            <a:srgbClr val="008000"/>
                          </a:solidFill>
                          <a:latin typeface="+mj-lt"/>
                          <a:ea typeface="Times New Roman"/>
                          <a:cs typeface="Times New Roman"/>
                        </a:rPr>
                        <a:t>r</a:t>
                      </a:r>
                      <a:r>
                        <a:rPr lang="es-ES" sz="1200" b="1" spc="-5" dirty="0" err="1">
                          <a:solidFill>
                            <a:srgbClr val="008000"/>
                          </a:solidFill>
                          <a:latin typeface="+mj-lt"/>
                          <a:ea typeface="Times New Roman"/>
                          <a:cs typeface="Times New Roman"/>
                        </a:rPr>
                        <a:t>e</a:t>
                      </a:r>
                      <a:r>
                        <a:rPr lang="es-ES" sz="1200" b="1" spc="5" dirty="0" err="1">
                          <a:solidFill>
                            <a:srgbClr val="008000"/>
                          </a:solidFill>
                          <a:latin typeface="+mj-lt"/>
                          <a:ea typeface="Times New Roman"/>
                          <a:cs typeface="Times New Roman"/>
                        </a:rPr>
                        <a:t>sí</a:t>
                      </a:r>
                      <a:r>
                        <a:rPr lang="es-ES" sz="1200" b="1" spc="-10" dirty="0" err="1">
                          <a:solidFill>
                            <a:srgbClr val="008000"/>
                          </a:solidFill>
                          <a:latin typeface="+mj-lt"/>
                          <a:ea typeface="Times New Roman"/>
                          <a:cs typeface="Times New Roman"/>
                        </a:rPr>
                        <a:t>l</a:t>
                      </a:r>
                      <a:r>
                        <a:rPr lang="es-ES" sz="1200" b="1" spc="5" dirty="0" err="1">
                          <a:solidFill>
                            <a:srgbClr val="008000"/>
                          </a:solidFill>
                          <a:latin typeface="+mj-lt"/>
                          <a:ea typeface="Times New Roman"/>
                          <a:cs typeface="Times New Roman"/>
                        </a:rPr>
                        <a:t>ic</a:t>
                      </a:r>
                      <a:r>
                        <a:rPr lang="es-ES" sz="1200" b="1" dirty="0" err="1">
                          <a:solidFill>
                            <a:srgbClr val="008000"/>
                          </a:solidFill>
                          <a:latin typeface="+mj-lt"/>
                          <a:ea typeface="Times New Roman"/>
                          <a:cs typeface="Times New Roman"/>
                        </a:rPr>
                        <a:t>o</a:t>
                      </a:r>
                      <a:endParaRPr lang="es-ES" sz="1200" b="1" dirty="0">
                        <a:solidFill>
                          <a:srgbClr val="008000"/>
                        </a:solidFill>
                        <a:latin typeface="+mj-lt"/>
                        <a:ea typeface="Times New Roman"/>
                        <a:cs typeface="Times New Roman"/>
                      </a:endParaRPr>
                    </a:p>
                  </a:txBody>
                  <a:tcPr marL="0" marR="0" marT="0" marB="0">
                    <a:lnL w="38100" cap="flat" cmpd="sng" algn="ctr">
                      <a:solidFill>
                        <a:srgbClr val="558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c>
                  <a:txBody>
                    <a:bodyPr/>
                    <a:lstStyle/>
                    <a:p>
                      <a:pPr marL="40640">
                        <a:lnSpc>
                          <a:spcPts val="945"/>
                        </a:lnSpc>
                        <a:spcAft>
                          <a:spcPts val="0"/>
                        </a:spcAft>
                        <a:tabLst>
                          <a:tab pos="228600" algn="l"/>
                        </a:tabLst>
                      </a:pPr>
                      <a:endParaRPr lang="es-ES" sz="1200" dirty="0" smtClean="0">
                        <a:latin typeface="+mn-lt"/>
                        <a:ea typeface="Times New Roman"/>
                        <a:cs typeface="Times New Roman"/>
                      </a:endParaRPr>
                    </a:p>
                    <a:p>
                      <a:pPr marL="173038" indent="0">
                        <a:lnSpc>
                          <a:spcPct val="70000"/>
                        </a:lnSpc>
                        <a:spcAft>
                          <a:spcPts val="0"/>
                        </a:spcAft>
                        <a:tabLst/>
                      </a:pPr>
                      <a:r>
                        <a:rPr lang="es-ES" sz="1200" spc="-5" dirty="0" smtClean="0">
                          <a:latin typeface="+mn-lt"/>
                          <a:ea typeface="Times New Roman"/>
                          <a:cs typeface="Times New Roman"/>
                        </a:rPr>
                        <a:t>S</a:t>
                      </a:r>
                      <a:r>
                        <a:rPr lang="es-ES" sz="1200" dirty="0" smtClean="0">
                          <a:latin typeface="+mn-lt"/>
                          <a:ea typeface="Times New Roman"/>
                          <a:cs typeface="Times New Roman"/>
                        </a:rPr>
                        <a:t>e</a:t>
                      </a:r>
                      <a:r>
                        <a:rPr lang="es-ES" sz="1200" spc="20" dirty="0" smtClean="0">
                          <a:latin typeface="+mn-lt"/>
                          <a:ea typeface="Times New Roman"/>
                          <a:cs typeface="Times New Roman"/>
                        </a:rPr>
                        <a:t> </a:t>
                      </a:r>
                      <a:r>
                        <a:rPr lang="es-ES" sz="1200" spc="-5" dirty="0">
                          <a:latin typeface="+mn-lt"/>
                          <a:ea typeface="Times New Roman"/>
                          <a:cs typeface="Times New Roman"/>
                        </a:rPr>
                        <a:t>u</a:t>
                      </a:r>
                      <a:r>
                        <a:rPr lang="es-ES" sz="1200" spc="5" dirty="0">
                          <a:latin typeface="+mn-lt"/>
                          <a:ea typeface="Times New Roman"/>
                          <a:cs typeface="Times New Roman"/>
                        </a:rPr>
                        <a:t>sa</a:t>
                      </a:r>
                      <a:r>
                        <a:rPr lang="es-ES" sz="1200" dirty="0">
                          <a:latin typeface="+mn-lt"/>
                          <a:ea typeface="Times New Roman"/>
                          <a:cs typeface="Times New Roman"/>
                        </a:rPr>
                        <a:t>n</a:t>
                      </a:r>
                      <a:r>
                        <a:rPr lang="es-ES" sz="1200" spc="20" dirty="0">
                          <a:latin typeface="+mn-lt"/>
                          <a:ea typeface="Times New Roman"/>
                          <a:cs typeface="Times New Roman"/>
                        </a:rPr>
                        <a:t> </a:t>
                      </a:r>
                      <a:r>
                        <a:rPr lang="es-ES" sz="1200" spc="5" dirty="0">
                          <a:latin typeface="+mn-lt"/>
                          <a:ea typeface="Times New Roman"/>
                          <a:cs typeface="Times New Roman"/>
                        </a:rPr>
                        <a:t>c</a:t>
                      </a:r>
                      <a:r>
                        <a:rPr lang="es-ES" sz="1200" spc="-5" dirty="0">
                          <a:latin typeface="+mn-lt"/>
                          <a:ea typeface="Times New Roman"/>
                          <a:cs typeface="Times New Roman"/>
                        </a:rPr>
                        <a:t>o</a:t>
                      </a:r>
                      <a:r>
                        <a:rPr lang="es-ES" sz="1200" spc="-15" dirty="0">
                          <a:latin typeface="+mn-lt"/>
                          <a:ea typeface="Times New Roman"/>
                          <a:cs typeface="Times New Roman"/>
                        </a:rPr>
                        <a:t>m</a:t>
                      </a:r>
                      <a:r>
                        <a:rPr lang="es-ES" sz="1200" dirty="0">
                          <a:latin typeface="+mn-lt"/>
                          <a:ea typeface="Times New Roman"/>
                          <a:cs typeface="Times New Roman"/>
                        </a:rPr>
                        <a:t>o</a:t>
                      </a:r>
                      <a:r>
                        <a:rPr lang="es-ES" sz="1200" spc="35" dirty="0">
                          <a:latin typeface="+mn-lt"/>
                          <a:ea typeface="Times New Roman"/>
                          <a:cs typeface="Times New Roman"/>
                        </a:rPr>
                        <a:t> </a:t>
                      </a:r>
                      <a:r>
                        <a:rPr lang="es-ES" sz="1200" spc="5" dirty="0">
                          <a:latin typeface="+mn-lt"/>
                          <a:ea typeface="Times New Roman"/>
                          <a:cs typeface="Times New Roman"/>
                        </a:rPr>
                        <a:t>e</a:t>
                      </a:r>
                      <a:r>
                        <a:rPr lang="es-ES" sz="1200" spc="-15" dirty="0">
                          <a:latin typeface="+mn-lt"/>
                          <a:ea typeface="Times New Roman"/>
                          <a:cs typeface="Times New Roman"/>
                        </a:rPr>
                        <a:t>m</a:t>
                      </a:r>
                      <a:r>
                        <a:rPr lang="es-ES" sz="1200" spc="-5" dirty="0">
                          <a:latin typeface="+mn-lt"/>
                          <a:ea typeface="Times New Roman"/>
                          <a:cs typeface="Times New Roman"/>
                        </a:rPr>
                        <a:t>u</a:t>
                      </a:r>
                      <a:r>
                        <a:rPr lang="es-ES" sz="1200" spc="5" dirty="0">
                          <a:latin typeface="+mn-lt"/>
                          <a:ea typeface="Times New Roman"/>
                          <a:cs typeface="Times New Roman"/>
                        </a:rPr>
                        <a:t>lg</a:t>
                      </a:r>
                      <a:r>
                        <a:rPr lang="es-ES" sz="1200" spc="-5" dirty="0">
                          <a:latin typeface="+mn-lt"/>
                          <a:ea typeface="Times New Roman"/>
                          <a:cs typeface="Times New Roman"/>
                        </a:rPr>
                        <a:t>en</a:t>
                      </a:r>
                      <a:r>
                        <a:rPr lang="es-ES" sz="1200" spc="5" dirty="0">
                          <a:latin typeface="+mn-lt"/>
                          <a:ea typeface="Times New Roman"/>
                          <a:cs typeface="Times New Roman"/>
                        </a:rPr>
                        <a:t>t</a:t>
                      </a:r>
                      <a:r>
                        <a:rPr lang="es-ES" sz="1200" spc="-5" dirty="0">
                          <a:latin typeface="+mn-lt"/>
                          <a:ea typeface="Times New Roman"/>
                          <a:cs typeface="Times New Roman"/>
                        </a:rPr>
                        <a:t>e</a:t>
                      </a:r>
                      <a:r>
                        <a:rPr lang="es-ES" sz="1200" dirty="0">
                          <a:latin typeface="+mn-lt"/>
                          <a:ea typeface="Times New Roman"/>
                          <a:cs typeface="Times New Roman"/>
                        </a:rPr>
                        <a:t>s</a:t>
                      </a:r>
                      <a:r>
                        <a:rPr lang="es-ES" sz="1200" spc="30" dirty="0">
                          <a:latin typeface="+mn-lt"/>
                          <a:ea typeface="Times New Roman"/>
                          <a:cs typeface="Times New Roman"/>
                        </a:rPr>
                        <a:t> </a:t>
                      </a:r>
                      <a:r>
                        <a:rPr lang="es-ES" sz="1200" spc="-5" dirty="0">
                          <a:latin typeface="+mn-lt"/>
                          <a:ea typeface="Times New Roman"/>
                          <a:cs typeface="Times New Roman"/>
                        </a:rPr>
                        <a:t>e</a:t>
                      </a:r>
                      <a:r>
                        <a:rPr lang="es-ES" sz="1200" dirty="0">
                          <a:latin typeface="+mn-lt"/>
                          <a:ea typeface="Times New Roman"/>
                          <a:cs typeface="Times New Roman"/>
                        </a:rPr>
                        <a:t>n</a:t>
                      </a:r>
                      <a:r>
                        <a:rPr lang="es-ES" sz="1200" spc="20" dirty="0">
                          <a:latin typeface="+mn-lt"/>
                          <a:ea typeface="Times New Roman"/>
                          <a:cs typeface="Times New Roman"/>
                        </a:rPr>
                        <a:t> </a:t>
                      </a:r>
                      <a:r>
                        <a:rPr lang="es-ES" sz="1200" spc="5" dirty="0">
                          <a:latin typeface="+mn-lt"/>
                          <a:ea typeface="Times New Roman"/>
                          <a:cs typeface="Times New Roman"/>
                        </a:rPr>
                        <a:t>fl</a:t>
                      </a:r>
                      <a:r>
                        <a:rPr lang="es-ES" sz="1200" spc="-5" dirty="0">
                          <a:latin typeface="+mn-lt"/>
                          <a:ea typeface="Times New Roman"/>
                          <a:cs typeface="Times New Roman"/>
                        </a:rPr>
                        <a:t>u</a:t>
                      </a:r>
                      <a:r>
                        <a:rPr lang="es-ES" sz="1200" spc="5" dirty="0">
                          <a:latin typeface="+mn-lt"/>
                          <a:ea typeface="Times New Roman"/>
                          <a:cs typeface="Times New Roman"/>
                        </a:rPr>
                        <a:t>i</a:t>
                      </a:r>
                      <a:r>
                        <a:rPr lang="es-ES" sz="1200" spc="-5" dirty="0">
                          <a:latin typeface="+mn-lt"/>
                          <a:ea typeface="Times New Roman"/>
                          <a:cs typeface="Times New Roman"/>
                        </a:rPr>
                        <a:t>do</a:t>
                      </a:r>
                      <a:r>
                        <a:rPr lang="es-ES" sz="1200" dirty="0">
                          <a:latin typeface="+mn-lt"/>
                          <a:ea typeface="Times New Roman"/>
                          <a:cs typeface="Times New Roman"/>
                        </a:rPr>
                        <a:t>s</a:t>
                      </a:r>
                      <a:r>
                        <a:rPr lang="es-ES" sz="1200" spc="30" dirty="0">
                          <a:latin typeface="+mn-lt"/>
                          <a:ea typeface="Times New Roman"/>
                          <a:cs typeface="Times New Roman"/>
                        </a:rPr>
                        <a:t> </a:t>
                      </a:r>
                      <a:r>
                        <a:rPr lang="es-ES" sz="1200" spc="5" dirty="0">
                          <a:latin typeface="+mn-lt"/>
                          <a:ea typeface="Times New Roman"/>
                          <a:cs typeface="Times New Roman"/>
                        </a:rPr>
                        <a:t>ac</a:t>
                      </a:r>
                      <a:r>
                        <a:rPr lang="es-ES" sz="1200" spc="-5" dirty="0">
                          <a:latin typeface="+mn-lt"/>
                          <a:ea typeface="Times New Roman"/>
                          <a:cs typeface="Times New Roman"/>
                        </a:rPr>
                        <a:t>uo</a:t>
                      </a:r>
                      <a:r>
                        <a:rPr lang="es-ES" sz="1200" spc="5" dirty="0">
                          <a:latin typeface="+mn-lt"/>
                          <a:ea typeface="Times New Roman"/>
                          <a:cs typeface="Times New Roman"/>
                        </a:rPr>
                        <a:t>s</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30" dirty="0">
                          <a:latin typeface="+mn-lt"/>
                          <a:ea typeface="Times New Roman"/>
                          <a:cs typeface="Times New Roman"/>
                        </a:rPr>
                        <a:t> </a:t>
                      </a:r>
                      <a:r>
                        <a:rPr lang="es-ES" sz="1200" dirty="0">
                          <a:latin typeface="+mn-lt"/>
                          <a:ea typeface="Times New Roman"/>
                          <a:cs typeface="Times New Roman"/>
                        </a:rPr>
                        <a:t>y</a:t>
                      </a:r>
                      <a:r>
                        <a:rPr lang="es-ES" sz="1200" spc="10" dirty="0">
                          <a:latin typeface="+mn-lt"/>
                          <a:ea typeface="Times New Roman"/>
                          <a:cs typeface="Times New Roman"/>
                        </a:rPr>
                        <a:t> </a:t>
                      </a:r>
                      <a:r>
                        <a:rPr lang="es-ES" sz="1200" spc="5" dirty="0">
                          <a:latin typeface="+mn-lt"/>
                          <a:ea typeface="Times New Roman"/>
                          <a:cs typeface="Times New Roman"/>
                        </a:rPr>
                        <a:t>s</a:t>
                      </a:r>
                      <a:r>
                        <a:rPr lang="es-ES" sz="1200" dirty="0">
                          <a:latin typeface="+mn-lt"/>
                          <a:ea typeface="Times New Roman"/>
                          <a:cs typeface="Times New Roman"/>
                        </a:rPr>
                        <a:t>u</a:t>
                      </a:r>
                      <a:r>
                        <a:rPr lang="es-ES" sz="1200" spc="20" dirty="0">
                          <a:latin typeface="+mn-lt"/>
                          <a:ea typeface="Times New Roman"/>
                          <a:cs typeface="Times New Roman"/>
                        </a:rPr>
                        <a:t> </a:t>
                      </a:r>
                      <a:r>
                        <a:rPr lang="es-ES" sz="1200" spc="5" dirty="0">
                          <a:latin typeface="+mn-lt"/>
                          <a:ea typeface="Times New Roman"/>
                          <a:cs typeface="Times New Roman"/>
                        </a:rPr>
                        <a:t>t</a:t>
                      </a:r>
                      <a:r>
                        <a:rPr lang="es-ES" sz="1200" spc="-5" dirty="0">
                          <a:latin typeface="+mn-lt"/>
                          <a:ea typeface="Times New Roman"/>
                          <a:cs typeface="Times New Roman"/>
                        </a:rPr>
                        <a:t>ox</a:t>
                      </a:r>
                      <a:r>
                        <a:rPr lang="es-ES" sz="1200" spc="5" dirty="0">
                          <a:latin typeface="+mn-lt"/>
                          <a:ea typeface="Times New Roman"/>
                          <a:cs typeface="Times New Roman"/>
                        </a:rPr>
                        <a:t>ici</a:t>
                      </a:r>
                      <a:r>
                        <a:rPr lang="es-ES" sz="1200" spc="-5" dirty="0">
                          <a:latin typeface="+mn-lt"/>
                          <a:ea typeface="Times New Roman"/>
                          <a:cs typeface="Times New Roman"/>
                        </a:rPr>
                        <a:t>d</a:t>
                      </a:r>
                      <a:r>
                        <a:rPr lang="es-ES" sz="1200" spc="5" dirty="0">
                          <a:latin typeface="+mn-lt"/>
                          <a:ea typeface="Times New Roman"/>
                          <a:cs typeface="Times New Roman"/>
                        </a:rPr>
                        <a:t>a</a:t>
                      </a:r>
                      <a:r>
                        <a:rPr lang="es-ES" sz="1200" dirty="0">
                          <a:latin typeface="+mn-lt"/>
                          <a:ea typeface="Times New Roman"/>
                          <a:cs typeface="Times New Roman"/>
                        </a:rPr>
                        <a:t>d</a:t>
                      </a:r>
                      <a:r>
                        <a:rPr lang="es-ES" sz="1200" spc="20" dirty="0">
                          <a:latin typeface="+mn-lt"/>
                          <a:ea typeface="Times New Roman"/>
                          <a:cs typeface="Times New Roman"/>
                        </a:rPr>
                        <a:t> </a:t>
                      </a:r>
                      <a:r>
                        <a:rPr lang="es-ES" sz="1200" spc="-5" dirty="0">
                          <a:latin typeface="+mn-lt"/>
                          <a:ea typeface="Times New Roman"/>
                          <a:cs typeface="Times New Roman"/>
                        </a:rPr>
                        <a:t>e</a:t>
                      </a:r>
                      <a:r>
                        <a:rPr lang="es-ES" sz="1200" dirty="0">
                          <a:latin typeface="+mn-lt"/>
                          <a:ea typeface="Times New Roman"/>
                          <a:cs typeface="Times New Roman"/>
                        </a:rPr>
                        <a:t>s</a:t>
                      </a:r>
                      <a:r>
                        <a:rPr lang="es-ES" sz="1200" spc="30" dirty="0">
                          <a:latin typeface="+mn-lt"/>
                          <a:ea typeface="Times New Roman"/>
                          <a:cs typeface="Times New Roman"/>
                        </a:rPr>
                        <a:t> </a:t>
                      </a:r>
                      <a:r>
                        <a:rPr lang="es-ES" sz="1200" spc="5" dirty="0">
                          <a:latin typeface="+mn-lt"/>
                          <a:ea typeface="Times New Roman"/>
                          <a:cs typeface="Times New Roman"/>
                        </a:rPr>
                        <a:t>l</a:t>
                      </a:r>
                      <a:r>
                        <a:rPr lang="es-ES" sz="1200" dirty="0">
                          <a:latin typeface="+mn-lt"/>
                          <a:ea typeface="Times New Roman"/>
                          <a:cs typeface="Times New Roman"/>
                        </a:rPr>
                        <a:t>a</a:t>
                      </a:r>
                      <a:r>
                        <a:rPr lang="es-ES" sz="1200" spc="20" dirty="0">
                          <a:latin typeface="+mn-lt"/>
                          <a:ea typeface="Times New Roman"/>
                          <a:cs typeface="Times New Roman"/>
                        </a:rPr>
                        <a:t> </a:t>
                      </a:r>
                      <a:r>
                        <a:rPr lang="es-ES" sz="1200" spc="-15" dirty="0">
                          <a:latin typeface="+mn-lt"/>
                          <a:ea typeface="Times New Roman"/>
                          <a:cs typeface="Times New Roman"/>
                        </a:rPr>
                        <a:t>m</a:t>
                      </a:r>
                      <a:r>
                        <a:rPr lang="es-ES" sz="1200" spc="5" dirty="0">
                          <a:latin typeface="+mn-lt"/>
                          <a:ea typeface="Times New Roman"/>
                          <a:cs typeface="Times New Roman"/>
                        </a:rPr>
                        <a:t>is</a:t>
                      </a:r>
                      <a:r>
                        <a:rPr lang="es-ES" sz="1200" spc="-15" dirty="0">
                          <a:latin typeface="+mn-lt"/>
                          <a:ea typeface="Times New Roman"/>
                          <a:cs typeface="Times New Roman"/>
                        </a:rPr>
                        <a:t>m</a:t>
                      </a:r>
                      <a:r>
                        <a:rPr lang="es-ES" sz="1200" dirty="0">
                          <a:latin typeface="+mn-lt"/>
                          <a:ea typeface="Times New Roman"/>
                          <a:cs typeface="Times New Roman"/>
                        </a:rPr>
                        <a:t>a</a:t>
                      </a:r>
                      <a:r>
                        <a:rPr lang="es-ES" sz="1200" spc="20" dirty="0">
                          <a:latin typeface="+mn-lt"/>
                          <a:ea typeface="Times New Roman"/>
                          <a:cs typeface="Times New Roman"/>
                        </a:rPr>
                        <a:t> </a:t>
                      </a:r>
                      <a:r>
                        <a:rPr lang="es-ES" sz="1200" spc="5" dirty="0">
                          <a:latin typeface="+mn-lt"/>
                          <a:ea typeface="Times New Roman"/>
                          <a:cs typeface="Times New Roman"/>
                        </a:rPr>
                        <a:t>q</a:t>
                      </a:r>
                      <a:r>
                        <a:rPr lang="es-ES" sz="1200" spc="-5" dirty="0">
                          <a:latin typeface="+mn-lt"/>
                          <a:ea typeface="Times New Roman"/>
                          <a:cs typeface="Times New Roman"/>
                        </a:rPr>
                        <a:t>u</a:t>
                      </a:r>
                      <a:r>
                        <a:rPr lang="es-ES" sz="1200" dirty="0">
                          <a:latin typeface="+mn-lt"/>
                          <a:ea typeface="Times New Roman"/>
                          <a:cs typeface="Times New Roman"/>
                        </a:rPr>
                        <a:t>e</a:t>
                      </a:r>
                      <a:r>
                        <a:rPr lang="es-ES" sz="1200" spc="20" dirty="0">
                          <a:latin typeface="+mn-lt"/>
                          <a:ea typeface="Times New Roman"/>
                          <a:cs typeface="Times New Roman"/>
                        </a:rPr>
                        <a:t> </a:t>
                      </a:r>
                      <a:r>
                        <a:rPr lang="es-ES" sz="1200" spc="5" dirty="0">
                          <a:latin typeface="+mn-lt"/>
                          <a:ea typeface="Times New Roman"/>
                          <a:cs typeface="Times New Roman"/>
                        </a:rPr>
                        <a:t>l</a:t>
                      </a:r>
                      <a:r>
                        <a:rPr lang="es-ES" sz="1200" dirty="0">
                          <a:latin typeface="+mn-lt"/>
                          <a:ea typeface="Times New Roman"/>
                          <a:cs typeface="Times New Roman"/>
                        </a:rPr>
                        <a:t>a</a:t>
                      </a:r>
                      <a:r>
                        <a:rPr lang="es-ES" sz="1200" spc="35" dirty="0">
                          <a:latin typeface="+mn-lt"/>
                          <a:ea typeface="Times New Roman"/>
                          <a:cs typeface="Times New Roman"/>
                        </a:rPr>
                        <a:t> </a:t>
                      </a:r>
                      <a:r>
                        <a:rPr lang="es-ES" sz="1200" spc="-5" dirty="0">
                          <a:latin typeface="+mn-lt"/>
                          <a:ea typeface="Times New Roman"/>
                          <a:cs typeface="Times New Roman"/>
                        </a:rPr>
                        <a:t>de</a:t>
                      </a:r>
                      <a:r>
                        <a:rPr lang="es-ES" sz="1200" spc="5" dirty="0">
                          <a:latin typeface="+mn-lt"/>
                          <a:ea typeface="Times New Roman"/>
                          <a:cs typeface="Times New Roman"/>
                        </a:rPr>
                        <a:t>s</a:t>
                      </a:r>
                      <a:r>
                        <a:rPr lang="es-ES" sz="1200" spc="-5" dirty="0">
                          <a:latin typeface="+mn-lt"/>
                          <a:ea typeface="Times New Roman"/>
                          <a:cs typeface="Times New Roman"/>
                        </a:rPr>
                        <a:t>c</a:t>
                      </a:r>
                      <a:r>
                        <a:rPr lang="es-ES" sz="1200" spc="5" dirty="0">
                          <a:latin typeface="+mn-lt"/>
                          <a:ea typeface="Times New Roman"/>
                          <a:cs typeface="Times New Roman"/>
                        </a:rPr>
                        <a:t>ri</a:t>
                      </a:r>
                      <a:r>
                        <a:rPr lang="es-ES" sz="1200" spc="-5" dirty="0">
                          <a:latin typeface="+mn-lt"/>
                          <a:ea typeface="Times New Roman"/>
                          <a:cs typeface="Times New Roman"/>
                        </a:rPr>
                        <a:t>t</a:t>
                      </a:r>
                      <a:r>
                        <a:rPr lang="es-ES" sz="1200" dirty="0">
                          <a:latin typeface="+mn-lt"/>
                          <a:ea typeface="Times New Roman"/>
                          <a:cs typeface="Times New Roman"/>
                        </a:rPr>
                        <a:t>a</a:t>
                      </a:r>
                      <a:r>
                        <a:rPr lang="es-ES" sz="1200" spc="20" dirty="0">
                          <a:latin typeface="+mn-lt"/>
                          <a:ea typeface="Times New Roman"/>
                          <a:cs typeface="Times New Roman"/>
                        </a:rPr>
                        <a:t> </a:t>
                      </a:r>
                      <a:r>
                        <a:rPr lang="es-ES" sz="1200" spc="5" dirty="0">
                          <a:latin typeface="+mn-lt"/>
                          <a:ea typeface="Times New Roman"/>
                          <a:cs typeface="Times New Roman"/>
                        </a:rPr>
                        <a:t>p</a:t>
                      </a:r>
                      <a:r>
                        <a:rPr lang="es-ES" sz="1200" spc="-5" dirty="0">
                          <a:latin typeface="+mn-lt"/>
                          <a:ea typeface="Times New Roman"/>
                          <a:cs typeface="Times New Roman"/>
                        </a:rPr>
                        <a:t>a</a:t>
                      </a:r>
                      <a:r>
                        <a:rPr lang="es-ES" sz="1200" spc="5" dirty="0">
                          <a:latin typeface="+mn-lt"/>
                          <a:ea typeface="Times New Roman"/>
                          <a:cs typeface="Times New Roman"/>
                        </a:rPr>
                        <a:t>r</a:t>
                      </a:r>
                      <a:r>
                        <a:rPr lang="es-ES" sz="1200" dirty="0">
                          <a:latin typeface="+mn-lt"/>
                          <a:ea typeface="Times New Roman"/>
                          <a:cs typeface="Times New Roman"/>
                        </a:rPr>
                        <a:t>a</a:t>
                      </a:r>
                      <a:r>
                        <a:rPr lang="es-ES" sz="1200" spc="20" dirty="0">
                          <a:latin typeface="+mn-lt"/>
                          <a:ea typeface="Times New Roman"/>
                          <a:cs typeface="Times New Roman"/>
                        </a:rPr>
                        <a:t> </a:t>
                      </a:r>
                      <a:r>
                        <a:rPr lang="es-ES" sz="1200" spc="-5" dirty="0">
                          <a:latin typeface="+mn-lt"/>
                          <a:ea typeface="Times New Roman"/>
                          <a:cs typeface="Times New Roman"/>
                        </a:rPr>
                        <a:t>e</a:t>
                      </a:r>
                      <a:r>
                        <a:rPr lang="es-ES" sz="1200" dirty="0">
                          <a:latin typeface="+mn-lt"/>
                          <a:ea typeface="Times New Roman"/>
                          <a:cs typeface="Times New Roman"/>
                        </a:rPr>
                        <a:t>l</a:t>
                      </a:r>
                      <a:r>
                        <a:rPr lang="es-ES" sz="1200" spc="45" dirty="0">
                          <a:latin typeface="+mn-lt"/>
                          <a:ea typeface="Times New Roman"/>
                          <a:cs typeface="Times New Roman"/>
                        </a:rPr>
                        <a:t> </a:t>
                      </a:r>
                      <a:r>
                        <a:rPr lang="es-ES" sz="1200" spc="-5" dirty="0" smtClean="0">
                          <a:latin typeface="+mn-lt"/>
                          <a:ea typeface="Times New Roman"/>
                          <a:cs typeface="Times New Roman"/>
                        </a:rPr>
                        <a:t>n</a:t>
                      </a:r>
                      <a:r>
                        <a:rPr lang="es-ES" sz="1200" spc="5" dirty="0" smtClean="0">
                          <a:latin typeface="+mn-lt"/>
                          <a:ea typeface="Times New Roman"/>
                          <a:cs typeface="Times New Roman"/>
                        </a:rPr>
                        <a:t>i</a:t>
                      </a:r>
                      <a:r>
                        <a:rPr lang="es-ES" sz="1200" spc="-5" dirty="0" smtClean="0">
                          <a:latin typeface="+mn-lt"/>
                          <a:ea typeface="Times New Roman"/>
                          <a:cs typeface="Times New Roman"/>
                        </a:rPr>
                        <a:t>t</a:t>
                      </a:r>
                      <a:r>
                        <a:rPr lang="es-ES" sz="1200" spc="5" dirty="0" smtClean="0">
                          <a:latin typeface="+mn-lt"/>
                          <a:ea typeface="Times New Roman"/>
                          <a:cs typeface="Times New Roman"/>
                        </a:rPr>
                        <a:t>rit</a:t>
                      </a:r>
                      <a:r>
                        <a:rPr lang="es-ES" sz="1200" dirty="0" smtClean="0">
                          <a:latin typeface="+mn-lt"/>
                          <a:ea typeface="Times New Roman"/>
                          <a:cs typeface="Times New Roman"/>
                        </a:rPr>
                        <a:t>o</a:t>
                      </a:r>
                      <a:r>
                        <a:rPr lang="es-ES" sz="1200" baseline="0" dirty="0" smtClean="0">
                          <a:latin typeface="+mn-lt"/>
                          <a:ea typeface="Times New Roman"/>
                          <a:cs typeface="Times New Roman"/>
                        </a:rPr>
                        <a:t> s</a:t>
                      </a:r>
                      <a:r>
                        <a:rPr kumimoji="0" lang="es-ES" sz="1200" kern="1200" spc="-5" dirty="0" smtClean="0">
                          <a:solidFill>
                            <a:schemeClr val="tx1"/>
                          </a:solidFill>
                          <a:latin typeface="+mn-lt"/>
                          <a:ea typeface="Times New Roman"/>
                          <a:cs typeface="Times New Roman"/>
                        </a:rPr>
                        <a:t>ódico</a:t>
                      </a:r>
                      <a:r>
                        <a:rPr lang="es-ES" sz="1200" dirty="0">
                          <a:latin typeface="+mn-lt"/>
                          <a:ea typeface="Times New Roman"/>
                          <a:cs typeface="Times New Roman"/>
                        </a:rPr>
                        <a:t>. </a:t>
                      </a:r>
                      <a:r>
                        <a:rPr lang="es-ES" sz="1200" spc="-5" dirty="0">
                          <a:latin typeface="+mn-lt"/>
                          <a:ea typeface="Times New Roman"/>
                          <a:cs typeface="Times New Roman"/>
                        </a:rPr>
                        <a:t>D</a:t>
                      </a:r>
                      <a:r>
                        <a:rPr lang="es-ES" sz="1200" spc="5" dirty="0">
                          <a:latin typeface="+mn-lt"/>
                          <a:ea typeface="Times New Roman"/>
                          <a:cs typeface="Times New Roman"/>
                        </a:rPr>
                        <a:t>if</a:t>
                      </a:r>
                      <a:r>
                        <a:rPr lang="es-ES" sz="1200" spc="-5" dirty="0">
                          <a:latin typeface="+mn-lt"/>
                          <a:ea typeface="Times New Roman"/>
                          <a:cs typeface="Times New Roman"/>
                        </a:rPr>
                        <a:t>e</a:t>
                      </a:r>
                      <a:r>
                        <a:rPr lang="es-ES" sz="1200" spc="5" dirty="0">
                          <a:latin typeface="+mn-lt"/>
                          <a:ea typeface="Times New Roman"/>
                          <a:cs typeface="Times New Roman"/>
                        </a:rPr>
                        <a:t>r</a:t>
                      </a:r>
                      <a:r>
                        <a:rPr lang="es-ES" sz="1200" spc="-5" dirty="0">
                          <a:latin typeface="+mn-lt"/>
                          <a:ea typeface="Times New Roman"/>
                          <a:cs typeface="Times New Roman"/>
                        </a:rPr>
                        <a:t>en</a:t>
                      </a:r>
                      <a:r>
                        <a:rPr lang="es-ES" sz="1200" spc="5" dirty="0">
                          <a:latin typeface="+mn-lt"/>
                          <a:ea typeface="Times New Roman"/>
                          <a:cs typeface="Times New Roman"/>
                        </a:rPr>
                        <a:t>t</a:t>
                      </a:r>
                      <a:r>
                        <a:rPr lang="es-ES" sz="1200" spc="-5" dirty="0">
                          <a:latin typeface="+mn-lt"/>
                          <a:ea typeface="Times New Roman"/>
                          <a:cs typeface="Times New Roman"/>
                        </a:rPr>
                        <a:t>e</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a</a:t>
                      </a:r>
                      <a:r>
                        <a:rPr lang="es-ES" sz="1200" spc="-5" dirty="0">
                          <a:latin typeface="+mn-lt"/>
                          <a:ea typeface="Times New Roman"/>
                          <a:cs typeface="Times New Roman"/>
                        </a:rPr>
                        <a:t>g</a:t>
                      </a:r>
                      <a:r>
                        <a:rPr lang="es-ES" sz="1200" spc="5" dirty="0">
                          <a:latin typeface="+mn-lt"/>
                          <a:ea typeface="Times New Roman"/>
                          <a:cs typeface="Times New Roman"/>
                        </a:rPr>
                        <a:t>r</a:t>
                      </a:r>
                      <a:r>
                        <a:rPr lang="es-ES" sz="1200" spc="-20" dirty="0">
                          <a:latin typeface="+mn-lt"/>
                          <a:ea typeface="Times New Roman"/>
                          <a:cs typeface="Times New Roman"/>
                        </a:rPr>
                        <a:t>u</a:t>
                      </a:r>
                      <a:r>
                        <a:rPr lang="es-ES" sz="1200" spc="5" dirty="0">
                          <a:latin typeface="+mn-lt"/>
                          <a:ea typeface="Times New Roman"/>
                          <a:cs typeface="Times New Roman"/>
                        </a:rPr>
                        <a:t>p</a:t>
                      </a:r>
                      <a:r>
                        <a:rPr lang="es-ES" sz="1200" spc="-5" dirty="0">
                          <a:latin typeface="+mn-lt"/>
                          <a:ea typeface="Times New Roman"/>
                          <a:cs typeface="Times New Roman"/>
                        </a:rPr>
                        <a:t>a</a:t>
                      </a:r>
                      <a:r>
                        <a:rPr lang="es-ES" sz="1200" spc="5" dirty="0">
                          <a:latin typeface="+mn-lt"/>
                          <a:ea typeface="Times New Roman"/>
                          <a:cs typeface="Times New Roman"/>
                        </a:rPr>
                        <a:t>ci</a:t>
                      </a:r>
                      <a:r>
                        <a:rPr lang="es-ES" sz="1200" spc="-5" dirty="0">
                          <a:latin typeface="+mn-lt"/>
                          <a:ea typeface="Times New Roman"/>
                          <a:cs typeface="Times New Roman"/>
                        </a:rPr>
                        <a:t>one</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s</a:t>
                      </a:r>
                      <a:r>
                        <a:rPr lang="es-ES" sz="1200" spc="-5" dirty="0">
                          <a:latin typeface="+mn-lt"/>
                          <a:ea typeface="Times New Roman"/>
                          <a:cs typeface="Times New Roman"/>
                        </a:rPr>
                        <a:t>e</a:t>
                      </a:r>
                      <a:r>
                        <a:rPr lang="es-ES" sz="1200" spc="5" dirty="0">
                          <a:latin typeface="+mn-lt"/>
                          <a:ea typeface="Times New Roman"/>
                          <a:cs typeface="Times New Roman"/>
                        </a:rPr>
                        <a:t>ct</a:t>
                      </a:r>
                      <a:r>
                        <a:rPr lang="es-ES" sz="1200" spc="-5" dirty="0">
                          <a:latin typeface="+mn-lt"/>
                          <a:ea typeface="Times New Roman"/>
                          <a:cs typeface="Times New Roman"/>
                        </a:rPr>
                        <a:t>or</a:t>
                      </a:r>
                      <a:r>
                        <a:rPr lang="es-ES" sz="1200" spc="5" dirty="0">
                          <a:latin typeface="+mn-lt"/>
                          <a:ea typeface="Times New Roman"/>
                          <a:cs typeface="Times New Roman"/>
                        </a:rPr>
                        <a:t>i</a:t>
                      </a:r>
                      <a:r>
                        <a:rPr lang="es-ES" sz="1200" spc="-5" dirty="0">
                          <a:latin typeface="+mn-lt"/>
                          <a:ea typeface="Times New Roman"/>
                          <a:cs typeface="Times New Roman"/>
                        </a:rPr>
                        <a:t>a</a:t>
                      </a:r>
                      <a:r>
                        <a:rPr lang="es-ES" sz="1200" spc="5" dirty="0">
                          <a:latin typeface="+mn-lt"/>
                          <a:ea typeface="Times New Roman"/>
                          <a:cs typeface="Times New Roman"/>
                        </a:rPr>
                        <a:t>l</a:t>
                      </a:r>
                      <a:r>
                        <a:rPr lang="es-ES" sz="1200" spc="-5" dirty="0">
                          <a:latin typeface="+mn-lt"/>
                          <a:ea typeface="Times New Roman"/>
                          <a:cs typeface="Times New Roman"/>
                        </a:rPr>
                        <a:t>e</a:t>
                      </a:r>
                      <a:r>
                        <a:rPr lang="es-ES" sz="1200" dirty="0">
                          <a:latin typeface="+mn-lt"/>
                          <a:ea typeface="Times New Roman"/>
                          <a:cs typeface="Times New Roman"/>
                        </a:rPr>
                        <a:t>s</a:t>
                      </a:r>
                      <a:r>
                        <a:rPr lang="es-ES" sz="1200" spc="10" dirty="0">
                          <a:latin typeface="+mn-lt"/>
                          <a:ea typeface="Times New Roman"/>
                          <a:cs typeface="Times New Roman"/>
                        </a:rPr>
                        <a:t> </a:t>
                      </a:r>
                      <a:r>
                        <a:rPr lang="es-ES" sz="1200" dirty="0">
                          <a:latin typeface="+mn-lt"/>
                          <a:ea typeface="Times New Roman"/>
                          <a:cs typeface="Times New Roman"/>
                        </a:rPr>
                        <a:t>a</a:t>
                      </a:r>
                      <a:r>
                        <a:rPr lang="es-ES" sz="1200" spc="15" dirty="0">
                          <a:latin typeface="+mn-lt"/>
                          <a:ea typeface="Times New Roman"/>
                          <a:cs typeface="Times New Roman"/>
                        </a:rPr>
                        <a:t> </a:t>
                      </a:r>
                      <a:r>
                        <a:rPr lang="es-ES" sz="1200" spc="-5" dirty="0">
                          <a:latin typeface="+mn-lt"/>
                          <a:ea typeface="Times New Roman"/>
                          <a:cs typeface="Times New Roman"/>
                        </a:rPr>
                        <a:t>e</a:t>
                      </a:r>
                      <a:r>
                        <a:rPr lang="es-ES" sz="1200" spc="5" dirty="0">
                          <a:latin typeface="+mn-lt"/>
                          <a:ea typeface="Times New Roman"/>
                          <a:cs typeface="Times New Roman"/>
                        </a:rPr>
                        <a:t>s</a:t>
                      </a:r>
                      <a:r>
                        <a:rPr lang="es-ES" sz="1200" spc="-5" dirty="0">
                          <a:latin typeface="+mn-lt"/>
                          <a:ea typeface="Times New Roman"/>
                          <a:cs typeface="Times New Roman"/>
                        </a:rPr>
                        <a:t>c</a:t>
                      </a:r>
                      <a:r>
                        <a:rPr lang="es-ES" sz="1200" spc="5" dirty="0">
                          <a:latin typeface="+mn-lt"/>
                          <a:ea typeface="Times New Roman"/>
                          <a:cs typeface="Times New Roman"/>
                        </a:rPr>
                        <a:t>a</a:t>
                      </a:r>
                      <a:r>
                        <a:rPr lang="es-ES" sz="1200" spc="-5" dirty="0">
                          <a:latin typeface="+mn-lt"/>
                          <a:ea typeface="Times New Roman"/>
                          <a:cs typeface="Times New Roman"/>
                        </a:rPr>
                        <a:t>l</a:t>
                      </a:r>
                      <a:r>
                        <a:rPr lang="es-ES" sz="1200" dirty="0">
                          <a:latin typeface="+mn-lt"/>
                          <a:ea typeface="Times New Roman"/>
                          <a:cs typeface="Times New Roman"/>
                        </a:rPr>
                        <a:t>a</a:t>
                      </a:r>
                      <a:r>
                        <a:rPr lang="es-ES" sz="1200" spc="25" dirty="0">
                          <a:latin typeface="+mn-lt"/>
                          <a:ea typeface="Times New Roman"/>
                          <a:cs typeface="Times New Roman"/>
                        </a:rPr>
                        <a:t> </a:t>
                      </a:r>
                      <a:r>
                        <a:rPr lang="es-ES" sz="1200" spc="-15" dirty="0">
                          <a:latin typeface="+mn-lt"/>
                          <a:ea typeface="Times New Roman"/>
                          <a:cs typeface="Times New Roman"/>
                        </a:rPr>
                        <a:t>m</a:t>
                      </a:r>
                      <a:r>
                        <a:rPr lang="es-ES" sz="1200" spc="-5" dirty="0">
                          <a:latin typeface="+mn-lt"/>
                          <a:ea typeface="Times New Roman"/>
                          <a:cs typeface="Times New Roman"/>
                        </a:rPr>
                        <a:t>und</a:t>
                      </a:r>
                      <a:r>
                        <a:rPr lang="es-ES" sz="1200" spc="5" dirty="0">
                          <a:latin typeface="+mn-lt"/>
                          <a:ea typeface="Times New Roman"/>
                          <a:cs typeface="Times New Roman"/>
                        </a:rPr>
                        <a:t>ia</a:t>
                      </a:r>
                      <a:r>
                        <a:rPr lang="es-ES" sz="1200" dirty="0">
                          <a:latin typeface="+mn-lt"/>
                          <a:ea typeface="Times New Roman"/>
                          <a:cs typeface="Times New Roman"/>
                        </a:rPr>
                        <a:t>l</a:t>
                      </a:r>
                      <a:r>
                        <a:rPr lang="es-ES" sz="1200" spc="25" dirty="0">
                          <a:latin typeface="+mn-lt"/>
                          <a:ea typeface="Times New Roman"/>
                          <a:cs typeface="Times New Roman"/>
                        </a:rPr>
                        <a:t> </a:t>
                      </a:r>
                      <a:r>
                        <a:rPr lang="es-ES" sz="1200" spc="-5" dirty="0">
                          <a:latin typeface="+mn-lt"/>
                          <a:ea typeface="Times New Roman"/>
                          <a:cs typeface="Times New Roman"/>
                        </a:rPr>
                        <a:t>e</a:t>
                      </a:r>
                      <a:r>
                        <a:rPr lang="es-ES" sz="1200" spc="5" dirty="0">
                          <a:latin typeface="+mn-lt"/>
                          <a:ea typeface="Times New Roman"/>
                          <a:cs typeface="Times New Roman"/>
                        </a:rPr>
                        <a:t>stá</a:t>
                      </a:r>
                      <a:r>
                        <a:rPr lang="es-ES" sz="1200" dirty="0">
                          <a:latin typeface="+mn-lt"/>
                          <a:ea typeface="Times New Roman"/>
                          <a:cs typeface="Times New Roman"/>
                        </a:rPr>
                        <a:t>n</a:t>
                      </a:r>
                      <a:r>
                        <a:rPr lang="es-ES" sz="1200" spc="15" dirty="0">
                          <a:latin typeface="+mn-lt"/>
                          <a:ea typeface="Times New Roman"/>
                          <a:cs typeface="Times New Roman"/>
                        </a:rPr>
                        <a:t> </a:t>
                      </a:r>
                      <a:r>
                        <a:rPr lang="es-ES" sz="1200" spc="5" dirty="0">
                          <a:latin typeface="+mn-lt"/>
                          <a:ea typeface="Times New Roman"/>
                          <a:cs typeface="Times New Roman"/>
                        </a:rPr>
                        <a:t>li</a:t>
                      </a:r>
                      <a:r>
                        <a:rPr lang="es-ES" sz="1200" spc="-15" dirty="0">
                          <a:latin typeface="+mn-lt"/>
                          <a:ea typeface="Times New Roman"/>
                          <a:cs typeface="Times New Roman"/>
                        </a:rPr>
                        <a:t>m</a:t>
                      </a:r>
                      <a:r>
                        <a:rPr lang="es-ES" sz="1200" spc="5" dirty="0">
                          <a:latin typeface="+mn-lt"/>
                          <a:ea typeface="Times New Roman"/>
                          <a:cs typeface="Times New Roman"/>
                        </a:rPr>
                        <a:t>it</a:t>
                      </a:r>
                      <a:r>
                        <a:rPr lang="es-ES" sz="1200" spc="-5" dirty="0">
                          <a:latin typeface="+mn-lt"/>
                          <a:ea typeface="Times New Roman"/>
                          <a:cs typeface="Times New Roman"/>
                        </a:rPr>
                        <a:t>and</a:t>
                      </a:r>
                      <a:r>
                        <a:rPr lang="es-ES" sz="1200" dirty="0">
                          <a:latin typeface="+mn-lt"/>
                          <a:ea typeface="Times New Roman"/>
                          <a:cs typeface="Times New Roman"/>
                        </a:rPr>
                        <a:t>o</a:t>
                      </a:r>
                      <a:r>
                        <a:rPr lang="es-ES" sz="1200" spc="15" dirty="0">
                          <a:latin typeface="+mn-lt"/>
                          <a:ea typeface="Times New Roman"/>
                          <a:cs typeface="Times New Roman"/>
                        </a:rPr>
                        <a:t> </a:t>
                      </a:r>
                      <a:r>
                        <a:rPr lang="es-ES" sz="1200" dirty="0">
                          <a:latin typeface="+mn-lt"/>
                          <a:ea typeface="Times New Roman"/>
                          <a:cs typeface="Times New Roman"/>
                        </a:rPr>
                        <a:t>y </a:t>
                      </a:r>
                      <a:r>
                        <a:rPr lang="es-ES" sz="1200" spc="5" dirty="0">
                          <a:latin typeface="+mn-lt"/>
                          <a:ea typeface="Times New Roman"/>
                          <a:cs typeface="Times New Roman"/>
                        </a:rPr>
                        <a:t>r</a:t>
                      </a:r>
                      <a:r>
                        <a:rPr lang="es-ES" sz="1200" spc="-5" dirty="0">
                          <a:latin typeface="+mn-lt"/>
                          <a:ea typeface="Times New Roman"/>
                          <a:cs typeface="Times New Roman"/>
                        </a:rPr>
                        <a:t>e</a:t>
                      </a:r>
                      <a:r>
                        <a:rPr lang="es-ES" sz="1200" spc="5" dirty="0">
                          <a:latin typeface="+mn-lt"/>
                          <a:ea typeface="Times New Roman"/>
                          <a:cs typeface="Times New Roman"/>
                        </a:rPr>
                        <a:t>co</a:t>
                      </a:r>
                      <a:r>
                        <a:rPr lang="es-ES" sz="1200" spc="-15" dirty="0">
                          <a:latin typeface="+mn-lt"/>
                          <a:ea typeface="Times New Roman"/>
                          <a:cs typeface="Times New Roman"/>
                        </a:rPr>
                        <a:t>m</a:t>
                      </a:r>
                      <a:r>
                        <a:rPr lang="es-ES" sz="1200" spc="-5" dirty="0">
                          <a:latin typeface="+mn-lt"/>
                          <a:ea typeface="Times New Roman"/>
                          <a:cs typeface="Times New Roman"/>
                        </a:rPr>
                        <a:t>e</a:t>
                      </a:r>
                      <a:r>
                        <a:rPr lang="es-ES" sz="1200" spc="5" dirty="0">
                          <a:latin typeface="+mn-lt"/>
                          <a:ea typeface="Times New Roman"/>
                          <a:cs typeface="Times New Roman"/>
                        </a:rPr>
                        <a:t>n</a:t>
                      </a:r>
                      <a:r>
                        <a:rPr lang="es-ES" sz="1200" spc="-5" dirty="0">
                          <a:latin typeface="+mn-lt"/>
                          <a:ea typeface="Times New Roman"/>
                          <a:cs typeface="Times New Roman"/>
                        </a:rPr>
                        <a:t>d</a:t>
                      </a:r>
                      <a:r>
                        <a:rPr lang="es-ES" sz="1200" spc="5" dirty="0">
                          <a:latin typeface="+mn-lt"/>
                          <a:ea typeface="Times New Roman"/>
                          <a:cs typeface="Times New Roman"/>
                        </a:rPr>
                        <a:t>a</a:t>
                      </a:r>
                      <a:r>
                        <a:rPr lang="es-ES" sz="1200" spc="-5" dirty="0">
                          <a:latin typeface="+mn-lt"/>
                          <a:ea typeface="Times New Roman"/>
                          <a:cs typeface="Times New Roman"/>
                        </a:rPr>
                        <a:t>n</a:t>
                      </a:r>
                      <a:r>
                        <a:rPr lang="es-ES" sz="1200" spc="5" dirty="0">
                          <a:latin typeface="+mn-lt"/>
                          <a:ea typeface="Times New Roman"/>
                          <a:cs typeface="Times New Roman"/>
                        </a:rPr>
                        <a:t>d</a:t>
                      </a:r>
                      <a:r>
                        <a:rPr lang="es-ES" sz="1200" dirty="0">
                          <a:latin typeface="+mn-lt"/>
                          <a:ea typeface="Times New Roman"/>
                          <a:cs typeface="Times New Roman"/>
                        </a:rPr>
                        <a:t>o</a:t>
                      </a:r>
                      <a:r>
                        <a:rPr lang="es-ES" sz="1200" spc="15" dirty="0">
                          <a:latin typeface="+mn-lt"/>
                          <a:ea typeface="Times New Roman"/>
                          <a:cs typeface="Times New Roman"/>
                        </a:rPr>
                        <a:t> </a:t>
                      </a:r>
                      <a:r>
                        <a:rPr lang="es-ES" sz="1200" spc="5" dirty="0">
                          <a:latin typeface="+mn-lt"/>
                          <a:ea typeface="Times New Roman"/>
                          <a:cs typeface="Times New Roman"/>
                        </a:rPr>
                        <a:t>l</a:t>
                      </a:r>
                      <a:r>
                        <a:rPr lang="es-ES" sz="1200" dirty="0">
                          <a:latin typeface="+mn-lt"/>
                          <a:ea typeface="Times New Roman"/>
                          <a:cs typeface="Times New Roman"/>
                        </a:rPr>
                        <a:t>a </a:t>
                      </a:r>
                      <a:r>
                        <a:rPr lang="es-ES" sz="1200" spc="-5" dirty="0">
                          <a:latin typeface="+mn-lt"/>
                          <a:ea typeface="Times New Roman"/>
                          <a:cs typeface="Times New Roman"/>
                        </a:rPr>
                        <a:t>e</a:t>
                      </a:r>
                      <a:r>
                        <a:rPr lang="es-ES" sz="1200" spc="5" dirty="0">
                          <a:latin typeface="+mn-lt"/>
                          <a:ea typeface="Times New Roman"/>
                          <a:cs typeface="Times New Roman"/>
                        </a:rPr>
                        <a:t>rra</a:t>
                      </a:r>
                      <a:r>
                        <a:rPr lang="es-ES" sz="1200" spc="-5" dirty="0">
                          <a:latin typeface="+mn-lt"/>
                          <a:ea typeface="Times New Roman"/>
                          <a:cs typeface="Times New Roman"/>
                        </a:rPr>
                        <a:t>d</a:t>
                      </a:r>
                      <a:r>
                        <a:rPr lang="es-ES" sz="1200" spc="5" dirty="0">
                          <a:latin typeface="+mn-lt"/>
                          <a:ea typeface="Times New Roman"/>
                          <a:cs typeface="Times New Roman"/>
                        </a:rPr>
                        <a:t>i</a:t>
                      </a:r>
                      <a:r>
                        <a:rPr lang="es-ES" sz="1200" spc="-5" dirty="0">
                          <a:latin typeface="+mn-lt"/>
                          <a:ea typeface="Times New Roman"/>
                          <a:cs typeface="Times New Roman"/>
                        </a:rPr>
                        <a:t>ca</a:t>
                      </a:r>
                      <a:r>
                        <a:rPr lang="es-ES" sz="1200" spc="5" dirty="0">
                          <a:latin typeface="+mn-lt"/>
                          <a:ea typeface="Times New Roman"/>
                          <a:cs typeface="Times New Roman"/>
                        </a:rPr>
                        <a:t>ció</a:t>
                      </a:r>
                      <a:r>
                        <a:rPr lang="es-ES" sz="1200" dirty="0">
                          <a:latin typeface="+mn-lt"/>
                          <a:ea typeface="Times New Roman"/>
                          <a:cs typeface="Times New Roman"/>
                        </a:rPr>
                        <a:t>n</a:t>
                      </a:r>
                      <a:r>
                        <a:rPr lang="es-ES" sz="1200" spc="-5" dirty="0">
                          <a:latin typeface="+mn-lt"/>
                          <a:ea typeface="Times New Roman"/>
                          <a:cs typeface="Times New Roman"/>
                        </a:rPr>
                        <a:t> de</a:t>
                      </a:r>
                      <a:r>
                        <a:rPr lang="es-ES" sz="1200" dirty="0">
                          <a:latin typeface="+mn-lt"/>
                          <a:ea typeface="Times New Roman"/>
                          <a:cs typeface="Times New Roman"/>
                        </a:rPr>
                        <a:t>l</a:t>
                      </a:r>
                      <a:r>
                        <a:rPr lang="es-ES" sz="1200" spc="5" dirty="0">
                          <a:latin typeface="+mn-lt"/>
                          <a:ea typeface="Times New Roman"/>
                          <a:cs typeface="Times New Roman"/>
                        </a:rPr>
                        <a:t> </a:t>
                      </a:r>
                      <a:r>
                        <a:rPr lang="es-ES" sz="1200" spc="-5" dirty="0">
                          <a:latin typeface="+mn-lt"/>
                          <a:ea typeface="Times New Roman"/>
                          <a:cs typeface="Times New Roman"/>
                        </a:rPr>
                        <a:t>u</a:t>
                      </a:r>
                      <a:r>
                        <a:rPr lang="es-ES" sz="1200" spc="5" dirty="0">
                          <a:latin typeface="+mn-lt"/>
                          <a:ea typeface="Times New Roman"/>
                          <a:cs typeface="Times New Roman"/>
                        </a:rPr>
                        <a:t>s</a:t>
                      </a:r>
                      <a:r>
                        <a:rPr lang="es-ES" sz="1200" dirty="0">
                          <a:latin typeface="+mn-lt"/>
                          <a:ea typeface="Times New Roman"/>
                          <a:cs typeface="Times New Roman"/>
                        </a:rPr>
                        <a:t>o</a:t>
                      </a:r>
                      <a:r>
                        <a:rPr lang="es-ES" sz="1200" spc="-5" dirty="0">
                          <a:latin typeface="+mn-lt"/>
                          <a:ea typeface="Times New Roman"/>
                          <a:cs typeface="Times New Roman"/>
                        </a:rPr>
                        <a:t> d</a:t>
                      </a:r>
                      <a:r>
                        <a:rPr lang="es-ES" sz="1200" dirty="0">
                          <a:latin typeface="+mn-lt"/>
                          <a:ea typeface="Times New Roman"/>
                          <a:cs typeface="Times New Roman"/>
                        </a:rPr>
                        <a:t>e</a:t>
                      </a:r>
                      <a:r>
                        <a:rPr lang="es-ES" sz="1200" spc="-5" dirty="0">
                          <a:latin typeface="+mn-lt"/>
                          <a:ea typeface="Times New Roman"/>
                          <a:cs typeface="Times New Roman"/>
                        </a:rPr>
                        <a:t> e</a:t>
                      </a:r>
                      <a:r>
                        <a:rPr lang="es-ES" sz="1200" spc="5" dirty="0">
                          <a:latin typeface="+mn-lt"/>
                          <a:ea typeface="Times New Roman"/>
                          <a:cs typeface="Times New Roman"/>
                        </a:rPr>
                        <a:t>st</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5" dirty="0">
                          <a:latin typeface="+mn-lt"/>
                          <a:ea typeface="Times New Roman"/>
                          <a:cs typeface="Times New Roman"/>
                        </a:rPr>
                        <a:t> </a:t>
                      </a:r>
                      <a:r>
                        <a:rPr lang="es-ES" sz="1200" spc="5" dirty="0">
                          <a:latin typeface="+mn-lt"/>
                          <a:ea typeface="Times New Roman"/>
                          <a:cs typeface="Times New Roman"/>
                        </a:rPr>
                        <a:t>pr</a:t>
                      </a:r>
                      <a:r>
                        <a:rPr lang="es-ES" sz="1200" spc="-5" dirty="0">
                          <a:latin typeface="+mn-lt"/>
                          <a:ea typeface="Times New Roman"/>
                          <a:cs typeface="Times New Roman"/>
                        </a:rPr>
                        <a:t>odu</a:t>
                      </a:r>
                      <a:r>
                        <a:rPr lang="es-ES" sz="1200" spc="5" dirty="0">
                          <a:latin typeface="+mn-lt"/>
                          <a:ea typeface="Times New Roman"/>
                          <a:cs typeface="Times New Roman"/>
                        </a:rPr>
                        <a:t>ct</a:t>
                      </a:r>
                      <a:r>
                        <a:rPr lang="es-ES" sz="1200" spc="-5" dirty="0">
                          <a:latin typeface="+mn-lt"/>
                          <a:ea typeface="Times New Roman"/>
                          <a:cs typeface="Times New Roman"/>
                        </a:rPr>
                        <a:t>o</a:t>
                      </a:r>
                      <a:r>
                        <a:rPr lang="es-ES" sz="1200" spc="5" dirty="0">
                          <a:latin typeface="+mn-lt"/>
                          <a:ea typeface="Times New Roman"/>
                          <a:cs typeface="Times New Roman"/>
                        </a:rPr>
                        <a:t>s</a:t>
                      </a:r>
                      <a:r>
                        <a:rPr lang="es-ES" sz="1200" dirty="0">
                          <a:latin typeface="+mn-lt"/>
                          <a:ea typeface="Times New Roman"/>
                          <a:cs typeface="Times New Roman"/>
                        </a:rPr>
                        <a:t>,</a:t>
                      </a:r>
                      <a:r>
                        <a:rPr lang="es-ES" sz="1200" spc="-5" dirty="0">
                          <a:latin typeface="+mn-lt"/>
                          <a:ea typeface="Times New Roman"/>
                          <a:cs typeface="Times New Roman"/>
                        </a:rPr>
                        <a:t> </a:t>
                      </a:r>
                      <a:r>
                        <a:rPr lang="es-ES" sz="1200" spc="5" dirty="0">
                          <a:latin typeface="+mn-lt"/>
                          <a:ea typeface="Times New Roman"/>
                          <a:cs typeface="Times New Roman"/>
                        </a:rPr>
                        <a:t>p</a:t>
                      </a:r>
                      <a:r>
                        <a:rPr lang="es-ES" sz="1200" spc="-5" dirty="0">
                          <a:latin typeface="+mn-lt"/>
                          <a:ea typeface="Times New Roman"/>
                          <a:cs typeface="Times New Roman"/>
                        </a:rPr>
                        <a:t>o</a:t>
                      </a:r>
                      <a:r>
                        <a:rPr lang="es-ES" sz="1200" dirty="0">
                          <a:latin typeface="+mn-lt"/>
                          <a:ea typeface="Times New Roman"/>
                          <a:cs typeface="Times New Roman"/>
                        </a:rPr>
                        <a:t>r</a:t>
                      </a:r>
                      <a:r>
                        <a:rPr lang="es-ES" sz="1200" spc="10" dirty="0">
                          <a:latin typeface="+mn-lt"/>
                          <a:ea typeface="Times New Roman"/>
                          <a:cs typeface="Times New Roman"/>
                        </a:rPr>
                        <a:t> </a:t>
                      </a:r>
                      <a:r>
                        <a:rPr lang="es-ES" sz="1200" spc="-5" dirty="0">
                          <a:latin typeface="+mn-lt"/>
                          <a:ea typeface="Times New Roman"/>
                          <a:cs typeface="Times New Roman"/>
                        </a:rPr>
                        <a:t>ra</a:t>
                      </a:r>
                      <a:r>
                        <a:rPr lang="es-ES" sz="1200" spc="5" dirty="0">
                          <a:latin typeface="+mn-lt"/>
                          <a:ea typeface="Times New Roman"/>
                          <a:cs typeface="Times New Roman"/>
                        </a:rPr>
                        <a:t>z</a:t>
                      </a:r>
                      <a:r>
                        <a:rPr lang="es-ES" sz="1200" spc="-5" dirty="0">
                          <a:latin typeface="+mn-lt"/>
                          <a:ea typeface="Times New Roman"/>
                          <a:cs typeface="Times New Roman"/>
                        </a:rPr>
                        <a:t>one</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5" dirty="0">
                          <a:latin typeface="+mn-lt"/>
                          <a:ea typeface="Times New Roman"/>
                          <a:cs typeface="Times New Roman"/>
                        </a:rPr>
                        <a:t> h</a:t>
                      </a:r>
                      <a:r>
                        <a:rPr lang="es-ES" sz="1200" spc="5" dirty="0">
                          <a:latin typeface="+mn-lt"/>
                          <a:ea typeface="Times New Roman"/>
                          <a:cs typeface="Times New Roman"/>
                        </a:rPr>
                        <a:t>i</a:t>
                      </a:r>
                      <a:r>
                        <a:rPr lang="es-ES" sz="1200" spc="-5" dirty="0">
                          <a:latin typeface="+mn-lt"/>
                          <a:ea typeface="Times New Roman"/>
                          <a:cs typeface="Times New Roman"/>
                        </a:rPr>
                        <a:t>g</a:t>
                      </a:r>
                      <a:r>
                        <a:rPr lang="es-ES" sz="1200" spc="5" dirty="0">
                          <a:latin typeface="+mn-lt"/>
                          <a:ea typeface="Times New Roman"/>
                          <a:cs typeface="Times New Roman"/>
                        </a:rPr>
                        <a:t>ie</a:t>
                      </a:r>
                      <a:r>
                        <a:rPr lang="es-ES" sz="1200" spc="-5" dirty="0">
                          <a:latin typeface="+mn-lt"/>
                          <a:ea typeface="Times New Roman"/>
                          <a:cs typeface="Times New Roman"/>
                        </a:rPr>
                        <a:t>n</a:t>
                      </a:r>
                      <a:r>
                        <a:rPr lang="es-ES" sz="1200" dirty="0">
                          <a:latin typeface="+mn-lt"/>
                          <a:ea typeface="Times New Roman"/>
                          <a:cs typeface="Times New Roman"/>
                        </a:rPr>
                        <a:t>e</a:t>
                      </a:r>
                      <a:r>
                        <a:rPr lang="es-ES" sz="1200" spc="-5" dirty="0">
                          <a:latin typeface="+mn-lt"/>
                          <a:ea typeface="Times New Roman"/>
                          <a:cs typeface="Times New Roman"/>
                        </a:rPr>
                        <a:t> </a:t>
                      </a:r>
                      <a:r>
                        <a:rPr lang="es-ES" sz="1200" spc="5" dirty="0">
                          <a:latin typeface="+mn-lt"/>
                          <a:ea typeface="Times New Roman"/>
                          <a:cs typeface="Times New Roman"/>
                        </a:rPr>
                        <a:t>i</a:t>
                      </a:r>
                      <a:r>
                        <a:rPr lang="es-ES" sz="1200" spc="-5" dirty="0">
                          <a:latin typeface="+mn-lt"/>
                          <a:ea typeface="Times New Roman"/>
                          <a:cs typeface="Times New Roman"/>
                        </a:rPr>
                        <a:t>n</a:t>
                      </a:r>
                      <a:r>
                        <a:rPr lang="es-ES" sz="1200" spc="5" dirty="0">
                          <a:latin typeface="+mn-lt"/>
                          <a:ea typeface="Times New Roman"/>
                          <a:cs typeface="Times New Roman"/>
                        </a:rPr>
                        <a:t>d</a:t>
                      </a:r>
                      <a:r>
                        <a:rPr lang="es-ES" sz="1200" spc="-5" dirty="0">
                          <a:latin typeface="+mn-lt"/>
                          <a:ea typeface="Times New Roman"/>
                          <a:cs typeface="Times New Roman"/>
                        </a:rPr>
                        <a:t>u</a:t>
                      </a:r>
                      <a:r>
                        <a:rPr lang="es-ES" sz="1200" spc="5" dirty="0">
                          <a:latin typeface="+mn-lt"/>
                          <a:ea typeface="Times New Roman"/>
                          <a:cs typeface="Times New Roman"/>
                        </a:rPr>
                        <a:t>stri</a:t>
                      </a:r>
                      <a:r>
                        <a:rPr lang="es-ES" sz="1200" spc="-5" dirty="0">
                          <a:latin typeface="+mn-lt"/>
                          <a:ea typeface="Times New Roman"/>
                          <a:cs typeface="Times New Roman"/>
                        </a:rPr>
                        <a:t>a</a:t>
                      </a:r>
                      <a:r>
                        <a:rPr lang="es-ES" sz="1200" dirty="0">
                          <a:latin typeface="+mn-lt"/>
                          <a:ea typeface="Times New Roman"/>
                          <a:cs typeface="Times New Roman"/>
                        </a:rPr>
                        <a:t>l</a:t>
                      </a:r>
                      <a:r>
                        <a:rPr lang="es-ES" sz="1200" spc="-5" dirty="0">
                          <a:latin typeface="+mn-lt"/>
                          <a:ea typeface="Times New Roman"/>
                          <a:cs typeface="Times New Roman"/>
                        </a:rPr>
                        <a:t> </a:t>
                      </a:r>
                      <a:r>
                        <a:rPr lang="es-ES" sz="1200" dirty="0">
                          <a:latin typeface="+mn-lt"/>
                          <a:ea typeface="Times New Roman"/>
                          <a:cs typeface="Times New Roman"/>
                        </a:rPr>
                        <a:t>y</a:t>
                      </a:r>
                      <a:r>
                        <a:rPr lang="es-ES" sz="1200" spc="-15" dirty="0">
                          <a:latin typeface="+mn-lt"/>
                          <a:ea typeface="Times New Roman"/>
                          <a:cs typeface="Times New Roman"/>
                        </a:rPr>
                        <a:t> </a:t>
                      </a:r>
                      <a:r>
                        <a:rPr lang="es-ES" sz="1200" spc="5" dirty="0">
                          <a:latin typeface="+mn-lt"/>
                          <a:ea typeface="Times New Roman"/>
                          <a:cs typeface="Times New Roman"/>
                        </a:rPr>
                        <a:t>r</a:t>
                      </a:r>
                      <a:r>
                        <a:rPr lang="es-ES" sz="1200" spc="-5" dirty="0">
                          <a:latin typeface="+mn-lt"/>
                          <a:ea typeface="Times New Roman"/>
                          <a:cs typeface="Times New Roman"/>
                        </a:rPr>
                        <a:t>e</a:t>
                      </a:r>
                      <a:r>
                        <a:rPr lang="es-ES" sz="1200" spc="5" dirty="0">
                          <a:latin typeface="+mn-lt"/>
                          <a:ea typeface="Times New Roman"/>
                          <a:cs typeface="Times New Roman"/>
                        </a:rPr>
                        <a:t>sp</a:t>
                      </a:r>
                      <a:r>
                        <a:rPr lang="es-ES" sz="1200" spc="-5" dirty="0">
                          <a:latin typeface="+mn-lt"/>
                          <a:ea typeface="Times New Roman"/>
                          <a:cs typeface="Times New Roman"/>
                        </a:rPr>
                        <a:t>e</a:t>
                      </a:r>
                      <a:r>
                        <a:rPr lang="es-ES" sz="1200" spc="5" dirty="0">
                          <a:latin typeface="+mn-lt"/>
                          <a:ea typeface="Times New Roman"/>
                          <a:cs typeface="Times New Roman"/>
                        </a:rPr>
                        <a:t>t</a:t>
                      </a:r>
                      <a:r>
                        <a:rPr lang="es-ES" sz="1200" dirty="0">
                          <a:latin typeface="+mn-lt"/>
                          <a:ea typeface="Times New Roman"/>
                          <a:cs typeface="Times New Roman"/>
                        </a:rPr>
                        <a:t>o</a:t>
                      </a:r>
                      <a:r>
                        <a:rPr lang="es-ES" sz="1200" spc="-5" dirty="0">
                          <a:latin typeface="+mn-lt"/>
                          <a:ea typeface="Times New Roman"/>
                          <a:cs typeface="Times New Roman"/>
                        </a:rPr>
                        <a:t> </a:t>
                      </a:r>
                      <a:r>
                        <a:rPr lang="es-ES" sz="1200" spc="5" dirty="0">
                          <a:latin typeface="+mn-lt"/>
                          <a:ea typeface="Times New Roman"/>
                          <a:cs typeface="Times New Roman"/>
                        </a:rPr>
                        <a:t>a</a:t>
                      </a:r>
                      <a:r>
                        <a:rPr lang="es-ES" sz="1200" dirty="0">
                          <a:latin typeface="+mn-lt"/>
                          <a:ea typeface="Times New Roman"/>
                          <a:cs typeface="Times New Roman"/>
                        </a:rPr>
                        <a:t>l</a:t>
                      </a:r>
                      <a:r>
                        <a:rPr lang="es-ES" sz="1200" spc="-5" dirty="0">
                          <a:latin typeface="+mn-lt"/>
                          <a:ea typeface="Times New Roman"/>
                          <a:cs typeface="Times New Roman"/>
                        </a:rPr>
                        <a:t> </a:t>
                      </a:r>
                      <a:r>
                        <a:rPr lang="es-ES" sz="1200" spc="-15" dirty="0">
                          <a:latin typeface="+mn-lt"/>
                          <a:ea typeface="Times New Roman"/>
                          <a:cs typeface="Times New Roman"/>
                        </a:rPr>
                        <a:t>m</a:t>
                      </a:r>
                      <a:r>
                        <a:rPr lang="es-ES" sz="1200" spc="-5" dirty="0">
                          <a:latin typeface="+mn-lt"/>
                          <a:ea typeface="Times New Roman"/>
                          <a:cs typeface="Times New Roman"/>
                        </a:rPr>
                        <a:t>ed</a:t>
                      </a:r>
                      <a:r>
                        <a:rPr lang="es-ES" sz="1200" spc="5" dirty="0">
                          <a:latin typeface="+mn-lt"/>
                          <a:ea typeface="Times New Roman"/>
                          <a:cs typeface="Times New Roman"/>
                        </a:rPr>
                        <a:t>i</a:t>
                      </a:r>
                      <a:r>
                        <a:rPr lang="es-ES" sz="1200" dirty="0">
                          <a:latin typeface="+mn-lt"/>
                          <a:ea typeface="Times New Roman"/>
                          <a:cs typeface="Times New Roman"/>
                        </a:rPr>
                        <a:t>o</a:t>
                      </a:r>
                      <a:r>
                        <a:rPr lang="es-ES" sz="1200" spc="10" dirty="0">
                          <a:latin typeface="+mn-lt"/>
                          <a:ea typeface="Times New Roman"/>
                          <a:cs typeface="Times New Roman"/>
                        </a:rPr>
                        <a:t> </a:t>
                      </a:r>
                      <a:r>
                        <a:rPr lang="es-ES" sz="1200" spc="20" dirty="0">
                          <a:latin typeface="+mn-lt"/>
                          <a:ea typeface="Times New Roman"/>
                          <a:cs typeface="Times New Roman"/>
                        </a:rPr>
                        <a:t>a</a:t>
                      </a:r>
                      <a:r>
                        <a:rPr lang="es-ES" sz="1200" spc="-15" dirty="0">
                          <a:latin typeface="+mn-lt"/>
                          <a:ea typeface="Times New Roman"/>
                          <a:cs typeface="Times New Roman"/>
                        </a:rPr>
                        <a:t>m</a:t>
                      </a:r>
                      <a:r>
                        <a:rPr lang="es-ES" sz="1200" spc="5" dirty="0">
                          <a:latin typeface="+mn-lt"/>
                          <a:ea typeface="Times New Roman"/>
                          <a:cs typeface="Times New Roman"/>
                        </a:rPr>
                        <a:t>bi</a:t>
                      </a:r>
                      <a:r>
                        <a:rPr lang="es-ES" sz="1200" spc="-5" dirty="0">
                          <a:latin typeface="+mn-lt"/>
                          <a:ea typeface="Times New Roman"/>
                          <a:cs typeface="Times New Roman"/>
                        </a:rPr>
                        <a:t>en</a:t>
                      </a:r>
                      <a:r>
                        <a:rPr lang="es-ES" sz="1200" spc="5" dirty="0">
                          <a:latin typeface="+mn-lt"/>
                          <a:ea typeface="Times New Roman"/>
                          <a:cs typeface="Times New Roman"/>
                        </a:rPr>
                        <a:t>t</a:t>
                      </a:r>
                      <a:r>
                        <a:rPr lang="es-ES" sz="1200" spc="-5" dirty="0">
                          <a:latin typeface="+mn-lt"/>
                          <a:ea typeface="Times New Roman"/>
                          <a:cs typeface="Times New Roman"/>
                        </a:rPr>
                        <a:t>e</a:t>
                      </a:r>
                      <a:r>
                        <a:rPr lang="es-ES" sz="1200" dirty="0">
                          <a:latin typeface="+mn-lt"/>
                          <a:ea typeface="Times New Roman"/>
                          <a:cs typeface="Times New Roman"/>
                        </a:rPr>
                        <a:t>. </a:t>
                      </a:r>
                      <a:r>
                        <a:rPr lang="es-ES" sz="1200" spc="-5" dirty="0">
                          <a:latin typeface="+mn-lt"/>
                          <a:ea typeface="Times New Roman"/>
                          <a:cs typeface="Times New Roman"/>
                        </a:rPr>
                        <a:t>S</a:t>
                      </a:r>
                      <a:r>
                        <a:rPr lang="es-ES" sz="1200" dirty="0">
                          <a:latin typeface="+mn-lt"/>
                          <a:ea typeface="Times New Roman"/>
                          <a:cs typeface="Times New Roman"/>
                        </a:rPr>
                        <a:t>e</a:t>
                      </a:r>
                      <a:r>
                        <a:rPr lang="es-ES" sz="1200" spc="-5" dirty="0">
                          <a:latin typeface="+mn-lt"/>
                          <a:ea typeface="Times New Roman"/>
                          <a:cs typeface="Times New Roman"/>
                        </a:rPr>
                        <a:t> </a:t>
                      </a:r>
                      <a:r>
                        <a:rPr lang="es-ES" sz="1200" spc="5" dirty="0">
                          <a:latin typeface="+mn-lt"/>
                          <a:ea typeface="Times New Roman"/>
                          <a:cs typeface="Times New Roman"/>
                        </a:rPr>
                        <a:t>pr</a:t>
                      </a:r>
                      <a:r>
                        <a:rPr lang="es-ES" sz="1200" spc="-5" dirty="0">
                          <a:latin typeface="+mn-lt"/>
                          <a:ea typeface="Times New Roman"/>
                          <a:cs typeface="Times New Roman"/>
                        </a:rPr>
                        <a:t>e</a:t>
                      </a:r>
                      <a:r>
                        <a:rPr lang="es-ES" sz="1200" spc="-20" dirty="0">
                          <a:latin typeface="+mn-lt"/>
                          <a:ea typeface="Times New Roman"/>
                          <a:cs typeface="Times New Roman"/>
                        </a:rPr>
                        <a:t>v</a:t>
                      </a:r>
                      <a:r>
                        <a:rPr lang="es-ES" sz="1200" dirty="0">
                          <a:latin typeface="+mn-lt"/>
                          <a:ea typeface="Times New Roman"/>
                          <a:cs typeface="Times New Roman"/>
                        </a:rPr>
                        <a:t>é</a:t>
                      </a:r>
                      <a:r>
                        <a:rPr lang="es-ES" sz="1200" spc="10" dirty="0">
                          <a:latin typeface="+mn-lt"/>
                          <a:ea typeface="Times New Roman"/>
                          <a:cs typeface="Times New Roman"/>
                        </a:rPr>
                        <a:t> </a:t>
                      </a:r>
                      <a:r>
                        <a:rPr lang="es-ES" sz="1200" spc="5" dirty="0">
                          <a:latin typeface="+mn-lt"/>
                          <a:ea typeface="Times New Roman"/>
                          <a:cs typeface="Times New Roman"/>
                        </a:rPr>
                        <a:t>q</a:t>
                      </a:r>
                      <a:r>
                        <a:rPr lang="es-ES" sz="1200" spc="-5" dirty="0">
                          <a:latin typeface="+mn-lt"/>
                          <a:ea typeface="Times New Roman"/>
                          <a:cs typeface="Times New Roman"/>
                        </a:rPr>
                        <a:t>u</a:t>
                      </a:r>
                      <a:r>
                        <a:rPr lang="es-ES" sz="1200" dirty="0">
                          <a:latin typeface="+mn-lt"/>
                          <a:ea typeface="Times New Roman"/>
                          <a:cs typeface="Times New Roman"/>
                        </a:rPr>
                        <a:t>e</a:t>
                      </a:r>
                      <a:r>
                        <a:rPr lang="es-ES" sz="1200" spc="-5" dirty="0">
                          <a:latin typeface="+mn-lt"/>
                          <a:ea typeface="Times New Roman"/>
                          <a:cs typeface="Times New Roman"/>
                        </a:rPr>
                        <a:t> e</a:t>
                      </a:r>
                      <a:r>
                        <a:rPr lang="es-ES" sz="1200" dirty="0">
                          <a:latin typeface="+mn-lt"/>
                          <a:ea typeface="Times New Roman"/>
                          <a:cs typeface="Times New Roman"/>
                        </a:rPr>
                        <a:t>n </a:t>
                      </a:r>
                      <a:r>
                        <a:rPr lang="es-ES" sz="1200" spc="5" dirty="0">
                          <a:latin typeface="+mn-lt"/>
                          <a:ea typeface="Times New Roman"/>
                          <a:cs typeface="Times New Roman"/>
                        </a:rPr>
                        <a:t>f</a:t>
                      </a:r>
                      <a:r>
                        <a:rPr lang="es-ES" sz="1200" spc="-5" dirty="0">
                          <a:latin typeface="+mn-lt"/>
                          <a:ea typeface="Times New Roman"/>
                          <a:cs typeface="Times New Roman"/>
                        </a:rPr>
                        <a:t>e</a:t>
                      </a:r>
                      <a:r>
                        <a:rPr lang="es-ES" sz="1200" spc="5" dirty="0">
                          <a:latin typeface="+mn-lt"/>
                          <a:ea typeface="Times New Roman"/>
                          <a:cs typeface="Times New Roman"/>
                        </a:rPr>
                        <a:t>c</a:t>
                      </a:r>
                      <a:r>
                        <a:rPr lang="es-ES" sz="1200" spc="-5" dirty="0">
                          <a:latin typeface="+mn-lt"/>
                          <a:ea typeface="Times New Roman"/>
                          <a:cs typeface="Times New Roman"/>
                        </a:rPr>
                        <a:t>h</a:t>
                      </a:r>
                      <a:r>
                        <a:rPr lang="es-ES" sz="1200" spc="5" dirty="0">
                          <a:latin typeface="+mn-lt"/>
                          <a:ea typeface="Times New Roman"/>
                          <a:cs typeface="Times New Roman"/>
                        </a:rPr>
                        <a:t>a</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c</a:t>
                      </a:r>
                      <a:r>
                        <a:rPr lang="es-ES" sz="1200" spc="-5" dirty="0">
                          <a:latin typeface="+mn-lt"/>
                          <a:ea typeface="Times New Roman"/>
                          <a:cs typeface="Times New Roman"/>
                        </a:rPr>
                        <a:t>e</a:t>
                      </a:r>
                      <a:r>
                        <a:rPr lang="es-ES" sz="1200" spc="5" dirty="0">
                          <a:latin typeface="+mn-lt"/>
                          <a:ea typeface="Times New Roman"/>
                          <a:cs typeface="Times New Roman"/>
                        </a:rPr>
                        <a:t>r</a:t>
                      </a:r>
                      <a:r>
                        <a:rPr lang="es-ES" sz="1200" spc="-5" dirty="0">
                          <a:latin typeface="+mn-lt"/>
                          <a:ea typeface="Times New Roman"/>
                          <a:cs typeface="Times New Roman"/>
                        </a:rPr>
                        <a:t>c</a:t>
                      </a:r>
                      <a:r>
                        <a:rPr lang="es-ES" sz="1200" spc="5" dirty="0">
                          <a:latin typeface="+mn-lt"/>
                          <a:ea typeface="Times New Roman"/>
                          <a:cs typeface="Times New Roman"/>
                        </a:rPr>
                        <a:t>a</a:t>
                      </a:r>
                      <a:r>
                        <a:rPr lang="es-ES" sz="1200" spc="-5" dirty="0">
                          <a:latin typeface="+mn-lt"/>
                          <a:ea typeface="Times New Roman"/>
                          <a:cs typeface="Times New Roman"/>
                        </a:rPr>
                        <a:t>n</a:t>
                      </a:r>
                      <a:r>
                        <a:rPr lang="es-ES" sz="1200" spc="5" dirty="0">
                          <a:latin typeface="+mn-lt"/>
                          <a:ea typeface="Times New Roman"/>
                          <a:cs typeface="Times New Roman"/>
                        </a:rPr>
                        <a:t>a</a:t>
                      </a:r>
                      <a:r>
                        <a:rPr lang="es-ES" sz="1200" dirty="0">
                          <a:latin typeface="+mn-lt"/>
                          <a:ea typeface="Times New Roman"/>
                          <a:cs typeface="Times New Roman"/>
                        </a:rPr>
                        <a:t>s</a:t>
                      </a:r>
                      <a:r>
                        <a:rPr lang="es-ES" sz="1200" spc="-5" dirty="0">
                          <a:latin typeface="+mn-lt"/>
                          <a:ea typeface="Times New Roman"/>
                          <a:cs typeface="Times New Roman"/>
                        </a:rPr>
                        <a:t> </a:t>
                      </a:r>
                      <a:r>
                        <a:rPr lang="es-ES" sz="1200" spc="5" dirty="0">
                          <a:latin typeface="+mn-lt"/>
                          <a:ea typeface="Times New Roman"/>
                          <a:cs typeface="Times New Roman"/>
                        </a:rPr>
                        <a:t>s</a:t>
                      </a:r>
                      <a:r>
                        <a:rPr lang="es-ES" sz="1200" dirty="0">
                          <a:latin typeface="+mn-lt"/>
                          <a:ea typeface="Times New Roman"/>
                          <a:cs typeface="Times New Roman"/>
                        </a:rPr>
                        <a:t>u </a:t>
                      </a:r>
                      <a:r>
                        <a:rPr lang="es-ES" sz="1200" spc="-5" dirty="0">
                          <a:latin typeface="+mn-lt"/>
                          <a:ea typeface="Times New Roman"/>
                          <a:cs typeface="Times New Roman"/>
                        </a:rPr>
                        <a:t>u</a:t>
                      </a:r>
                      <a:r>
                        <a:rPr lang="es-ES" sz="1200" spc="5" dirty="0">
                          <a:latin typeface="+mn-lt"/>
                          <a:ea typeface="Times New Roman"/>
                          <a:cs typeface="Times New Roman"/>
                        </a:rPr>
                        <a:t>s</a:t>
                      </a:r>
                      <a:r>
                        <a:rPr lang="es-ES" sz="1200" dirty="0">
                          <a:latin typeface="+mn-lt"/>
                          <a:ea typeface="Times New Roman"/>
                          <a:cs typeface="Times New Roman"/>
                        </a:rPr>
                        <a:t>o</a:t>
                      </a:r>
                      <a:r>
                        <a:rPr lang="es-ES" sz="1200" spc="-15" dirty="0">
                          <a:latin typeface="+mn-lt"/>
                          <a:ea typeface="Times New Roman"/>
                          <a:cs typeface="Times New Roman"/>
                        </a:rPr>
                        <a:t> </a:t>
                      </a:r>
                      <a:r>
                        <a:rPr lang="es-ES" sz="1200" spc="5" dirty="0">
                          <a:latin typeface="+mn-lt"/>
                          <a:ea typeface="Times New Roman"/>
                          <a:cs typeface="Times New Roman"/>
                        </a:rPr>
                        <a:t>p</a:t>
                      </a:r>
                      <a:r>
                        <a:rPr lang="es-ES" sz="1200" spc="-5" dirty="0">
                          <a:latin typeface="+mn-lt"/>
                          <a:ea typeface="Times New Roman"/>
                          <a:cs typeface="Times New Roman"/>
                        </a:rPr>
                        <a:t>a</a:t>
                      </a:r>
                      <a:r>
                        <a:rPr lang="es-ES" sz="1200" spc="5" dirty="0">
                          <a:latin typeface="+mn-lt"/>
                          <a:ea typeface="Times New Roman"/>
                          <a:cs typeface="Times New Roman"/>
                        </a:rPr>
                        <a:t>s</a:t>
                      </a:r>
                      <a:r>
                        <a:rPr lang="es-ES" sz="1200" dirty="0">
                          <a:latin typeface="+mn-lt"/>
                          <a:ea typeface="Times New Roman"/>
                          <a:cs typeface="Times New Roman"/>
                        </a:rPr>
                        <a:t>e</a:t>
                      </a:r>
                      <a:r>
                        <a:rPr lang="es-ES" sz="1200" spc="-5" dirty="0">
                          <a:latin typeface="+mn-lt"/>
                          <a:ea typeface="Times New Roman"/>
                          <a:cs typeface="Times New Roman"/>
                        </a:rPr>
                        <a:t> </a:t>
                      </a:r>
                      <a:r>
                        <a:rPr lang="es-ES" sz="1200" dirty="0">
                          <a:latin typeface="+mn-lt"/>
                          <a:ea typeface="Times New Roman"/>
                          <a:cs typeface="Times New Roman"/>
                        </a:rPr>
                        <a:t>a</a:t>
                      </a:r>
                      <a:r>
                        <a:rPr lang="es-ES" sz="1200" spc="10" dirty="0">
                          <a:latin typeface="+mn-lt"/>
                          <a:ea typeface="Times New Roman"/>
                          <a:cs typeface="Times New Roman"/>
                        </a:rPr>
                        <a:t> </a:t>
                      </a:r>
                      <a:r>
                        <a:rPr lang="es-ES" sz="1200" spc="-5" dirty="0">
                          <a:latin typeface="+mn-lt"/>
                          <a:ea typeface="Times New Roman"/>
                          <a:cs typeface="Times New Roman"/>
                        </a:rPr>
                        <a:t>e</a:t>
                      </a:r>
                      <a:r>
                        <a:rPr lang="es-ES" sz="1200" spc="-10" dirty="0">
                          <a:latin typeface="+mn-lt"/>
                          <a:ea typeface="Times New Roman"/>
                          <a:cs typeface="Times New Roman"/>
                        </a:rPr>
                        <a:t>s</a:t>
                      </a:r>
                      <a:r>
                        <a:rPr lang="es-ES" sz="1200" spc="5" dirty="0">
                          <a:latin typeface="+mn-lt"/>
                          <a:ea typeface="Times New Roman"/>
                          <a:cs typeface="Times New Roman"/>
                        </a:rPr>
                        <a:t>ta</a:t>
                      </a:r>
                      <a:r>
                        <a:rPr lang="es-ES" sz="1200" dirty="0">
                          <a:latin typeface="+mn-lt"/>
                          <a:ea typeface="Times New Roman"/>
                          <a:cs typeface="Times New Roman"/>
                        </a:rPr>
                        <a:t>r</a:t>
                      </a:r>
                      <a:r>
                        <a:rPr lang="es-ES" sz="1200" spc="-5" dirty="0">
                          <a:latin typeface="+mn-lt"/>
                          <a:ea typeface="Times New Roman"/>
                          <a:cs typeface="Times New Roman"/>
                        </a:rPr>
                        <a:t> </a:t>
                      </a:r>
                      <a:r>
                        <a:rPr lang="es-ES" sz="1200" spc="5" dirty="0">
                          <a:latin typeface="+mn-lt"/>
                          <a:ea typeface="Times New Roman"/>
                          <a:cs typeface="Times New Roman"/>
                        </a:rPr>
                        <a:t>l</a:t>
                      </a:r>
                      <a:r>
                        <a:rPr lang="es-ES" sz="1200" spc="-5" dirty="0">
                          <a:latin typeface="+mn-lt"/>
                          <a:ea typeface="Times New Roman"/>
                          <a:cs typeface="Times New Roman"/>
                        </a:rPr>
                        <a:t>eg</a:t>
                      </a:r>
                      <a:r>
                        <a:rPr lang="es-ES" sz="1200" spc="5" dirty="0">
                          <a:latin typeface="+mn-lt"/>
                          <a:ea typeface="Times New Roman"/>
                          <a:cs typeface="Times New Roman"/>
                        </a:rPr>
                        <a:t>al</a:t>
                      </a:r>
                      <a:r>
                        <a:rPr lang="es-ES" sz="1200" spc="-15" dirty="0">
                          <a:latin typeface="+mn-lt"/>
                          <a:ea typeface="Times New Roman"/>
                          <a:cs typeface="Times New Roman"/>
                        </a:rPr>
                        <a:t>m</a:t>
                      </a:r>
                      <a:r>
                        <a:rPr lang="es-ES" sz="1200" spc="-5" dirty="0">
                          <a:latin typeface="+mn-lt"/>
                          <a:ea typeface="Times New Roman"/>
                          <a:cs typeface="Times New Roman"/>
                        </a:rPr>
                        <a:t>en</a:t>
                      </a:r>
                      <a:r>
                        <a:rPr lang="es-ES" sz="1200" spc="5" dirty="0">
                          <a:latin typeface="+mn-lt"/>
                          <a:ea typeface="Times New Roman"/>
                          <a:cs typeface="Times New Roman"/>
                        </a:rPr>
                        <a:t>t</a:t>
                      </a:r>
                      <a:r>
                        <a:rPr lang="es-ES" sz="1200" dirty="0">
                          <a:latin typeface="+mn-lt"/>
                          <a:ea typeface="Times New Roman"/>
                          <a:cs typeface="Times New Roman"/>
                        </a:rPr>
                        <a:t>e</a:t>
                      </a:r>
                      <a:r>
                        <a:rPr lang="es-ES" sz="1200" spc="-5" dirty="0">
                          <a:latin typeface="+mn-lt"/>
                          <a:ea typeface="Times New Roman"/>
                          <a:cs typeface="Times New Roman"/>
                        </a:rPr>
                        <a:t> </a:t>
                      </a:r>
                      <a:r>
                        <a:rPr lang="es-ES" sz="1200" spc="5" dirty="0">
                          <a:latin typeface="+mn-lt"/>
                          <a:ea typeface="Times New Roman"/>
                          <a:cs typeface="Times New Roman"/>
                        </a:rPr>
                        <a:t>pr</a:t>
                      </a:r>
                      <a:r>
                        <a:rPr lang="es-ES" sz="1200" spc="-5" dirty="0">
                          <a:latin typeface="+mn-lt"/>
                          <a:ea typeface="Times New Roman"/>
                          <a:cs typeface="Times New Roman"/>
                        </a:rPr>
                        <a:t>oh</a:t>
                      </a:r>
                      <a:r>
                        <a:rPr lang="es-ES" sz="1200" spc="5" dirty="0">
                          <a:latin typeface="+mn-lt"/>
                          <a:ea typeface="Times New Roman"/>
                          <a:cs typeface="Times New Roman"/>
                        </a:rPr>
                        <a:t>ibi</a:t>
                      </a:r>
                      <a:r>
                        <a:rPr lang="es-ES" sz="1200" spc="-5" dirty="0">
                          <a:latin typeface="+mn-lt"/>
                          <a:ea typeface="Times New Roman"/>
                          <a:cs typeface="Times New Roman"/>
                        </a:rPr>
                        <a:t>do</a:t>
                      </a:r>
                      <a:r>
                        <a:rPr lang="es-ES" sz="1200" dirty="0">
                          <a:latin typeface="+mn-lt"/>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r>
              <a:tr h="529707">
                <a:tc>
                  <a:txBody>
                    <a:bodyPr/>
                    <a:lstStyle/>
                    <a:p>
                      <a:pPr marL="40640" algn="ctr">
                        <a:lnSpc>
                          <a:spcPts val="945"/>
                        </a:lnSpc>
                        <a:spcAft>
                          <a:spcPts val="0"/>
                        </a:spcAft>
                      </a:pPr>
                      <a:endParaRPr lang="es-ES" sz="1200" spc="5" dirty="0" smtClean="0">
                        <a:latin typeface="+mj-lt"/>
                        <a:ea typeface="Times New Roman"/>
                        <a:cs typeface="Times New Roman"/>
                      </a:endParaRPr>
                    </a:p>
                    <a:p>
                      <a:pPr marL="40640" algn="ctr">
                        <a:lnSpc>
                          <a:spcPts val="945"/>
                        </a:lnSpc>
                        <a:spcAft>
                          <a:spcPts val="0"/>
                        </a:spcAft>
                      </a:pPr>
                      <a:r>
                        <a:rPr lang="es-ES" sz="1200" b="1" spc="5" dirty="0" smtClean="0">
                          <a:solidFill>
                            <a:srgbClr val="008000"/>
                          </a:solidFill>
                          <a:latin typeface="+mj-lt"/>
                          <a:ea typeface="Times New Roman"/>
                          <a:cs typeface="Times New Roman"/>
                        </a:rPr>
                        <a:t>P</a:t>
                      </a:r>
                      <a:r>
                        <a:rPr lang="es-ES" sz="1200" b="1" spc="-5" dirty="0" smtClean="0">
                          <a:solidFill>
                            <a:srgbClr val="008000"/>
                          </a:solidFill>
                          <a:latin typeface="+mj-lt"/>
                          <a:ea typeface="Times New Roman"/>
                          <a:cs typeface="Times New Roman"/>
                        </a:rPr>
                        <a:t>a</a:t>
                      </a:r>
                      <a:r>
                        <a:rPr lang="es-ES" sz="1200" b="1" spc="5" dirty="0" smtClean="0">
                          <a:solidFill>
                            <a:srgbClr val="008000"/>
                          </a:solidFill>
                          <a:latin typeface="+mj-lt"/>
                          <a:ea typeface="Times New Roman"/>
                          <a:cs typeface="Times New Roman"/>
                        </a:rPr>
                        <a:t>r</a:t>
                      </a:r>
                      <a:r>
                        <a:rPr lang="es-ES" sz="1200" b="1" spc="-5" dirty="0" smtClean="0">
                          <a:solidFill>
                            <a:srgbClr val="008000"/>
                          </a:solidFill>
                          <a:latin typeface="+mj-lt"/>
                          <a:ea typeface="Times New Roman"/>
                          <a:cs typeface="Times New Roman"/>
                        </a:rPr>
                        <a:t>a</a:t>
                      </a:r>
                      <a:r>
                        <a:rPr lang="es-ES" sz="1200" b="1" spc="5" dirty="0" smtClean="0">
                          <a:solidFill>
                            <a:srgbClr val="008000"/>
                          </a:solidFill>
                          <a:latin typeface="+mj-lt"/>
                          <a:ea typeface="Times New Roman"/>
                          <a:cs typeface="Times New Roman"/>
                        </a:rPr>
                        <a:t>fi</a:t>
                      </a:r>
                      <a:r>
                        <a:rPr lang="es-ES" sz="1200" b="1" spc="-5" dirty="0" smtClean="0">
                          <a:solidFill>
                            <a:srgbClr val="008000"/>
                          </a:solidFill>
                          <a:latin typeface="+mj-lt"/>
                          <a:ea typeface="Times New Roman"/>
                          <a:cs typeface="Times New Roman"/>
                        </a:rPr>
                        <a:t>n</a:t>
                      </a:r>
                      <a:r>
                        <a:rPr lang="es-ES" sz="1200" b="1" spc="5" dirty="0" smtClean="0">
                          <a:solidFill>
                            <a:srgbClr val="008000"/>
                          </a:solidFill>
                          <a:latin typeface="+mj-lt"/>
                          <a:ea typeface="Times New Roman"/>
                          <a:cs typeface="Times New Roman"/>
                        </a:rPr>
                        <a:t>a</a:t>
                      </a:r>
                      <a:r>
                        <a:rPr lang="es-ES" sz="1200" b="1" dirty="0" smtClean="0">
                          <a:solidFill>
                            <a:srgbClr val="008000"/>
                          </a:solidFill>
                          <a:latin typeface="+mj-lt"/>
                          <a:ea typeface="Times New Roman"/>
                          <a:cs typeface="Times New Roman"/>
                        </a:rPr>
                        <a:t>s</a:t>
                      </a:r>
                      <a:r>
                        <a:rPr lang="es-ES" sz="1200" b="1" spc="-5" dirty="0" smtClean="0">
                          <a:solidFill>
                            <a:srgbClr val="008000"/>
                          </a:solidFill>
                          <a:latin typeface="+mj-lt"/>
                          <a:ea typeface="Times New Roman"/>
                          <a:cs typeface="Times New Roman"/>
                        </a:rPr>
                        <a:t> </a:t>
                      </a:r>
                      <a:r>
                        <a:rPr lang="es-ES" sz="1200" b="1" spc="-5" dirty="0">
                          <a:solidFill>
                            <a:srgbClr val="008000"/>
                          </a:solidFill>
                          <a:latin typeface="+mj-lt"/>
                          <a:ea typeface="Times New Roman"/>
                          <a:cs typeface="Times New Roman"/>
                        </a:rPr>
                        <a:t>c</a:t>
                      </a:r>
                      <a:r>
                        <a:rPr lang="es-ES" sz="1200" b="1" spc="5" dirty="0">
                          <a:solidFill>
                            <a:srgbClr val="008000"/>
                          </a:solidFill>
                          <a:latin typeface="+mj-lt"/>
                          <a:ea typeface="Times New Roman"/>
                          <a:cs typeface="Times New Roman"/>
                        </a:rPr>
                        <a:t>l</a:t>
                      </a:r>
                      <a:r>
                        <a:rPr lang="es-ES" sz="1200" b="1" spc="-5" dirty="0">
                          <a:solidFill>
                            <a:srgbClr val="008000"/>
                          </a:solidFill>
                          <a:latin typeface="+mj-lt"/>
                          <a:ea typeface="Times New Roman"/>
                          <a:cs typeface="Times New Roman"/>
                        </a:rPr>
                        <a:t>o</a:t>
                      </a:r>
                      <a:r>
                        <a:rPr lang="es-ES" sz="1200" b="1" spc="5" dirty="0">
                          <a:solidFill>
                            <a:srgbClr val="008000"/>
                          </a:solidFill>
                          <a:latin typeface="+mj-lt"/>
                          <a:ea typeface="Times New Roman"/>
                          <a:cs typeface="Times New Roman"/>
                        </a:rPr>
                        <a:t>ra</a:t>
                      </a:r>
                      <a:r>
                        <a:rPr lang="es-ES" sz="1200" b="1" spc="-5" dirty="0">
                          <a:solidFill>
                            <a:srgbClr val="008000"/>
                          </a:solidFill>
                          <a:latin typeface="+mj-lt"/>
                          <a:ea typeface="Times New Roman"/>
                          <a:cs typeface="Times New Roman"/>
                        </a:rPr>
                        <a:t>da</a:t>
                      </a:r>
                      <a:r>
                        <a:rPr lang="es-ES" sz="1200" b="1" dirty="0">
                          <a:solidFill>
                            <a:srgbClr val="008000"/>
                          </a:solidFill>
                          <a:latin typeface="+mj-lt"/>
                          <a:ea typeface="Times New Roman"/>
                          <a:cs typeface="Times New Roman"/>
                        </a:rPr>
                        <a:t>s</a:t>
                      </a:r>
                    </a:p>
                  </a:txBody>
                  <a:tcPr marL="0" marR="0" marT="0" marB="0">
                    <a:lnL w="38100" cap="flat" cmpd="sng" algn="ctr">
                      <a:solidFill>
                        <a:srgbClr val="558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c>
                  <a:txBody>
                    <a:bodyPr/>
                    <a:lstStyle/>
                    <a:p>
                      <a:pPr marL="40640">
                        <a:lnSpc>
                          <a:spcPts val="945"/>
                        </a:lnSpc>
                        <a:spcAft>
                          <a:spcPts val="0"/>
                        </a:spcAft>
                        <a:tabLst>
                          <a:tab pos="228600" algn="l"/>
                        </a:tabLst>
                      </a:pPr>
                      <a:r>
                        <a:rPr lang="es-ES" sz="1200" dirty="0">
                          <a:latin typeface="+mn-lt"/>
                          <a:ea typeface="Times New Roman"/>
                          <a:cs typeface="Times New Roman"/>
                        </a:rPr>
                        <a:t>	</a:t>
                      </a:r>
                      <a:endParaRPr lang="es-ES" sz="1200" dirty="0" smtClean="0">
                        <a:latin typeface="+mn-lt"/>
                        <a:ea typeface="Times New Roman"/>
                        <a:cs typeface="Times New Roman"/>
                      </a:endParaRPr>
                    </a:p>
                    <a:p>
                      <a:pPr marL="173038" indent="0">
                        <a:lnSpc>
                          <a:spcPct val="80000"/>
                        </a:lnSpc>
                        <a:spcAft>
                          <a:spcPts val="0"/>
                        </a:spcAft>
                        <a:tabLst/>
                      </a:pPr>
                      <a:r>
                        <a:rPr lang="es-ES" sz="1200" spc="-5" dirty="0" smtClean="0">
                          <a:latin typeface="+mn-lt"/>
                          <a:ea typeface="Times New Roman"/>
                          <a:cs typeface="Times New Roman"/>
                        </a:rPr>
                        <a:t>S</a:t>
                      </a:r>
                      <a:r>
                        <a:rPr lang="es-ES" sz="1200" dirty="0" smtClean="0">
                          <a:latin typeface="+mn-lt"/>
                          <a:ea typeface="Times New Roman"/>
                          <a:cs typeface="Times New Roman"/>
                        </a:rPr>
                        <a:t>u</a:t>
                      </a:r>
                      <a:r>
                        <a:rPr lang="es-ES" sz="1200" spc="55" dirty="0" smtClean="0">
                          <a:latin typeface="+mn-lt"/>
                          <a:ea typeface="Times New Roman"/>
                          <a:cs typeface="Times New Roman"/>
                        </a:rPr>
                        <a:t> </a:t>
                      </a:r>
                      <a:r>
                        <a:rPr lang="es-ES" sz="1200" spc="-5" dirty="0">
                          <a:latin typeface="+mn-lt"/>
                          <a:ea typeface="Times New Roman"/>
                          <a:cs typeface="Times New Roman"/>
                        </a:rPr>
                        <a:t>n</a:t>
                      </a:r>
                      <a:r>
                        <a:rPr lang="es-ES" sz="1200" spc="5" dirty="0">
                          <a:latin typeface="+mn-lt"/>
                          <a:ea typeface="Times New Roman"/>
                          <a:cs typeface="Times New Roman"/>
                        </a:rPr>
                        <a:t>at</a:t>
                      </a:r>
                      <a:r>
                        <a:rPr lang="es-ES" sz="1200" spc="-5" dirty="0">
                          <a:latin typeface="+mn-lt"/>
                          <a:ea typeface="Times New Roman"/>
                          <a:cs typeface="Times New Roman"/>
                        </a:rPr>
                        <a:t>u</a:t>
                      </a:r>
                      <a:r>
                        <a:rPr lang="es-ES" sz="1200" spc="5" dirty="0">
                          <a:latin typeface="+mn-lt"/>
                          <a:ea typeface="Times New Roman"/>
                          <a:cs typeface="Times New Roman"/>
                        </a:rPr>
                        <a:t>ral</a:t>
                      </a:r>
                      <a:r>
                        <a:rPr lang="es-ES" sz="1200" spc="-5" dirty="0">
                          <a:latin typeface="+mn-lt"/>
                          <a:ea typeface="Times New Roman"/>
                          <a:cs typeface="Times New Roman"/>
                        </a:rPr>
                        <a:t>e</a:t>
                      </a:r>
                      <a:r>
                        <a:rPr lang="es-ES" sz="1200" spc="5" dirty="0">
                          <a:latin typeface="+mn-lt"/>
                          <a:ea typeface="Times New Roman"/>
                          <a:cs typeface="Times New Roman"/>
                        </a:rPr>
                        <a:t>z</a:t>
                      </a:r>
                      <a:r>
                        <a:rPr lang="es-ES" sz="1200" dirty="0">
                          <a:latin typeface="+mn-lt"/>
                          <a:ea typeface="Times New Roman"/>
                          <a:cs typeface="Times New Roman"/>
                        </a:rPr>
                        <a:t>a</a:t>
                      </a:r>
                      <a:r>
                        <a:rPr lang="es-ES" sz="1200" spc="55" dirty="0">
                          <a:latin typeface="+mn-lt"/>
                          <a:ea typeface="Times New Roman"/>
                          <a:cs typeface="Times New Roman"/>
                        </a:rPr>
                        <a:t> </a:t>
                      </a:r>
                      <a:r>
                        <a:rPr lang="es-ES" sz="1200" spc="-5" dirty="0" err="1">
                          <a:latin typeface="+mn-lt"/>
                          <a:ea typeface="Times New Roman"/>
                          <a:cs typeface="Times New Roman"/>
                        </a:rPr>
                        <a:t>o</a:t>
                      </a:r>
                      <a:r>
                        <a:rPr lang="es-ES" sz="1200" spc="5" dirty="0" err="1">
                          <a:latin typeface="+mn-lt"/>
                          <a:ea typeface="Times New Roman"/>
                          <a:cs typeface="Times New Roman"/>
                        </a:rPr>
                        <a:t>r</a:t>
                      </a:r>
                      <a:r>
                        <a:rPr lang="es-ES" sz="1200" spc="-5" dirty="0" err="1">
                          <a:latin typeface="+mn-lt"/>
                          <a:ea typeface="Times New Roman"/>
                          <a:cs typeface="Times New Roman"/>
                        </a:rPr>
                        <a:t>g</a:t>
                      </a:r>
                      <a:r>
                        <a:rPr lang="es-ES" sz="1200" spc="5" dirty="0" err="1">
                          <a:latin typeface="+mn-lt"/>
                          <a:ea typeface="Times New Roman"/>
                          <a:cs typeface="Times New Roman"/>
                        </a:rPr>
                        <a:t>a</a:t>
                      </a:r>
                      <a:r>
                        <a:rPr lang="es-ES" sz="1200" spc="-5" dirty="0" err="1">
                          <a:latin typeface="+mn-lt"/>
                          <a:ea typeface="Times New Roman"/>
                          <a:cs typeface="Times New Roman"/>
                        </a:rPr>
                        <a:t>noh</a:t>
                      </a:r>
                      <a:r>
                        <a:rPr lang="es-ES" sz="1200" spc="5" dirty="0" err="1">
                          <a:latin typeface="+mn-lt"/>
                          <a:ea typeface="Times New Roman"/>
                          <a:cs typeface="Times New Roman"/>
                        </a:rPr>
                        <a:t>al</a:t>
                      </a:r>
                      <a:r>
                        <a:rPr lang="es-ES" sz="1200" spc="-5" dirty="0" err="1">
                          <a:latin typeface="+mn-lt"/>
                          <a:ea typeface="Times New Roman"/>
                          <a:cs typeface="Times New Roman"/>
                        </a:rPr>
                        <a:t>ogen</a:t>
                      </a:r>
                      <a:r>
                        <a:rPr lang="es-ES" sz="1200" spc="5" dirty="0" err="1">
                          <a:latin typeface="+mn-lt"/>
                          <a:ea typeface="Times New Roman"/>
                          <a:cs typeface="Times New Roman"/>
                        </a:rPr>
                        <a:t>a</a:t>
                      </a:r>
                      <a:r>
                        <a:rPr lang="es-ES" sz="1200" spc="-5" dirty="0" err="1">
                          <a:latin typeface="+mn-lt"/>
                          <a:ea typeface="Times New Roman"/>
                          <a:cs typeface="Times New Roman"/>
                        </a:rPr>
                        <a:t>d</a:t>
                      </a:r>
                      <a:r>
                        <a:rPr lang="es-ES" sz="1200" dirty="0" err="1">
                          <a:latin typeface="+mn-lt"/>
                          <a:ea typeface="Times New Roman"/>
                          <a:cs typeface="Times New Roman"/>
                        </a:rPr>
                        <a:t>a</a:t>
                      </a:r>
                      <a:r>
                        <a:rPr lang="es-ES" sz="1200" spc="70" dirty="0">
                          <a:latin typeface="+mn-lt"/>
                          <a:ea typeface="Times New Roman"/>
                          <a:cs typeface="Times New Roman"/>
                        </a:rPr>
                        <a:t> </a:t>
                      </a:r>
                      <a:r>
                        <a:rPr lang="es-ES" sz="1200" spc="-5" dirty="0">
                          <a:latin typeface="+mn-lt"/>
                          <a:ea typeface="Times New Roman"/>
                          <a:cs typeface="Times New Roman"/>
                        </a:rPr>
                        <a:t>de</a:t>
                      </a:r>
                      <a:r>
                        <a:rPr lang="es-ES" sz="1200" spc="5" dirty="0">
                          <a:latin typeface="+mn-lt"/>
                          <a:ea typeface="Times New Roman"/>
                          <a:cs typeface="Times New Roman"/>
                        </a:rPr>
                        <a:t>t</a:t>
                      </a:r>
                      <a:r>
                        <a:rPr lang="es-ES" sz="1200" spc="-5" dirty="0">
                          <a:latin typeface="+mn-lt"/>
                          <a:ea typeface="Times New Roman"/>
                          <a:cs typeface="Times New Roman"/>
                        </a:rPr>
                        <a:t>e</a:t>
                      </a:r>
                      <a:r>
                        <a:rPr lang="es-ES" sz="1200" spc="15" dirty="0">
                          <a:latin typeface="+mn-lt"/>
                          <a:ea typeface="Times New Roman"/>
                          <a:cs typeface="Times New Roman"/>
                        </a:rPr>
                        <a:t>r</a:t>
                      </a:r>
                      <a:r>
                        <a:rPr lang="es-ES" sz="1200" spc="-15" dirty="0">
                          <a:latin typeface="+mn-lt"/>
                          <a:ea typeface="Times New Roman"/>
                          <a:cs typeface="Times New Roman"/>
                        </a:rPr>
                        <a:t>m</a:t>
                      </a:r>
                      <a:r>
                        <a:rPr lang="es-ES" sz="1200" spc="5" dirty="0">
                          <a:latin typeface="+mn-lt"/>
                          <a:ea typeface="Times New Roman"/>
                          <a:cs typeface="Times New Roman"/>
                        </a:rPr>
                        <a:t>i</a:t>
                      </a:r>
                      <a:r>
                        <a:rPr lang="es-ES" sz="1200" spc="-5" dirty="0">
                          <a:latin typeface="+mn-lt"/>
                          <a:ea typeface="Times New Roman"/>
                          <a:cs typeface="Times New Roman"/>
                        </a:rPr>
                        <a:t>n</a:t>
                      </a:r>
                      <a:r>
                        <a:rPr lang="es-ES" sz="1200" dirty="0">
                          <a:latin typeface="+mn-lt"/>
                          <a:ea typeface="Times New Roman"/>
                          <a:cs typeface="Times New Roman"/>
                        </a:rPr>
                        <a:t>a</a:t>
                      </a:r>
                      <a:r>
                        <a:rPr lang="es-ES" sz="1200" spc="80" dirty="0">
                          <a:latin typeface="+mn-lt"/>
                          <a:ea typeface="Times New Roman"/>
                          <a:cs typeface="Times New Roman"/>
                        </a:rPr>
                        <a:t> </a:t>
                      </a:r>
                      <a:r>
                        <a:rPr lang="es-ES" sz="1200" spc="5" dirty="0">
                          <a:latin typeface="+mn-lt"/>
                          <a:ea typeface="Times New Roman"/>
                          <a:cs typeface="Times New Roman"/>
                        </a:rPr>
                        <a:t>s</a:t>
                      </a:r>
                      <a:r>
                        <a:rPr lang="es-ES" sz="1200" dirty="0">
                          <a:latin typeface="+mn-lt"/>
                          <a:ea typeface="Times New Roman"/>
                          <a:cs typeface="Times New Roman"/>
                        </a:rPr>
                        <a:t>u</a:t>
                      </a:r>
                      <a:r>
                        <a:rPr lang="es-ES" sz="1200" spc="70" dirty="0">
                          <a:latin typeface="+mn-lt"/>
                          <a:ea typeface="Times New Roman"/>
                          <a:cs typeface="Times New Roman"/>
                        </a:rPr>
                        <a:t> </a:t>
                      </a:r>
                      <a:r>
                        <a:rPr lang="es-ES" sz="1200" spc="5" dirty="0">
                          <a:latin typeface="+mn-lt"/>
                          <a:ea typeface="Times New Roman"/>
                          <a:cs typeface="Times New Roman"/>
                        </a:rPr>
                        <a:t>t</a:t>
                      </a:r>
                      <a:r>
                        <a:rPr lang="es-ES" sz="1200" spc="-5" dirty="0">
                          <a:latin typeface="+mn-lt"/>
                          <a:ea typeface="Times New Roman"/>
                          <a:cs typeface="Times New Roman"/>
                        </a:rPr>
                        <a:t>ox</a:t>
                      </a:r>
                      <a:r>
                        <a:rPr lang="es-ES" sz="1200" spc="5" dirty="0">
                          <a:latin typeface="+mn-lt"/>
                          <a:ea typeface="Times New Roman"/>
                          <a:cs typeface="Times New Roman"/>
                        </a:rPr>
                        <a:t>ici</a:t>
                      </a:r>
                      <a:r>
                        <a:rPr lang="es-ES" sz="1200" spc="-5" dirty="0">
                          <a:latin typeface="+mn-lt"/>
                          <a:ea typeface="Times New Roman"/>
                          <a:cs typeface="Times New Roman"/>
                        </a:rPr>
                        <a:t>d</a:t>
                      </a:r>
                      <a:r>
                        <a:rPr lang="es-ES" sz="1200" spc="5" dirty="0">
                          <a:latin typeface="+mn-lt"/>
                          <a:ea typeface="Times New Roman"/>
                          <a:cs typeface="Times New Roman"/>
                        </a:rPr>
                        <a:t>a</a:t>
                      </a:r>
                      <a:r>
                        <a:rPr lang="es-ES" sz="1200" spc="-5" dirty="0">
                          <a:latin typeface="+mn-lt"/>
                          <a:ea typeface="Times New Roman"/>
                          <a:cs typeface="Times New Roman"/>
                        </a:rPr>
                        <a:t>d</a:t>
                      </a:r>
                      <a:r>
                        <a:rPr lang="es-ES" sz="1200" dirty="0">
                          <a:latin typeface="+mn-lt"/>
                          <a:ea typeface="Times New Roman"/>
                          <a:cs typeface="Times New Roman"/>
                        </a:rPr>
                        <a:t>.</a:t>
                      </a:r>
                      <a:r>
                        <a:rPr lang="es-ES" sz="1200" spc="80" dirty="0">
                          <a:latin typeface="+mn-lt"/>
                          <a:ea typeface="Times New Roman"/>
                          <a:cs typeface="Times New Roman"/>
                        </a:rPr>
                        <a:t> </a:t>
                      </a:r>
                      <a:r>
                        <a:rPr lang="es-ES" sz="1200" spc="-5" dirty="0">
                          <a:latin typeface="+mn-lt"/>
                          <a:ea typeface="Times New Roman"/>
                          <a:cs typeface="Times New Roman"/>
                        </a:rPr>
                        <a:t>So</a:t>
                      </a:r>
                      <a:r>
                        <a:rPr lang="es-ES" sz="1200" dirty="0">
                          <a:latin typeface="+mn-lt"/>
                          <a:ea typeface="Times New Roman"/>
                          <a:cs typeface="Times New Roman"/>
                        </a:rPr>
                        <a:t>n</a:t>
                      </a:r>
                      <a:r>
                        <a:rPr lang="es-ES" sz="1200" spc="70" dirty="0">
                          <a:latin typeface="+mn-lt"/>
                          <a:ea typeface="Times New Roman"/>
                          <a:cs typeface="Times New Roman"/>
                        </a:rPr>
                        <a:t> </a:t>
                      </a:r>
                      <a:r>
                        <a:rPr lang="es-ES" sz="1200" spc="5" dirty="0">
                          <a:latin typeface="+mn-lt"/>
                          <a:ea typeface="Times New Roman"/>
                          <a:cs typeface="Times New Roman"/>
                        </a:rPr>
                        <a:t>pr</a:t>
                      </a:r>
                      <a:r>
                        <a:rPr lang="es-ES" sz="1200" spc="-5" dirty="0">
                          <a:latin typeface="+mn-lt"/>
                          <a:ea typeface="Times New Roman"/>
                          <a:cs typeface="Times New Roman"/>
                        </a:rPr>
                        <a:t>e</a:t>
                      </a:r>
                      <a:r>
                        <a:rPr lang="es-ES" sz="1200" spc="5" dirty="0">
                          <a:latin typeface="+mn-lt"/>
                          <a:ea typeface="Times New Roman"/>
                          <a:cs typeface="Times New Roman"/>
                        </a:rPr>
                        <a:t>c</a:t>
                      </a:r>
                      <a:r>
                        <a:rPr lang="es-ES" sz="1200" spc="-5" dirty="0">
                          <a:latin typeface="+mn-lt"/>
                          <a:ea typeface="Times New Roman"/>
                          <a:cs typeface="Times New Roman"/>
                        </a:rPr>
                        <a:t>ur</a:t>
                      </a:r>
                      <a:r>
                        <a:rPr lang="es-ES" sz="1200" spc="5" dirty="0">
                          <a:latin typeface="+mn-lt"/>
                          <a:ea typeface="Times New Roman"/>
                          <a:cs typeface="Times New Roman"/>
                        </a:rPr>
                        <a:t>s</a:t>
                      </a:r>
                      <a:r>
                        <a:rPr lang="es-ES" sz="1200" spc="-5" dirty="0">
                          <a:latin typeface="+mn-lt"/>
                          <a:ea typeface="Times New Roman"/>
                          <a:cs typeface="Times New Roman"/>
                        </a:rPr>
                        <a:t>o</a:t>
                      </a:r>
                      <a:r>
                        <a:rPr lang="es-ES" sz="1200" spc="5" dirty="0">
                          <a:latin typeface="+mn-lt"/>
                          <a:ea typeface="Times New Roman"/>
                          <a:cs typeface="Times New Roman"/>
                        </a:rPr>
                        <a:t>ra</a:t>
                      </a:r>
                      <a:r>
                        <a:rPr lang="es-ES" sz="1200" dirty="0">
                          <a:latin typeface="+mn-lt"/>
                          <a:ea typeface="Times New Roman"/>
                          <a:cs typeface="Times New Roman"/>
                        </a:rPr>
                        <a:t>s</a:t>
                      </a:r>
                      <a:r>
                        <a:rPr lang="es-ES" sz="1200" spc="55"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70" dirty="0">
                          <a:latin typeface="+mn-lt"/>
                          <a:ea typeface="Times New Roman"/>
                          <a:cs typeface="Times New Roman"/>
                        </a:rPr>
                        <a:t> </a:t>
                      </a:r>
                      <a:r>
                        <a:rPr lang="es-ES" sz="1200" spc="-5" dirty="0">
                          <a:latin typeface="+mn-lt"/>
                          <a:ea typeface="Times New Roman"/>
                          <a:cs typeface="Times New Roman"/>
                        </a:rPr>
                        <a:t>d</a:t>
                      </a:r>
                      <a:r>
                        <a:rPr lang="es-ES" sz="1200" spc="5" dirty="0">
                          <a:latin typeface="+mn-lt"/>
                          <a:ea typeface="Times New Roman"/>
                          <a:cs typeface="Times New Roman"/>
                        </a:rPr>
                        <a:t>if</a:t>
                      </a:r>
                      <a:r>
                        <a:rPr lang="es-ES" sz="1200" spc="-5" dirty="0">
                          <a:latin typeface="+mn-lt"/>
                          <a:ea typeface="Times New Roman"/>
                          <a:cs typeface="Times New Roman"/>
                        </a:rPr>
                        <a:t>e</a:t>
                      </a:r>
                      <a:r>
                        <a:rPr lang="es-ES" sz="1200" spc="5" dirty="0">
                          <a:latin typeface="+mn-lt"/>
                          <a:ea typeface="Times New Roman"/>
                          <a:cs typeface="Times New Roman"/>
                        </a:rPr>
                        <a:t>r</a:t>
                      </a:r>
                      <a:r>
                        <a:rPr lang="es-ES" sz="1200" spc="-5" dirty="0">
                          <a:latin typeface="+mn-lt"/>
                          <a:ea typeface="Times New Roman"/>
                          <a:cs typeface="Times New Roman"/>
                        </a:rPr>
                        <a:t>en</a:t>
                      </a:r>
                      <a:r>
                        <a:rPr lang="es-ES" sz="1200" spc="5" dirty="0">
                          <a:latin typeface="+mn-lt"/>
                          <a:ea typeface="Times New Roman"/>
                          <a:cs typeface="Times New Roman"/>
                        </a:rPr>
                        <a:t>t</a:t>
                      </a:r>
                      <a:r>
                        <a:rPr lang="es-ES" sz="1200" spc="-5" dirty="0">
                          <a:latin typeface="+mn-lt"/>
                          <a:ea typeface="Times New Roman"/>
                          <a:cs typeface="Times New Roman"/>
                        </a:rPr>
                        <a:t>e</a:t>
                      </a:r>
                      <a:r>
                        <a:rPr lang="es-ES" sz="1200" dirty="0">
                          <a:latin typeface="+mn-lt"/>
                          <a:ea typeface="Times New Roman"/>
                          <a:cs typeface="Times New Roman"/>
                        </a:rPr>
                        <a:t>s</a:t>
                      </a:r>
                      <a:r>
                        <a:rPr lang="es-ES" sz="1200" spc="80" dirty="0">
                          <a:latin typeface="+mn-lt"/>
                          <a:ea typeface="Times New Roman"/>
                          <a:cs typeface="Times New Roman"/>
                        </a:rPr>
                        <a:t> </a:t>
                      </a:r>
                      <a:r>
                        <a:rPr lang="es-ES" sz="1200" spc="-5" dirty="0">
                          <a:latin typeface="+mn-lt"/>
                          <a:ea typeface="Times New Roman"/>
                          <a:cs typeface="Times New Roman"/>
                        </a:rPr>
                        <a:t>e</a:t>
                      </a:r>
                      <a:r>
                        <a:rPr lang="es-ES" sz="1200" spc="5" dirty="0">
                          <a:latin typeface="+mn-lt"/>
                          <a:ea typeface="Times New Roman"/>
                          <a:cs typeface="Times New Roman"/>
                        </a:rPr>
                        <a:t>l</a:t>
                      </a:r>
                      <a:r>
                        <a:rPr lang="es-ES" sz="1200" spc="-5" dirty="0">
                          <a:latin typeface="+mn-lt"/>
                          <a:ea typeface="Times New Roman"/>
                          <a:cs typeface="Times New Roman"/>
                        </a:rPr>
                        <a:t>emen</a:t>
                      </a:r>
                      <a:r>
                        <a:rPr lang="es-ES" sz="1200" spc="5" dirty="0">
                          <a:latin typeface="+mn-lt"/>
                          <a:ea typeface="Times New Roman"/>
                          <a:cs typeface="Times New Roman"/>
                        </a:rPr>
                        <a:t>t</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80" dirty="0">
                          <a:latin typeface="+mn-lt"/>
                          <a:ea typeface="Times New Roman"/>
                          <a:cs typeface="Times New Roman"/>
                        </a:rPr>
                        <a:t> </a:t>
                      </a:r>
                      <a:r>
                        <a:rPr lang="es-ES" sz="1200" spc="-5" dirty="0" smtClean="0">
                          <a:latin typeface="+mn-lt"/>
                          <a:ea typeface="Times New Roman"/>
                          <a:cs typeface="Times New Roman"/>
                        </a:rPr>
                        <a:t>de</a:t>
                      </a:r>
                      <a:r>
                        <a:rPr lang="es-ES" sz="1200" spc="-5" baseline="0" dirty="0" smtClean="0">
                          <a:latin typeface="+mn-lt"/>
                          <a:ea typeface="Times New Roman"/>
                          <a:cs typeface="Times New Roman"/>
                        </a:rPr>
                        <a:t> </a:t>
                      </a:r>
                      <a:r>
                        <a:rPr lang="es-ES" sz="1200" spc="-15" dirty="0" smtClean="0">
                          <a:latin typeface="+mn-lt"/>
                          <a:ea typeface="Times New Roman"/>
                          <a:cs typeface="Times New Roman"/>
                        </a:rPr>
                        <a:t>m</a:t>
                      </a:r>
                      <a:r>
                        <a:rPr lang="es-ES" sz="1200" spc="20" dirty="0" smtClean="0">
                          <a:latin typeface="+mn-lt"/>
                          <a:ea typeface="Times New Roman"/>
                          <a:cs typeface="Times New Roman"/>
                        </a:rPr>
                        <a:t>a</a:t>
                      </a:r>
                      <a:r>
                        <a:rPr lang="es-ES" sz="1200" spc="-20" dirty="0" smtClean="0">
                          <a:latin typeface="+mn-lt"/>
                          <a:ea typeface="Times New Roman"/>
                          <a:cs typeface="Times New Roman"/>
                        </a:rPr>
                        <a:t>y</a:t>
                      </a:r>
                      <a:r>
                        <a:rPr lang="es-ES" sz="1200" spc="-5" dirty="0" smtClean="0">
                          <a:latin typeface="+mn-lt"/>
                          <a:ea typeface="Times New Roman"/>
                          <a:cs typeface="Times New Roman"/>
                        </a:rPr>
                        <a:t>o</a:t>
                      </a:r>
                      <a:r>
                        <a:rPr lang="es-ES" sz="1200" dirty="0" smtClean="0">
                          <a:latin typeface="+mn-lt"/>
                          <a:ea typeface="Times New Roman"/>
                          <a:cs typeface="Times New Roman"/>
                        </a:rPr>
                        <a:t>r</a:t>
                      </a:r>
                      <a:r>
                        <a:rPr lang="es-ES" sz="1200" spc="10" dirty="0" smtClean="0">
                          <a:latin typeface="+mn-lt"/>
                          <a:ea typeface="Times New Roman"/>
                          <a:cs typeface="Times New Roman"/>
                        </a:rPr>
                        <a:t> </a:t>
                      </a:r>
                      <a:r>
                        <a:rPr lang="es-ES" sz="1200" spc="5" dirty="0">
                          <a:latin typeface="+mn-lt"/>
                          <a:ea typeface="Times New Roman"/>
                          <a:cs typeface="Times New Roman"/>
                        </a:rPr>
                        <a:t>t</a:t>
                      </a:r>
                      <a:r>
                        <a:rPr lang="es-ES" sz="1200" spc="-5" dirty="0">
                          <a:latin typeface="+mn-lt"/>
                          <a:ea typeface="Times New Roman"/>
                          <a:cs typeface="Times New Roman"/>
                        </a:rPr>
                        <a:t>ox</a:t>
                      </a:r>
                      <a:r>
                        <a:rPr lang="es-ES" sz="1200" spc="5" dirty="0">
                          <a:latin typeface="+mn-lt"/>
                          <a:ea typeface="Times New Roman"/>
                          <a:cs typeface="Times New Roman"/>
                        </a:rPr>
                        <a:t>ici</a:t>
                      </a:r>
                      <a:r>
                        <a:rPr lang="es-ES" sz="1200" spc="-5" dirty="0">
                          <a:latin typeface="+mn-lt"/>
                          <a:ea typeface="Times New Roman"/>
                          <a:cs typeface="Times New Roman"/>
                        </a:rPr>
                        <a:t>d</a:t>
                      </a:r>
                      <a:r>
                        <a:rPr lang="es-ES" sz="1200" spc="5" dirty="0">
                          <a:latin typeface="+mn-lt"/>
                          <a:ea typeface="Times New Roman"/>
                          <a:cs typeface="Times New Roman"/>
                        </a:rPr>
                        <a:t>a</a:t>
                      </a:r>
                      <a:r>
                        <a:rPr lang="es-ES" sz="1200" spc="-5" dirty="0">
                          <a:latin typeface="+mn-lt"/>
                          <a:ea typeface="Times New Roman"/>
                          <a:cs typeface="Times New Roman"/>
                        </a:rPr>
                        <a:t>d</a:t>
                      </a:r>
                      <a:r>
                        <a:rPr lang="es-ES" sz="1200" dirty="0">
                          <a:latin typeface="+mn-lt"/>
                          <a:ea typeface="Times New Roman"/>
                          <a:cs typeface="Times New Roman"/>
                        </a:rPr>
                        <a:t>.</a:t>
                      </a:r>
                      <a:r>
                        <a:rPr lang="es-ES" sz="1200" spc="5" dirty="0">
                          <a:latin typeface="+mn-lt"/>
                          <a:ea typeface="Times New Roman"/>
                          <a:cs typeface="Times New Roman"/>
                        </a:rPr>
                        <a:t> Pr</a:t>
                      </a:r>
                      <a:r>
                        <a:rPr lang="es-ES" sz="1200" spc="-5" dirty="0">
                          <a:latin typeface="+mn-lt"/>
                          <a:ea typeface="Times New Roman"/>
                          <a:cs typeface="Times New Roman"/>
                        </a:rPr>
                        <a:t>o</a:t>
                      </a:r>
                      <a:r>
                        <a:rPr lang="es-ES" sz="1200" spc="-20" dirty="0">
                          <a:latin typeface="+mn-lt"/>
                          <a:ea typeface="Times New Roman"/>
                          <a:cs typeface="Times New Roman"/>
                        </a:rPr>
                        <a:t>v</a:t>
                      </a:r>
                      <a:r>
                        <a:rPr lang="es-ES" sz="1200" spc="-5" dirty="0">
                          <a:latin typeface="+mn-lt"/>
                          <a:ea typeface="Times New Roman"/>
                          <a:cs typeface="Times New Roman"/>
                        </a:rPr>
                        <a:t>o</a:t>
                      </a:r>
                      <a:r>
                        <a:rPr lang="es-ES" sz="1200" spc="5" dirty="0">
                          <a:latin typeface="+mn-lt"/>
                          <a:ea typeface="Times New Roman"/>
                          <a:cs typeface="Times New Roman"/>
                        </a:rPr>
                        <a:t>ca</a:t>
                      </a:r>
                      <a:r>
                        <a:rPr lang="es-ES" sz="1200" dirty="0">
                          <a:latin typeface="+mn-lt"/>
                          <a:ea typeface="Times New Roman"/>
                          <a:cs typeface="Times New Roman"/>
                        </a:rPr>
                        <a:t>n</a:t>
                      </a:r>
                      <a:r>
                        <a:rPr lang="es-ES" sz="1200" spc="-5" dirty="0">
                          <a:latin typeface="+mn-lt"/>
                          <a:ea typeface="Times New Roman"/>
                          <a:cs typeface="Times New Roman"/>
                        </a:rPr>
                        <a:t> e</a:t>
                      </a:r>
                      <a:r>
                        <a:rPr lang="es-ES" sz="1200" spc="5" dirty="0">
                          <a:latin typeface="+mn-lt"/>
                          <a:ea typeface="Times New Roman"/>
                          <a:cs typeface="Times New Roman"/>
                        </a:rPr>
                        <a:t>pis</a:t>
                      </a:r>
                      <a:r>
                        <a:rPr lang="es-ES" sz="1200" spc="-5" dirty="0">
                          <a:latin typeface="+mn-lt"/>
                          <a:ea typeface="Times New Roman"/>
                          <a:cs typeface="Times New Roman"/>
                        </a:rPr>
                        <a:t>od</a:t>
                      </a:r>
                      <a:r>
                        <a:rPr lang="es-ES" sz="1200" spc="5" dirty="0">
                          <a:latin typeface="+mn-lt"/>
                          <a:ea typeface="Times New Roman"/>
                          <a:cs typeface="Times New Roman"/>
                        </a:rPr>
                        <a:t>i</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5" dirty="0">
                          <a:latin typeface="+mn-lt"/>
                          <a:ea typeface="Times New Roman"/>
                          <a:cs typeface="Times New Roman"/>
                        </a:rPr>
                        <a:t> </a:t>
                      </a:r>
                      <a:r>
                        <a:rPr lang="es-ES" sz="1200" spc="5" dirty="0">
                          <a:latin typeface="+mn-lt"/>
                          <a:ea typeface="Times New Roman"/>
                          <a:cs typeface="Times New Roman"/>
                        </a:rPr>
                        <a:t>r</a:t>
                      </a:r>
                      <a:r>
                        <a:rPr lang="es-ES" sz="1200" spc="-5" dirty="0">
                          <a:latin typeface="+mn-lt"/>
                          <a:ea typeface="Times New Roman"/>
                          <a:cs typeface="Times New Roman"/>
                        </a:rPr>
                        <a:t>e</a:t>
                      </a:r>
                      <a:r>
                        <a:rPr lang="es-ES" sz="1200" spc="5" dirty="0">
                          <a:latin typeface="+mn-lt"/>
                          <a:ea typeface="Times New Roman"/>
                          <a:cs typeface="Times New Roman"/>
                        </a:rPr>
                        <a:t>a</a:t>
                      </a:r>
                      <a:r>
                        <a:rPr lang="es-ES" sz="1200" spc="-5" dirty="0">
                          <a:latin typeface="+mn-lt"/>
                          <a:ea typeface="Times New Roman"/>
                          <a:cs typeface="Times New Roman"/>
                        </a:rPr>
                        <a:t>c</a:t>
                      </a:r>
                      <a:r>
                        <a:rPr lang="es-ES" sz="1200" spc="5" dirty="0">
                          <a:latin typeface="+mn-lt"/>
                          <a:ea typeface="Times New Roman"/>
                          <a:cs typeface="Times New Roman"/>
                        </a:rPr>
                        <a:t>c</a:t>
                      </a:r>
                      <a:r>
                        <a:rPr lang="es-ES" sz="1200" spc="-10" dirty="0">
                          <a:latin typeface="+mn-lt"/>
                          <a:ea typeface="Times New Roman"/>
                          <a:cs typeface="Times New Roman"/>
                        </a:rPr>
                        <a:t>i</a:t>
                      </a:r>
                      <a:r>
                        <a:rPr lang="es-ES" sz="1200" spc="5" dirty="0">
                          <a:latin typeface="+mn-lt"/>
                          <a:ea typeface="Times New Roman"/>
                          <a:cs typeface="Times New Roman"/>
                        </a:rPr>
                        <a:t>ó</a:t>
                      </a:r>
                      <a:r>
                        <a:rPr lang="es-ES" sz="1200" dirty="0">
                          <a:latin typeface="+mn-lt"/>
                          <a:ea typeface="Times New Roman"/>
                          <a:cs typeface="Times New Roman"/>
                        </a:rPr>
                        <a:t>n</a:t>
                      </a:r>
                      <a:r>
                        <a:rPr lang="es-ES" sz="1200" spc="-5" dirty="0">
                          <a:latin typeface="+mn-lt"/>
                          <a:ea typeface="Times New Roman"/>
                          <a:cs typeface="Times New Roman"/>
                        </a:rPr>
                        <a:t> d</a:t>
                      </a:r>
                      <a:r>
                        <a:rPr lang="es-ES" sz="1200" spc="5" dirty="0">
                          <a:latin typeface="+mn-lt"/>
                          <a:ea typeface="Times New Roman"/>
                          <a:cs typeface="Times New Roman"/>
                        </a:rPr>
                        <a:t>ér</a:t>
                      </a:r>
                      <a:r>
                        <a:rPr lang="es-ES" sz="1200" spc="-15" dirty="0">
                          <a:latin typeface="+mn-lt"/>
                          <a:ea typeface="Times New Roman"/>
                          <a:cs typeface="Times New Roman"/>
                        </a:rPr>
                        <a:t>m</a:t>
                      </a:r>
                      <a:r>
                        <a:rPr lang="es-ES" sz="1200" spc="5" dirty="0">
                          <a:latin typeface="+mn-lt"/>
                          <a:ea typeface="Times New Roman"/>
                          <a:cs typeface="Times New Roman"/>
                        </a:rPr>
                        <a:t>ic</a:t>
                      </a:r>
                      <a:r>
                        <a:rPr lang="es-ES" sz="1200" dirty="0">
                          <a:latin typeface="+mn-lt"/>
                          <a:ea typeface="Times New Roman"/>
                          <a:cs typeface="Times New Roman"/>
                        </a:rPr>
                        <a:t>a</a:t>
                      </a:r>
                      <a:r>
                        <a:rPr lang="es-ES" sz="1200" spc="-5" dirty="0">
                          <a:latin typeface="+mn-lt"/>
                          <a:ea typeface="Times New Roman"/>
                          <a:cs typeface="Times New Roman"/>
                        </a:rPr>
                        <a:t> </a:t>
                      </a:r>
                      <a:r>
                        <a:rPr lang="es-ES" sz="1200" spc="5" dirty="0">
                          <a:latin typeface="+mn-lt"/>
                          <a:ea typeface="Times New Roman"/>
                          <a:cs typeface="Times New Roman"/>
                        </a:rPr>
                        <a:t>c</a:t>
                      </a:r>
                      <a:r>
                        <a:rPr lang="es-ES" sz="1200" spc="-5" dirty="0">
                          <a:latin typeface="+mn-lt"/>
                          <a:ea typeface="Times New Roman"/>
                          <a:cs typeface="Times New Roman"/>
                        </a:rPr>
                        <a:t>ono</a:t>
                      </a:r>
                      <a:r>
                        <a:rPr lang="es-ES" sz="1200" spc="5" dirty="0">
                          <a:latin typeface="+mn-lt"/>
                          <a:ea typeface="Times New Roman"/>
                          <a:cs typeface="Times New Roman"/>
                        </a:rPr>
                        <a:t>ci</a:t>
                      </a:r>
                      <a:r>
                        <a:rPr lang="es-ES" sz="1200" spc="-5" dirty="0">
                          <a:latin typeface="+mn-lt"/>
                          <a:ea typeface="Times New Roman"/>
                          <a:cs typeface="Times New Roman"/>
                        </a:rPr>
                        <a:t>do</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c</a:t>
                      </a:r>
                      <a:r>
                        <a:rPr lang="es-ES" sz="1200" spc="-5" dirty="0">
                          <a:latin typeface="+mn-lt"/>
                          <a:ea typeface="Times New Roman"/>
                          <a:cs typeface="Times New Roman"/>
                        </a:rPr>
                        <a:t>o</a:t>
                      </a:r>
                      <a:r>
                        <a:rPr lang="es-ES" sz="1200" spc="-15" dirty="0">
                          <a:latin typeface="+mn-lt"/>
                          <a:ea typeface="Times New Roman"/>
                          <a:cs typeface="Times New Roman"/>
                        </a:rPr>
                        <a:t>m</a:t>
                      </a:r>
                      <a:r>
                        <a:rPr lang="es-ES" sz="1200" dirty="0">
                          <a:latin typeface="+mn-lt"/>
                          <a:ea typeface="Times New Roman"/>
                          <a:cs typeface="Times New Roman"/>
                        </a:rPr>
                        <a:t>o</a:t>
                      </a:r>
                      <a:r>
                        <a:rPr lang="es-ES" sz="1200" spc="-5" dirty="0">
                          <a:latin typeface="+mn-lt"/>
                          <a:ea typeface="Times New Roman"/>
                          <a:cs typeface="Times New Roman"/>
                        </a:rPr>
                        <a:t> </a:t>
                      </a:r>
                      <a:r>
                        <a:rPr lang="es-ES" sz="1200" spc="-5" dirty="0" err="1">
                          <a:latin typeface="+mn-lt"/>
                          <a:ea typeface="Times New Roman"/>
                          <a:cs typeface="Times New Roman"/>
                        </a:rPr>
                        <a:t>c</a:t>
                      </a:r>
                      <a:r>
                        <a:rPr lang="es-ES" sz="1200" spc="5" dirty="0" err="1">
                          <a:latin typeface="+mn-lt"/>
                          <a:ea typeface="Times New Roman"/>
                          <a:cs typeface="Times New Roman"/>
                        </a:rPr>
                        <a:t>l</a:t>
                      </a:r>
                      <a:r>
                        <a:rPr lang="es-ES" sz="1200" spc="-5" dirty="0" err="1">
                          <a:latin typeface="+mn-lt"/>
                          <a:ea typeface="Times New Roman"/>
                          <a:cs typeface="Times New Roman"/>
                        </a:rPr>
                        <a:t>o</a:t>
                      </a:r>
                      <a:r>
                        <a:rPr lang="es-ES" sz="1200" spc="5" dirty="0" err="1">
                          <a:latin typeface="+mn-lt"/>
                          <a:ea typeface="Times New Roman"/>
                          <a:cs typeface="Times New Roman"/>
                        </a:rPr>
                        <a:t>r</a:t>
                      </a:r>
                      <a:r>
                        <a:rPr lang="es-ES" sz="1200" spc="-5" dirty="0" err="1">
                          <a:latin typeface="+mn-lt"/>
                          <a:ea typeface="Times New Roman"/>
                          <a:cs typeface="Times New Roman"/>
                        </a:rPr>
                        <a:t>o</a:t>
                      </a:r>
                      <a:r>
                        <a:rPr lang="es-ES" sz="1200" spc="5" dirty="0" err="1">
                          <a:latin typeface="+mn-lt"/>
                          <a:ea typeface="Times New Roman"/>
                          <a:cs typeface="Times New Roman"/>
                        </a:rPr>
                        <a:t>ac</a:t>
                      </a:r>
                      <a:r>
                        <a:rPr lang="es-ES" sz="1200" spc="-5" dirty="0" err="1">
                          <a:latin typeface="+mn-lt"/>
                          <a:ea typeface="Times New Roman"/>
                          <a:cs typeface="Times New Roman"/>
                        </a:rPr>
                        <a:t>né</a:t>
                      </a:r>
                      <a:r>
                        <a:rPr lang="es-ES" sz="1200" spc="-5" dirty="0">
                          <a:latin typeface="+mn-lt"/>
                          <a:ea typeface="Times New Roman"/>
                          <a:cs typeface="Times New Roman"/>
                        </a:rPr>
                        <a:t>.</a:t>
                      </a:r>
                      <a:endParaRPr lang="es-ES" sz="12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r>
              <a:tr h="634994">
                <a:tc>
                  <a:txBody>
                    <a:bodyPr/>
                    <a:lstStyle/>
                    <a:p>
                      <a:pPr marL="40640" algn="ctr">
                        <a:lnSpc>
                          <a:spcPts val="945"/>
                        </a:lnSpc>
                        <a:spcAft>
                          <a:spcPts val="0"/>
                        </a:spcAft>
                      </a:pPr>
                      <a:endParaRPr lang="es-ES" sz="1200" spc="5" dirty="0" smtClean="0">
                        <a:latin typeface="+mj-lt"/>
                        <a:ea typeface="Times New Roman"/>
                        <a:cs typeface="Times New Roman"/>
                      </a:endParaRPr>
                    </a:p>
                    <a:p>
                      <a:pPr marL="40640" algn="ctr">
                        <a:lnSpc>
                          <a:spcPts val="945"/>
                        </a:lnSpc>
                        <a:spcAft>
                          <a:spcPts val="0"/>
                        </a:spcAft>
                      </a:pPr>
                      <a:r>
                        <a:rPr lang="es-ES" sz="1200" b="1" spc="5" dirty="0" smtClean="0">
                          <a:solidFill>
                            <a:srgbClr val="008000"/>
                          </a:solidFill>
                          <a:latin typeface="+mj-lt"/>
                          <a:ea typeface="Times New Roman"/>
                          <a:cs typeface="Times New Roman"/>
                        </a:rPr>
                        <a:t>Bi</a:t>
                      </a:r>
                      <a:r>
                        <a:rPr lang="es-ES" sz="1200" b="1" spc="-5" dirty="0" smtClean="0">
                          <a:solidFill>
                            <a:srgbClr val="008000"/>
                          </a:solidFill>
                          <a:latin typeface="+mj-lt"/>
                          <a:ea typeface="Times New Roman"/>
                          <a:cs typeface="Times New Roman"/>
                        </a:rPr>
                        <a:t>oc</a:t>
                      </a:r>
                      <a:r>
                        <a:rPr lang="es-ES" sz="1200" b="1" spc="5" dirty="0" smtClean="0">
                          <a:solidFill>
                            <a:srgbClr val="008000"/>
                          </a:solidFill>
                          <a:latin typeface="+mj-lt"/>
                          <a:ea typeface="Times New Roman"/>
                          <a:cs typeface="Times New Roman"/>
                        </a:rPr>
                        <a:t>i</a:t>
                      </a:r>
                      <a:r>
                        <a:rPr lang="es-ES" sz="1200" b="1" spc="-5" dirty="0" smtClean="0">
                          <a:solidFill>
                            <a:srgbClr val="008000"/>
                          </a:solidFill>
                          <a:latin typeface="+mj-lt"/>
                          <a:ea typeface="Times New Roman"/>
                          <a:cs typeface="Times New Roman"/>
                        </a:rPr>
                        <a:t>d</a:t>
                      </a:r>
                      <a:r>
                        <a:rPr lang="es-ES" sz="1200" b="1" spc="5" dirty="0" smtClean="0">
                          <a:solidFill>
                            <a:srgbClr val="008000"/>
                          </a:solidFill>
                          <a:latin typeface="+mj-lt"/>
                          <a:ea typeface="Times New Roman"/>
                          <a:cs typeface="Times New Roman"/>
                        </a:rPr>
                        <a:t>as</a:t>
                      </a:r>
                      <a:endParaRPr lang="es-ES" sz="1200" b="1" dirty="0">
                        <a:solidFill>
                          <a:srgbClr val="008000"/>
                        </a:solidFill>
                        <a:latin typeface="+mj-lt"/>
                        <a:ea typeface="Times New Roman"/>
                        <a:cs typeface="Times New Roman"/>
                      </a:endParaRPr>
                    </a:p>
                  </a:txBody>
                  <a:tcPr marL="0" marR="0" marT="0" marB="0">
                    <a:lnL w="38100" cap="flat" cmpd="sng" algn="ctr">
                      <a:solidFill>
                        <a:srgbClr val="558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c>
                  <a:txBody>
                    <a:bodyPr/>
                    <a:lstStyle/>
                    <a:p>
                      <a:pPr marL="40640">
                        <a:lnSpc>
                          <a:spcPct val="60000"/>
                        </a:lnSpc>
                        <a:spcAft>
                          <a:spcPts val="0"/>
                        </a:spcAft>
                        <a:tabLst>
                          <a:tab pos="228600" algn="l"/>
                        </a:tabLst>
                      </a:pPr>
                      <a:endParaRPr lang="es-ES" sz="1200" spc="-5" dirty="0" smtClean="0">
                        <a:latin typeface="+mn-lt"/>
                        <a:ea typeface="Times New Roman"/>
                        <a:cs typeface="Times New Roman"/>
                      </a:endParaRPr>
                    </a:p>
                    <a:p>
                      <a:pPr marL="173038" indent="0">
                        <a:lnSpc>
                          <a:spcPct val="80000"/>
                        </a:lnSpc>
                        <a:spcAft>
                          <a:spcPts val="0"/>
                        </a:spcAft>
                        <a:tabLst/>
                      </a:pPr>
                      <a:r>
                        <a:rPr lang="es-ES" sz="1200" spc="-5" dirty="0" smtClean="0">
                          <a:latin typeface="+mn-lt"/>
                          <a:ea typeface="Times New Roman"/>
                          <a:cs typeface="Times New Roman"/>
                        </a:rPr>
                        <a:t>E</a:t>
                      </a:r>
                      <a:r>
                        <a:rPr lang="es-ES" sz="1200" spc="5" dirty="0" smtClean="0">
                          <a:latin typeface="+mn-lt"/>
                          <a:ea typeface="Times New Roman"/>
                          <a:cs typeface="Times New Roman"/>
                        </a:rPr>
                        <a:t>st</a:t>
                      </a:r>
                      <a:r>
                        <a:rPr lang="es-ES" sz="1200" dirty="0" smtClean="0">
                          <a:latin typeface="+mn-lt"/>
                          <a:ea typeface="Times New Roman"/>
                          <a:cs typeface="Times New Roman"/>
                        </a:rPr>
                        <a:t>e</a:t>
                      </a:r>
                      <a:r>
                        <a:rPr lang="es-ES" sz="1200" spc="35" dirty="0" smtClean="0">
                          <a:latin typeface="+mn-lt"/>
                          <a:ea typeface="Times New Roman"/>
                          <a:cs typeface="Times New Roman"/>
                        </a:rPr>
                        <a:t> </a:t>
                      </a:r>
                      <a:r>
                        <a:rPr lang="es-ES" sz="1200" spc="-5" dirty="0">
                          <a:latin typeface="+mn-lt"/>
                          <a:ea typeface="Times New Roman"/>
                          <a:cs typeface="Times New Roman"/>
                        </a:rPr>
                        <a:t>g</a:t>
                      </a:r>
                      <a:r>
                        <a:rPr lang="es-ES" sz="1200" spc="5" dirty="0">
                          <a:latin typeface="+mn-lt"/>
                          <a:ea typeface="Times New Roman"/>
                          <a:cs typeface="Times New Roman"/>
                        </a:rPr>
                        <a:t>r</a:t>
                      </a:r>
                      <a:r>
                        <a:rPr lang="es-ES" sz="1200" spc="-5" dirty="0">
                          <a:latin typeface="+mn-lt"/>
                          <a:ea typeface="Times New Roman"/>
                          <a:cs typeface="Times New Roman"/>
                        </a:rPr>
                        <a:t>u</a:t>
                      </a:r>
                      <a:r>
                        <a:rPr lang="es-ES" sz="1200" spc="5" dirty="0">
                          <a:latin typeface="+mn-lt"/>
                          <a:ea typeface="Times New Roman"/>
                          <a:cs typeface="Times New Roman"/>
                        </a:rPr>
                        <a:t>p</a:t>
                      </a:r>
                      <a:r>
                        <a:rPr lang="es-ES" sz="1200" dirty="0">
                          <a:latin typeface="+mn-lt"/>
                          <a:ea typeface="Times New Roman"/>
                          <a:cs typeface="Times New Roman"/>
                        </a:rPr>
                        <a:t>o</a:t>
                      </a:r>
                      <a:r>
                        <a:rPr lang="es-ES" sz="1200" spc="35"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35" dirty="0">
                          <a:latin typeface="+mn-lt"/>
                          <a:ea typeface="Times New Roman"/>
                          <a:cs typeface="Times New Roman"/>
                        </a:rPr>
                        <a:t> </a:t>
                      </a:r>
                      <a:r>
                        <a:rPr lang="es-ES" sz="1200" spc="5" dirty="0">
                          <a:latin typeface="+mn-lt"/>
                          <a:ea typeface="Times New Roman"/>
                          <a:cs typeface="Times New Roman"/>
                        </a:rPr>
                        <a:t>c</a:t>
                      </a:r>
                      <a:r>
                        <a:rPr lang="es-ES" sz="1200" spc="-5" dirty="0">
                          <a:latin typeface="+mn-lt"/>
                          <a:ea typeface="Times New Roman"/>
                          <a:cs typeface="Times New Roman"/>
                        </a:rPr>
                        <a:t>o</a:t>
                      </a:r>
                      <a:r>
                        <a:rPr lang="es-ES" sz="1200" spc="-15" dirty="0">
                          <a:latin typeface="+mn-lt"/>
                          <a:ea typeface="Times New Roman"/>
                          <a:cs typeface="Times New Roman"/>
                        </a:rPr>
                        <a:t>m</a:t>
                      </a:r>
                      <a:r>
                        <a:rPr lang="es-ES" sz="1200" spc="5" dirty="0">
                          <a:latin typeface="+mn-lt"/>
                          <a:ea typeface="Times New Roman"/>
                          <a:cs typeface="Times New Roman"/>
                        </a:rPr>
                        <a:t>p</a:t>
                      </a:r>
                      <a:r>
                        <a:rPr lang="es-ES" sz="1200" spc="-5" dirty="0">
                          <a:latin typeface="+mn-lt"/>
                          <a:ea typeface="Times New Roman"/>
                          <a:cs typeface="Times New Roman"/>
                        </a:rPr>
                        <a:t>ue</a:t>
                      </a:r>
                      <a:r>
                        <a:rPr lang="es-ES" sz="1200" spc="5" dirty="0">
                          <a:latin typeface="+mn-lt"/>
                          <a:ea typeface="Times New Roman"/>
                          <a:cs typeface="Times New Roman"/>
                        </a:rPr>
                        <a:t>st</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45" dirty="0">
                          <a:latin typeface="+mn-lt"/>
                          <a:ea typeface="Times New Roman"/>
                          <a:cs typeface="Times New Roman"/>
                        </a:rPr>
                        <a:t> </a:t>
                      </a:r>
                      <a:r>
                        <a:rPr lang="es-ES" sz="1200" spc="5" dirty="0">
                          <a:latin typeface="+mn-lt"/>
                          <a:ea typeface="Times New Roman"/>
                          <a:cs typeface="Times New Roman"/>
                        </a:rPr>
                        <a:t>q</a:t>
                      </a:r>
                      <a:r>
                        <a:rPr lang="es-ES" sz="1200" spc="-5" dirty="0">
                          <a:latin typeface="+mn-lt"/>
                          <a:ea typeface="Times New Roman"/>
                          <a:cs typeface="Times New Roman"/>
                        </a:rPr>
                        <a:t>u</a:t>
                      </a:r>
                      <a:r>
                        <a:rPr lang="es-ES" sz="1200" spc="5" dirty="0">
                          <a:latin typeface="+mn-lt"/>
                          <a:ea typeface="Times New Roman"/>
                          <a:cs typeface="Times New Roman"/>
                        </a:rPr>
                        <a:t>í</a:t>
                      </a:r>
                      <a:r>
                        <a:rPr lang="es-ES" sz="1200" spc="-15" dirty="0">
                          <a:latin typeface="+mn-lt"/>
                          <a:ea typeface="Times New Roman"/>
                          <a:cs typeface="Times New Roman"/>
                        </a:rPr>
                        <a:t>m</a:t>
                      </a:r>
                      <a:r>
                        <a:rPr lang="es-ES" sz="1200" spc="5" dirty="0">
                          <a:latin typeface="+mn-lt"/>
                          <a:ea typeface="Times New Roman"/>
                          <a:cs typeface="Times New Roman"/>
                        </a:rPr>
                        <a:t>ic</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45" dirty="0">
                          <a:latin typeface="+mn-lt"/>
                          <a:ea typeface="Times New Roman"/>
                          <a:cs typeface="Times New Roman"/>
                        </a:rPr>
                        <a:t> </a:t>
                      </a:r>
                      <a:r>
                        <a:rPr lang="es-ES" sz="1200" spc="-5" dirty="0">
                          <a:latin typeface="+mn-lt"/>
                          <a:ea typeface="Times New Roman"/>
                          <a:cs typeface="Times New Roman"/>
                        </a:rPr>
                        <a:t>e</a:t>
                      </a:r>
                      <a:r>
                        <a:rPr lang="es-ES" sz="1200" dirty="0">
                          <a:latin typeface="+mn-lt"/>
                          <a:ea typeface="Times New Roman"/>
                          <a:cs typeface="Times New Roman"/>
                        </a:rPr>
                        <a:t>s</a:t>
                      </a:r>
                      <a:r>
                        <a:rPr lang="es-ES" sz="1200" spc="45" dirty="0">
                          <a:latin typeface="+mn-lt"/>
                          <a:ea typeface="Times New Roman"/>
                          <a:cs typeface="Times New Roman"/>
                        </a:rPr>
                        <a:t> </a:t>
                      </a:r>
                      <a:r>
                        <a:rPr lang="es-ES" sz="1200" spc="-5" dirty="0">
                          <a:latin typeface="+mn-lt"/>
                          <a:ea typeface="Times New Roman"/>
                          <a:cs typeface="Times New Roman"/>
                        </a:rPr>
                        <a:t>eno</a:t>
                      </a:r>
                      <a:r>
                        <a:rPr lang="es-ES" sz="1200" spc="15" dirty="0">
                          <a:latin typeface="+mn-lt"/>
                          <a:ea typeface="Times New Roman"/>
                          <a:cs typeface="Times New Roman"/>
                        </a:rPr>
                        <a:t>r</a:t>
                      </a:r>
                      <a:r>
                        <a:rPr lang="es-ES" sz="1200" spc="-15" dirty="0">
                          <a:latin typeface="+mn-lt"/>
                          <a:ea typeface="Times New Roman"/>
                          <a:cs typeface="Times New Roman"/>
                        </a:rPr>
                        <a:t>m</a:t>
                      </a:r>
                      <a:r>
                        <a:rPr lang="es-ES" sz="1200" spc="5" dirty="0">
                          <a:latin typeface="+mn-lt"/>
                          <a:ea typeface="Times New Roman"/>
                          <a:cs typeface="Times New Roman"/>
                        </a:rPr>
                        <a:t>e</a:t>
                      </a:r>
                      <a:r>
                        <a:rPr lang="es-ES" sz="1200" spc="-5" dirty="0">
                          <a:latin typeface="+mn-lt"/>
                          <a:ea typeface="Times New Roman"/>
                          <a:cs typeface="Times New Roman"/>
                        </a:rPr>
                        <a:t>men</a:t>
                      </a:r>
                      <a:r>
                        <a:rPr lang="es-ES" sz="1200" spc="5" dirty="0">
                          <a:latin typeface="+mn-lt"/>
                          <a:ea typeface="Times New Roman"/>
                          <a:cs typeface="Times New Roman"/>
                        </a:rPr>
                        <a:t>t</a:t>
                      </a:r>
                      <a:r>
                        <a:rPr lang="es-ES" sz="1200" dirty="0">
                          <a:latin typeface="+mn-lt"/>
                          <a:ea typeface="Times New Roman"/>
                          <a:cs typeface="Times New Roman"/>
                        </a:rPr>
                        <a:t>e</a:t>
                      </a:r>
                      <a:r>
                        <a:rPr lang="es-ES" sz="1200" spc="35" dirty="0">
                          <a:latin typeface="+mn-lt"/>
                          <a:ea typeface="Times New Roman"/>
                          <a:cs typeface="Times New Roman"/>
                        </a:rPr>
                        <a:t> </a:t>
                      </a:r>
                      <a:r>
                        <a:rPr lang="es-ES" sz="1200" spc="5" dirty="0">
                          <a:latin typeface="+mn-lt"/>
                          <a:ea typeface="Times New Roman"/>
                          <a:cs typeface="Times New Roman"/>
                        </a:rPr>
                        <a:t>a</a:t>
                      </a:r>
                      <a:r>
                        <a:rPr lang="es-ES" sz="1200" spc="-15" dirty="0">
                          <a:latin typeface="+mn-lt"/>
                          <a:ea typeface="Times New Roman"/>
                          <a:cs typeface="Times New Roman"/>
                        </a:rPr>
                        <a:t>m</a:t>
                      </a:r>
                      <a:r>
                        <a:rPr lang="es-ES" sz="1200" spc="5" dirty="0">
                          <a:latin typeface="+mn-lt"/>
                          <a:ea typeface="Times New Roman"/>
                          <a:cs typeface="Times New Roman"/>
                        </a:rPr>
                        <a:t>pli</a:t>
                      </a:r>
                      <a:r>
                        <a:rPr lang="es-ES" sz="1200" dirty="0">
                          <a:latin typeface="+mn-lt"/>
                          <a:ea typeface="Times New Roman"/>
                          <a:cs typeface="Times New Roman"/>
                        </a:rPr>
                        <a:t>o</a:t>
                      </a:r>
                      <a:r>
                        <a:rPr lang="es-ES" sz="1200" spc="45" dirty="0">
                          <a:latin typeface="+mn-lt"/>
                          <a:ea typeface="Times New Roman"/>
                          <a:cs typeface="Times New Roman"/>
                        </a:rPr>
                        <a:t> </a:t>
                      </a:r>
                      <a:r>
                        <a:rPr lang="es-ES" sz="1200" dirty="0">
                          <a:latin typeface="+mn-lt"/>
                          <a:ea typeface="Times New Roman"/>
                          <a:cs typeface="Times New Roman"/>
                        </a:rPr>
                        <a:t>y</a:t>
                      </a:r>
                      <a:r>
                        <a:rPr lang="es-ES" sz="1200" spc="20" dirty="0">
                          <a:latin typeface="+mn-lt"/>
                          <a:ea typeface="Times New Roman"/>
                          <a:cs typeface="Times New Roman"/>
                        </a:rPr>
                        <a:t> </a:t>
                      </a:r>
                      <a:r>
                        <a:rPr lang="es-ES" sz="1200" spc="5" dirty="0">
                          <a:latin typeface="+mn-lt"/>
                          <a:ea typeface="Times New Roman"/>
                          <a:cs typeface="Times New Roman"/>
                        </a:rPr>
                        <a:t>p</a:t>
                      </a:r>
                      <a:r>
                        <a:rPr lang="es-ES" sz="1200" spc="-5" dirty="0">
                          <a:latin typeface="+mn-lt"/>
                          <a:ea typeface="Times New Roman"/>
                          <a:cs typeface="Times New Roman"/>
                        </a:rPr>
                        <a:t>o</a:t>
                      </a:r>
                      <a:r>
                        <a:rPr lang="es-ES" sz="1200" spc="5" dirty="0">
                          <a:latin typeface="+mn-lt"/>
                          <a:ea typeface="Times New Roman"/>
                          <a:cs typeface="Times New Roman"/>
                        </a:rPr>
                        <a:t>s</a:t>
                      </a:r>
                      <a:r>
                        <a:rPr lang="es-ES" sz="1200" spc="-5" dirty="0">
                          <a:latin typeface="+mn-lt"/>
                          <a:ea typeface="Times New Roman"/>
                          <a:cs typeface="Times New Roman"/>
                        </a:rPr>
                        <a:t>e</a:t>
                      </a:r>
                      <a:r>
                        <a:rPr lang="es-ES" sz="1200" dirty="0">
                          <a:latin typeface="+mn-lt"/>
                          <a:ea typeface="Times New Roman"/>
                          <a:cs typeface="Times New Roman"/>
                        </a:rPr>
                        <a:t>e</a:t>
                      </a:r>
                      <a:r>
                        <a:rPr lang="es-ES" sz="1200" spc="35" dirty="0">
                          <a:latin typeface="+mn-lt"/>
                          <a:ea typeface="Times New Roman"/>
                          <a:cs typeface="Times New Roman"/>
                        </a:rPr>
                        <a:t> </a:t>
                      </a:r>
                      <a:r>
                        <a:rPr lang="es-ES" sz="1200" spc="-5" dirty="0">
                          <a:latin typeface="+mn-lt"/>
                          <a:ea typeface="Times New Roman"/>
                          <a:cs typeface="Times New Roman"/>
                        </a:rPr>
                        <a:t>g</a:t>
                      </a:r>
                      <a:r>
                        <a:rPr lang="es-ES" sz="1200" spc="5" dirty="0">
                          <a:latin typeface="+mn-lt"/>
                          <a:ea typeface="Times New Roman"/>
                          <a:cs typeface="Times New Roman"/>
                        </a:rPr>
                        <a:t>ra</a:t>
                      </a:r>
                      <a:r>
                        <a:rPr lang="es-ES" sz="1200" dirty="0">
                          <a:latin typeface="+mn-lt"/>
                          <a:ea typeface="Times New Roman"/>
                          <a:cs typeface="Times New Roman"/>
                        </a:rPr>
                        <a:t>n</a:t>
                      </a:r>
                      <a:r>
                        <a:rPr lang="es-ES" sz="1200" spc="35" dirty="0">
                          <a:latin typeface="+mn-lt"/>
                          <a:ea typeface="Times New Roman"/>
                          <a:cs typeface="Times New Roman"/>
                        </a:rPr>
                        <a:t> </a:t>
                      </a:r>
                      <a:r>
                        <a:rPr lang="es-ES" sz="1200" spc="5" dirty="0">
                          <a:latin typeface="+mn-lt"/>
                          <a:ea typeface="Times New Roman"/>
                          <a:cs typeface="Times New Roman"/>
                        </a:rPr>
                        <a:t>i</a:t>
                      </a:r>
                      <a:r>
                        <a:rPr lang="es-ES" sz="1200" spc="-15" dirty="0">
                          <a:latin typeface="+mn-lt"/>
                          <a:ea typeface="Times New Roman"/>
                          <a:cs typeface="Times New Roman"/>
                        </a:rPr>
                        <a:t>m</a:t>
                      </a:r>
                      <a:r>
                        <a:rPr lang="es-ES" sz="1200" spc="5" dirty="0">
                          <a:latin typeface="+mn-lt"/>
                          <a:ea typeface="Times New Roman"/>
                          <a:cs typeface="Times New Roman"/>
                        </a:rPr>
                        <a:t>p</a:t>
                      </a:r>
                      <a:r>
                        <a:rPr lang="es-ES" sz="1200" spc="-5" dirty="0">
                          <a:latin typeface="+mn-lt"/>
                          <a:ea typeface="Times New Roman"/>
                          <a:cs typeface="Times New Roman"/>
                        </a:rPr>
                        <a:t>o</a:t>
                      </a:r>
                      <a:r>
                        <a:rPr lang="es-ES" sz="1200" spc="5" dirty="0">
                          <a:latin typeface="+mn-lt"/>
                          <a:ea typeface="Times New Roman"/>
                          <a:cs typeface="Times New Roman"/>
                        </a:rPr>
                        <a:t>r</a:t>
                      </a:r>
                      <a:r>
                        <a:rPr lang="es-ES" sz="1200" spc="-10" dirty="0">
                          <a:latin typeface="+mn-lt"/>
                          <a:ea typeface="Times New Roman"/>
                          <a:cs typeface="Times New Roman"/>
                        </a:rPr>
                        <a:t>t</a:t>
                      </a:r>
                      <a:r>
                        <a:rPr lang="es-ES" sz="1200" spc="5" dirty="0">
                          <a:latin typeface="+mn-lt"/>
                          <a:ea typeface="Times New Roman"/>
                          <a:cs typeface="Times New Roman"/>
                        </a:rPr>
                        <a:t>a</a:t>
                      </a:r>
                      <a:r>
                        <a:rPr lang="es-ES" sz="1200" spc="-5" dirty="0">
                          <a:latin typeface="+mn-lt"/>
                          <a:ea typeface="Times New Roman"/>
                          <a:cs typeface="Times New Roman"/>
                        </a:rPr>
                        <a:t>n</a:t>
                      </a:r>
                      <a:r>
                        <a:rPr lang="es-ES" sz="1200" spc="5" dirty="0">
                          <a:latin typeface="+mn-lt"/>
                          <a:ea typeface="Times New Roman"/>
                          <a:cs typeface="Times New Roman"/>
                        </a:rPr>
                        <a:t>c</a:t>
                      </a:r>
                      <a:r>
                        <a:rPr lang="es-ES" sz="1200" spc="-10" dirty="0">
                          <a:latin typeface="+mn-lt"/>
                          <a:ea typeface="Times New Roman"/>
                          <a:cs typeface="Times New Roman"/>
                        </a:rPr>
                        <a:t>i</a:t>
                      </a:r>
                      <a:r>
                        <a:rPr lang="es-ES" sz="1200" dirty="0">
                          <a:latin typeface="+mn-lt"/>
                          <a:ea typeface="Times New Roman"/>
                          <a:cs typeface="Times New Roman"/>
                        </a:rPr>
                        <a:t>a</a:t>
                      </a:r>
                      <a:r>
                        <a:rPr lang="es-ES" sz="1200" spc="45" dirty="0">
                          <a:latin typeface="+mn-lt"/>
                          <a:ea typeface="Times New Roman"/>
                          <a:cs typeface="Times New Roman"/>
                        </a:rPr>
                        <a:t> </a:t>
                      </a:r>
                      <a:r>
                        <a:rPr lang="es-ES" sz="1200" spc="5" dirty="0">
                          <a:latin typeface="+mn-lt"/>
                          <a:ea typeface="Times New Roman"/>
                          <a:cs typeface="Times New Roman"/>
                        </a:rPr>
                        <a:t>t</a:t>
                      </a:r>
                      <a:r>
                        <a:rPr lang="es-ES" sz="1200" spc="-5" dirty="0">
                          <a:latin typeface="+mn-lt"/>
                          <a:ea typeface="Times New Roman"/>
                          <a:cs typeface="Times New Roman"/>
                        </a:rPr>
                        <a:t>ox</a:t>
                      </a:r>
                      <a:r>
                        <a:rPr lang="es-ES" sz="1200" spc="5" dirty="0">
                          <a:latin typeface="+mn-lt"/>
                          <a:ea typeface="Times New Roman"/>
                          <a:cs typeface="Times New Roman"/>
                        </a:rPr>
                        <a:t>ic</a:t>
                      </a:r>
                      <a:r>
                        <a:rPr lang="es-ES" sz="1200" spc="-5" dirty="0">
                          <a:latin typeface="+mn-lt"/>
                          <a:ea typeface="Times New Roman"/>
                          <a:cs typeface="Times New Roman"/>
                        </a:rPr>
                        <a:t>ol</a:t>
                      </a:r>
                      <a:r>
                        <a:rPr lang="es-ES" sz="1200" spc="5" dirty="0">
                          <a:latin typeface="+mn-lt"/>
                          <a:ea typeface="Times New Roman"/>
                          <a:cs typeface="Times New Roman"/>
                        </a:rPr>
                        <a:t>ó</a:t>
                      </a:r>
                      <a:r>
                        <a:rPr lang="es-ES" sz="1200" spc="-5" dirty="0">
                          <a:latin typeface="+mn-lt"/>
                          <a:ea typeface="Times New Roman"/>
                          <a:cs typeface="Times New Roman"/>
                        </a:rPr>
                        <a:t>g</a:t>
                      </a:r>
                      <a:r>
                        <a:rPr lang="es-ES" sz="1200" spc="5" dirty="0">
                          <a:latin typeface="+mn-lt"/>
                          <a:ea typeface="Times New Roman"/>
                          <a:cs typeface="Times New Roman"/>
                        </a:rPr>
                        <a:t>i</a:t>
                      </a:r>
                      <a:r>
                        <a:rPr lang="es-ES" sz="1200" spc="-5" dirty="0">
                          <a:latin typeface="+mn-lt"/>
                          <a:ea typeface="Times New Roman"/>
                          <a:cs typeface="Times New Roman"/>
                        </a:rPr>
                        <a:t>c</a:t>
                      </a:r>
                      <a:r>
                        <a:rPr lang="es-ES" sz="1200" dirty="0">
                          <a:latin typeface="+mn-lt"/>
                          <a:ea typeface="Times New Roman"/>
                          <a:cs typeface="Times New Roman"/>
                        </a:rPr>
                        <a:t>a</a:t>
                      </a:r>
                      <a:r>
                        <a:rPr lang="es-ES" sz="1200" spc="55" dirty="0">
                          <a:latin typeface="+mn-lt"/>
                          <a:ea typeface="Times New Roman"/>
                          <a:cs typeface="Times New Roman"/>
                        </a:rPr>
                        <a:t> </a:t>
                      </a:r>
                      <a:r>
                        <a:rPr lang="es-ES" sz="1200" dirty="0" smtClean="0">
                          <a:latin typeface="+mn-lt"/>
                          <a:ea typeface="Times New Roman"/>
                          <a:cs typeface="Times New Roman"/>
                        </a:rPr>
                        <a:t>y</a:t>
                      </a:r>
                      <a:r>
                        <a:rPr lang="es-ES" sz="1200" baseline="0" dirty="0" smtClean="0">
                          <a:latin typeface="+mn-lt"/>
                          <a:ea typeface="Times New Roman"/>
                          <a:cs typeface="Times New Roman"/>
                        </a:rPr>
                        <a:t> </a:t>
                      </a:r>
                      <a:r>
                        <a:rPr lang="es-ES" sz="1200" spc="-5" dirty="0" smtClean="0">
                          <a:latin typeface="+mn-lt"/>
                          <a:ea typeface="Times New Roman"/>
                          <a:cs typeface="Times New Roman"/>
                        </a:rPr>
                        <a:t>med</a:t>
                      </a:r>
                      <a:r>
                        <a:rPr lang="es-ES" sz="1200" spc="5" dirty="0" smtClean="0">
                          <a:latin typeface="+mn-lt"/>
                          <a:ea typeface="Times New Roman"/>
                          <a:cs typeface="Times New Roman"/>
                        </a:rPr>
                        <a:t>i</a:t>
                      </a:r>
                      <a:r>
                        <a:rPr lang="es-ES" sz="1200" spc="-5" dirty="0" smtClean="0">
                          <a:latin typeface="+mn-lt"/>
                          <a:ea typeface="Times New Roman"/>
                          <a:cs typeface="Times New Roman"/>
                        </a:rPr>
                        <a:t>o</a:t>
                      </a:r>
                      <a:r>
                        <a:rPr lang="es-ES" sz="1200" spc="20" dirty="0" smtClean="0">
                          <a:latin typeface="+mn-lt"/>
                          <a:ea typeface="Times New Roman"/>
                          <a:cs typeface="Times New Roman"/>
                        </a:rPr>
                        <a:t>a</a:t>
                      </a:r>
                      <a:r>
                        <a:rPr lang="es-ES" sz="1200" spc="-15" dirty="0" smtClean="0">
                          <a:latin typeface="+mn-lt"/>
                          <a:ea typeface="Times New Roman"/>
                          <a:cs typeface="Times New Roman"/>
                        </a:rPr>
                        <a:t>m</a:t>
                      </a:r>
                      <a:r>
                        <a:rPr lang="es-ES" sz="1200" spc="5" dirty="0" smtClean="0">
                          <a:latin typeface="+mn-lt"/>
                          <a:ea typeface="Times New Roman"/>
                          <a:cs typeface="Times New Roman"/>
                        </a:rPr>
                        <a:t>bi</a:t>
                      </a:r>
                      <a:r>
                        <a:rPr lang="es-ES" sz="1200" spc="-5" dirty="0" smtClean="0">
                          <a:latin typeface="+mn-lt"/>
                          <a:ea typeface="Times New Roman"/>
                          <a:cs typeface="Times New Roman"/>
                        </a:rPr>
                        <a:t>en</a:t>
                      </a:r>
                      <a:r>
                        <a:rPr lang="es-ES" sz="1200" spc="5" dirty="0" smtClean="0">
                          <a:latin typeface="+mn-lt"/>
                          <a:ea typeface="Times New Roman"/>
                          <a:cs typeface="Times New Roman"/>
                        </a:rPr>
                        <a:t>tal</a:t>
                      </a:r>
                      <a:r>
                        <a:rPr lang="es-ES" sz="1200" dirty="0">
                          <a:latin typeface="+mn-lt"/>
                          <a:ea typeface="Times New Roman"/>
                          <a:cs typeface="Times New Roman"/>
                        </a:rPr>
                        <a:t>,</a:t>
                      </a:r>
                      <a:r>
                        <a:rPr lang="es-ES" sz="1200" spc="20" dirty="0">
                          <a:latin typeface="+mn-lt"/>
                          <a:ea typeface="Times New Roman"/>
                          <a:cs typeface="Times New Roman"/>
                        </a:rPr>
                        <a:t> </a:t>
                      </a:r>
                      <a:r>
                        <a:rPr lang="es-ES" sz="1200" spc="-20" dirty="0">
                          <a:latin typeface="+mn-lt"/>
                          <a:ea typeface="Times New Roman"/>
                          <a:cs typeface="Times New Roman"/>
                        </a:rPr>
                        <a:t>y</a:t>
                      </a:r>
                      <a:r>
                        <a:rPr lang="es-ES" sz="1200" dirty="0">
                          <a:latin typeface="+mn-lt"/>
                          <a:ea typeface="Times New Roman"/>
                          <a:cs typeface="Times New Roman"/>
                        </a:rPr>
                        <a:t>a</a:t>
                      </a:r>
                      <a:r>
                        <a:rPr lang="es-ES" sz="1200" spc="20" dirty="0">
                          <a:latin typeface="+mn-lt"/>
                          <a:ea typeface="Times New Roman"/>
                          <a:cs typeface="Times New Roman"/>
                        </a:rPr>
                        <a:t> </a:t>
                      </a:r>
                      <a:r>
                        <a:rPr lang="es-ES" sz="1200" spc="5" dirty="0">
                          <a:latin typeface="+mn-lt"/>
                          <a:ea typeface="Times New Roman"/>
                          <a:cs typeface="Times New Roman"/>
                        </a:rPr>
                        <a:t>q</a:t>
                      </a:r>
                      <a:r>
                        <a:rPr lang="es-ES" sz="1200" spc="-5" dirty="0">
                          <a:latin typeface="+mn-lt"/>
                          <a:ea typeface="Times New Roman"/>
                          <a:cs typeface="Times New Roman"/>
                        </a:rPr>
                        <a:t>u</a:t>
                      </a:r>
                      <a:r>
                        <a:rPr lang="es-ES" sz="1200" dirty="0">
                          <a:latin typeface="+mn-lt"/>
                          <a:ea typeface="Times New Roman"/>
                          <a:cs typeface="Times New Roman"/>
                        </a:rPr>
                        <a:t>e</a:t>
                      </a:r>
                      <a:r>
                        <a:rPr lang="es-ES" sz="1200" spc="10" dirty="0">
                          <a:latin typeface="+mn-lt"/>
                          <a:ea typeface="Times New Roman"/>
                          <a:cs typeface="Times New Roman"/>
                        </a:rPr>
                        <a:t> </a:t>
                      </a:r>
                      <a:r>
                        <a:rPr lang="es-ES" sz="1200" spc="5" dirty="0">
                          <a:latin typeface="+mn-lt"/>
                          <a:ea typeface="Times New Roman"/>
                          <a:cs typeface="Times New Roman"/>
                        </a:rPr>
                        <a:t>s</a:t>
                      </a:r>
                      <a:r>
                        <a:rPr lang="es-ES" sz="1200" spc="-5" dirty="0">
                          <a:latin typeface="+mn-lt"/>
                          <a:ea typeface="Times New Roman"/>
                          <a:cs typeface="Times New Roman"/>
                        </a:rPr>
                        <a:t>o</a:t>
                      </a:r>
                      <a:r>
                        <a:rPr lang="es-ES" sz="1200" dirty="0">
                          <a:latin typeface="+mn-lt"/>
                          <a:ea typeface="Times New Roman"/>
                          <a:cs typeface="Times New Roman"/>
                        </a:rPr>
                        <a:t>n</a:t>
                      </a:r>
                      <a:r>
                        <a:rPr lang="es-ES" sz="1200" spc="10" dirty="0">
                          <a:latin typeface="+mn-lt"/>
                          <a:ea typeface="Times New Roman"/>
                          <a:cs typeface="Times New Roman"/>
                        </a:rPr>
                        <a:t> </a:t>
                      </a:r>
                      <a:r>
                        <a:rPr lang="es-ES" sz="1200" spc="-15" dirty="0">
                          <a:latin typeface="+mn-lt"/>
                          <a:ea typeface="Times New Roman"/>
                          <a:cs typeface="Times New Roman"/>
                        </a:rPr>
                        <a:t>m</a:t>
                      </a:r>
                      <a:r>
                        <a:rPr lang="es-ES" sz="1200" spc="-5" dirty="0">
                          <a:latin typeface="+mn-lt"/>
                          <a:ea typeface="Times New Roman"/>
                          <a:cs typeface="Times New Roman"/>
                        </a:rPr>
                        <a:t>u</a:t>
                      </a:r>
                      <a:r>
                        <a:rPr lang="es-ES" sz="1200" spc="5" dirty="0">
                          <a:latin typeface="+mn-lt"/>
                          <a:ea typeface="Times New Roman"/>
                          <a:cs typeface="Times New Roman"/>
                        </a:rPr>
                        <a:t>c</a:t>
                      </a:r>
                      <a:r>
                        <a:rPr lang="es-ES" sz="1200" spc="-5" dirty="0">
                          <a:latin typeface="+mn-lt"/>
                          <a:ea typeface="Times New Roman"/>
                          <a:cs typeface="Times New Roman"/>
                        </a:rPr>
                        <a:t>ho</a:t>
                      </a:r>
                      <a:r>
                        <a:rPr lang="es-ES" sz="1200" dirty="0">
                          <a:latin typeface="+mn-lt"/>
                          <a:ea typeface="Times New Roman"/>
                          <a:cs typeface="Times New Roman"/>
                        </a:rPr>
                        <a:t>s</a:t>
                      </a:r>
                      <a:r>
                        <a:rPr lang="es-ES" sz="1200" spc="30" dirty="0">
                          <a:latin typeface="+mn-lt"/>
                          <a:ea typeface="Times New Roman"/>
                          <a:cs typeface="Times New Roman"/>
                        </a:rPr>
                        <a:t> </a:t>
                      </a:r>
                      <a:r>
                        <a:rPr lang="es-ES" sz="1200" dirty="0">
                          <a:latin typeface="+mn-lt"/>
                          <a:ea typeface="Times New Roman"/>
                          <a:cs typeface="Times New Roman"/>
                        </a:rPr>
                        <a:t>y</a:t>
                      </a:r>
                      <a:r>
                        <a:rPr lang="es-ES" sz="1200" spc="10" dirty="0">
                          <a:latin typeface="+mn-lt"/>
                          <a:ea typeface="Times New Roman"/>
                          <a:cs typeface="Times New Roman"/>
                        </a:rPr>
                        <a:t> </a:t>
                      </a:r>
                      <a:r>
                        <a:rPr lang="es-ES" sz="1200" spc="-15" dirty="0">
                          <a:latin typeface="+mn-lt"/>
                          <a:ea typeface="Times New Roman"/>
                          <a:cs typeface="Times New Roman"/>
                        </a:rPr>
                        <a:t>m</a:t>
                      </a:r>
                      <a:r>
                        <a:rPr lang="es-ES" sz="1200" spc="5" dirty="0">
                          <a:latin typeface="+mn-lt"/>
                          <a:ea typeface="Times New Roman"/>
                          <a:cs typeface="Times New Roman"/>
                        </a:rPr>
                        <a:t>u</a:t>
                      </a:r>
                      <a:r>
                        <a:rPr lang="es-ES" sz="1200" dirty="0">
                          <a:latin typeface="+mn-lt"/>
                          <a:ea typeface="Times New Roman"/>
                          <a:cs typeface="Times New Roman"/>
                        </a:rPr>
                        <a:t>y</a:t>
                      </a:r>
                      <a:r>
                        <a:rPr lang="es-ES" sz="1200" spc="10" dirty="0">
                          <a:latin typeface="+mn-lt"/>
                          <a:ea typeface="Times New Roman"/>
                          <a:cs typeface="Times New Roman"/>
                        </a:rPr>
                        <a:t> </a:t>
                      </a:r>
                      <a:r>
                        <a:rPr lang="es-ES" sz="1200" spc="-5" dirty="0">
                          <a:latin typeface="+mn-lt"/>
                          <a:ea typeface="Times New Roman"/>
                          <a:cs typeface="Times New Roman"/>
                        </a:rPr>
                        <a:t>d</a:t>
                      </a:r>
                      <a:r>
                        <a:rPr lang="es-ES" sz="1200" spc="15" dirty="0">
                          <a:latin typeface="+mn-lt"/>
                          <a:ea typeface="Times New Roman"/>
                          <a:cs typeface="Times New Roman"/>
                        </a:rPr>
                        <a:t>i</a:t>
                      </a:r>
                      <a:r>
                        <a:rPr lang="es-ES" sz="1200" spc="-20" dirty="0">
                          <a:latin typeface="+mn-lt"/>
                          <a:ea typeface="Times New Roman"/>
                          <a:cs typeface="Times New Roman"/>
                        </a:rPr>
                        <a:t>v</a:t>
                      </a:r>
                      <a:r>
                        <a:rPr lang="es-ES" sz="1200" spc="-5" dirty="0">
                          <a:latin typeface="+mn-lt"/>
                          <a:ea typeface="Times New Roman"/>
                          <a:cs typeface="Times New Roman"/>
                        </a:rPr>
                        <a:t>e</a:t>
                      </a:r>
                      <a:r>
                        <a:rPr lang="es-ES" sz="1200" spc="5" dirty="0">
                          <a:latin typeface="+mn-lt"/>
                          <a:ea typeface="Times New Roman"/>
                          <a:cs typeface="Times New Roman"/>
                        </a:rPr>
                        <a:t>rs</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30" dirty="0">
                          <a:latin typeface="+mn-lt"/>
                          <a:ea typeface="Times New Roman"/>
                          <a:cs typeface="Times New Roman"/>
                        </a:rPr>
                        <a:t> </a:t>
                      </a:r>
                      <a:r>
                        <a:rPr lang="es-ES" sz="1200" spc="5" dirty="0">
                          <a:latin typeface="+mn-lt"/>
                          <a:ea typeface="Times New Roman"/>
                          <a:cs typeface="Times New Roman"/>
                        </a:rPr>
                        <a:t>l</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30" dirty="0">
                          <a:latin typeface="+mn-lt"/>
                          <a:ea typeface="Times New Roman"/>
                          <a:cs typeface="Times New Roman"/>
                        </a:rPr>
                        <a:t> </a:t>
                      </a:r>
                      <a:r>
                        <a:rPr lang="es-ES" sz="1200" spc="5" dirty="0">
                          <a:latin typeface="+mn-lt"/>
                          <a:ea typeface="Times New Roman"/>
                          <a:cs typeface="Times New Roman"/>
                        </a:rPr>
                        <a:t>c</a:t>
                      </a:r>
                      <a:r>
                        <a:rPr lang="es-ES" sz="1200" spc="-5" dirty="0">
                          <a:latin typeface="+mn-lt"/>
                          <a:ea typeface="Times New Roman"/>
                          <a:cs typeface="Times New Roman"/>
                        </a:rPr>
                        <a:t>o</a:t>
                      </a:r>
                      <a:r>
                        <a:rPr lang="es-ES" sz="1200" spc="-15" dirty="0">
                          <a:latin typeface="+mn-lt"/>
                          <a:ea typeface="Times New Roman"/>
                          <a:cs typeface="Times New Roman"/>
                        </a:rPr>
                        <a:t>m</a:t>
                      </a:r>
                      <a:r>
                        <a:rPr lang="es-ES" sz="1200" spc="5" dirty="0">
                          <a:latin typeface="+mn-lt"/>
                          <a:ea typeface="Times New Roman"/>
                          <a:cs typeface="Times New Roman"/>
                        </a:rPr>
                        <a:t>p</a:t>
                      </a:r>
                      <a:r>
                        <a:rPr lang="es-ES" sz="1200" spc="-5" dirty="0">
                          <a:latin typeface="+mn-lt"/>
                          <a:ea typeface="Times New Roman"/>
                          <a:cs typeface="Times New Roman"/>
                        </a:rPr>
                        <a:t>ue</a:t>
                      </a:r>
                      <a:r>
                        <a:rPr lang="es-ES" sz="1200" spc="5" dirty="0">
                          <a:latin typeface="+mn-lt"/>
                          <a:ea typeface="Times New Roman"/>
                          <a:cs typeface="Times New Roman"/>
                        </a:rPr>
                        <a:t>st</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30" dirty="0">
                          <a:latin typeface="+mn-lt"/>
                          <a:ea typeface="Times New Roman"/>
                          <a:cs typeface="Times New Roman"/>
                        </a:rPr>
                        <a:t> </a:t>
                      </a:r>
                      <a:r>
                        <a:rPr lang="es-ES" sz="1200" spc="-5" dirty="0">
                          <a:latin typeface="+mn-lt"/>
                          <a:ea typeface="Times New Roman"/>
                          <a:cs typeface="Times New Roman"/>
                        </a:rPr>
                        <a:t>u</a:t>
                      </a:r>
                      <a:r>
                        <a:rPr lang="es-ES" sz="1200" spc="5" dirty="0">
                          <a:latin typeface="+mn-lt"/>
                          <a:ea typeface="Times New Roman"/>
                          <a:cs typeface="Times New Roman"/>
                        </a:rPr>
                        <a:t>sa</a:t>
                      </a:r>
                      <a:r>
                        <a:rPr lang="es-ES" sz="1200" spc="-5" dirty="0">
                          <a:latin typeface="+mn-lt"/>
                          <a:ea typeface="Times New Roman"/>
                          <a:cs typeface="Times New Roman"/>
                        </a:rPr>
                        <a:t>do</a:t>
                      </a:r>
                      <a:r>
                        <a:rPr lang="es-ES" sz="1200" dirty="0">
                          <a:latin typeface="+mn-lt"/>
                          <a:ea typeface="Times New Roman"/>
                          <a:cs typeface="Times New Roman"/>
                        </a:rPr>
                        <a:t>s</a:t>
                      </a:r>
                      <a:r>
                        <a:rPr lang="es-ES" sz="1200" spc="20" dirty="0">
                          <a:latin typeface="+mn-lt"/>
                          <a:ea typeface="Times New Roman"/>
                          <a:cs typeface="Times New Roman"/>
                        </a:rPr>
                        <a:t> </a:t>
                      </a:r>
                      <a:r>
                        <a:rPr lang="es-ES" sz="1200" spc="5" dirty="0">
                          <a:latin typeface="+mn-lt"/>
                          <a:ea typeface="Times New Roman"/>
                          <a:cs typeface="Times New Roman"/>
                        </a:rPr>
                        <a:t>c</a:t>
                      </a:r>
                      <a:r>
                        <a:rPr lang="es-ES" sz="1200" spc="-5" dirty="0">
                          <a:latin typeface="+mn-lt"/>
                          <a:ea typeface="Times New Roman"/>
                          <a:cs typeface="Times New Roman"/>
                        </a:rPr>
                        <a:t>o</a:t>
                      </a:r>
                      <a:r>
                        <a:rPr lang="es-ES" sz="1200" spc="-15" dirty="0">
                          <a:latin typeface="+mn-lt"/>
                          <a:ea typeface="Times New Roman"/>
                          <a:cs typeface="Times New Roman"/>
                        </a:rPr>
                        <a:t>m</a:t>
                      </a:r>
                      <a:r>
                        <a:rPr lang="es-ES" sz="1200" dirty="0">
                          <a:latin typeface="+mn-lt"/>
                          <a:ea typeface="Times New Roman"/>
                          <a:cs typeface="Times New Roman"/>
                        </a:rPr>
                        <a:t>o</a:t>
                      </a:r>
                      <a:r>
                        <a:rPr lang="es-ES" sz="1200" spc="20" dirty="0">
                          <a:latin typeface="+mn-lt"/>
                          <a:ea typeface="Times New Roman"/>
                          <a:cs typeface="Times New Roman"/>
                        </a:rPr>
                        <a:t> </a:t>
                      </a:r>
                      <a:r>
                        <a:rPr lang="es-ES" sz="1200" spc="5" dirty="0">
                          <a:latin typeface="+mn-lt"/>
                          <a:ea typeface="Times New Roman"/>
                          <a:cs typeface="Times New Roman"/>
                        </a:rPr>
                        <a:t>bi</a:t>
                      </a:r>
                      <a:r>
                        <a:rPr lang="es-ES" sz="1200" spc="-5" dirty="0">
                          <a:latin typeface="+mn-lt"/>
                          <a:ea typeface="Times New Roman"/>
                          <a:cs typeface="Times New Roman"/>
                        </a:rPr>
                        <a:t>o</a:t>
                      </a:r>
                      <a:r>
                        <a:rPr lang="es-ES" sz="1200" spc="5" dirty="0">
                          <a:latin typeface="+mn-lt"/>
                          <a:ea typeface="Times New Roman"/>
                          <a:cs typeface="Times New Roman"/>
                        </a:rPr>
                        <a:t>ci</a:t>
                      </a:r>
                      <a:r>
                        <a:rPr lang="es-ES" sz="1200" spc="-5" dirty="0">
                          <a:latin typeface="+mn-lt"/>
                          <a:ea typeface="Times New Roman"/>
                          <a:cs typeface="Times New Roman"/>
                        </a:rPr>
                        <a:t>da</a:t>
                      </a:r>
                      <a:r>
                        <a:rPr lang="es-ES" sz="1200" dirty="0">
                          <a:latin typeface="+mn-lt"/>
                          <a:ea typeface="Times New Roman"/>
                          <a:cs typeface="Times New Roman"/>
                        </a:rPr>
                        <a:t>s</a:t>
                      </a:r>
                      <a:r>
                        <a:rPr lang="es-ES" sz="1200" spc="30" dirty="0">
                          <a:latin typeface="+mn-lt"/>
                          <a:ea typeface="Times New Roman"/>
                          <a:cs typeface="Times New Roman"/>
                        </a:rPr>
                        <a:t> </a:t>
                      </a:r>
                      <a:r>
                        <a:rPr lang="es-ES" sz="1200" spc="5" dirty="0">
                          <a:latin typeface="+mn-lt"/>
                          <a:ea typeface="Times New Roman"/>
                          <a:cs typeface="Times New Roman"/>
                        </a:rPr>
                        <a:t>q</a:t>
                      </a:r>
                      <a:r>
                        <a:rPr lang="es-ES" sz="1200" spc="-5" dirty="0">
                          <a:latin typeface="+mn-lt"/>
                          <a:ea typeface="Times New Roman"/>
                          <a:cs typeface="Times New Roman"/>
                        </a:rPr>
                        <a:t>u</a:t>
                      </a:r>
                      <a:r>
                        <a:rPr lang="es-ES" sz="1200" dirty="0">
                          <a:latin typeface="+mn-lt"/>
                          <a:ea typeface="Times New Roman"/>
                          <a:cs typeface="Times New Roman"/>
                        </a:rPr>
                        <a:t>e</a:t>
                      </a:r>
                      <a:r>
                        <a:rPr lang="es-ES" sz="1200" spc="20" dirty="0">
                          <a:latin typeface="+mn-lt"/>
                          <a:ea typeface="Times New Roman"/>
                          <a:cs typeface="Times New Roman"/>
                        </a:rPr>
                        <a:t> </a:t>
                      </a:r>
                      <a:r>
                        <a:rPr lang="es-ES" sz="1200" spc="-5" dirty="0">
                          <a:latin typeface="+mn-lt"/>
                          <a:ea typeface="Times New Roman"/>
                          <a:cs typeface="Times New Roman"/>
                        </a:rPr>
                        <a:t>t</a:t>
                      </a:r>
                      <a:r>
                        <a:rPr lang="es-ES" sz="1200" spc="5" dirty="0">
                          <a:latin typeface="+mn-lt"/>
                          <a:ea typeface="Times New Roman"/>
                          <a:cs typeface="Times New Roman"/>
                        </a:rPr>
                        <a:t>i</a:t>
                      </a:r>
                      <a:r>
                        <a:rPr lang="es-ES" sz="1200" spc="-5" dirty="0">
                          <a:latin typeface="+mn-lt"/>
                          <a:ea typeface="Times New Roman"/>
                          <a:cs typeface="Times New Roman"/>
                        </a:rPr>
                        <a:t>enen u</a:t>
                      </a:r>
                      <a:r>
                        <a:rPr lang="es-ES" sz="1200" dirty="0">
                          <a:latin typeface="+mn-lt"/>
                          <a:ea typeface="Times New Roman"/>
                          <a:cs typeface="Times New Roman"/>
                        </a:rPr>
                        <a:t>n </a:t>
                      </a:r>
                      <a:r>
                        <a:rPr lang="es-ES" sz="1200" spc="5" dirty="0">
                          <a:latin typeface="+mn-lt"/>
                          <a:ea typeface="Times New Roman"/>
                          <a:cs typeface="Times New Roman"/>
                        </a:rPr>
                        <a:t>ca</a:t>
                      </a:r>
                      <a:r>
                        <a:rPr lang="es-ES" sz="1200" spc="-10" dirty="0">
                          <a:latin typeface="+mn-lt"/>
                          <a:ea typeface="Times New Roman"/>
                          <a:cs typeface="Times New Roman"/>
                        </a:rPr>
                        <a:t>r</a:t>
                      </a:r>
                      <a:r>
                        <a:rPr lang="es-ES" sz="1200" spc="5" dirty="0">
                          <a:latin typeface="+mn-lt"/>
                          <a:ea typeface="Times New Roman"/>
                          <a:cs typeface="Times New Roman"/>
                        </a:rPr>
                        <a:t>áct</a:t>
                      </a:r>
                      <a:r>
                        <a:rPr lang="es-ES" sz="1200" spc="-5" dirty="0">
                          <a:latin typeface="+mn-lt"/>
                          <a:ea typeface="Times New Roman"/>
                          <a:cs typeface="Times New Roman"/>
                        </a:rPr>
                        <a:t>e</a:t>
                      </a:r>
                      <a:r>
                        <a:rPr lang="es-ES" sz="1200" dirty="0">
                          <a:latin typeface="+mn-lt"/>
                          <a:ea typeface="Times New Roman"/>
                          <a:cs typeface="Times New Roman"/>
                        </a:rPr>
                        <a:t>r</a:t>
                      </a:r>
                      <a:r>
                        <a:rPr lang="es-ES" sz="1200" spc="-5" dirty="0">
                          <a:latin typeface="+mn-lt"/>
                          <a:ea typeface="Times New Roman"/>
                          <a:cs typeface="Times New Roman"/>
                        </a:rPr>
                        <a:t> </a:t>
                      </a:r>
                      <a:r>
                        <a:rPr lang="es-ES" sz="1200" spc="-10" dirty="0">
                          <a:latin typeface="+mn-lt"/>
                          <a:ea typeface="Times New Roman"/>
                          <a:cs typeface="Times New Roman"/>
                        </a:rPr>
                        <a:t>t</a:t>
                      </a:r>
                      <a:r>
                        <a:rPr lang="es-ES" sz="1200" spc="5" dirty="0">
                          <a:latin typeface="+mn-lt"/>
                          <a:ea typeface="Times New Roman"/>
                          <a:cs typeface="Times New Roman"/>
                        </a:rPr>
                        <a:t>ó</a:t>
                      </a:r>
                      <a:r>
                        <a:rPr lang="es-ES" sz="1200" spc="-5" dirty="0">
                          <a:latin typeface="+mn-lt"/>
                          <a:ea typeface="Times New Roman"/>
                          <a:cs typeface="Times New Roman"/>
                        </a:rPr>
                        <a:t>x</a:t>
                      </a:r>
                      <a:r>
                        <a:rPr lang="es-ES" sz="1200" spc="5" dirty="0">
                          <a:latin typeface="+mn-lt"/>
                          <a:ea typeface="Times New Roman"/>
                          <a:cs typeface="Times New Roman"/>
                        </a:rPr>
                        <a:t>ic</a:t>
                      </a:r>
                      <a:r>
                        <a:rPr lang="es-ES" sz="1200" spc="-5" dirty="0">
                          <a:latin typeface="+mn-lt"/>
                          <a:ea typeface="Times New Roman"/>
                          <a:cs typeface="Times New Roman"/>
                        </a:rPr>
                        <a:t>o</a:t>
                      </a:r>
                      <a:r>
                        <a:rPr lang="es-ES" sz="1200" dirty="0">
                          <a:latin typeface="+mn-lt"/>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r>
              <a:tr h="379350">
                <a:tc>
                  <a:txBody>
                    <a:bodyPr/>
                    <a:lstStyle/>
                    <a:p>
                      <a:pPr marL="40640" algn="ctr">
                        <a:lnSpc>
                          <a:spcPts val="960"/>
                        </a:lnSpc>
                        <a:spcAft>
                          <a:spcPts val="0"/>
                        </a:spcAft>
                      </a:pPr>
                      <a:endParaRPr lang="es-ES" sz="1200" spc="-5" dirty="0" smtClean="0">
                        <a:latin typeface="+mj-lt"/>
                        <a:ea typeface="Times New Roman"/>
                        <a:cs typeface="Times New Roman"/>
                      </a:endParaRPr>
                    </a:p>
                    <a:p>
                      <a:pPr marL="40640" algn="ctr">
                        <a:lnSpc>
                          <a:spcPts val="960"/>
                        </a:lnSpc>
                        <a:spcAft>
                          <a:spcPts val="0"/>
                        </a:spcAft>
                      </a:pPr>
                      <a:r>
                        <a:rPr lang="es-ES" sz="1200" b="1" spc="-5" dirty="0" err="1" smtClean="0">
                          <a:solidFill>
                            <a:srgbClr val="008000"/>
                          </a:solidFill>
                          <a:latin typeface="+mj-lt"/>
                          <a:ea typeface="Times New Roman"/>
                          <a:cs typeface="Times New Roman"/>
                        </a:rPr>
                        <a:t>C</a:t>
                      </a:r>
                      <a:r>
                        <a:rPr lang="es-ES" sz="1200" b="1" spc="5" dirty="0" err="1" smtClean="0">
                          <a:solidFill>
                            <a:srgbClr val="008000"/>
                          </a:solidFill>
                          <a:latin typeface="+mj-lt"/>
                          <a:ea typeface="Times New Roman"/>
                          <a:cs typeface="Times New Roman"/>
                        </a:rPr>
                        <a:t>o</a:t>
                      </a:r>
                      <a:r>
                        <a:rPr lang="es-ES" sz="1200" b="1" spc="-15" dirty="0" err="1" smtClean="0">
                          <a:solidFill>
                            <a:srgbClr val="008000"/>
                          </a:solidFill>
                          <a:latin typeface="+mj-lt"/>
                          <a:ea typeface="Times New Roman"/>
                          <a:cs typeface="Times New Roman"/>
                        </a:rPr>
                        <a:t>m</a:t>
                      </a:r>
                      <a:r>
                        <a:rPr lang="es-ES" sz="1200" b="1" spc="5" dirty="0" err="1" smtClean="0">
                          <a:solidFill>
                            <a:srgbClr val="008000"/>
                          </a:solidFill>
                          <a:latin typeface="+mj-lt"/>
                          <a:ea typeface="Times New Roman"/>
                          <a:cs typeface="Times New Roman"/>
                        </a:rPr>
                        <a:t>pl</a:t>
                      </a:r>
                      <a:r>
                        <a:rPr lang="es-ES" sz="1200" b="1" spc="-5" dirty="0" err="1" smtClean="0">
                          <a:solidFill>
                            <a:srgbClr val="008000"/>
                          </a:solidFill>
                          <a:latin typeface="+mj-lt"/>
                          <a:ea typeface="Times New Roman"/>
                          <a:cs typeface="Times New Roman"/>
                        </a:rPr>
                        <a:t>e</a:t>
                      </a:r>
                      <a:r>
                        <a:rPr lang="es-ES" sz="1200" b="1" spc="5" dirty="0" err="1" smtClean="0">
                          <a:solidFill>
                            <a:srgbClr val="008000"/>
                          </a:solidFill>
                          <a:latin typeface="+mj-lt"/>
                          <a:ea typeface="Times New Roman"/>
                          <a:cs typeface="Times New Roman"/>
                        </a:rPr>
                        <a:t>ja</a:t>
                      </a:r>
                      <a:r>
                        <a:rPr lang="es-ES" sz="1200" b="1" spc="-5" dirty="0" err="1" smtClean="0">
                          <a:solidFill>
                            <a:srgbClr val="008000"/>
                          </a:solidFill>
                          <a:latin typeface="+mj-lt"/>
                          <a:ea typeface="Times New Roman"/>
                          <a:cs typeface="Times New Roman"/>
                        </a:rPr>
                        <a:t>n</a:t>
                      </a:r>
                      <a:r>
                        <a:rPr lang="es-ES" sz="1200" b="1" spc="5" dirty="0" err="1" smtClean="0">
                          <a:solidFill>
                            <a:srgbClr val="008000"/>
                          </a:solidFill>
                          <a:latin typeface="+mj-lt"/>
                          <a:ea typeface="Times New Roman"/>
                          <a:cs typeface="Times New Roman"/>
                        </a:rPr>
                        <a:t>t</a:t>
                      </a:r>
                      <a:r>
                        <a:rPr lang="es-ES" sz="1200" b="1" spc="-5" dirty="0" err="1" smtClean="0">
                          <a:solidFill>
                            <a:srgbClr val="008000"/>
                          </a:solidFill>
                          <a:latin typeface="+mj-lt"/>
                          <a:ea typeface="Times New Roman"/>
                          <a:cs typeface="Times New Roman"/>
                        </a:rPr>
                        <a:t>e</a:t>
                      </a:r>
                      <a:r>
                        <a:rPr lang="es-ES" sz="1200" b="1" dirty="0" err="1" smtClean="0">
                          <a:solidFill>
                            <a:srgbClr val="008000"/>
                          </a:solidFill>
                          <a:latin typeface="+mj-lt"/>
                          <a:ea typeface="Times New Roman"/>
                          <a:cs typeface="Times New Roman"/>
                        </a:rPr>
                        <a:t>s</a:t>
                      </a:r>
                      <a:endParaRPr lang="es-ES" sz="1200" b="1" dirty="0" smtClean="0">
                        <a:solidFill>
                          <a:srgbClr val="008000"/>
                        </a:solidFill>
                        <a:latin typeface="+mj-lt"/>
                        <a:ea typeface="Times New Roman"/>
                        <a:cs typeface="Times New Roman"/>
                      </a:endParaRPr>
                    </a:p>
                    <a:p>
                      <a:pPr marL="40640" algn="ctr">
                        <a:lnSpc>
                          <a:spcPts val="960"/>
                        </a:lnSpc>
                        <a:spcAft>
                          <a:spcPts val="0"/>
                        </a:spcAft>
                      </a:pPr>
                      <a:endParaRPr lang="es-ES" sz="1200" dirty="0">
                        <a:latin typeface="+mj-lt"/>
                        <a:ea typeface="Times New Roman"/>
                        <a:cs typeface="Times New Roman"/>
                      </a:endParaRPr>
                    </a:p>
                  </a:txBody>
                  <a:tcPr marL="0" marR="0" marT="0" marB="0">
                    <a:lnL w="38100" cap="flat" cmpd="sng" algn="ctr">
                      <a:solidFill>
                        <a:srgbClr val="558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c>
                  <a:txBody>
                    <a:bodyPr/>
                    <a:lstStyle/>
                    <a:p>
                      <a:pPr marL="40640">
                        <a:lnSpc>
                          <a:spcPts val="960"/>
                        </a:lnSpc>
                        <a:spcAft>
                          <a:spcPts val="0"/>
                        </a:spcAft>
                        <a:tabLst>
                          <a:tab pos="228600" algn="l"/>
                        </a:tabLst>
                      </a:pPr>
                      <a:r>
                        <a:rPr lang="es-ES" sz="1200" dirty="0" smtClean="0">
                          <a:latin typeface="+mn-lt"/>
                          <a:ea typeface="Times New Roman"/>
                          <a:cs typeface="Times New Roman"/>
                        </a:rPr>
                        <a:t> </a:t>
                      </a:r>
                    </a:p>
                    <a:p>
                      <a:pPr marL="173038" indent="0">
                        <a:lnSpc>
                          <a:spcPts val="960"/>
                        </a:lnSpc>
                        <a:spcAft>
                          <a:spcPts val="0"/>
                        </a:spcAft>
                        <a:tabLst/>
                      </a:pPr>
                      <a:r>
                        <a:rPr lang="es-ES" sz="1200" spc="5" dirty="0" smtClean="0">
                          <a:latin typeface="+mn-lt"/>
                          <a:ea typeface="Times New Roman"/>
                          <a:cs typeface="Times New Roman"/>
                        </a:rPr>
                        <a:t>P</a:t>
                      </a:r>
                      <a:r>
                        <a:rPr lang="es-ES" sz="1200" spc="-5" dirty="0" smtClean="0">
                          <a:latin typeface="+mn-lt"/>
                          <a:ea typeface="Times New Roman"/>
                          <a:cs typeface="Times New Roman"/>
                        </a:rPr>
                        <a:t>o</a:t>
                      </a:r>
                      <a:r>
                        <a:rPr lang="es-ES" sz="1200" dirty="0" smtClean="0">
                          <a:latin typeface="+mn-lt"/>
                          <a:ea typeface="Times New Roman"/>
                          <a:cs typeface="Times New Roman"/>
                        </a:rPr>
                        <a:t>r</a:t>
                      </a:r>
                      <a:r>
                        <a:rPr lang="es-ES" sz="1200" spc="10" dirty="0" smtClean="0">
                          <a:latin typeface="+mn-lt"/>
                          <a:ea typeface="Times New Roman"/>
                          <a:cs typeface="Times New Roman"/>
                        </a:rPr>
                        <a:t> </a:t>
                      </a:r>
                      <a:r>
                        <a:rPr lang="es-ES" sz="1200" spc="5" dirty="0">
                          <a:latin typeface="+mn-lt"/>
                          <a:ea typeface="Times New Roman"/>
                          <a:cs typeface="Times New Roman"/>
                        </a:rPr>
                        <a:t>s</a:t>
                      </a:r>
                      <a:r>
                        <a:rPr lang="es-ES" sz="1200" spc="-5" dirty="0">
                          <a:latin typeface="+mn-lt"/>
                          <a:ea typeface="Times New Roman"/>
                          <a:cs typeface="Times New Roman"/>
                        </a:rPr>
                        <a:t>u</a:t>
                      </a:r>
                      <a:r>
                        <a:rPr lang="es-ES" sz="1200" dirty="0">
                          <a:latin typeface="+mn-lt"/>
                          <a:ea typeface="Times New Roman"/>
                          <a:cs typeface="Times New Roman"/>
                        </a:rPr>
                        <a:t>s</a:t>
                      </a:r>
                      <a:r>
                        <a:rPr lang="es-ES" sz="1200" spc="-5" dirty="0">
                          <a:latin typeface="+mn-lt"/>
                          <a:ea typeface="Times New Roman"/>
                          <a:cs typeface="Times New Roman"/>
                        </a:rPr>
                        <a:t> p</a:t>
                      </a:r>
                      <a:r>
                        <a:rPr lang="es-ES" sz="1200" spc="5" dirty="0">
                          <a:latin typeface="+mn-lt"/>
                          <a:ea typeface="Times New Roman"/>
                          <a:cs typeface="Times New Roman"/>
                        </a:rPr>
                        <a:t>r</a:t>
                      </a:r>
                      <a:r>
                        <a:rPr lang="es-ES" sz="1200" spc="-5" dirty="0">
                          <a:latin typeface="+mn-lt"/>
                          <a:ea typeface="Times New Roman"/>
                          <a:cs typeface="Times New Roman"/>
                        </a:rPr>
                        <a:t>o</a:t>
                      </a:r>
                      <a:r>
                        <a:rPr lang="es-ES" sz="1200" spc="5" dirty="0">
                          <a:latin typeface="+mn-lt"/>
                          <a:ea typeface="Times New Roman"/>
                          <a:cs typeface="Times New Roman"/>
                        </a:rPr>
                        <a:t>pi</a:t>
                      </a:r>
                      <a:r>
                        <a:rPr lang="es-ES" sz="1200" spc="-5" dirty="0">
                          <a:latin typeface="+mn-lt"/>
                          <a:ea typeface="Times New Roman"/>
                          <a:cs typeface="Times New Roman"/>
                        </a:rPr>
                        <a:t>ed</a:t>
                      </a:r>
                      <a:r>
                        <a:rPr lang="es-ES" sz="1200" spc="5" dirty="0">
                          <a:latin typeface="+mn-lt"/>
                          <a:ea typeface="Times New Roman"/>
                          <a:cs typeface="Times New Roman"/>
                        </a:rPr>
                        <a:t>a</a:t>
                      </a:r>
                      <a:r>
                        <a:rPr lang="es-ES" sz="1200" spc="-5" dirty="0">
                          <a:latin typeface="+mn-lt"/>
                          <a:ea typeface="Times New Roman"/>
                          <a:cs typeface="Times New Roman"/>
                        </a:rPr>
                        <a:t>de</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e</a:t>
                      </a:r>
                      <a:r>
                        <a:rPr lang="es-ES" sz="1200" dirty="0">
                          <a:latin typeface="+mn-lt"/>
                          <a:ea typeface="Times New Roman"/>
                          <a:cs typeface="Times New Roman"/>
                        </a:rPr>
                        <a:t>n</a:t>
                      </a:r>
                      <a:r>
                        <a:rPr lang="es-ES" sz="1200" spc="-5" dirty="0">
                          <a:latin typeface="+mn-lt"/>
                          <a:ea typeface="Times New Roman"/>
                          <a:cs typeface="Times New Roman"/>
                        </a:rPr>
                        <a:t> </a:t>
                      </a:r>
                      <a:r>
                        <a:rPr lang="es-ES" sz="1200" spc="-15" dirty="0">
                          <a:latin typeface="+mn-lt"/>
                          <a:ea typeface="Times New Roman"/>
                          <a:cs typeface="Times New Roman"/>
                        </a:rPr>
                        <a:t>m</a:t>
                      </a:r>
                      <a:r>
                        <a:rPr lang="es-ES" sz="1200" spc="5" dirty="0">
                          <a:latin typeface="+mn-lt"/>
                          <a:ea typeface="Times New Roman"/>
                          <a:cs typeface="Times New Roman"/>
                        </a:rPr>
                        <a:t>e</a:t>
                      </a:r>
                      <a:r>
                        <a:rPr lang="es-ES" sz="1200" spc="-5" dirty="0">
                          <a:latin typeface="+mn-lt"/>
                          <a:ea typeface="Times New Roman"/>
                          <a:cs typeface="Times New Roman"/>
                        </a:rPr>
                        <a:t>d</a:t>
                      </a:r>
                      <a:r>
                        <a:rPr lang="es-ES" sz="1200" spc="5" dirty="0">
                          <a:latin typeface="+mn-lt"/>
                          <a:ea typeface="Times New Roman"/>
                          <a:cs typeface="Times New Roman"/>
                        </a:rPr>
                        <a:t>i</a:t>
                      </a:r>
                      <a:r>
                        <a:rPr lang="es-ES" sz="1200" dirty="0">
                          <a:latin typeface="+mn-lt"/>
                          <a:ea typeface="Times New Roman"/>
                          <a:cs typeface="Times New Roman"/>
                        </a:rPr>
                        <a:t>o</a:t>
                      </a:r>
                      <a:r>
                        <a:rPr lang="es-ES" sz="1200" spc="-5" dirty="0">
                          <a:latin typeface="+mn-lt"/>
                          <a:ea typeface="Times New Roman"/>
                          <a:cs typeface="Times New Roman"/>
                        </a:rPr>
                        <a:t> </a:t>
                      </a:r>
                      <a:r>
                        <a:rPr lang="es-ES" sz="1200" spc="5" dirty="0">
                          <a:latin typeface="+mn-lt"/>
                          <a:ea typeface="Times New Roman"/>
                          <a:cs typeface="Times New Roman"/>
                        </a:rPr>
                        <a:t>ac</a:t>
                      </a:r>
                      <a:r>
                        <a:rPr lang="es-ES" sz="1200" spc="-5" dirty="0">
                          <a:latin typeface="+mn-lt"/>
                          <a:ea typeface="Times New Roman"/>
                          <a:cs typeface="Times New Roman"/>
                        </a:rPr>
                        <a:t>uo</a:t>
                      </a:r>
                      <a:r>
                        <a:rPr lang="es-ES" sz="1200" spc="5" dirty="0">
                          <a:latin typeface="+mn-lt"/>
                          <a:ea typeface="Times New Roman"/>
                          <a:cs typeface="Times New Roman"/>
                        </a:rPr>
                        <a:t>s</a:t>
                      </a:r>
                      <a:r>
                        <a:rPr lang="es-ES" sz="1200" dirty="0">
                          <a:latin typeface="+mn-lt"/>
                          <a:ea typeface="Times New Roman"/>
                          <a:cs typeface="Times New Roman"/>
                        </a:rPr>
                        <a:t>o</a:t>
                      </a:r>
                      <a:r>
                        <a:rPr lang="es-ES" sz="1200" spc="-5" dirty="0">
                          <a:latin typeface="+mn-lt"/>
                          <a:ea typeface="Times New Roman"/>
                          <a:cs typeface="Times New Roman"/>
                        </a:rPr>
                        <a:t> d</a:t>
                      </a:r>
                      <a:r>
                        <a:rPr lang="es-ES" sz="1200" spc="5" dirty="0">
                          <a:latin typeface="+mn-lt"/>
                          <a:ea typeface="Times New Roman"/>
                          <a:cs typeface="Times New Roman"/>
                        </a:rPr>
                        <a:t>ific</a:t>
                      </a:r>
                      <a:r>
                        <a:rPr lang="es-ES" sz="1200" spc="-5" dirty="0">
                          <a:latin typeface="+mn-lt"/>
                          <a:ea typeface="Times New Roman"/>
                          <a:cs typeface="Times New Roman"/>
                        </a:rPr>
                        <a:t>u</a:t>
                      </a:r>
                      <a:r>
                        <a:rPr lang="es-ES" sz="1200" spc="5" dirty="0">
                          <a:latin typeface="+mn-lt"/>
                          <a:ea typeface="Times New Roman"/>
                          <a:cs typeface="Times New Roman"/>
                        </a:rPr>
                        <a:t>l</a:t>
                      </a:r>
                      <a:r>
                        <a:rPr lang="es-ES" sz="1200" spc="-10" dirty="0">
                          <a:latin typeface="+mn-lt"/>
                          <a:ea typeface="Times New Roman"/>
                          <a:cs typeface="Times New Roman"/>
                        </a:rPr>
                        <a:t>t</a:t>
                      </a:r>
                      <a:r>
                        <a:rPr lang="es-ES" sz="1200" spc="5" dirty="0">
                          <a:latin typeface="+mn-lt"/>
                          <a:ea typeface="Times New Roman"/>
                          <a:cs typeface="Times New Roman"/>
                        </a:rPr>
                        <a:t>a</a:t>
                      </a:r>
                      <a:r>
                        <a:rPr lang="es-ES" sz="1200" dirty="0">
                          <a:latin typeface="+mn-lt"/>
                          <a:ea typeface="Times New Roman"/>
                          <a:cs typeface="Times New Roman"/>
                        </a:rPr>
                        <a:t>n </a:t>
                      </a:r>
                      <a:r>
                        <a:rPr lang="es-ES" sz="1200" spc="-5" dirty="0">
                          <a:latin typeface="+mn-lt"/>
                          <a:ea typeface="Times New Roman"/>
                          <a:cs typeface="Times New Roman"/>
                        </a:rPr>
                        <a:t>e</a:t>
                      </a:r>
                      <a:r>
                        <a:rPr lang="es-ES" sz="1200" dirty="0">
                          <a:latin typeface="+mn-lt"/>
                          <a:ea typeface="Times New Roman"/>
                          <a:cs typeface="Times New Roman"/>
                        </a:rPr>
                        <a:t>l</a:t>
                      </a:r>
                      <a:r>
                        <a:rPr lang="es-ES" sz="1200" spc="5" dirty="0">
                          <a:latin typeface="+mn-lt"/>
                          <a:ea typeface="Times New Roman"/>
                          <a:cs typeface="Times New Roman"/>
                        </a:rPr>
                        <a:t> </a:t>
                      </a:r>
                      <a:r>
                        <a:rPr lang="es-ES" sz="1200" spc="-5" dirty="0">
                          <a:latin typeface="+mn-lt"/>
                          <a:ea typeface="Times New Roman"/>
                          <a:cs typeface="Times New Roman"/>
                        </a:rPr>
                        <a:t>t</a:t>
                      </a:r>
                      <a:r>
                        <a:rPr lang="es-ES" sz="1200" spc="5" dirty="0">
                          <a:latin typeface="+mn-lt"/>
                          <a:ea typeface="Times New Roman"/>
                          <a:cs typeface="Times New Roman"/>
                        </a:rPr>
                        <a:t>ra</a:t>
                      </a:r>
                      <a:r>
                        <a:rPr lang="es-ES" sz="1200" spc="-10" dirty="0">
                          <a:latin typeface="+mn-lt"/>
                          <a:ea typeface="Times New Roman"/>
                          <a:cs typeface="Times New Roman"/>
                        </a:rPr>
                        <a:t>t</a:t>
                      </a:r>
                      <a:r>
                        <a:rPr lang="es-ES" sz="1200" spc="5" dirty="0">
                          <a:latin typeface="+mn-lt"/>
                          <a:ea typeface="Times New Roman"/>
                          <a:cs typeface="Times New Roman"/>
                        </a:rPr>
                        <a:t>a</a:t>
                      </a:r>
                      <a:r>
                        <a:rPr lang="es-ES" sz="1200" spc="-15" dirty="0">
                          <a:latin typeface="+mn-lt"/>
                          <a:ea typeface="Times New Roman"/>
                          <a:cs typeface="Times New Roman"/>
                        </a:rPr>
                        <a:t>m</a:t>
                      </a:r>
                      <a:r>
                        <a:rPr lang="es-ES" sz="1200" spc="5" dirty="0">
                          <a:latin typeface="+mn-lt"/>
                          <a:ea typeface="Times New Roman"/>
                          <a:cs typeface="Times New Roman"/>
                        </a:rPr>
                        <a:t>i</a:t>
                      </a:r>
                      <a:r>
                        <a:rPr lang="es-ES" sz="1200" spc="-5" dirty="0">
                          <a:latin typeface="+mn-lt"/>
                          <a:ea typeface="Times New Roman"/>
                          <a:cs typeface="Times New Roman"/>
                        </a:rPr>
                        <a:t>en</a:t>
                      </a:r>
                      <a:r>
                        <a:rPr lang="es-ES" sz="1200" spc="5" dirty="0">
                          <a:latin typeface="+mn-lt"/>
                          <a:ea typeface="Times New Roman"/>
                          <a:cs typeface="Times New Roman"/>
                        </a:rPr>
                        <a:t>t</a:t>
                      </a:r>
                      <a:r>
                        <a:rPr lang="es-ES" sz="1200" dirty="0">
                          <a:latin typeface="+mn-lt"/>
                          <a:ea typeface="Times New Roman"/>
                          <a:cs typeface="Times New Roman"/>
                        </a:rPr>
                        <a:t>o</a:t>
                      </a:r>
                      <a:r>
                        <a:rPr lang="es-ES" sz="1200" spc="-5" dirty="0">
                          <a:latin typeface="+mn-lt"/>
                          <a:ea typeface="Times New Roman"/>
                          <a:cs typeface="Times New Roman"/>
                        </a:rPr>
                        <a:t> </a:t>
                      </a:r>
                      <a:r>
                        <a:rPr lang="es-ES" sz="1200" spc="5" dirty="0">
                          <a:latin typeface="+mn-lt"/>
                          <a:ea typeface="Times New Roman"/>
                          <a:cs typeface="Times New Roman"/>
                        </a:rPr>
                        <a:t>p</a:t>
                      </a:r>
                      <a:r>
                        <a:rPr lang="es-ES" sz="1200" spc="-5" dirty="0">
                          <a:latin typeface="+mn-lt"/>
                          <a:ea typeface="Times New Roman"/>
                          <a:cs typeface="Times New Roman"/>
                        </a:rPr>
                        <a:t>o</a:t>
                      </a:r>
                      <a:r>
                        <a:rPr lang="es-ES" sz="1200" spc="5" dirty="0">
                          <a:latin typeface="+mn-lt"/>
                          <a:ea typeface="Times New Roman"/>
                          <a:cs typeface="Times New Roman"/>
                        </a:rPr>
                        <a:t>st</a:t>
                      </a:r>
                      <a:r>
                        <a:rPr lang="es-ES" sz="1200" spc="-5" dirty="0">
                          <a:latin typeface="+mn-lt"/>
                          <a:ea typeface="Times New Roman"/>
                          <a:cs typeface="Times New Roman"/>
                        </a:rPr>
                        <a:t>e</a:t>
                      </a:r>
                      <a:r>
                        <a:rPr lang="es-ES" sz="1200" spc="5" dirty="0">
                          <a:latin typeface="+mn-lt"/>
                          <a:ea typeface="Times New Roman"/>
                          <a:cs typeface="Times New Roman"/>
                        </a:rPr>
                        <a:t>ri</a:t>
                      </a:r>
                      <a:r>
                        <a:rPr lang="es-ES" sz="1200" spc="-5" dirty="0">
                          <a:latin typeface="+mn-lt"/>
                          <a:ea typeface="Times New Roman"/>
                          <a:cs typeface="Times New Roman"/>
                        </a:rPr>
                        <a:t>o</a:t>
                      </a:r>
                      <a:r>
                        <a:rPr lang="es-ES" sz="1200" dirty="0">
                          <a:latin typeface="+mn-lt"/>
                          <a:ea typeface="Times New Roman"/>
                          <a:cs typeface="Times New Roman"/>
                        </a:rPr>
                        <a:t>r</a:t>
                      </a:r>
                      <a:r>
                        <a:rPr lang="es-ES" sz="1200" spc="10"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15" dirty="0">
                          <a:latin typeface="+mn-lt"/>
                          <a:ea typeface="Times New Roman"/>
                          <a:cs typeface="Times New Roman"/>
                        </a:rPr>
                        <a:t> </a:t>
                      </a:r>
                      <a:r>
                        <a:rPr lang="es-ES" sz="1200" spc="5" dirty="0">
                          <a:latin typeface="+mn-lt"/>
                          <a:ea typeface="Times New Roman"/>
                          <a:cs typeface="Times New Roman"/>
                        </a:rPr>
                        <a:t>l</a:t>
                      </a:r>
                      <a:r>
                        <a:rPr lang="es-ES" sz="1200" spc="-5" dirty="0">
                          <a:latin typeface="+mn-lt"/>
                          <a:ea typeface="Times New Roman"/>
                          <a:cs typeface="Times New Roman"/>
                        </a:rPr>
                        <a:t>a</a:t>
                      </a:r>
                      <a:r>
                        <a:rPr lang="es-ES" sz="1200" dirty="0">
                          <a:latin typeface="+mn-lt"/>
                          <a:ea typeface="Times New Roman"/>
                          <a:cs typeface="Times New Roman"/>
                        </a:rPr>
                        <a:t>s</a:t>
                      </a:r>
                      <a:r>
                        <a:rPr lang="es-ES" sz="1200" spc="-5" dirty="0">
                          <a:latin typeface="+mn-lt"/>
                          <a:ea typeface="Times New Roman"/>
                          <a:cs typeface="Times New Roman"/>
                        </a:rPr>
                        <a:t> </a:t>
                      </a:r>
                      <a:r>
                        <a:rPr lang="es-ES" sz="1200" spc="5" dirty="0">
                          <a:latin typeface="+mn-lt"/>
                          <a:ea typeface="Times New Roman"/>
                          <a:cs typeface="Times New Roman"/>
                        </a:rPr>
                        <a:t>a</a:t>
                      </a:r>
                      <a:r>
                        <a:rPr lang="es-ES" sz="1200" spc="-5" dirty="0">
                          <a:latin typeface="+mn-lt"/>
                          <a:ea typeface="Times New Roman"/>
                          <a:cs typeface="Times New Roman"/>
                        </a:rPr>
                        <a:t>gu</a:t>
                      </a:r>
                      <a:r>
                        <a:rPr lang="es-ES" sz="1200" spc="5" dirty="0">
                          <a:latin typeface="+mn-lt"/>
                          <a:ea typeface="Times New Roman"/>
                          <a:cs typeface="Times New Roman"/>
                        </a:rPr>
                        <a:t>a</a:t>
                      </a:r>
                      <a:r>
                        <a:rPr lang="es-ES" sz="1200" dirty="0">
                          <a:latin typeface="+mn-lt"/>
                          <a:ea typeface="Times New Roman"/>
                          <a:cs typeface="Times New Roman"/>
                        </a:rPr>
                        <a:t>s</a:t>
                      </a:r>
                      <a:r>
                        <a:rPr lang="es-ES" sz="1200" spc="-5" dirty="0">
                          <a:latin typeface="+mn-lt"/>
                          <a:ea typeface="Times New Roman"/>
                          <a:cs typeface="Times New Roman"/>
                        </a:rPr>
                        <a:t> </a:t>
                      </a:r>
                      <a:r>
                        <a:rPr lang="es-ES" sz="1200" spc="5" dirty="0">
                          <a:latin typeface="+mn-lt"/>
                          <a:ea typeface="Times New Roman"/>
                          <a:cs typeface="Times New Roman"/>
                        </a:rPr>
                        <a:t>r</a:t>
                      </a:r>
                      <a:r>
                        <a:rPr lang="es-ES" sz="1200" spc="-5" dirty="0">
                          <a:latin typeface="+mn-lt"/>
                          <a:ea typeface="Times New Roman"/>
                          <a:cs typeface="Times New Roman"/>
                        </a:rPr>
                        <a:t>e</a:t>
                      </a:r>
                      <a:r>
                        <a:rPr lang="es-ES" sz="1200" spc="5" dirty="0">
                          <a:latin typeface="+mn-lt"/>
                          <a:ea typeface="Times New Roman"/>
                          <a:cs typeface="Times New Roman"/>
                        </a:rPr>
                        <a:t>si</a:t>
                      </a:r>
                      <a:r>
                        <a:rPr lang="es-ES" sz="1200" spc="-5" dirty="0">
                          <a:latin typeface="+mn-lt"/>
                          <a:ea typeface="Times New Roman"/>
                          <a:cs typeface="Times New Roman"/>
                        </a:rPr>
                        <a:t>du</a:t>
                      </a:r>
                      <a:r>
                        <a:rPr lang="es-ES" sz="1200" spc="5" dirty="0">
                          <a:latin typeface="+mn-lt"/>
                          <a:ea typeface="Times New Roman"/>
                          <a:cs typeface="Times New Roman"/>
                        </a:rPr>
                        <a:t>al</a:t>
                      </a:r>
                      <a:r>
                        <a:rPr lang="es-ES" sz="1200" spc="-5" dirty="0">
                          <a:latin typeface="+mn-lt"/>
                          <a:ea typeface="Times New Roman"/>
                          <a:cs typeface="Times New Roman"/>
                        </a:rPr>
                        <a:t>e</a:t>
                      </a:r>
                      <a:r>
                        <a:rPr lang="es-ES" sz="1200" spc="5" dirty="0">
                          <a:latin typeface="+mn-lt"/>
                          <a:ea typeface="Times New Roman"/>
                          <a:cs typeface="Times New Roman"/>
                        </a:rPr>
                        <a:t>s</a:t>
                      </a:r>
                      <a:r>
                        <a:rPr lang="es-ES" sz="1200" dirty="0">
                          <a:latin typeface="+mn-lt"/>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r>
              <a:tr h="644873">
                <a:tc>
                  <a:txBody>
                    <a:bodyPr/>
                    <a:lstStyle/>
                    <a:p>
                      <a:pPr marL="40640" algn="ctr">
                        <a:lnSpc>
                          <a:spcPts val="945"/>
                        </a:lnSpc>
                        <a:spcAft>
                          <a:spcPts val="0"/>
                        </a:spcAft>
                      </a:pPr>
                      <a:endParaRPr lang="es-ES" sz="1200" spc="-5" dirty="0" smtClean="0">
                        <a:latin typeface="+mj-lt"/>
                        <a:ea typeface="Times New Roman"/>
                        <a:cs typeface="Times New Roman"/>
                      </a:endParaRPr>
                    </a:p>
                    <a:p>
                      <a:pPr marL="40640" algn="ctr">
                        <a:lnSpc>
                          <a:spcPts val="945"/>
                        </a:lnSpc>
                        <a:spcAft>
                          <a:spcPts val="0"/>
                        </a:spcAft>
                      </a:pPr>
                      <a:r>
                        <a:rPr lang="es-ES" sz="1200" b="1" spc="-5" dirty="0" smtClean="0">
                          <a:solidFill>
                            <a:srgbClr val="008000"/>
                          </a:solidFill>
                          <a:latin typeface="+mj-lt"/>
                          <a:ea typeface="Times New Roman"/>
                          <a:cs typeface="Times New Roman"/>
                        </a:rPr>
                        <a:t>H</a:t>
                      </a:r>
                      <a:r>
                        <a:rPr lang="es-ES" sz="1200" b="1" spc="5" dirty="0" smtClean="0">
                          <a:solidFill>
                            <a:srgbClr val="008000"/>
                          </a:solidFill>
                          <a:latin typeface="+mj-lt"/>
                          <a:ea typeface="Times New Roman"/>
                          <a:cs typeface="Times New Roman"/>
                        </a:rPr>
                        <a:t>i</a:t>
                      </a:r>
                      <a:r>
                        <a:rPr lang="es-ES" sz="1200" b="1" spc="-5" dirty="0" smtClean="0">
                          <a:solidFill>
                            <a:srgbClr val="008000"/>
                          </a:solidFill>
                          <a:latin typeface="+mj-lt"/>
                          <a:ea typeface="Times New Roman"/>
                          <a:cs typeface="Times New Roman"/>
                        </a:rPr>
                        <a:t>d</a:t>
                      </a:r>
                      <a:r>
                        <a:rPr lang="es-ES" sz="1200" b="1" spc="5" dirty="0" smtClean="0">
                          <a:solidFill>
                            <a:srgbClr val="008000"/>
                          </a:solidFill>
                          <a:latin typeface="+mj-lt"/>
                          <a:ea typeface="Times New Roman"/>
                          <a:cs typeface="Times New Roman"/>
                        </a:rPr>
                        <a:t>r</a:t>
                      </a:r>
                      <a:r>
                        <a:rPr lang="es-ES" sz="1200" b="1" spc="-5" dirty="0" smtClean="0">
                          <a:solidFill>
                            <a:srgbClr val="008000"/>
                          </a:solidFill>
                          <a:latin typeface="+mj-lt"/>
                          <a:ea typeface="Times New Roman"/>
                          <a:cs typeface="Times New Roman"/>
                        </a:rPr>
                        <a:t>o</a:t>
                      </a:r>
                      <a:r>
                        <a:rPr lang="es-ES" sz="1200" b="1" spc="5" dirty="0" smtClean="0">
                          <a:solidFill>
                            <a:srgbClr val="008000"/>
                          </a:solidFill>
                          <a:latin typeface="+mj-lt"/>
                          <a:ea typeface="Times New Roman"/>
                          <a:cs typeface="Times New Roman"/>
                        </a:rPr>
                        <a:t>ca</a:t>
                      </a:r>
                      <a:r>
                        <a:rPr lang="es-ES" sz="1200" b="1" spc="-10" dirty="0" smtClean="0">
                          <a:solidFill>
                            <a:srgbClr val="008000"/>
                          </a:solidFill>
                          <a:latin typeface="+mj-lt"/>
                          <a:ea typeface="Times New Roman"/>
                          <a:cs typeface="Times New Roman"/>
                        </a:rPr>
                        <a:t>r</a:t>
                      </a:r>
                      <a:r>
                        <a:rPr lang="es-ES" sz="1200" b="1" spc="5" dirty="0" smtClean="0">
                          <a:solidFill>
                            <a:srgbClr val="008000"/>
                          </a:solidFill>
                          <a:latin typeface="+mj-lt"/>
                          <a:ea typeface="Times New Roman"/>
                          <a:cs typeface="Times New Roman"/>
                        </a:rPr>
                        <a:t>b</a:t>
                      </a:r>
                      <a:r>
                        <a:rPr lang="es-ES" sz="1200" b="1" spc="-5" dirty="0" smtClean="0">
                          <a:solidFill>
                            <a:srgbClr val="008000"/>
                          </a:solidFill>
                          <a:latin typeface="+mj-lt"/>
                          <a:ea typeface="Times New Roman"/>
                          <a:cs typeface="Times New Roman"/>
                        </a:rPr>
                        <a:t>u</a:t>
                      </a:r>
                      <a:r>
                        <a:rPr lang="es-ES" sz="1200" b="1" spc="5" dirty="0" smtClean="0">
                          <a:solidFill>
                            <a:srgbClr val="008000"/>
                          </a:solidFill>
                          <a:latin typeface="+mj-lt"/>
                          <a:ea typeface="Times New Roman"/>
                          <a:cs typeface="Times New Roman"/>
                        </a:rPr>
                        <a:t>r</a:t>
                      </a:r>
                      <a:r>
                        <a:rPr lang="es-ES" sz="1200" b="1" spc="-5" dirty="0" smtClean="0">
                          <a:solidFill>
                            <a:srgbClr val="008000"/>
                          </a:solidFill>
                          <a:latin typeface="+mj-lt"/>
                          <a:ea typeface="Times New Roman"/>
                          <a:cs typeface="Times New Roman"/>
                        </a:rPr>
                        <a:t>o</a:t>
                      </a:r>
                      <a:r>
                        <a:rPr lang="es-ES" sz="1200" b="1" dirty="0" smtClean="0">
                          <a:solidFill>
                            <a:srgbClr val="008000"/>
                          </a:solidFill>
                          <a:latin typeface="+mj-lt"/>
                          <a:ea typeface="Times New Roman"/>
                          <a:cs typeface="Times New Roman"/>
                        </a:rPr>
                        <a:t>s</a:t>
                      </a:r>
                      <a:endParaRPr lang="es-ES" sz="1200" b="1" dirty="0">
                        <a:solidFill>
                          <a:srgbClr val="008000"/>
                        </a:solidFill>
                        <a:latin typeface="+mj-lt"/>
                        <a:ea typeface="Times New Roman"/>
                        <a:cs typeface="Times New Roman"/>
                      </a:endParaRPr>
                    </a:p>
                    <a:p>
                      <a:pPr marL="40640" marR="99695" algn="ctr">
                        <a:lnSpc>
                          <a:spcPts val="970"/>
                        </a:lnSpc>
                        <a:spcBef>
                          <a:spcPts val="25"/>
                        </a:spcBef>
                        <a:spcAft>
                          <a:spcPts val="0"/>
                        </a:spcAft>
                      </a:pPr>
                      <a:r>
                        <a:rPr lang="es-ES" sz="1200" b="1" spc="5" dirty="0">
                          <a:solidFill>
                            <a:srgbClr val="008000"/>
                          </a:solidFill>
                          <a:latin typeface="+mj-lt"/>
                          <a:ea typeface="Times New Roman"/>
                          <a:cs typeface="Times New Roman"/>
                        </a:rPr>
                        <a:t>ar</a:t>
                      </a:r>
                      <a:r>
                        <a:rPr lang="es-ES" sz="1200" b="1" spc="-5" dirty="0">
                          <a:solidFill>
                            <a:srgbClr val="008000"/>
                          </a:solidFill>
                          <a:latin typeface="+mj-lt"/>
                          <a:ea typeface="Times New Roman"/>
                          <a:cs typeface="Times New Roman"/>
                        </a:rPr>
                        <a:t>o</a:t>
                      </a:r>
                      <a:r>
                        <a:rPr lang="es-ES" sz="1200" b="1" spc="-15" dirty="0">
                          <a:solidFill>
                            <a:srgbClr val="008000"/>
                          </a:solidFill>
                          <a:latin typeface="+mj-lt"/>
                          <a:ea typeface="Times New Roman"/>
                          <a:cs typeface="Times New Roman"/>
                        </a:rPr>
                        <a:t>m</a:t>
                      </a:r>
                      <a:r>
                        <a:rPr lang="es-ES" sz="1200" b="1" spc="5" dirty="0">
                          <a:solidFill>
                            <a:srgbClr val="008000"/>
                          </a:solidFill>
                          <a:latin typeface="+mj-lt"/>
                          <a:ea typeface="Times New Roman"/>
                          <a:cs typeface="Times New Roman"/>
                        </a:rPr>
                        <a:t>átic</a:t>
                      </a:r>
                      <a:r>
                        <a:rPr lang="es-ES" sz="1200" b="1" spc="-5" dirty="0">
                          <a:solidFill>
                            <a:srgbClr val="008000"/>
                          </a:solidFill>
                          <a:latin typeface="+mj-lt"/>
                          <a:ea typeface="Times New Roman"/>
                          <a:cs typeface="Times New Roman"/>
                        </a:rPr>
                        <a:t>os </a:t>
                      </a:r>
                      <a:r>
                        <a:rPr lang="es-ES" sz="1200" b="1" spc="5" dirty="0" err="1">
                          <a:solidFill>
                            <a:srgbClr val="008000"/>
                          </a:solidFill>
                          <a:latin typeface="+mj-lt"/>
                          <a:ea typeface="Times New Roman"/>
                          <a:cs typeface="Times New Roman"/>
                        </a:rPr>
                        <a:t>p</a:t>
                      </a:r>
                      <a:r>
                        <a:rPr lang="es-ES" sz="1200" b="1" spc="-5" dirty="0" err="1">
                          <a:solidFill>
                            <a:srgbClr val="008000"/>
                          </a:solidFill>
                          <a:latin typeface="+mj-lt"/>
                          <a:ea typeface="Times New Roman"/>
                          <a:cs typeface="Times New Roman"/>
                        </a:rPr>
                        <a:t>o</a:t>
                      </a:r>
                      <a:r>
                        <a:rPr lang="es-ES" sz="1200" b="1" spc="5" dirty="0" err="1">
                          <a:solidFill>
                            <a:srgbClr val="008000"/>
                          </a:solidFill>
                          <a:latin typeface="+mj-lt"/>
                          <a:ea typeface="Times New Roman"/>
                          <a:cs typeface="Times New Roman"/>
                        </a:rPr>
                        <a:t>li</a:t>
                      </a:r>
                      <a:r>
                        <a:rPr lang="es-ES" sz="1200" b="1" spc="-5" dirty="0" err="1">
                          <a:solidFill>
                            <a:srgbClr val="008000"/>
                          </a:solidFill>
                          <a:latin typeface="+mj-lt"/>
                          <a:ea typeface="Times New Roman"/>
                          <a:cs typeface="Times New Roman"/>
                        </a:rPr>
                        <a:t>c</a:t>
                      </a:r>
                      <a:r>
                        <a:rPr lang="es-ES" sz="1200" b="1" spc="5" dirty="0" err="1">
                          <a:solidFill>
                            <a:srgbClr val="008000"/>
                          </a:solidFill>
                          <a:latin typeface="+mj-lt"/>
                          <a:ea typeface="Times New Roman"/>
                          <a:cs typeface="Times New Roman"/>
                        </a:rPr>
                        <a:t>í</a:t>
                      </a:r>
                      <a:r>
                        <a:rPr lang="es-ES" sz="1200" b="1" spc="-5" dirty="0" err="1">
                          <a:solidFill>
                            <a:srgbClr val="008000"/>
                          </a:solidFill>
                          <a:latin typeface="+mj-lt"/>
                          <a:ea typeface="Times New Roman"/>
                          <a:cs typeface="Times New Roman"/>
                        </a:rPr>
                        <a:t>c</a:t>
                      </a:r>
                      <a:r>
                        <a:rPr lang="es-ES" sz="1200" b="1" spc="5" dirty="0" err="1">
                          <a:solidFill>
                            <a:srgbClr val="008000"/>
                          </a:solidFill>
                          <a:latin typeface="+mj-lt"/>
                          <a:ea typeface="Times New Roman"/>
                          <a:cs typeface="Times New Roman"/>
                        </a:rPr>
                        <a:t>lic</a:t>
                      </a:r>
                      <a:r>
                        <a:rPr lang="es-ES" sz="1200" b="1" spc="-5" dirty="0" err="1">
                          <a:solidFill>
                            <a:srgbClr val="008000"/>
                          </a:solidFill>
                          <a:latin typeface="+mj-lt"/>
                          <a:ea typeface="Times New Roman"/>
                          <a:cs typeface="Times New Roman"/>
                        </a:rPr>
                        <a:t>o</a:t>
                      </a:r>
                      <a:r>
                        <a:rPr lang="es-ES" sz="1200" b="1" dirty="0" err="1">
                          <a:solidFill>
                            <a:srgbClr val="008000"/>
                          </a:solidFill>
                          <a:latin typeface="+mj-lt"/>
                          <a:ea typeface="Times New Roman"/>
                          <a:cs typeface="Times New Roman"/>
                        </a:rPr>
                        <a:t>s</a:t>
                      </a:r>
                      <a:r>
                        <a:rPr lang="es-ES" sz="1200" b="1" spc="-5" dirty="0">
                          <a:solidFill>
                            <a:srgbClr val="008000"/>
                          </a:solidFill>
                          <a:latin typeface="+mj-lt"/>
                          <a:ea typeface="Times New Roman"/>
                          <a:cs typeface="Times New Roman"/>
                        </a:rPr>
                        <a:t> </a:t>
                      </a:r>
                      <a:r>
                        <a:rPr lang="es-ES" sz="1200" b="1" spc="-10" dirty="0">
                          <a:solidFill>
                            <a:srgbClr val="008000"/>
                          </a:solidFill>
                          <a:latin typeface="+mj-lt"/>
                          <a:ea typeface="Times New Roman"/>
                          <a:cs typeface="Times New Roman"/>
                        </a:rPr>
                        <a:t>(</a:t>
                      </a:r>
                      <a:r>
                        <a:rPr lang="es-ES" sz="1200" b="1" spc="5" dirty="0" err="1">
                          <a:solidFill>
                            <a:srgbClr val="008000"/>
                          </a:solidFill>
                          <a:latin typeface="+mj-lt"/>
                          <a:ea typeface="Times New Roman"/>
                          <a:cs typeface="Times New Roman"/>
                        </a:rPr>
                        <a:t>P</a:t>
                      </a:r>
                      <a:r>
                        <a:rPr lang="es-ES" sz="1200" b="1" spc="-5" dirty="0" err="1">
                          <a:solidFill>
                            <a:srgbClr val="008000"/>
                          </a:solidFill>
                          <a:latin typeface="+mj-lt"/>
                          <a:ea typeface="Times New Roman"/>
                          <a:cs typeface="Times New Roman"/>
                        </a:rPr>
                        <a:t>AH</a:t>
                      </a:r>
                      <a:r>
                        <a:rPr lang="es-ES" sz="1200" b="1" spc="5" dirty="0" err="1">
                          <a:solidFill>
                            <a:srgbClr val="008000"/>
                          </a:solidFill>
                          <a:latin typeface="+mj-lt"/>
                          <a:ea typeface="Times New Roman"/>
                          <a:cs typeface="Times New Roman"/>
                        </a:rPr>
                        <a:t>s</a:t>
                      </a:r>
                      <a:r>
                        <a:rPr lang="es-ES" sz="1200" b="1" dirty="0" smtClean="0">
                          <a:solidFill>
                            <a:srgbClr val="008000"/>
                          </a:solidFill>
                          <a:latin typeface="+mj-lt"/>
                          <a:ea typeface="Times New Roman"/>
                          <a:cs typeface="Times New Roman"/>
                        </a:rPr>
                        <a:t>)</a:t>
                      </a:r>
                    </a:p>
                    <a:p>
                      <a:pPr marL="40640" marR="99695" algn="ctr">
                        <a:lnSpc>
                          <a:spcPts val="970"/>
                        </a:lnSpc>
                        <a:spcBef>
                          <a:spcPts val="25"/>
                        </a:spcBef>
                        <a:spcAft>
                          <a:spcPts val="0"/>
                        </a:spcAft>
                      </a:pPr>
                      <a:endParaRPr lang="es-ES" sz="1200" dirty="0">
                        <a:latin typeface="+mj-lt"/>
                        <a:ea typeface="Times New Roman"/>
                        <a:cs typeface="Times New Roman"/>
                      </a:endParaRPr>
                    </a:p>
                  </a:txBody>
                  <a:tcPr marL="0" marR="0" marT="0" marB="0">
                    <a:lnL w="38100" cap="flat" cmpd="sng" algn="ctr">
                      <a:solidFill>
                        <a:srgbClr val="558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c>
                  <a:txBody>
                    <a:bodyPr/>
                    <a:lstStyle/>
                    <a:p>
                      <a:pPr marL="40640">
                        <a:lnSpc>
                          <a:spcPts val="945"/>
                        </a:lnSpc>
                        <a:spcAft>
                          <a:spcPts val="0"/>
                        </a:spcAft>
                        <a:tabLst>
                          <a:tab pos="228600" algn="l"/>
                        </a:tabLst>
                      </a:pPr>
                      <a:endParaRPr lang="es-ES" sz="1200" dirty="0" smtClean="0">
                        <a:latin typeface="+mn-lt"/>
                        <a:ea typeface="Times New Roman"/>
                        <a:cs typeface="Times New Roman"/>
                      </a:endParaRPr>
                    </a:p>
                    <a:p>
                      <a:pPr marL="40640">
                        <a:lnSpc>
                          <a:spcPct val="80000"/>
                        </a:lnSpc>
                        <a:spcAft>
                          <a:spcPts val="0"/>
                        </a:spcAft>
                        <a:tabLst>
                          <a:tab pos="228600" algn="l"/>
                        </a:tabLst>
                      </a:pPr>
                      <a:r>
                        <a:rPr lang="es-ES" sz="1200" spc="-5" dirty="0" smtClean="0">
                          <a:latin typeface="+mn-lt"/>
                          <a:ea typeface="Times New Roman"/>
                          <a:cs typeface="Times New Roman"/>
                        </a:rPr>
                        <a:t>D</a:t>
                      </a:r>
                      <a:r>
                        <a:rPr lang="es-ES" sz="1200" spc="5" dirty="0" smtClean="0">
                          <a:latin typeface="+mn-lt"/>
                          <a:ea typeface="Times New Roman"/>
                          <a:cs typeface="Times New Roman"/>
                        </a:rPr>
                        <a:t>if</a:t>
                      </a:r>
                      <a:r>
                        <a:rPr lang="es-ES" sz="1200" spc="-5" dirty="0" smtClean="0">
                          <a:latin typeface="+mn-lt"/>
                          <a:ea typeface="Times New Roman"/>
                          <a:cs typeface="Times New Roman"/>
                        </a:rPr>
                        <a:t>e</a:t>
                      </a:r>
                      <a:r>
                        <a:rPr lang="es-ES" sz="1200" spc="5" dirty="0" smtClean="0">
                          <a:latin typeface="+mn-lt"/>
                          <a:ea typeface="Times New Roman"/>
                          <a:cs typeface="Times New Roman"/>
                        </a:rPr>
                        <a:t>r</a:t>
                      </a:r>
                      <a:r>
                        <a:rPr lang="es-ES" sz="1200" spc="-5" dirty="0" smtClean="0">
                          <a:latin typeface="+mn-lt"/>
                          <a:ea typeface="Times New Roman"/>
                          <a:cs typeface="Times New Roman"/>
                        </a:rPr>
                        <a:t>en</a:t>
                      </a:r>
                      <a:r>
                        <a:rPr lang="es-ES" sz="1200" spc="5" dirty="0" smtClean="0">
                          <a:latin typeface="+mn-lt"/>
                          <a:ea typeface="Times New Roman"/>
                          <a:cs typeface="Times New Roman"/>
                        </a:rPr>
                        <a:t>t</a:t>
                      </a:r>
                      <a:r>
                        <a:rPr lang="es-ES" sz="1200" spc="-5" dirty="0" smtClean="0">
                          <a:latin typeface="+mn-lt"/>
                          <a:ea typeface="Times New Roman"/>
                          <a:cs typeface="Times New Roman"/>
                        </a:rPr>
                        <a:t>e</a:t>
                      </a:r>
                      <a:r>
                        <a:rPr lang="es-ES" sz="1200" dirty="0" smtClean="0">
                          <a:latin typeface="+mn-lt"/>
                          <a:ea typeface="Times New Roman"/>
                          <a:cs typeface="Times New Roman"/>
                        </a:rPr>
                        <a:t>s </a:t>
                      </a:r>
                      <a:r>
                        <a:rPr lang="es-ES" sz="1200" spc="10" dirty="0" smtClean="0">
                          <a:latin typeface="+mn-lt"/>
                          <a:ea typeface="Times New Roman"/>
                          <a:cs typeface="Times New Roman"/>
                        </a:rPr>
                        <a:t> </a:t>
                      </a:r>
                      <a:r>
                        <a:rPr lang="es-ES" sz="1200" spc="-5" dirty="0">
                          <a:latin typeface="+mn-lt"/>
                          <a:ea typeface="Times New Roman"/>
                          <a:cs typeface="Times New Roman"/>
                        </a:rPr>
                        <a:t>e</a:t>
                      </a:r>
                      <a:r>
                        <a:rPr lang="es-ES" sz="1200" spc="5" dirty="0">
                          <a:latin typeface="+mn-lt"/>
                          <a:ea typeface="Times New Roman"/>
                          <a:cs typeface="Times New Roman"/>
                        </a:rPr>
                        <a:t>st</a:t>
                      </a:r>
                      <a:r>
                        <a:rPr lang="es-ES" sz="1200" spc="-5" dirty="0">
                          <a:latin typeface="+mn-lt"/>
                          <a:ea typeface="Times New Roman"/>
                          <a:cs typeface="Times New Roman"/>
                        </a:rPr>
                        <a:t>ud</a:t>
                      </a:r>
                      <a:r>
                        <a:rPr lang="es-ES" sz="1200" spc="5" dirty="0">
                          <a:latin typeface="+mn-lt"/>
                          <a:ea typeface="Times New Roman"/>
                          <a:cs typeface="Times New Roman"/>
                        </a:rPr>
                        <a:t>i</a:t>
                      </a:r>
                      <a:r>
                        <a:rPr lang="es-ES" sz="1200" spc="-5" dirty="0">
                          <a:latin typeface="+mn-lt"/>
                          <a:ea typeface="Times New Roman"/>
                          <a:cs typeface="Times New Roman"/>
                        </a:rPr>
                        <a:t>o</a:t>
                      </a:r>
                      <a:r>
                        <a:rPr lang="es-ES" sz="1200" dirty="0">
                          <a:latin typeface="+mn-lt"/>
                          <a:ea typeface="Times New Roman"/>
                          <a:cs typeface="Times New Roman"/>
                        </a:rPr>
                        <a:t>s </a:t>
                      </a:r>
                      <a:r>
                        <a:rPr lang="es-ES" sz="1200" spc="10" dirty="0">
                          <a:latin typeface="+mn-lt"/>
                          <a:ea typeface="Times New Roman"/>
                          <a:cs typeface="Times New Roman"/>
                        </a:rPr>
                        <a:t> </a:t>
                      </a:r>
                      <a:r>
                        <a:rPr lang="es-ES" sz="1200" spc="-5" dirty="0">
                          <a:latin typeface="+mn-lt"/>
                          <a:ea typeface="Times New Roman"/>
                          <a:cs typeface="Times New Roman"/>
                        </a:rPr>
                        <a:t>e</a:t>
                      </a:r>
                      <a:r>
                        <a:rPr lang="es-ES" sz="1200" spc="-20" dirty="0">
                          <a:latin typeface="+mn-lt"/>
                          <a:ea typeface="Times New Roman"/>
                          <a:cs typeface="Times New Roman"/>
                        </a:rPr>
                        <a:t>v</a:t>
                      </a:r>
                      <a:r>
                        <a:rPr lang="es-ES" sz="1200" spc="15" dirty="0">
                          <a:latin typeface="+mn-lt"/>
                          <a:ea typeface="Times New Roman"/>
                          <a:cs typeface="Times New Roman"/>
                        </a:rPr>
                        <a:t>i</a:t>
                      </a:r>
                      <a:r>
                        <a:rPr lang="es-ES" sz="1200" spc="-5" dirty="0">
                          <a:latin typeface="+mn-lt"/>
                          <a:ea typeface="Times New Roman"/>
                          <a:cs typeface="Times New Roman"/>
                        </a:rPr>
                        <a:t>den</a:t>
                      </a:r>
                      <a:r>
                        <a:rPr lang="es-ES" sz="1200" spc="5" dirty="0">
                          <a:latin typeface="+mn-lt"/>
                          <a:ea typeface="Times New Roman"/>
                          <a:cs typeface="Times New Roman"/>
                        </a:rPr>
                        <a:t>cia</a:t>
                      </a:r>
                      <a:r>
                        <a:rPr lang="es-ES" sz="1200" dirty="0">
                          <a:latin typeface="+mn-lt"/>
                          <a:ea typeface="Times New Roman"/>
                          <a:cs typeface="Times New Roman"/>
                        </a:rPr>
                        <a:t>n  </a:t>
                      </a:r>
                      <a:r>
                        <a:rPr lang="es-ES" sz="1200" spc="5" dirty="0">
                          <a:latin typeface="+mn-lt"/>
                          <a:ea typeface="Times New Roman"/>
                          <a:cs typeface="Times New Roman"/>
                        </a:rPr>
                        <a:t>l</a:t>
                      </a:r>
                      <a:r>
                        <a:rPr lang="es-ES" sz="1200" dirty="0">
                          <a:latin typeface="+mn-lt"/>
                          <a:ea typeface="Times New Roman"/>
                          <a:cs typeface="Times New Roman"/>
                        </a:rPr>
                        <a:t>a </a:t>
                      </a:r>
                      <a:r>
                        <a:rPr lang="es-ES" sz="1200" spc="15" dirty="0">
                          <a:latin typeface="+mn-lt"/>
                          <a:ea typeface="Times New Roman"/>
                          <a:cs typeface="Times New Roman"/>
                        </a:rPr>
                        <a:t> </a:t>
                      </a:r>
                      <a:r>
                        <a:rPr lang="es-ES" sz="1200" spc="5" dirty="0">
                          <a:latin typeface="+mn-lt"/>
                          <a:ea typeface="Times New Roman"/>
                          <a:cs typeface="Times New Roman"/>
                        </a:rPr>
                        <a:t>t</a:t>
                      </a:r>
                      <a:r>
                        <a:rPr lang="es-ES" sz="1200" spc="-5" dirty="0">
                          <a:latin typeface="+mn-lt"/>
                          <a:ea typeface="Times New Roman"/>
                          <a:cs typeface="Times New Roman"/>
                        </a:rPr>
                        <a:t>ox</a:t>
                      </a:r>
                      <a:r>
                        <a:rPr lang="es-ES" sz="1200" spc="5" dirty="0">
                          <a:latin typeface="+mn-lt"/>
                          <a:ea typeface="Times New Roman"/>
                          <a:cs typeface="Times New Roman"/>
                        </a:rPr>
                        <a:t>i</a:t>
                      </a:r>
                      <a:r>
                        <a:rPr lang="es-ES" sz="1200" spc="-5" dirty="0">
                          <a:latin typeface="+mn-lt"/>
                          <a:ea typeface="Times New Roman"/>
                          <a:cs typeface="Times New Roman"/>
                        </a:rPr>
                        <a:t>c</a:t>
                      </a:r>
                      <a:r>
                        <a:rPr lang="es-ES" sz="1200" spc="5" dirty="0">
                          <a:latin typeface="+mn-lt"/>
                          <a:ea typeface="Times New Roman"/>
                          <a:cs typeface="Times New Roman"/>
                        </a:rPr>
                        <a:t>i</a:t>
                      </a:r>
                      <a:r>
                        <a:rPr lang="es-ES" sz="1200" spc="-5" dirty="0">
                          <a:latin typeface="+mn-lt"/>
                          <a:ea typeface="Times New Roman"/>
                          <a:cs typeface="Times New Roman"/>
                        </a:rPr>
                        <a:t>d</a:t>
                      </a:r>
                      <a:r>
                        <a:rPr lang="es-ES" sz="1200" spc="5" dirty="0">
                          <a:latin typeface="+mn-lt"/>
                          <a:ea typeface="Times New Roman"/>
                          <a:cs typeface="Times New Roman"/>
                        </a:rPr>
                        <a:t>a</a:t>
                      </a:r>
                      <a:r>
                        <a:rPr lang="es-ES" sz="1200" dirty="0">
                          <a:latin typeface="+mn-lt"/>
                          <a:ea typeface="Times New Roman"/>
                          <a:cs typeface="Times New Roman"/>
                        </a:rPr>
                        <a:t>d </a:t>
                      </a:r>
                      <a:r>
                        <a:rPr lang="es-ES" sz="1200" spc="15"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 </a:t>
                      </a:r>
                      <a:r>
                        <a:rPr lang="es-ES" sz="1200" spc="15" dirty="0">
                          <a:latin typeface="+mn-lt"/>
                          <a:ea typeface="Times New Roman"/>
                          <a:cs typeface="Times New Roman"/>
                        </a:rPr>
                        <a:t> </a:t>
                      </a:r>
                      <a:r>
                        <a:rPr lang="es-ES" sz="1200" spc="-5" dirty="0">
                          <a:latin typeface="+mn-lt"/>
                          <a:ea typeface="Times New Roman"/>
                          <a:cs typeface="Times New Roman"/>
                        </a:rPr>
                        <a:t>e</a:t>
                      </a:r>
                      <a:r>
                        <a:rPr lang="es-ES" sz="1200" spc="5" dirty="0">
                          <a:latin typeface="+mn-lt"/>
                          <a:ea typeface="Times New Roman"/>
                          <a:cs typeface="Times New Roman"/>
                        </a:rPr>
                        <a:t>st</a:t>
                      </a:r>
                      <a:r>
                        <a:rPr lang="es-ES" sz="1200" dirty="0">
                          <a:latin typeface="+mn-lt"/>
                          <a:ea typeface="Times New Roman"/>
                          <a:cs typeface="Times New Roman"/>
                        </a:rPr>
                        <a:t>e </a:t>
                      </a:r>
                      <a:r>
                        <a:rPr lang="es-ES" sz="1200" spc="15" dirty="0">
                          <a:latin typeface="+mn-lt"/>
                          <a:ea typeface="Times New Roman"/>
                          <a:cs typeface="Times New Roman"/>
                        </a:rPr>
                        <a:t> </a:t>
                      </a:r>
                      <a:r>
                        <a:rPr lang="es-ES" sz="1200" spc="5" dirty="0">
                          <a:latin typeface="+mn-lt"/>
                          <a:ea typeface="Times New Roman"/>
                          <a:cs typeface="Times New Roman"/>
                        </a:rPr>
                        <a:t>t</a:t>
                      </a:r>
                      <a:r>
                        <a:rPr lang="es-ES" sz="1200" spc="-10" dirty="0">
                          <a:latin typeface="+mn-lt"/>
                          <a:ea typeface="Times New Roman"/>
                          <a:cs typeface="Times New Roman"/>
                        </a:rPr>
                        <a:t>i</a:t>
                      </a:r>
                      <a:r>
                        <a:rPr lang="es-ES" sz="1200" spc="5" dirty="0">
                          <a:latin typeface="+mn-lt"/>
                          <a:ea typeface="Times New Roman"/>
                          <a:cs typeface="Times New Roman"/>
                        </a:rPr>
                        <a:t>p</a:t>
                      </a:r>
                      <a:r>
                        <a:rPr lang="es-ES" sz="1200" dirty="0">
                          <a:latin typeface="+mn-lt"/>
                          <a:ea typeface="Times New Roman"/>
                          <a:cs typeface="Times New Roman"/>
                        </a:rPr>
                        <a:t>o </a:t>
                      </a:r>
                      <a:r>
                        <a:rPr lang="es-ES" sz="1200" spc="15"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 </a:t>
                      </a:r>
                      <a:r>
                        <a:rPr lang="es-ES" sz="1200" spc="15" dirty="0">
                          <a:latin typeface="+mn-lt"/>
                          <a:ea typeface="Times New Roman"/>
                          <a:cs typeface="Times New Roman"/>
                        </a:rPr>
                        <a:t> </a:t>
                      </a:r>
                      <a:r>
                        <a:rPr lang="es-ES" sz="1200" spc="5" dirty="0">
                          <a:latin typeface="+mn-lt"/>
                          <a:ea typeface="Times New Roman"/>
                          <a:cs typeface="Times New Roman"/>
                        </a:rPr>
                        <a:t>c</a:t>
                      </a:r>
                      <a:r>
                        <a:rPr lang="es-ES" sz="1200" spc="-5" dirty="0">
                          <a:latin typeface="+mn-lt"/>
                          <a:ea typeface="Times New Roman"/>
                          <a:cs typeface="Times New Roman"/>
                        </a:rPr>
                        <a:t>o</a:t>
                      </a:r>
                      <a:r>
                        <a:rPr lang="es-ES" sz="1200" spc="-15" dirty="0">
                          <a:latin typeface="+mn-lt"/>
                          <a:ea typeface="Times New Roman"/>
                          <a:cs typeface="Times New Roman"/>
                        </a:rPr>
                        <a:t>m</a:t>
                      </a:r>
                      <a:r>
                        <a:rPr lang="es-ES" sz="1200" spc="5" dirty="0">
                          <a:latin typeface="+mn-lt"/>
                          <a:ea typeface="Times New Roman"/>
                          <a:cs typeface="Times New Roman"/>
                        </a:rPr>
                        <a:t>p</a:t>
                      </a:r>
                      <a:r>
                        <a:rPr lang="es-ES" sz="1200" spc="-5" dirty="0">
                          <a:latin typeface="+mn-lt"/>
                          <a:ea typeface="Times New Roman"/>
                          <a:cs typeface="Times New Roman"/>
                        </a:rPr>
                        <a:t>ue</a:t>
                      </a:r>
                      <a:r>
                        <a:rPr lang="es-ES" sz="1200" spc="5" dirty="0">
                          <a:latin typeface="+mn-lt"/>
                          <a:ea typeface="Times New Roman"/>
                          <a:cs typeface="Times New Roman"/>
                        </a:rPr>
                        <a:t>st</a:t>
                      </a:r>
                      <a:r>
                        <a:rPr lang="es-ES" sz="1200" spc="-5" dirty="0">
                          <a:latin typeface="+mn-lt"/>
                          <a:ea typeface="Times New Roman"/>
                          <a:cs typeface="Times New Roman"/>
                        </a:rPr>
                        <a:t>o</a:t>
                      </a:r>
                      <a:r>
                        <a:rPr lang="es-ES" sz="1200" spc="5" dirty="0">
                          <a:latin typeface="+mn-lt"/>
                          <a:ea typeface="Times New Roman"/>
                          <a:cs typeface="Times New Roman"/>
                        </a:rPr>
                        <a:t>s</a:t>
                      </a:r>
                      <a:r>
                        <a:rPr lang="es-ES" sz="1200" dirty="0">
                          <a:latin typeface="+mn-lt"/>
                          <a:ea typeface="Times New Roman"/>
                          <a:cs typeface="Times New Roman"/>
                        </a:rPr>
                        <a:t>, </a:t>
                      </a:r>
                      <a:r>
                        <a:rPr lang="es-ES" sz="1200" spc="20" dirty="0">
                          <a:latin typeface="+mn-lt"/>
                          <a:ea typeface="Times New Roman"/>
                          <a:cs typeface="Times New Roman"/>
                        </a:rPr>
                        <a:t> </a:t>
                      </a:r>
                      <a:r>
                        <a:rPr lang="es-ES" sz="1200" spc="-5" dirty="0">
                          <a:latin typeface="+mn-lt"/>
                          <a:ea typeface="Times New Roman"/>
                          <a:cs typeface="Times New Roman"/>
                        </a:rPr>
                        <a:t>s</a:t>
                      </a:r>
                      <a:r>
                        <a:rPr lang="es-ES" sz="1200" spc="5" dirty="0">
                          <a:latin typeface="+mn-lt"/>
                          <a:ea typeface="Times New Roman"/>
                          <a:cs typeface="Times New Roman"/>
                        </a:rPr>
                        <a:t>i</a:t>
                      </a:r>
                      <a:r>
                        <a:rPr lang="es-ES" sz="1200" spc="-5" dirty="0">
                          <a:latin typeface="+mn-lt"/>
                          <a:ea typeface="Times New Roman"/>
                          <a:cs typeface="Times New Roman"/>
                        </a:rPr>
                        <a:t>end</a:t>
                      </a:r>
                      <a:r>
                        <a:rPr lang="es-ES" sz="1200" dirty="0">
                          <a:latin typeface="+mn-lt"/>
                          <a:ea typeface="Times New Roman"/>
                          <a:cs typeface="Times New Roman"/>
                        </a:rPr>
                        <a:t>o </a:t>
                      </a:r>
                      <a:r>
                        <a:rPr lang="es-ES" sz="1200" spc="15" dirty="0">
                          <a:latin typeface="+mn-lt"/>
                          <a:ea typeface="Times New Roman"/>
                          <a:cs typeface="Times New Roman"/>
                        </a:rPr>
                        <a:t> </a:t>
                      </a:r>
                      <a:r>
                        <a:rPr lang="es-ES" sz="1200" spc="5" dirty="0">
                          <a:latin typeface="+mn-lt"/>
                          <a:ea typeface="Times New Roman"/>
                          <a:cs typeface="Times New Roman"/>
                        </a:rPr>
                        <a:t>al</a:t>
                      </a:r>
                      <a:r>
                        <a:rPr lang="es-ES" sz="1200" spc="-5" dirty="0">
                          <a:latin typeface="+mn-lt"/>
                          <a:ea typeface="Times New Roman"/>
                          <a:cs typeface="Times New Roman"/>
                        </a:rPr>
                        <a:t>gu</a:t>
                      </a:r>
                      <a:r>
                        <a:rPr lang="es-ES" sz="1200" spc="5" dirty="0">
                          <a:latin typeface="+mn-lt"/>
                          <a:ea typeface="Times New Roman"/>
                          <a:cs typeface="Times New Roman"/>
                        </a:rPr>
                        <a:t>n</a:t>
                      </a:r>
                      <a:r>
                        <a:rPr lang="es-ES" sz="1200" dirty="0">
                          <a:latin typeface="+mn-lt"/>
                          <a:ea typeface="Times New Roman"/>
                          <a:cs typeface="Times New Roman"/>
                        </a:rPr>
                        <a:t>o </a:t>
                      </a:r>
                      <a:r>
                        <a:rPr lang="es-ES" sz="1200" spc="15"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 </a:t>
                      </a:r>
                      <a:r>
                        <a:rPr lang="es-ES" sz="1200" spc="15" dirty="0">
                          <a:latin typeface="+mn-lt"/>
                          <a:ea typeface="Times New Roman"/>
                          <a:cs typeface="Times New Roman"/>
                        </a:rPr>
                        <a:t> </a:t>
                      </a:r>
                      <a:r>
                        <a:rPr lang="es-ES" sz="1200" spc="-5" dirty="0" smtClean="0">
                          <a:latin typeface="+mn-lt"/>
                          <a:ea typeface="Times New Roman"/>
                          <a:cs typeface="Times New Roman"/>
                        </a:rPr>
                        <a:t>e</a:t>
                      </a:r>
                      <a:r>
                        <a:rPr lang="es-ES" sz="1200" spc="5" dirty="0" smtClean="0">
                          <a:latin typeface="+mn-lt"/>
                          <a:ea typeface="Times New Roman"/>
                          <a:cs typeface="Times New Roman"/>
                        </a:rPr>
                        <a:t>ll</a:t>
                      </a:r>
                      <a:r>
                        <a:rPr lang="es-ES" sz="1200" spc="-5" dirty="0" smtClean="0">
                          <a:latin typeface="+mn-lt"/>
                          <a:ea typeface="Times New Roman"/>
                          <a:cs typeface="Times New Roman"/>
                        </a:rPr>
                        <a:t>o</a:t>
                      </a:r>
                      <a:r>
                        <a:rPr lang="es-ES" sz="1200" dirty="0" smtClean="0">
                          <a:latin typeface="+mn-lt"/>
                          <a:ea typeface="Times New Roman"/>
                          <a:cs typeface="Times New Roman"/>
                        </a:rPr>
                        <a:t>s</a:t>
                      </a:r>
                      <a:r>
                        <a:rPr lang="es-ES" sz="1200" baseline="0" dirty="0" smtClean="0">
                          <a:latin typeface="+mn-lt"/>
                          <a:ea typeface="Times New Roman"/>
                          <a:cs typeface="Times New Roman"/>
                        </a:rPr>
                        <a:t> </a:t>
                      </a:r>
                      <a:r>
                        <a:rPr lang="es-ES" sz="1200" spc="5" dirty="0" smtClean="0">
                          <a:latin typeface="+mn-lt"/>
                          <a:ea typeface="Times New Roman"/>
                          <a:cs typeface="Times New Roman"/>
                        </a:rPr>
                        <a:t>pr</a:t>
                      </a:r>
                      <a:r>
                        <a:rPr lang="es-ES" sz="1200" spc="-5" dirty="0" smtClean="0">
                          <a:latin typeface="+mn-lt"/>
                          <a:ea typeface="Times New Roman"/>
                          <a:cs typeface="Times New Roman"/>
                        </a:rPr>
                        <a:t>e</a:t>
                      </a:r>
                      <a:r>
                        <a:rPr lang="es-ES" sz="1200" spc="5" dirty="0" smtClean="0">
                          <a:latin typeface="+mn-lt"/>
                          <a:ea typeface="Times New Roman"/>
                          <a:cs typeface="Times New Roman"/>
                        </a:rPr>
                        <a:t>c</a:t>
                      </a:r>
                      <a:r>
                        <a:rPr lang="es-ES" sz="1200" spc="-5" dirty="0" smtClean="0">
                          <a:latin typeface="+mn-lt"/>
                          <a:ea typeface="Times New Roman"/>
                          <a:cs typeface="Times New Roman"/>
                        </a:rPr>
                        <a:t>ur</a:t>
                      </a:r>
                      <a:r>
                        <a:rPr lang="es-ES" sz="1200" spc="5" dirty="0" smtClean="0">
                          <a:latin typeface="+mn-lt"/>
                          <a:ea typeface="Times New Roman"/>
                          <a:cs typeface="Times New Roman"/>
                        </a:rPr>
                        <a:t>s</a:t>
                      </a:r>
                      <a:r>
                        <a:rPr lang="es-ES" sz="1200" spc="-5" dirty="0" smtClean="0">
                          <a:latin typeface="+mn-lt"/>
                          <a:ea typeface="Times New Roman"/>
                          <a:cs typeface="Times New Roman"/>
                        </a:rPr>
                        <a:t>o</a:t>
                      </a:r>
                      <a:r>
                        <a:rPr lang="es-ES" sz="1200" dirty="0" smtClean="0">
                          <a:latin typeface="+mn-lt"/>
                          <a:ea typeface="Times New Roman"/>
                          <a:cs typeface="Times New Roman"/>
                        </a:rPr>
                        <a:t>r</a:t>
                      </a:r>
                      <a:r>
                        <a:rPr lang="es-ES" sz="1200" spc="10" dirty="0" smtClean="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5" dirty="0">
                          <a:latin typeface="+mn-lt"/>
                          <a:ea typeface="Times New Roman"/>
                          <a:cs typeface="Times New Roman"/>
                        </a:rPr>
                        <a:t> </a:t>
                      </a:r>
                      <a:r>
                        <a:rPr lang="es-ES" sz="1200" spc="5" dirty="0">
                          <a:latin typeface="+mn-lt"/>
                          <a:ea typeface="Times New Roman"/>
                          <a:cs typeface="Times New Roman"/>
                        </a:rPr>
                        <a:t>al</a:t>
                      </a:r>
                      <a:r>
                        <a:rPr lang="es-ES" sz="1200" spc="-5" dirty="0">
                          <a:latin typeface="+mn-lt"/>
                          <a:ea typeface="Times New Roman"/>
                          <a:cs typeface="Times New Roman"/>
                        </a:rPr>
                        <a:t>guno</a:t>
                      </a:r>
                      <a:r>
                        <a:rPr lang="es-ES" sz="1200" dirty="0">
                          <a:latin typeface="+mn-lt"/>
                          <a:ea typeface="Times New Roman"/>
                          <a:cs typeface="Times New Roman"/>
                        </a:rPr>
                        <a:t>s</a:t>
                      </a:r>
                      <a:r>
                        <a:rPr lang="es-ES" sz="1200" spc="10" dirty="0">
                          <a:latin typeface="+mn-lt"/>
                          <a:ea typeface="Times New Roman"/>
                          <a:cs typeface="Times New Roman"/>
                        </a:rPr>
                        <a:t> </a:t>
                      </a:r>
                      <a:r>
                        <a:rPr lang="es-ES" sz="1200" spc="5" dirty="0">
                          <a:latin typeface="+mn-lt"/>
                          <a:ea typeface="Times New Roman"/>
                          <a:cs typeface="Times New Roman"/>
                        </a:rPr>
                        <a:t>tip</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5" dirty="0">
                          <a:latin typeface="+mn-lt"/>
                          <a:ea typeface="Times New Roman"/>
                          <a:cs typeface="Times New Roman"/>
                        </a:rPr>
                        <a:t> d</a:t>
                      </a:r>
                      <a:r>
                        <a:rPr lang="es-ES" sz="1200" dirty="0">
                          <a:latin typeface="+mn-lt"/>
                          <a:ea typeface="Times New Roman"/>
                          <a:cs typeface="Times New Roman"/>
                        </a:rPr>
                        <a:t>e</a:t>
                      </a:r>
                      <a:r>
                        <a:rPr lang="es-ES" sz="1200" spc="-5" dirty="0">
                          <a:latin typeface="+mn-lt"/>
                          <a:ea typeface="Times New Roman"/>
                          <a:cs typeface="Times New Roman"/>
                        </a:rPr>
                        <a:t> </a:t>
                      </a:r>
                      <a:r>
                        <a:rPr lang="es-ES" sz="1200" spc="5" dirty="0">
                          <a:latin typeface="+mn-lt"/>
                          <a:ea typeface="Times New Roman"/>
                          <a:cs typeface="Times New Roman"/>
                        </a:rPr>
                        <a:t>cá</a:t>
                      </a:r>
                      <a:r>
                        <a:rPr lang="es-ES" sz="1200" spc="-5" dirty="0">
                          <a:latin typeface="+mn-lt"/>
                          <a:ea typeface="Times New Roman"/>
                          <a:cs typeface="Times New Roman"/>
                        </a:rPr>
                        <a:t>n</a:t>
                      </a:r>
                      <a:r>
                        <a:rPr lang="es-ES" sz="1200" spc="5" dirty="0">
                          <a:latin typeface="+mn-lt"/>
                          <a:ea typeface="Times New Roman"/>
                          <a:cs typeface="Times New Roman"/>
                        </a:rPr>
                        <a:t>c</a:t>
                      </a:r>
                      <a:r>
                        <a:rPr lang="es-ES" sz="1200" spc="-5" dirty="0">
                          <a:latin typeface="+mn-lt"/>
                          <a:ea typeface="Times New Roman"/>
                          <a:cs typeface="Times New Roman"/>
                        </a:rPr>
                        <a:t>e</a:t>
                      </a:r>
                      <a:r>
                        <a:rPr lang="es-ES" sz="1200" spc="5" dirty="0">
                          <a:latin typeface="+mn-lt"/>
                          <a:ea typeface="Times New Roman"/>
                          <a:cs typeface="Times New Roman"/>
                        </a:rPr>
                        <a:t>r</a:t>
                      </a:r>
                      <a:r>
                        <a:rPr lang="es-ES" sz="1200" spc="-5" dirty="0">
                          <a:latin typeface="+mn-lt"/>
                          <a:ea typeface="Times New Roman"/>
                          <a:cs typeface="Times New Roman"/>
                        </a:rPr>
                        <a:t>es.</a:t>
                      </a:r>
                      <a:endParaRPr lang="es-ES" sz="12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C0"/>
                    </a:solidFill>
                  </a:tcPr>
                </a:tc>
              </a:tr>
              <a:tr h="533405">
                <a:tc>
                  <a:txBody>
                    <a:bodyPr/>
                    <a:lstStyle/>
                    <a:p>
                      <a:pPr marL="40640" algn="ctr">
                        <a:lnSpc>
                          <a:spcPts val="945"/>
                        </a:lnSpc>
                        <a:spcAft>
                          <a:spcPts val="0"/>
                        </a:spcAft>
                      </a:pPr>
                      <a:endParaRPr lang="es-ES" sz="1200" spc="-5" dirty="0" smtClean="0">
                        <a:latin typeface="+mj-lt"/>
                        <a:ea typeface="Times New Roman"/>
                        <a:cs typeface="Times New Roman"/>
                      </a:endParaRPr>
                    </a:p>
                    <a:p>
                      <a:pPr marL="40640" algn="ctr">
                        <a:lnSpc>
                          <a:spcPts val="945"/>
                        </a:lnSpc>
                        <a:spcAft>
                          <a:spcPts val="0"/>
                        </a:spcAft>
                      </a:pPr>
                      <a:r>
                        <a:rPr lang="es-ES" sz="1200" b="1" spc="-5" dirty="0" smtClean="0">
                          <a:solidFill>
                            <a:srgbClr val="008000"/>
                          </a:solidFill>
                          <a:latin typeface="+mj-lt"/>
                          <a:ea typeface="Times New Roman"/>
                          <a:cs typeface="Times New Roman"/>
                        </a:rPr>
                        <a:t>De</a:t>
                      </a:r>
                      <a:r>
                        <a:rPr lang="es-ES" sz="1200" b="1" spc="5" dirty="0" smtClean="0">
                          <a:solidFill>
                            <a:srgbClr val="008000"/>
                          </a:solidFill>
                          <a:latin typeface="+mj-lt"/>
                          <a:ea typeface="Times New Roman"/>
                          <a:cs typeface="Times New Roman"/>
                        </a:rPr>
                        <a:t>ri</a:t>
                      </a:r>
                      <a:r>
                        <a:rPr lang="es-ES" sz="1200" b="1" spc="-20" dirty="0" smtClean="0">
                          <a:solidFill>
                            <a:srgbClr val="008000"/>
                          </a:solidFill>
                          <a:latin typeface="+mj-lt"/>
                          <a:ea typeface="Times New Roman"/>
                          <a:cs typeface="Times New Roman"/>
                        </a:rPr>
                        <a:t>v</a:t>
                      </a:r>
                      <a:r>
                        <a:rPr lang="es-ES" sz="1200" b="1" spc="5" dirty="0" smtClean="0">
                          <a:solidFill>
                            <a:srgbClr val="008000"/>
                          </a:solidFill>
                          <a:latin typeface="+mj-lt"/>
                          <a:ea typeface="Times New Roman"/>
                          <a:cs typeface="Times New Roman"/>
                        </a:rPr>
                        <a:t>ad</a:t>
                      </a:r>
                      <a:r>
                        <a:rPr lang="es-ES" sz="1200" b="1" spc="-5" dirty="0" smtClean="0">
                          <a:solidFill>
                            <a:srgbClr val="008000"/>
                          </a:solidFill>
                          <a:latin typeface="+mj-lt"/>
                          <a:ea typeface="Times New Roman"/>
                          <a:cs typeface="Times New Roman"/>
                        </a:rPr>
                        <a:t>o</a:t>
                      </a:r>
                      <a:r>
                        <a:rPr lang="es-ES" sz="1200" b="1" dirty="0" smtClean="0">
                          <a:solidFill>
                            <a:srgbClr val="008000"/>
                          </a:solidFill>
                          <a:latin typeface="+mj-lt"/>
                          <a:ea typeface="Times New Roman"/>
                          <a:cs typeface="Times New Roman"/>
                        </a:rPr>
                        <a:t>s</a:t>
                      </a:r>
                      <a:r>
                        <a:rPr lang="es-ES" sz="1200" b="1" spc="10" dirty="0" smtClean="0">
                          <a:solidFill>
                            <a:srgbClr val="008000"/>
                          </a:solidFill>
                          <a:latin typeface="+mj-lt"/>
                          <a:ea typeface="Times New Roman"/>
                          <a:cs typeface="Times New Roman"/>
                        </a:rPr>
                        <a:t> </a:t>
                      </a:r>
                      <a:r>
                        <a:rPr lang="es-ES" sz="1200" b="1" spc="5" dirty="0" err="1">
                          <a:solidFill>
                            <a:srgbClr val="008000"/>
                          </a:solidFill>
                          <a:latin typeface="+mj-lt"/>
                          <a:ea typeface="Times New Roman"/>
                          <a:cs typeface="Times New Roman"/>
                        </a:rPr>
                        <a:t>b</a:t>
                      </a:r>
                      <a:r>
                        <a:rPr lang="es-ES" sz="1200" b="1" spc="-5" dirty="0" err="1">
                          <a:solidFill>
                            <a:srgbClr val="008000"/>
                          </a:solidFill>
                          <a:latin typeface="+mj-lt"/>
                          <a:ea typeface="Times New Roman"/>
                          <a:cs typeface="Times New Roman"/>
                        </a:rPr>
                        <a:t>o</a:t>
                      </a:r>
                      <a:r>
                        <a:rPr lang="es-ES" sz="1200" b="1" spc="5" dirty="0" err="1">
                          <a:solidFill>
                            <a:srgbClr val="008000"/>
                          </a:solidFill>
                          <a:latin typeface="+mj-lt"/>
                          <a:ea typeface="Times New Roman"/>
                          <a:cs typeface="Times New Roman"/>
                        </a:rPr>
                        <a:t>ra</a:t>
                      </a:r>
                      <a:r>
                        <a:rPr lang="es-ES" sz="1200" b="1" spc="-5" dirty="0" err="1">
                          <a:solidFill>
                            <a:srgbClr val="008000"/>
                          </a:solidFill>
                          <a:latin typeface="+mj-lt"/>
                          <a:ea typeface="Times New Roman"/>
                          <a:cs typeface="Times New Roman"/>
                        </a:rPr>
                        <a:t>do</a:t>
                      </a:r>
                      <a:r>
                        <a:rPr lang="es-ES" sz="1200" b="1" dirty="0" err="1">
                          <a:solidFill>
                            <a:srgbClr val="008000"/>
                          </a:solidFill>
                          <a:latin typeface="+mj-lt"/>
                          <a:ea typeface="Times New Roman"/>
                          <a:cs typeface="Times New Roman"/>
                        </a:rPr>
                        <a:t>s</a:t>
                      </a:r>
                      <a:endParaRPr lang="es-ES" sz="1200" b="1" dirty="0">
                        <a:solidFill>
                          <a:srgbClr val="008000"/>
                        </a:solidFill>
                        <a:latin typeface="+mj-lt"/>
                        <a:ea typeface="Times New Roman"/>
                        <a:cs typeface="Times New Roman"/>
                      </a:endParaRPr>
                    </a:p>
                  </a:txBody>
                  <a:tcPr marL="0" marR="0" marT="0" marB="0">
                    <a:lnL w="38100" cap="flat" cmpd="sng" algn="ctr">
                      <a:solidFill>
                        <a:srgbClr val="558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558ED5"/>
                      </a:solidFill>
                      <a:prstDash val="solid"/>
                      <a:round/>
                      <a:headEnd type="none" w="med" len="med"/>
                      <a:tailEnd type="none" w="med" len="med"/>
                    </a:lnB>
                    <a:solidFill>
                      <a:srgbClr val="FFDBC0"/>
                    </a:solidFill>
                  </a:tcPr>
                </a:tc>
                <a:tc>
                  <a:txBody>
                    <a:bodyPr/>
                    <a:lstStyle/>
                    <a:p>
                      <a:pPr marL="40640">
                        <a:lnSpc>
                          <a:spcPts val="945"/>
                        </a:lnSpc>
                        <a:spcAft>
                          <a:spcPts val="0"/>
                        </a:spcAft>
                        <a:tabLst>
                          <a:tab pos="228600" algn="l"/>
                        </a:tabLst>
                      </a:pPr>
                      <a:endParaRPr lang="es-ES" sz="1200" dirty="0" smtClean="0">
                        <a:latin typeface="+mn-lt"/>
                        <a:ea typeface="Times New Roman"/>
                        <a:cs typeface="Times New Roman"/>
                      </a:endParaRPr>
                    </a:p>
                    <a:p>
                      <a:pPr marL="40640">
                        <a:lnSpc>
                          <a:spcPct val="80000"/>
                        </a:lnSpc>
                        <a:spcAft>
                          <a:spcPts val="0"/>
                        </a:spcAft>
                        <a:tabLst>
                          <a:tab pos="228600" algn="l"/>
                        </a:tabLst>
                      </a:pPr>
                      <a:r>
                        <a:rPr lang="es-ES" sz="1200" spc="-5" dirty="0" smtClean="0">
                          <a:latin typeface="+mn-lt"/>
                          <a:ea typeface="Times New Roman"/>
                          <a:cs typeface="Times New Roman"/>
                        </a:rPr>
                        <a:t>Su</a:t>
                      </a:r>
                      <a:r>
                        <a:rPr lang="es-ES" sz="1200" spc="5" dirty="0" smtClean="0">
                          <a:latin typeface="+mn-lt"/>
                          <a:ea typeface="Times New Roman"/>
                          <a:cs typeface="Times New Roman"/>
                        </a:rPr>
                        <a:t>sta</a:t>
                      </a:r>
                      <a:r>
                        <a:rPr lang="es-ES" sz="1200" spc="-5" dirty="0" smtClean="0">
                          <a:latin typeface="+mn-lt"/>
                          <a:ea typeface="Times New Roman"/>
                          <a:cs typeface="Times New Roman"/>
                        </a:rPr>
                        <a:t>n</a:t>
                      </a:r>
                      <a:r>
                        <a:rPr lang="es-ES" sz="1200" spc="5" dirty="0" smtClean="0">
                          <a:latin typeface="+mn-lt"/>
                          <a:ea typeface="Times New Roman"/>
                          <a:cs typeface="Times New Roman"/>
                        </a:rPr>
                        <a:t>c</a:t>
                      </a:r>
                      <a:r>
                        <a:rPr lang="es-ES" sz="1200" spc="-10" dirty="0" smtClean="0">
                          <a:latin typeface="+mn-lt"/>
                          <a:ea typeface="Times New Roman"/>
                          <a:cs typeface="Times New Roman"/>
                        </a:rPr>
                        <a:t>i</a:t>
                      </a:r>
                      <a:r>
                        <a:rPr lang="es-ES" sz="1200" spc="5" dirty="0" smtClean="0">
                          <a:latin typeface="+mn-lt"/>
                          <a:ea typeface="Times New Roman"/>
                          <a:cs typeface="Times New Roman"/>
                        </a:rPr>
                        <a:t>a</a:t>
                      </a:r>
                      <a:r>
                        <a:rPr lang="es-ES" sz="1200" dirty="0" smtClean="0">
                          <a:latin typeface="+mn-lt"/>
                          <a:ea typeface="Times New Roman"/>
                          <a:cs typeface="Times New Roman"/>
                        </a:rPr>
                        <a:t>s</a:t>
                      </a:r>
                      <a:r>
                        <a:rPr lang="es-ES" sz="1200" spc="20" dirty="0" smtClean="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10" dirty="0">
                          <a:latin typeface="+mn-lt"/>
                          <a:ea typeface="Times New Roman"/>
                          <a:cs typeface="Times New Roman"/>
                        </a:rPr>
                        <a:t> </a:t>
                      </a:r>
                      <a:r>
                        <a:rPr lang="es-ES" sz="1200" spc="-5" dirty="0">
                          <a:latin typeface="+mn-lt"/>
                          <a:ea typeface="Times New Roman"/>
                          <a:cs typeface="Times New Roman"/>
                        </a:rPr>
                        <a:t>e</a:t>
                      </a:r>
                      <a:r>
                        <a:rPr lang="es-ES" sz="1200" spc="5" dirty="0">
                          <a:latin typeface="+mn-lt"/>
                          <a:ea typeface="Times New Roman"/>
                          <a:cs typeface="Times New Roman"/>
                        </a:rPr>
                        <a:t>f</a:t>
                      </a:r>
                      <a:r>
                        <a:rPr lang="es-ES" sz="1200" spc="-5" dirty="0">
                          <a:latin typeface="+mn-lt"/>
                          <a:ea typeface="Times New Roman"/>
                          <a:cs typeface="Times New Roman"/>
                        </a:rPr>
                        <a:t>e</a:t>
                      </a:r>
                      <a:r>
                        <a:rPr lang="es-ES" sz="1200" spc="5" dirty="0">
                          <a:latin typeface="+mn-lt"/>
                          <a:ea typeface="Times New Roman"/>
                          <a:cs typeface="Times New Roman"/>
                        </a:rPr>
                        <a:t>ct</a:t>
                      </a:r>
                      <a:r>
                        <a:rPr lang="es-ES" sz="1200" dirty="0">
                          <a:latin typeface="+mn-lt"/>
                          <a:ea typeface="Times New Roman"/>
                          <a:cs typeface="Times New Roman"/>
                        </a:rPr>
                        <a:t>o </a:t>
                      </a:r>
                      <a:r>
                        <a:rPr lang="es-ES" sz="1200" spc="5" dirty="0">
                          <a:latin typeface="+mn-lt"/>
                          <a:ea typeface="Times New Roman"/>
                          <a:cs typeface="Times New Roman"/>
                        </a:rPr>
                        <a:t>b</a:t>
                      </a:r>
                      <a:r>
                        <a:rPr lang="es-ES" sz="1200" spc="-5" dirty="0">
                          <a:latin typeface="+mn-lt"/>
                          <a:ea typeface="Times New Roman"/>
                          <a:cs typeface="Times New Roman"/>
                        </a:rPr>
                        <a:t>a</a:t>
                      </a:r>
                      <a:r>
                        <a:rPr lang="es-ES" sz="1200" spc="5" dirty="0">
                          <a:latin typeface="+mn-lt"/>
                          <a:ea typeface="Times New Roman"/>
                          <a:cs typeface="Times New Roman"/>
                        </a:rPr>
                        <a:t>ct</a:t>
                      </a:r>
                      <a:r>
                        <a:rPr lang="es-ES" sz="1200" spc="-5" dirty="0">
                          <a:latin typeface="+mn-lt"/>
                          <a:ea typeface="Times New Roman"/>
                          <a:cs typeface="Times New Roman"/>
                        </a:rPr>
                        <a:t>e</a:t>
                      </a:r>
                      <a:r>
                        <a:rPr lang="es-ES" sz="1200" spc="5" dirty="0">
                          <a:latin typeface="+mn-lt"/>
                          <a:ea typeface="Times New Roman"/>
                          <a:cs typeface="Times New Roman"/>
                        </a:rPr>
                        <a:t>ri</a:t>
                      </a:r>
                      <a:r>
                        <a:rPr lang="es-ES" sz="1200" spc="-5" dirty="0">
                          <a:latin typeface="+mn-lt"/>
                          <a:ea typeface="Times New Roman"/>
                          <a:cs typeface="Times New Roman"/>
                        </a:rPr>
                        <a:t>os</a:t>
                      </a:r>
                      <a:r>
                        <a:rPr lang="es-ES" sz="1200" spc="5" dirty="0">
                          <a:latin typeface="+mn-lt"/>
                          <a:ea typeface="Times New Roman"/>
                          <a:cs typeface="Times New Roman"/>
                        </a:rPr>
                        <a:t>tá</a:t>
                      </a:r>
                      <a:r>
                        <a:rPr lang="es-ES" sz="1200" spc="-10" dirty="0">
                          <a:latin typeface="+mn-lt"/>
                          <a:ea typeface="Times New Roman"/>
                          <a:cs typeface="Times New Roman"/>
                        </a:rPr>
                        <a:t>t</a:t>
                      </a:r>
                      <a:r>
                        <a:rPr lang="es-ES" sz="1200" spc="5" dirty="0">
                          <a:latin typeface="+mn-lt"/>
                          <a:ea typeface="Times New Roman"/>
                          <a:cs typeface="Times New Roman"/>
                        </a:rPr>
                        <a:t>ic</a:t>
                      </a:r>
                      <a:r>
                        <a:rPr lang="es-ES" sz="1200" dirty="0">
                          <a:latin typeface="+mn-lt"/>
                          <a:ea typeface="Times New Roman"/>
                          <a:cs typeface="Times New Roman"/>
                        </a:rPr>
                        <a:t>o</a:t>
                      </a:r>
                      <a:r>
                        <a:rPr lang="es-ES" sz="1200" spc="10" dirty="0">
                          <a:latin typeface="+mn-lt"/>
                          <a:ea typeface="Times New Roman"/>
                          <a:cs typeface="Times New Roman"/>
                        </a:rPr>
                        <a:t> </a:t>
                      </a:r>
                      <a:r>
                        <a:rPr lang="es-ES" sz="1200" spc="5" dirty="0">
                          <a:latin typeface="+mn-lt"/>
                          <a:ea typeface="Times New Roman"/>
                          <a:cs typeface="Times New Roman"/>
                        </a:rPr>
                        <a:t>q</a:t>
                      </a:r>
                      <a:r>
                        <a:rPr lang="es-ES" sz="1200" spc="-5" dirty="0">
                          <a:latin typeface="+mn-lt"/>
                          <a:ea typeface="Times New Roman"/>
                          <a:cs typeface="Times New Roman"/>
                        </a:rPr>
                        <a:t>u</a:t>
                      </a:r>
                      <a:r>
                        <a:rPr lang="es-ES" sz="1200" dirty="0">
                          <a:latin typeface="+mn-lt"/>
                          <a:ea typeface="Times New Roman"/>
                          <a:cs typeface="Times New Roman"/>
                        </a:rPr>
                        <a:t>e</a:t>
                      </a:r>
                      <a:r>
                        <a:rPr lang="es-ES" sz="1200" spc="10" dirty="0">
                          <a:latin typeface="+mn-lt"/>
                          <a:ea typeface="Times New Roman"/>
                          <a:cs typeface="Times New Roman"/>
                        </a:rPr>
                        <a:t> </a:t>
                      </a:r>
                      <a:r>
                        <a:rPr lang="es-ES" sz="1200" spc="-5" dirty="0">
                          <a:latin typeface="+mn-lt"/>
                          <a:ea typeface="Times New Roman"/>
                          <a:cs typeface="Times New Roman"/>
                        </a:rPr>
                        <a:t>n</a:t>
                      </a:r>
                      <a:r>
                        <a:rPr lang="es-ES" sz="1200" dirty="0">
                          <a:latin typeface="+mn-lt"/>
                          <a:ea typeface="Times New Roman"/>
                          <a:cs typeface="Times New Roman"/>
                        </a:rPr>
                        <a:t>o</a:t>
                      </a:r>
                      <a:r>
                        <a:rPr lang="es-ES" sz="1200" spc="10" dirty="0">
                          <a:latin typeface="+mn-lt"/>
                          <a:ea typeface="Times New Roman"/>
                          <a:cs typeface="Times New Roman"/>
                        </a:rPr>
                        <a:t> </a:t>
                      </a:r>
                      <a:r>
                        <a:rPr lang="es-ES" sz="1200" spc="5" dirty="0">
                          <a:latin typeface="+mn-lt"/>
                          <a:ea typeface="Times New Roman"/>
                          <a:cs typeface="Times New Roman"/>
                        </a:rPr>
                        <a:t>s</a:t>
                      </a:r>
                      <a:r>
                        <a:rPr lang="es-ES" sz="1200" dirty="0">
                          <a:latin typeface="+mn-lt"/>
                          <a:ea typeface="Times New Roman"/>
                          <a:cs typeface="Times New Roman"/>
                        </a:rPr>
                        <a:t>e</a:t>
                      </a:r>
                      <a:r>
                        <a:rPr lang="es-ES" sz="1200" spc="10" dirty="0">
                          <a:latin typeface="+mn-lt"/>
                          <a:ea typeface="Times New Roman"/>
                          <a:cs typeface="Times New Roman"/>
                        </a:rPr>
                        <a:t> </a:t>
                      </a:r>
                      <a:r>
                        <a:rPr lang="es-ES" sz="1200" spc="-5" dirty="0">
                          <a:latin typeface="+mn-lt"/>
                          <a:ea typeface="Times New Roman"/>
                          <a:cs typeface="Times New Roman"/>
                        </a:rPr>
                        <a:t>e</a:t>
                      </a:r>
                      <a:r>
                        <a:rPr lang="es-ES" sz="1200" spc="5" dirty="0">
                          <a:latin typeface="+mn-lt"/>
                          <a:ea typeface="Times New Roman"/>
                          <a:cs typeface="Times New Roman"/>
                        </a:rPr>
                        <a:t>li</a:t>
                      </a:r>
                      <a:r>
                        <a:rPr lang="es-ES" sz="1200" spc="-15" dirty="0">
                          <a:latin typeface="+mn-lt"/>
                          <a:ea typeface="Times New Roman"/>
                          <a:cs typeface="Times New Roman"/>
                        </a:rPr>
                        <a:t>m</a:t>
                      </a:r>
                      <a:r>
                        <a:rPr lang="es-ES" sz="1200" spc="5" dirty="0">
                          <a:latin typeface="+mn-lt"/>
                          <a:ea typeface="Times New Roman"/>
                          <a:cs typeface="Times New Roman"/>
                        </a:rPr>
                        <a:t>i</a:t>
                      </a:r>
                      <a:r>
                        <a:rPr lang="es-ES" sz="1200" spc="-5" dirty="0">
                          <a:latin typeface="+mn-lt"/>
                          <a:ea typeface="Times New Roman"/>
                          <a:cs typeface="Times New Roman"/>
                        </a:rPr>
                        <a:t>n</a:t>
                      </a:r>
                      <a:r>
                        <a:rPr lang="es-ES" sz="1200" spc="5" dirty="0">
                          <a:latin typeface="+mn-lt"/>
                          <a:ea typeface="Times New Roman"/>
                          <a:cs typeface="Times New Roman"/>
                        </a:rPr>
                        <a:t>a</a:t>
                      </a:r>
                      <a:r>
                        <a:rPr lang="es-ES" sz="1200" dirty="0">
                          <a:latin typeface="+mn-lt"/>
                          <a:ea typeface="Times New Roman"/>
                          <a:cs typeface="Times New Roman"/>
                        </a:rPr>
                        <a:t>n</a:t>
                      </a:r>
                      <a:r>
                        <a:rPr lang="es-ES" sz="1200" spc="10" dirty="0">
                          <a:latin typeface="+mn-lt"/>
                          <a:ea typeface="Times New Roman"/>
                          <a:cs typeface="Times New Roman"/>
                        </a:rPr>
                        <a:t> </a:t>
                      </a:r>
                      <a:r>
                        <a:rPr lang="es-ES" sz="1200" spc="-15" dirty="0">
                          <a:latin typeface="+mn-lt"/>
                          <a:ea typeface="Times New Roman"/>
                          <a:cs typeface="Times New Roman"/>
                        </a:rPr>
                        <a:t>m</a:t>
                      </a:r>
                      <a:r>
                        <a:rPr lang="es-ES" sz="1200" spc="5" dirty="0">
                          <a:latin typeface="+mn-lt"/>
                          <a:ea typeface="Times New Roman"/>
                          <a:cs typeface="Times New Roman"/>
                        </a:rPr>
                        <a:t>e</a:t>
                      </a:r>
                      <a:r>
                        <a:rPr lang="es-ES" sz="1200" spc="-5" dirty="0">
                          <a:latin typeface="+mn-lt"/>
                          <a:ea typeface="Times New Roman"/>
                          <a:cs typeface="Times New Roman"/>
                        </a:rPr>
                        <a:t>d</a:t>
                      </a:r>
                      <a:r>
                        <a:rPr lang="es-ES" sz="1200" spc="5" dirty="0">
                          <a:latin typeface="+mn-lt"/>
                          <a:ea typeface="Times New Roman"/>
                          <a:cs typeface="Times New Roman"/>
                        </a:rPr>
                        <a:t>ia</a:t>
                      </a:r>
                      <a:r>
                        <a:rPr lang="es-ES" sz="1200" spc="-5" dirty="0">
                          <a:latin typeface="+mn-lt"/>
                          <a:ea typeface="Times New Roman"/>
                          <a:cs typeface="Times New Roman"/>
                        </a:rPr>
                        <a:t>n</a:t>
                      </a:r>
                      <a:r>
                        <a:rPr lang="es-ES" sz="1200" spc="5" dirty="0">
                          <a:latin typeface="+mn-lt"/>
                          <a:ea typeface="Times New Roman"/>
                          <a:cs typeface="Times New Roman"/>
                        </a:rPr>
                        <a:t>t</a:t>
                      </a:r>
                      <a:r>
                        <a:rPr lang="es-ES" sz="1200" dirty="0">
                          <a:latin typeface="+mn-lt"/>
                          <a:ea typeface="Times New Roman"/>
                          <a:cs typeface="Times New Roman"/>
                        </a:rPr>
                        <a:t>e</a:t>
                      </a:r>
                      <a:r>
                        <a:rPr lang="es-ES" sz="1200" spc="10" dirty="0">
                          <a:latin typeface="+mn-lt"/>
                          <a:ea typeface="Times New Roman"/>
                          <a:cs typeface="Times New Roman"/>
                        </a:rPr>
                        <a:t> </a:t>
                      </a:r>
                      <a:r>
                        <a:rPr lang="es-ES" sz="1200" spc="5" dirty="0">
                          <a:latin typeface="+mn-lt"/>
                          <a:ea typeface="Times New Roman"/>
                          <a:cs typeface="Times New Roman"/>
                        </a:rPr>
                        <a:t>l</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20" dirty="0">
                          <a:latin typeface="+mn-lt"/>
                          <a:ea typeface="Times New Roman"/>
                          <a:cs typeface="Times New Roman"/>
                        </a:rPr>
                        <a:t> </a:t>
                      </a:r>
                      <a:r>
                        <a:rPr lang="es-ES" sz="1200" spc="-5" dirty="0">
                          <a:latin typeface="+mn-lt"/>
                          <a:ea typeface="Times New Roman"/>
                          <a:cs typeface="Times New Roman"/>
                        </a:rPr>
                        <a:t>p</a:t>
                      </a:r>
                      <a:r>
                        <a:rPr lang="es-ES" sz="1200" spc="5" dirty="0">
                          <a:latin typeface="+mn-lt"/>
                          <a:ea typeface="Times New Roman"/>
                          <a:cs typeface="Times New Roman"/>
                        </a:rPr>
                        <a:t>r</a:t>
                      </a:r>
                      <a:r>
                        <a:rPr lang="es-ES" sz="1200" spc="-5" dirty="0">
                          <a:latin typeface="+mn-lt"/>
                          <a:ea typeface="Times New Roman"/>
                          <a:cs typeface="Times New Roman"/>
                        </a:rPr>
                        <a:t>o</a:t>
                      </a:r>
                      <a:r>
                        <a:rPr lang="es-ES" sz="1200" spc="5" dirty="0">
                          <a:latin typeface="+mn-lt"/>
                          <a:ea typeface="Times New Roman"/>
                          <a:cs typeface="Times New Roman"/>
                        </a:rPr>
                        <a:t>c</a:t>
                      </a:r>
                      <a:r>
                        <a:rPr lang="es-ES" sz="1200" spc="-20" dirty="0">
                          <a:latin typeface="+mn-lt"/>
                          <a:ea typeface="Times New Roman"/>
                          <a:cs typeface="Times New Roman"/>
                        </a:rPr>
                        <a:t>e</a:t>
                      </a:r>
                      <a:r>
                        <a:rPr lang="es-ES" sz="1200" spc="5" dirty="0">
                          <a:latin typeface="+mn-lt"/>
                          <a:ea typeface="Times New Roman"/>
                          <a:cs typeface="Times New Roman"/>
                        </a:rPr>
                        <a:t>s</a:t>
                      </a:r>
                      <a:r>
                        <a:rPr lang="es-ES" sz="1200" spc="-5" dirty="0">
                          <a:latin typeface="+mn-lt"/>
                          <a:ea typeface="Times New Roman"/>
                          <a:cs typeface="Times New Roman"/>
                        </a:rPr>
                        <a:t>o</a:t>
                      </a:r>
                      <a:r>
                        <a:rPr lang="es-ES" sz="1200" dirty="0">
                          <a:latin typeface="+mn-lt"/>
                          <a:ea typeface="Times New Roman"/>
                          <a:cs typeface="Times New Roman"/>
                        </a:rPr>
                        <a:t>s</a:t>
                      </a:r>
                      <a:r>
                        <a:rPr lang="es-ES" sz="1200" spc="30"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20" dirty="0">
                          <a:latin typeface="+mn-lt"/>
                          <a:ea typeface="Times New Roman"/>
                          <a:cs typeface="Times New Roman"/>
                        </a:rPr>
                        <a:t> </a:t>
                      </a:r>
                      <a:r>
                        <a:rPr lang="es-ES" sz="1200" spc="5" dirty="0">
                          <a:latin typeface="+mn-lt"/>
                          <a:ea typeface="Times New Roman"/>
                          <a:cs typeface="Times New Roman"/>
                        </a:rPr>
                        <a:t>t</a:t>
                      </a:r>
                      <a:r>
                        <a:rPr lang="es-ES" sz="1200" spc="-10" dirty="0">
                          <a:latin typeface="+mn-lt"/>
                          <a:ea typeface="Times New Roman"/>
                          <a:cs typeface="Times New Roman"/>
                        </a:rPr>
                        <a:t>r</a:t>
                      </a:r>
                      <a:r>
                        <a:rPr lang="es-ES" sz="1200" spc="5" dirty="0">
                          <a:latin typeface="+mn-lt"/>
                          <a:ea typeface="Times New Roman"/>
                          <a:cs typeface="Times New Roman"/>
                        </a:rPr>
                        <a:t>a</a:t>
                      </a:r>
                      <a:r>
                        <a:rPr lang="es-ES" sz="1200" spc="-10" dirty="0">
                          <a:latin typeface="+mn-lt"/>
                          <a:ea typeface="Times New Roman"/>
                          <a:cs typeface="Times New Roman"/>
                        </a:rPr>
                        <a:t>t</a:t>
                      </a:r>
                      <a:r>
                        <a:rPr lang="es-ES" sz="1200" spc="5" dirty="0">
                          <a:latin typeface="+mn-lt"/>
                          <a:ea typeface="Times New Roman"/>
                          <a:cs typeface="Times New Roman"/>
                        </a:rPr>
                        <a:t>a</a:t>
                      </a:r>
                      <a:r>
                        <a:rPr lang="es-ES" sz="1200" spc="-15" dirty="0">
                          <a:latin typeface="+mn-lt"/>
                          <a:ea typeface="Times New Roman"/>
                          <a:cs typeface="Times New Roman"/>
                        </a:rPr>
                        <a:t>m</a:t>
                      </a:r>
                      <a:r>
                        <a:rPr lang="es-ES" sz="1200" spc="5" dirty="0">
                          <a:latin typeface="+mn-lt"/>
                          <a:ea typeface="Times New Roman"/>
                          <a:cs typeface="Times New Roman"/>
                        </a:rPr>
                        <a:t>i</a:t>
                      </a:r>
                      <a:r>
                        <a:rPr lang="es-ES" sz="1200" spc="-5" dirty="0">
                          <a:latin typeface="+mn-lt"/>
                          <a:ea typeface="Times New Roman"/>
                          <a:cs typeface="Times New Roman"/>
                        </a:rPr>
                        <a:t>en</a:t>
                      </a:r>
                      <a:r>
                        <a:rPr lang="es-ES" sz="1200" spc="5" dirty="0">
                          <a:latin typeface="+mn-lt"/>
                          <a:ea typeface="Times New Roman"/>
                          <a:cs typeface="Times New Roman"/>
                        </a:rPr>
                        <a:t>t</a:t>
                      </a:r>
                      <a:r>
                        <a:rPr lang="es-ES" sz="1200" dirty="0">
                          <a:latin typeface="+mn-lt"/>
                          <a:ea typeface="Times New Roman"/>
                          <a:cs typeface="Times New Roman"/>
                        </a:rPr>
                        <a:t>o</a:t>
                      </a:r>
                      <a:r>
                        <a:rPr lang="es-ES" sz="1200" spc="20" dirty="0">
                          <a:latin typeface="+mn-lt"/>
                          <a:ea typeface="Times New Roman"/>
                          <a:cs typeface="Times New Roman"/>
                        </a:rPr>
                        <a:t> </a:t>
                      </a:r>
                      <a:r>
                        <a:rPr lang="es-ES" sz="1200" spc="5" dirty="0">
                          <a:latin typeface="+mn-lt"/>
                          <a:ea typeface="Times New Roman"/>
                          <a:cs typeface="Times New Roman"/>
                        </a:rPr>
                        <a:t>d</a:t>
                      </a:r>
                      <a:r>
                        <a:rPr lang="es-ES" sz="1200" dirty="0">
                          <a:latin typeface="+mn-lt"/>
                          <a:ea typeface="Times New Roman"/>
                          <a:cs typeface="Times New Roman"/>
                        </a:rPr>
                        <a:t>e</a:t>
                      </a:r>
                      <a:r>
                        <a:rPr lang="es-ES" sz="1200" spc="20" dirty="0">
                          <a:latin typeface="+mn-lt"/>
                          <a:ea typeface="Times New Roman"/>
                          <a:cs typeface="Times New Roman"/>
                        </a:rPr>
                        <a:t> </a:t>
                      </a:r>
                      <a:r>
                        <a:rPr lang="es-ES" sz="1200" spc="5" dirty="0" smtClean="0">
                          <a:latin typeface="+mn-lt"/>
                          <a:ea typeface="Times New Roman"/>
                          <a:cs typeface="Times New Roman"/>
                        </a:rPr>
                        <a:t>a</a:t>
                      </a:r>
                      <a:r>
                        <a:rPr lang="es-ES" sz="1200" spc="-5" dirty="0" smtClean="0">
                          <a:latin typeface="+mn-lt"/>
                          <a:ea typeface="Times New Roman"/>
                          <a:cs typeface="Times New Roman"/>
                        </a:rPr>
                        <a:t>gu</a:t>
                      </a:r>
                      <a:r>
                        <a:rPr lang="es-ES" sz="1200" spc="5" dirty="0" smtClean="0">
                          <a:latin typeface="+mn-lt"/>
                          <a:ea typeface="Times New Roman"/>
                          <a:cs typeface="Times New Roman"/>
                        </a:rPr>
                        <a:t>a</a:t>
                      </a:r>
                      <a:r>
                        <a:rPr lang="es-ES" sz="1200" dirty="0" smtClean="0">
                          <a:latin typeface="+mn-lt"/>
                          <a:ea typeface="Times New Roman"/>
                          <a:cs typeface="Times New Roman"/>
                        </a:rPr>
                        <a:t>s</a:t>
                      </a:r>
                      <a:r>
                        <a:rPr lang="es-ES" sz="1200" baseline="0" dirty="0" smtClean="0">
                          <a:latin typeface="+mn-lt"/>
                          <a:ea typeface="Times New Roman"/>
                          <a:cs typeface="Times New Roman"/>
                        </a:rPr>
                        <a:t> </a:t>
                      </a:r>
                      <a:r>
                        <a:rPr lang="es-ES" sz="1200" spc="5" dirty="0" smtClean="0">
                          <a:latin typeface="+mn-lt"/>
                          <a:ea typeface="Times New Roman"/>
                          <a:cs typeface="Times New Roman"/>
                        </a:rPr>
                        <a:t>R</a:t>
                      </a:r>
                      <a:r>
                        <a:rPr lang="es-ES" sz="1200" spc="-5" dirty="0" smtClean="0">
                          <a:latin typeface="+mn-lt"/>
                          <a:ea typeface="Times New Roman"/>
                          <a:cs typeface="Times New Roman"/>
                        </a:rPr>
                        <a:t>e</a:t>
                      </a:r>
                      <a:r>
                        <a:rPr lang="es-ES" sz="1200" spc="5" dirty="0" smtClean="0">
                          <a:latin typeface="+mn-lt"/>
                          <a:ea typeface="Times New Roman"/>
                          <a:cs typeface="Times New Roman"/>
                        </a:rPr>
                        <a:t>si</a:t>
                      </a:r>
                      <a:r>
                        <a:rPr lang="es-ES" sz="1200" spc="-5" dirty="0" smtClean="0">
                          <a:latin typeface="+mn-lt"/>
                          <a:ea typeface="Times New Roman"/>
                          <a:cs typeface="Times New Roman"/>
                        </a:rPr>
                        <a:t>du</a:t>
                      </a:r>
                      <a:r>
                        <a:rPr lang="es-ES" sz="1200" spc="5" dirty="0" smtClean="0">
                          <a:latin typeface="+mn-lt"/>
                          <a:ea typeface="Times New Roman"/>
                          <a:cs typeface="Times New Roman"/>
                        </a:rPr>
                        <a:t>al</a:t>
                      </a:r>
                      <a:r>
                        <a:rPr lang="es-ES" sz="1200" spc="-5" dirty="0" smtClean="0">
                          <a:latin typeface="+mn-lt"/>
                          <a:ea typeface="Times New Roman"/>
                          <a:cs typeface="Times New Roman"/>
                        </a:rPr>
                        <a:t>e</a:t>
                      </a:r>
                      <a:r>
                        <a:rPr lang="es-ES" sz="1200" dirty="0" smtClean="0">
                          <a:latin typeface="+mn-lt"/>
                          <a:ea typeface="Times New Roman"/>
                          <a:cs typeface="Times New Roman"/>
                        </a:rPr>
                        <a:t>s</a:t>
                      </a:r>
                    </a:p>
                    <a:p>
                      <a:pPr marL="231140">
                        <a:lnSpc>
                          <a:spcPts val="970"/>
                        </a:lnSpc>
                        <a:spcAft>
                          <a:spcPts val="0"/>
                        </a:spcAft>
                      </a:pPr>
                      <a:endParaRPr lang="es-ES" sz="1200" dirty="0">
                        <a:latin typeface="+mn-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558ED5"/>
                      </a:solidFill>
                      <a:prstDash val="solid"/>
                      <a:round/>
                      <a:headEnd type="none" w="med" len="med"/>
                      <a:tailEnd type="none" w="med" len="med"/>
                    </a:lnB>
                    <a:solidFill>
                      <a:srgbClr val="FFDBC0"/>
                    </a:solidFill>
                  </a:tcPr>
                </a:tc>
              </a:tr>
            </a:tbl>
          </a:graphicData>
        </a:graphic>
      </p:graphicFrame>
      <p:sp>
        <p:nvSpPr>
          <p:cNvPr id="11" name="10 CuadroTexto"/>
          <p:cNvSpPr txBox="1"/>
          <p:nvPr/>
        </p:nvSpPr>
        <p:spPr>
          <a:xfrm>
            <a:off x="1143000" y="6172200"/>
            <a:ext cx="6492771" cy="338554"/>
          </a:xfrm>
          <a:prstGeom prst="rect">
            <a:avLst/>
          </a:prstGeom>
          <a:solidFill>
            <a:srgbClr val="FFFFFF"/>
          </a:solidFill>
        </p:spPr>
        <p:txBody>
          <a:bodyPr wrap="none" rtlCol="0">
            <a:spAutoFit/>
          </a:bodyPr>
          <a:lstStyle/>
          <a:p>
            <a:pPr algn="ctr"/>
            <a:r>
              <a:rPr lang="es-ES" sz="1600" b="1" i="1" dirty="0" smtClean="0">
                <a:solidFill>
                  <a:srgbClr val="0000FF"/>
                </a:solidFill>
              </a:rPr>
              <a:t>Tabla 1. Principales compuestos tóxicos contenidos en los fluidos de corte</a:t>
            </a:r>
            <a:endParaRPr lang="es-ES" sz="1600" i="1" dirty="0" smtClean="0">
              <a:solidFill>
                <a:srgbClr val="0000FF"/>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914400"/>
            <a:ext cx="7467600" cy="1343445"/>
          </a:xfrm>
          <a:prstGeom prst="rect">
            <a:avLst/>
          </a:prstGeom>
          <a:solidFill>
            <a:srgbClr val="D7E4BD"/>
          </a:solidFill>
        </p:spPr>
        <p:txBody>
          <a:bodyPr wrap="square">
            <a:spAutoFit/>
          </a:bodyPr>
          <a:lstStyle/>
          <a:p>
            <a:pPr algn="just">
              <a:lnSpc>
                <a:spcPct val="90000"/>
              </a:lnSpc>
            </a:pPr>
            <a:r>
              <a:rPr lang="es-ES" dirty="0" smtClean="0">
                <a:solidFill>
                  <a:srgbClr val="0000FF"/>
                </a:solidFill>
              </a:rPr>
              <a:t>Las  diferentes  problemáticas  ambientales  de  los  procesos  de  mecanizado</a:t>
            </a:r>
            <a:r>
              <a:rPr lang="es-ES" dirty="0" smtClean="0"/>
              <a:t>  suponen  un impacto ambiental que se presenta de manera dispersa y por lo tanto resulta ser de difícil atenuación. La  tabla  adjunta  sintetiza  las  </a:t>
            </a:r>
            <a:r>
              <a:rPr lang="es-ES" dirty="0" smtClean="0">
                <a:solidFill>
                  <a:srgbClr val="0000FF"/>
                </a:solidFill>
              </a:rPr>
              <a:t>problemáticas  ambientales</a:t>
            </a:r>
            <a:r>
              <a:rPr lang="es-ES" dirty="0" smtClean="0"/>
              <a:t>  descritas anteriormente  y  aquellas  </a:t>
            </a:r>
            <a:r>
              <a:rPr lang="es-ES" dirty="0" smtClean="0">
                <a:solidFill>
                  <a:srgbClr val="0000FF"/>
                </a:solidFill>
              </a:rPr>
              <a:t>medidas  de mejora</a:t>
            </a:r>
            <a:r>
              <a:rPr lang="es-ES" dirty="0" smtClean="0"/>
              <a:t> más recomendables segregadas por línea de actuación.</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41</a:t>
            </a:fld>
            <a:endParaRPr lang="eu-ES" sz="1600" dirty="0">
              <a:latin typeface="Arial" charset="0"/>
              <a:cs typeface="Arial" charset="0"/>
            </a:endParaRPr>
          </a:p>
        </p:txBody>
      </p:sp>
      <p:graphicFrame>
        <p:nvGraphicFramePr>
          <p:cNvPr id="12" name="11 Tabla"/>
          <p:cNvGraphicFramePr>
            <a:graphicFrameLocks noGrp="1"/>
          </p:cNvGraphicFramePr>
          <p:nvPr>
            <p:extLst>
              <p:ext uri="{D42A27DB-BD31-4B8C-83A1-F6EECF244321}">
                <p14:modId xmlns="" xmlns:p14="http://schemas.microsoft.com/office/powerpoint/2010/main" val="118157377"/>
              </p:ext>
            </p:extLst>
          </p:nvPr>
        </p:nvGraphicFramePr>
        <p:xfrm>
          <a:off x="838200" y="2514600"/>
          <a:ext cx="7086599" cy="3512332"/>
        </p:xfrm>
        <a:graphic>
          <a:graphicData uri="http://schemas.openxmlformats.org/drawingml/2006/table">
            <a:tbl>
              <a:tblPr/>
              <a:tblGrid>
                <a:gridCol w="2036379"/>
                <a:gridCol w="1849821"/>
                <a:gridCol w="3200399"/>
              </a:tblGrid>
              <a:tr h="294457">
                <a:tc>
                  <a:txBody>
                    <a:bodyPr/>
                    <a:lstStyle/>
                    <a:p>
                      <a:pPr marL="1588" indent="0" algn="ctr">
                        <a:lnSpc>
                          <a:spcPct val="115000"/>
                        </a:lnSpc>
                        <a:spcBef>
                          <a:spcPts val="600"/>
                        </a:spcBef>
                        <a:spcAft>
                          <a:spcPts val="0"/>
                        </a:spcAft>
                      </a:pPr>
                      <a:r>
                        <a:rPr lang="es-ES" sz="1200" b="1" dirty="0">
                          <a:solidFill>
                            <a:srgbClr val="0000FF"/>
                          </a:solidFill>
                          <a:latin typeface="Arial" pitchFamily="34" charset="0"/>
                          <a:ea typeface="Times New Roman"/>
                          <a:cs typeface="Arial" pitchFamily="34" charset="0"/>
                        </a:rPr>
                        <a:t>P</a:t>
                      </a:r>
                      <a:r>
                        <a:rPr lang="es-ES" sz="1200" b="1" spc="5" dirty="0">
                          <a:solidFill>
                            <a:srgbClr val="0000FF"/>
                          </a:solidFill>
                          <a:latin typeface="Arial" pitchFamily="34" charset="0"/>
                          <a:ea typeface="Times New Roman"/>
                          <a:cs typeface="Arial" pitchFamily="34" charset="0"/>
                        </a:rPr>
                        <a:t>ro</a:t>
                      </a:r>
                      <a:r>
                        <a:rPr lang="es-ES" sz="1200" b="1" spc="-15" dirty="0">
                          <a:solidFill>
                            <a:srgbClr val="0000FF"/>
                          </a:solidFill>
                          <a:latin typeface="Arial" pitchFamily="34" charset="0"/>
                          <a:ea typeface="Times New Roman"/>
                          <a:cs typeface="Arial" pitchFamily="34" charset="0"/>
                        </a:rPr>
                        <a:t>b</a:t>
                      </a:r>
                      <a:r>
                        <a:rPr lang="es-ES" sz="1200" b="1" spc="5" dirty="0">
                          <a:solidFill>
                            <a:srgbClr val="0000FF"/>
                          </a:solidFill>
                          <a:latin typeface="Arial" pitchFamily="34" charset="0"/>
                          <a:ea typeface="Times New Roman"/>
                          <a:cs typeface="Arial" pitchFamily="34" charset="0"/>
                        </a:rPr>
                        <a:t>le</a:t>
                      </a:r>
                      <a:r>
                        <a:rPr lang="es-ES" sz="1200" b="1" spc="-20" dirty="0">
                          <a:solidFill>
                            <a:srgbClr val="0000FF"/>
                          </a:solidFill>
                          <a:latin typeface="Arial" pitchFamily="34" charset="0"/>
                          <a:ea typeface="Times New Roman"/>
                          <a:cs typeface="Arial" pitchFamily="34" charset="0"/>
                        </a:rPr>
                        <a:t>m</a:t>
                      </a:r>
                      <a:r>
                        <a:rPr lang="es-ES" sz="1200" b="1" spc="5" dirty="0">
                          <a:solidFill>
                            <a:srgbClr val="0000FF"/>
                          </a:solidFill>
                          <a:latin typeface="Arial" pitchFamily="34" charset="0"/>
                          <a:ea typeface="Times New Roman"/>
                          <a:cs typeface="Arial" pitchFamily="34" charset="0"/>
                        </a:rPr>
                        <a:t>á</a:t>
                      </a:r>
                      <a:r>
                        <a:rPr lang="es-ES" sz="1200" b="1" spc="-5" dirty="0">
                          <a:solidFill>
                            <a:srgbClr val="0000FF"/>
                          </a:solidFill>
                          <a:latin typeface="Arial" pitchFamily="34" charset="0"/>
                          <a:ea typeface="Times New Roman"/>
                          <a:cs typeface="Arial" pitchFamily="34" charset="0"/>
                        </a:rPr>
                        <a:t>t</a:t>
                      </a:r>
                      <a:r>
                        <a:rPr lang="es-ES" sz="1200" b="1" spc="5" dirty="0">
                          <a:solidFill>
                            <a:srgbClr val="0000FF"/>
                          </a:solidFill>
                          <a:latin typeface="Arial" pitchFamily="34" charset="0"/>
                          <a:ea typeface="Times New Roman"/>
                          <a:cs typeface="Arial" pitchFamily="34" charset="0"/>
                        </a:rPr>
                        <a:t>i</a:t>
                      </a:r>
                      <a:r>
                        <a:rPr lang="es-ES" sz="1200" b="1" spc="-10" dirty="0">
                          <a:solidFill>
                            <a:srgbClr val="0000FF"/>
                          </a:solidFill>
                          <a:latin typeface="Arial" pitchFamily="34" charset="0"/>
                          <a:ea typeface="Times New Roman"/>
                          <a:cs typeface="Arial" pitchFamily="34" charset="0"/>
                        </a:rPr>
                        <a:t>c</a:t>
                      </a:r>
                      <a:r>
                        <a:rPr lang="es-ES" sz="1200" b="1" dirty="0">
                          <a:solidFill>
                            <a:srgbClr val="0000FF"/>
                          </a:solidFill>
                          <a:latin typeface="Arial" pitchFamily="34" charset="0"/>
                          <a:ea typeface="Times New Roman"/>
                          <a:cs typeface="Arial" pitchFamily="34" charset="0"/>
                        </a:rPr>
                        <a:t>a </a:t>
                      </a:r>
                      <a:r>
                        <a:rPr lang="es-ES" sz="1200" b="1" spc="5" dirty="0">
                          <a:solidFill>
                            <a:srgbClr val="0000FF"/>
                          </a:solidFill>
                          <a:latin typeface="Arial" pitchFamily="34" charset="0"/>
                          <a:ea typeface="Times New Roman"/>
                          <a:cs typeface="Arial" pitchFamily="34" charset="0"/>
                        </a:rPr>
                        <a:t>a</a:t>
                      </a:r>
                      <a:r>
                        <a:rPr lang="es-ES" sz="1200" b="1" spc="-20" dirty="0">
                          <a:solidFill>
                            <a:srgbClr val="0000FF"/>
                          </a:solidFill>
                          <a:latin typeface="Arial" pitchFamily="34" charset="0"/>
                          <a:ea typeface="Times New Roman"/>
                          <a:cs typeface="Arial" pitchFamily="34" charset="0"/>
                        </a:rPr>
                        <a:t>m</a:t>
                      </a:r>
                      <a:r>
                        <a:rPr lang="es-ES" sz="1200" b="1" spc="-5" dirty="0">
                          <a:solidFill>
                            <a:srgbClr val="0000FF"/>
                          </a:solidFill>
                          <a:latin typeface="Arial" pitchFamily="34" charset="0"/>
                          <a:ea typeface="Times New Roman"/>
                          <a:cs typeface="Arial" pitchFamily="34" charset="0"/>
                        </a:rPr>
                        <a:t>b</a:t>
                      </a:r>
                      <a:r>
                        <a:rPr lang="es-ES" sz="1200" b="1" spc="5" dirty="0">
                          <a:solidFill>
                            <a:srgbClr val="0000FF"/>
                          </a:solidFill>
                          <a:latin typeface="Arial" pitchFamily="34" charset="0"/>
                          <a:ea typeface="Times New Roman"/>
                          <a:cs typeface="Arial" pitchFamily="34" charset="0"/>
                        </a:rPr>
                        <a:t>ie</a:t>
                      </a:r>
                      <a:r>
                        <a:rPr lang="es-ES" sz="1200" b="1" spc="-5" dirty="0">
                          <a:solidFill>
                            <a:srgbClr val="0000FF"/>
                          </a:solidFill>
                          <a:latin typeface="Arial" pitchFamily="34" charset="0"/>
                          <a:ea typeface="Times New Roman"/>
                          <a:cs typeface="Arial" pitchFamily="34" charset="0"/>
                        </a:rPr>
                        <a:t>nt</a:t>
                      </a:r>
                      <a:r>
                        <a:rPr lang="es-ES" sz="1200" b="1" spc="5" dirty="0">
                          <a:solidFill>
                            <a:srgbClr val="0000FF"/>
                          </a:solidFill>
                          <a:latin typeface="Arial" pitchFamily="34" charset="0"/>
                          <a:ea typeface="Times New Roman"/>
                          <a:cs typeface="Arial" pitchFamily="34" charset="0"/>
                        </a:rPr>
                        <a:t>a</a:t>
                      </a:r>
                      <a:r>
                        <a:rPr lang="es-ES" sz="1200" b="1" dirty="0">
                          <a:solidFill>
                            <a:srgbClr val="0000FF"/>
                          </a:solidFill>
                          <a:latin typeface="Arial" pitchFamily="34" charset="0"/>
                          <a:ea typeface="Times New Roman"/>
                          <a:cs typeface="Arial" pitchFamily="34" charset="0"/>
                        </a:rPr>
                        <a:t>l</a:t>
                      </a:r>
                      <a:endParaRPr lang="es-ES" sz="1200" dirty="0">
                        <a:solidFill>
                          <a:srgbClr val="0000FF"/>
                        </a:solidFill>
                        <a:latin typeface="Arial" pitchFamily="34" charset="0"/>
                        <a:ea typeface="Times New Roman"/>
                        <a:cs typeface="Arial" pitchFamily="34" charset="0"/>
                      </a:endParaRPr>
                    </a:p>
                  </a:txBody>
                  <a:tcPr marL="0" marR="0" marT="0" marB="0">
                    <a:lnL w="38100" cap="flat" cmpd="sng" algn="ctr">
                      <a:solidFill>
                        <a:srgbClr val="558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558ED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B0B0"/>
                    </a:solidFill>
                  </a:tcPr>
                </a:tc>
                <a:tc>
                  <a:txBody>
                    <a:bodyPr/>
                    <a:lstStyle/>
                    <a:p>
                      <a:pPr marL="0" indent="0" algn="ctr">
                        <a:lnSpc>
                          <a:spcPct val="115000"/>
                        </a:lnSpc>
                        <a:spcBef>
                          <a:spcPts val="1200"/>
                        </a:spcBef>
                        <a:spcAft>
                          <a:spcPts val="0"/>
                        </a:spcAft>
                      </a:pPr>
                      <a:r>
                        <a:rPr lang="es-ES" sz="1200" b="1" spc="5" dirty="0">
                          <a:solidFill>
                            <a:srgbClr val="0000FF"/>
                          </a:solidFill>
                          <a:latin typeface="Arial" pitchFamily="34" charset="0"/>
                          <a:ea typeface="Times New Roman"/>
                          <a:cs typeface="Arial" pitchFamily="34" charset="0"/>
                        </a:rPr>
                        <a:t>Lí</a:t>
                      </a:r>
                      <a:r>
                        <a:rPr lang="es-ES" sz="1200" b="1" spc="-5" dirty="0">
                          <a:solidFill>
                            <a:srgbClr val="0000FF"/>
                          </a:solidFill>
                          <a:latin typeface="Arial" pitchFamily="34" charset="0"/>
                          <a:ea typeface="Times New Roman"/>
                          <a:cs typeface="Arial" pitchFamily="34" charset="0"/>
                        </a:rPr>
                        <a:t>n</a:t>
                      </a:r>
                      <a:r>
                        <a:rPr lang="es-ES" sz="1200" b="1" spc="-10" dirty="0">
                          <a:solidFill>
                            <a:srgbClr val="0000FF"/>
                          </a:solidFill>
                          <a:latin typeface="Arial" pitchFamily="34" charset="0"/>
                          <a:ea typeface="Times New Roman"/>
                          <a:cs typeface="Arial" pitchFamily="34" charset="0"/>
                        </a:rPr>
                        <a:t>e</a:t>
                      </a:r>
                      <a:r>
                        <a:rPr lang="es-ES" sz="1200" b="1" dirty="0">
                          <a:solidFill>
                            <a:srgbClr val="0000FF"/>
                          </a:solidFill>
                          <a:latin typeface="Arial" pitchFamily="34" charset="0"/>
                          <a:ea typeface="Times New Roman"/>
                          <a:cs typeface="Arial" pitchFamily="34" charset="0"/>
                        </a:rPr>
                        <a:t>a</a:t>
                      </a:r>
                      <a:r>
                        <a:rPr lang="es-ES" sz="1200" b="1" spc="10" dirty="0">
                          <a:solidFill>
                            <a:srgbClr val="0000FF"/>
                          </a:solidFill>
                          <a:latin typeface="Arial" pitchFamily="34" charset="0"/>
                          <a:ea typeface="Times New Roman"/>
                          <a:cs typeface="Arial" pitchFamily="34" charset="0"/>
                        </a:rPr>
                        <a:t> </a:t>
                      </a:r>
                      <a:r>
                        <a:rPr lang="es-ES" sz="1200" b="1" spc="-15" dirty="0">
                          <a:solidFill>
                            <a:srgbClr val="0000FF"/>
                          </a:solidFill>
                          <a:latin typeface="Arial" pitchFamily="34" charset="0"/>
                          <a:ea typeface="Times New Roman"/>
                          <a:cs typeface="Arial" pitchFamily="34" charset="0"/>
                        </a:rPr>
                        <a:t>d</a:t>
                      </a:r>
                      <a:r>
                        <a:rPr lang="es-ES" sz="1200" b="1" dirty="0">
                          <a:solidFill>
                            <a:srgbClr val="0000FF"/>
                          </a:solidFill>
                          <a:latin typeface="Arial" pitchFamily="34" charset="0"/>
                          <a:ea typeface="Times New Roman"/>
                          <a:cs typeface="Arial" pitchFamily="34" charset="0"/>
                        </a:rPr>
                        <a:t>e</a:t>
                      </a:r>
                      <a:r>
                        <a:rPr lang="es-ES" sz="1200" b="1" spc="-5" dirty="0">
                          <a:solidFill>
                            <a:srgbClr val="0000FF"/>
                          </a:solidFill>
                          <a:latin typeface="Arial" pitchFamily="34" charset="0"/>
                          <a:ea typeface="Times New Roman"/>
                          <a:cs typeface="Arial" pitchFamily="34" charset="0"/>
                        </a:rPr>
                        <a:t> </a:t>
                      </a:r>
                      <a:r>
                        <a:rPr lang="es-ES" sz="1200" b="1" spc="5" dirty="0">
                          <a:solidFill>
                            <a:srgbClr val="0000FF"/>
                          </a:solidFill>
                          <a:latin typeface="Arial" pitchFamily="34" charset="0"/>
                          <a:ea typeface="Times New Roman"/>
                          <a:cs typeface="Arial" pitchFamily="34" charset="0"/>
                        </a:rPr>
                        <a:t>ac</a:t>
                      </a:r>
                      <a:r>
                        <a:rPr lang="es-ES" sz="1200" b="1" spc="-5" dirty="0">
                          <a:solidFill>
                            <a:srgbClr val="0000FF"/>
                          </a:solidFill>
                          <a:latin typeface="Arial" pitchFamily="34" charset="0"/>
                          <a:ea typeface="Times New Roman"/>
                          <a:cs typeface="Arial" pitchFamily="34" charset="0"/>
                        </a:rPr>
                        <a:t>tua</a:t>
                      </a:r>
                      <a:r>
                        <a:rPr lang="es-ES" sz="1200" b="1" spc="5" dirty="0">
                          <a:solidFill>
                            <a:srgbClr val="0000FF"/>
                          </a:solidFill>
                          <a:latin typeface="Arial" pitchFamily="34" charset="0"/>
                          <a:ea typeface="Times New Roman"/>
                          <a:cs typeface="Arial" pitchFamily="34" charset="0"/>
                        </a:rPr>
                        <a:t>c</a:t>
                      </a:r>
                      <a:r>
                        <a:rPr lang="es-ES" sz="1200" b="1" spc="-5" dirty="0">
                          <a:solidFill>
                            <a:srgbClr val="0000FF"/>
                          </a:solidFill>
                          <a:latin typeface="Arial" pitchFamily="34" charset="0"/>
                          <a:ea typeface="Times New Roman"/>
                          <a:cs typeface="Arial" pitchFamily="34" charset="0"/>
                        </a:rPr>
                        <a:t>i</a:t>
                      </a:r>
                      <a:r>
                        <a:rPr lang="es-ES" sz="1200" b="1" spc="5" dirty="0">
                          <a:solidFill>
                            <a:srgbClr val="0000FF"/>
                          </a:solidFill>
                          <a:latin typeface="Arial" pitchFamily="34" charset="0"/>
                          <a:ea typeface="Times New Roman"/>
                          <a:cs typeface="Arial" pitchFamily="34" charset="0"/>
                        </a:rPr>
                        <a:t>ó</a:t>
                      </a:r>
                      <a:r>
                        <a:rPr lang="es-ES" sz="1200" b="1" dirty="0">
                          <a:solidFill>
                            <a:srgbClr val="0000FF"/>
                          </a:solidFill>
                          <a:latin typeface="Arial" pitchFamily="34" charset="0"/>
                          <a:ea typeface="Times New Roman"/>
                          <a:cs typeface="Arial" pitchFamily="34" charset="0"/>
                        </a:rPr>
                        <a:t>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558ED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B0B0"/>
                    </a:solidFill>
                  </a:tcPr>
                </a:tc>
                <a:tc>
                  <a:txBody>
                    <a:bodyPr/>
                    <a:lstStyle/>
                    <a:p>
                      <a:pPr marL="0" indent="0" algn="ctr">
                        <a:lnSpc>
                          <a:spcPct val="100000"/>
                        </a:lnSpc>
                        <a:spcBef>
                          <a:spcPts val="465"/>
                        </a:spcBef>
                        <a:spcAft>
                          <a:spcPts val="0"/>
                        </a:spcAft>
                      </a:pPr>
                      <a:r>
                        <a:rPr lang="es-ES" sz="1200" b="1" dirty="0">
                          <a:solidFill>
                            <a:srgbClr val="0000FF"/>
                          </a:solidFill>
                          <a:latin typeface="Arial" pitchFamily="34" charset="0"/>
                          <a:ea typeface="Times New Roman"/>
                          <a:cs typeface="Arial" pitchFamily="34" charset="0"/>
                        </a:rPr>
                        <a:t>M</a:t>
                      </a:r>
                      <a:r>
                        <a:rPr lang="es-ES" sz="1200" b="1" spc="5" dirty="0">
                          <a:solidFill>
                            <a:srgbClr val="0000FF"/>
                          </a:solidFill>
                          <a:latin typeface="Arial" pitchFamily="34" charset="0"/>
                          <a:ea typeface="Times New Roman"/>
                          <a:cs typeface="Arial" pitchFamily="34" charset="0"/>
                        </a:rPr>
                        <a:t>e</a:t>
                      </a:r>
                      <a:r>
                        <a:rPr lang="es-ES" sz="1200" b="1" dirty="0">
                          <a:solidFill>
                            <a:srgbClr val="0000FF"/>
                          </a:solidFill>
                          <a:latin typeface="Arial" pitchFamily="34" charset="0"/>
                          <a:ea typeface="Times New Roman"/>
                          <a:cs typeface="Arial" pitchFamily="34" charset="0"/>
                        </a:rPr>
                        <a:t>d</a:t>
                      </a:r>
                      <a:r>
                        <a:rPr lang="es-ES" sz="1200" b="1" spc="5" dirty="0">
                          <a:solidFill>
                            <a:srgbClr val="0000FF"/>
                          </a:solidFill>
                          <a:latin typeface="Arial" pitchFamily="34" charset="0"/>
                          <a:ea typeface="Times New Roman"/>
                          <a:cs typeface="Arial" pitchFamily="34" charset="0"/>
                        </a:rPr>
                        <a:t>i</a:t>
                      </a:r>
                      <a:r>
                        <a:rPr lang="es-ES" sz="1200" b="1" dirty="0">
                          <a:solidFill>
                            <a:srgbClr val="0000FF"/>
                          </a:solidFill>
                          <a:latin typeface="Arial" pitchFamily="34" charset="0"/>
                          <a:ea typeface="Times New Roman"/>
                          <a:cs typeface="Arial" pitchFamily="34" charset="0"/>
                        </a:rPr>
                        <a:t>das </a:t>
                      </a:r>
                      <a:r>
                        <a:rPr lang="es-ES" sz="1200" b="1" dirty="0" smtClean="0">
                          <a:solidFill>
                            <a:srgbClr val="0000FF"/>
                          </a:solidFill>
                          <a:latin typeface="Arial" pitchFamily="34" charset="0"/>
                          <a:ea typeface="Times New Roman"/>
                          <a:cs typeface="Arial" pitchFamily="34" charset="0"/>
                        </a:rPr>
                        <a:t>de P</a:t>
                      </a:r>
                      <a:r>
                        <a:rPr lang="es-ES" sz="1200" b="1" spc="-10" dirty="0" smtClean="0">
                          <a:solidFill>
                            <a:srgbClr val="0000FF"/>
                          </a:solidFill>
                          <a:latin typeface="Arial" pitchFamily="34" charset="0"/>
                          <a:ea typeface="Times New Roman"/>
                          <a:cs typeface="Arial" pitchFamily="34" charset="0"/>
                        </a:rPr>
                        <a:t>r</a:t>
                      </a:r>
                      <a:r>
                        <a:rPr lang="es-ES" sz="1200" b="1" spc="5" dirty="0" smtClean="0">
                          <a:solidFill>
                            <a:srgbClr val="0000FF"/>
                          </a:solidFill>
                          <a:latin typeface="Arial" pitchFamily="34" charset="0"/>
                          <a:ea typeface="Times New Roman"/>
                          <a:cs typeface="Arial" pitchFamily="34" charset="0"/>
                        </a:rPr>
                        <a:t>o</a:t>
                      </a:r>
                      <a:r>
                        <a:rPr lang="es-ES" sz="1200" b="1" dirty="0" smtClean="0">
                          <a:solidFill>
                            <a:srgbClr val="0000FF"/>
                          </a:solidFill>
                          <a:latin typeface="Arial" pitchFamily="34" charset="0"/>
                          <a:ea typeface="Times New Roman"/>
                          <a:cs typeface="Arial" pitchFamily="34" charset="0"/>
                        </a:rPr>
                        <a:t>du</a:t>
                      </a:r>
                      <a:r>
                        <a:rPr lang="es-ES" sz="1200" b="1" spc="-10" dirty="0" smtClean="0">
                          <a:solidFill>
                            <a:srgbClr val="0000FF"/>
                          </a:solidFill>
                          <a:latin typeface="Arial" pitchFamily="34" charset="0"/>
                          <a:ea typeface="Times New Roman"/>
                          <a:cs typeface="Arial" pitchFamily="34" charset="0"/>
                        </a:rPr>
                        <a:t>c</a:t>
                      </a:r>
                      <a:r>
                        <a:rPr lang="es-ES" sz="1200" b="1" spc="5" dirty="0" smtClean="0">
                          <a:solidFill>
                            <a:srgbClr val="0000FF"/>
                          </a:solidFill>
                          <a:latin typeface="Arial" pitchFamily="34" charset="0"/>
                          <a:ea typeface="Times New Roman"/>
                          <a:cs typeface="Arial" pitchFamily="34" charset="0"/>
                        </a:rPr>
                        <a:t>c</a:t>
                      </a:r>
                      <a:r>
                        <a:rPr lang="es-ES" sz="1200" b="1" spc="-5" dirty="0" smtClean="0">
                          <a:solidFill>
                            <a:srgbClr val="0000FF"/>
                          </a:solidFill>
                          <a:latin typeface="Arial" pitchFamily="34" charset="0"/>
                          <a:ea typeface="Times New Roman"/>
                          <a:cs typeface="Arial" pitchFamily="34" charset="0"/>
                        </a:rPr>
                        <a:t>i</a:t>
                      </a:r>
                      <a:r>
                        <a:rPr lang="es-ES" sz="1200" b="1" spc="5" dirty="0" smtClean="0">
                          <a:solidFill>
                            <a:srgbClr val="0000FF"/>
                          </a:solidFill>
                          <a:latin typeface="Arial" pitchFamily="34" charset="0"/>
                          <a:ea typeface="Times New Roman"/>
                          <a:cs typeface="Arial" pitchFamily="34" charset="0"/>
                        </a:rPr>
                        <a:t>ó</a:t>
                      </a:r>
                      <a:r>
                        <a:rPr lang="es-ES" sz="1200" b="1" dirty="0" smtClean="0">
                          <a:solidFill>
                            <a:srgbClr val="0000FF"/>
                          </a:solidFill>
                          <a:latin typeface="Arial" pitchFamily="34" charset="0"/>
                          <a:ea typeface="Times New Roman"/>
                          <a:cs typeface="Arial" pitchFamily="34" charset="0"/>
                        </a:rPr>
                        <a:t>n </a:t>
                      </a:r>
                      <a:r>
                        <a:rPr lang="es-ES" sz="1200" b="1" spc="-10" dirty="0">
                          <a:solidFill>
                            <a:srgbClr val="0000FF"/>
                          </a:solidFill>
                          <a:latin typeface="Arial" pitchFamily="34" charset="0"/>
                          <a:ea typeface="Times New Roman"/>
                          <a:cs typeface="Arial" pitchFamily="34" charset="0"/>
                        </a:rPr>
                        <a:t>L</a:t>
                      </a:r>
                      <a:r>
                        <a:rPr lang="es-ES" sz="1200" b="1" spc="5" dirty="0">
                          <a:solidFill>
                            <a:srgbClr val="0000FF"/>
                          </a:solidFill>
                          <a:latin typeface="Arial" pitchFamily="34" charset="0"/>
                          <a:ea typeface="Times New Roman"/>
                          <a:cs typeface="Arial" pitchFamily="34" charset="0"/>
                        </a:rPr>
                        <a:t>i</a:t>
                      </a:r>
                      <a:r>
                        <a:rPr lang="es-ES" sz="1200" b="1" spc="-20" dirty="0">
                          <a:solidFill>
                            <a:srgbClr val="0000FF"/>
                          </a:solidFill>
                          <a:latin typeface="Arial" pitchFamily="34" charset="0"/>
                          <a:ea typeface="Times New Roman"/>
                          <a:cs typeface="Arial" pitchFamily="34" charset="0"/>
                        </a:rPr>
                        <a:t>m</a:t>
                      </a:r>
                      <a:r>
                        <a:rPr lang="es-ES" sz="1200" b="1" spc="-5" dirty="0">
                          <a:solidFill>
                            <a:srgbClr val="0000FF"/>
                          </a:solidFill>
                          <a:latin typeface="Arial" pitchFamily="34" charset="0"/>
                          <a:ea typeface="Times New Roman"/>
                          <a:cs typeface="Arial" pitchFamily="34" charset="0"/>
                        </a:rPr>
                        <a:t>p</a:t>
                      </a:r>
                      <a:r>
                        <a:rPr lang="es-ES" sz="1200" b="1" spc="5" dirty="0">
                          <a:solidFill>
                            <a:srgbClr val="0000FF"/>
                          </a:solidFill>
                          <a:latin typeface="Arial" pitchFamily="34" charset="0"/>
                          <a:ea typeface="Times New Roman"/>
                          <a:cs typeface="Arial" pitchFamily="34" charset="0"/>
                        </a:rPr>
                        <a:t>i</a:t>
                      </a:r>
                      <a:r>
                        <a:rPr lang="es-ES" sz="1200" b="1" dirty="0">
                          <a:solidFill>
                            <a:srgbClr val="0000FF"/>
                          </a:solidFill>
                          <a:latin typeface="Arial" pitchFamily="34" charset="0"/>
                          <a:ea typeface="Times New Roman"/>
                          <a:cs typeface="Arial" pitchFamily="34" charset="0"/>
                        </a:rPr>
                        <a:t>a</a:t>
                      </a:r>
                      <a:endParaRPr lang="es-ES" sz="12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38100" cap="flat" cmpd="sng" algn="ctr">
                      <a:solidFill>
                        <a:srgbClr val="558ED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B0B0"/>
                    </a:solidFill>
                  </a:tcPr>
                </a:tc>
              </a:tr>
              <a:tr h="157275">
                <a:tc rowSpan="12">
                  <a:txBody>
                    <a:bodyPr/>
                    <a:lstStyle/>
                    <a:p>
                      <a:pPr marL="40640">
                        <a:lnSpc>
                          <a:spcPts val="905"/>
                        </a:lnSpc>
                        <a:spcAft>
                          <a:spcPts val="0"/>
                        </a:spcAft>
                      </a:pPr>
                      <a:endParaRPr lang="es-ES" sz="1000" spc="5" dirty="0" smtClean="0">
                        <a:latin typeface="Arial" pitchFamily="34" charset="0"/>
                        <a:ea typeface="Times New Roman"/>
                        <a:cs typeface="Arial" pitchFamily="34" charset="0"/>
                      </a:endParaRPr>
                    </a:p>
                    <a:p>
                      <a:pPr marL="173038" indent="0" algn="l">
                        <a:lnSpc>
                          <a:spcPct val="80000"/>
                        </a:lnSpc>
                        <a:spcAft>
                          <a:spcPts val="0"/>
                        </a:spcAft>
                      </a:pPr>
                      <a:r>
                        <a:rPr lang="es-ES" sz="1200" b="1" spc="5" dirty="0" smtClean="0">
                          <a:latin typeface="Arial" pitchFamily="34" charset="0"/>
                          <a:ea typeface="Times New Roman"/>
                          <a:cs typeface="Arial" pitchFamily="34" charset="0"/>
                        </a:rPr>
                        <a:t>1</a:t>
                      </a:r>
                      <a:r>
                        <a:rPr lang="es-ES" sz="1200" b="1" dirty="0">
                          <a:latin typeface="Arial" pitchFamily="34" charset="0"/>
                          <a:ea typeface="Times New Roman"/>
                          <a:cs typeface="Arial" pitchFamily="34" charset="0"/>
                        </a:rPr>
                        <a:t>.</a:t>
                      </a:r>
                      <a:r>
                        <a:rPr lang="es-ES" sz="1200" b="1" spc="140" dirty="0">
                          <a:latin typeface="Arial" pitchFamily="34" charset="0"/>
                          <a:ea typeface="Times New Roman"/>
                          <a:cs typeface="Arial" pitchFamily="34" charset="0"/>
                        </a:rPr>
                        <a:t> </a:t>
                      </a:r>
                      <a:r>
                        <a:rPr lang="es-ES" sz="1200" b="1" spc="5" dirty="0">
                          <a:latin typeface="Arial" pitchFamily="34" charset="0"/>
                          <a:ea typeface="Times New Roman"/>
                          <a:cs typeface="Arial" pitchFamily="34" charset="0"/>
                        </a:rPr>
                        <a:t>R</a:t>
                      </a:r>
                      <a:r>
                        <a:rPr lang="es-ES" sz="1200" b="1" spc="-10" dirty="0">
                          <a:latin typeface="Arial" pitchFamily="34" charset="0"/>
                          <a:ea typeface="Times New Roman"/>
                          <a:cs typeface="Arial" pitchFamily="34" charset="0"/>
                        </a:rPr>
                        <a:t>e</a:t>
                      </a:r>
                      <a:r>
                        <a:rPr lang="es-ES" sz="1200" b="1" dirty="0">
                          <a:latin typeface="Arial" pitchFamily="34" charset="0"/>
                          <a:ea typeface="Times New Roman"/>
                          <a:cs typeface="Arial" pitchFamily="34" charset="0"/>
                        </a:rPr>
                        <a:t>s</a:t>
                      </a:r>
                      <a:r>
                        <a:rPr lang="es-ES" sz="1200" b="1" spc="5" dirty="0">
                          <a:latin typeface="Arial" pitchFamily="34" charset="0"/>
                          <a:ea typeface="Times New Roman"/>
                          <a:cs typeface="Arial" pitchFamily="34" charset="0"/>
                        </a:rPr>
                        <a:t>i</a:t>
                      </a:r>
                      <a:r>
                        <a:rPr lang="es-ES" sz="1200" b="1" spc="-5" dirty="0">
                          <a:latin typeface="Arial" pitchFamily="34" charset="0"/>
                          <a:ea typeface="Times New Roman"/>
                          <a:cs typeface="Arial" pitchFamily="34" charset="0"/>
                        </a:rPr>
                        <a:t>d</a:t>
                      </a:r>
                      <a:r>
                        <a:rPr lang="es-ES" sz="1200" b="1" spc="5" dirty="0">
                          <a:latin typeface="Arial" pitchFamily="34" charset="0"/>
                          <a:ea typeface="Times New Roman"/>
                          <a:cs typeface="Arial" pitchFamily="34" charset="0"/>
                        </a:rPr>
                        <a:t>u</a:t>
                      </a:r>
                      <a:r>
                        <a:rPr lang="es-ES" sz="1200" b="1" spc="-5" dirty="0">
                          <a:latin typeface="Arial" pitchFamily="34" charset="0"/>
                          <a:ea typeface="Times New Roman"/>
                          <a:cs typeface="Arial" pitchFamily="34" charset="0"/>
                        </a:rPr>
                        <a:t>o</a:t>
                      </a:r>
                      <a:r>
                        <a:rPr lang="es-ES" sz="1200" b="1" dirty="0">
                          <a:latin typeface="Arial" pitchFamily="34" charset="0"/>
                          <a:ea typeface="Times New Roman"/>
                          <a:cs typeface="Arial" pitchFamily="34" charset="0"/>
                        </a:rPr>
                        <a:t>s</a:t>
                      </a:r>
                      <a:r>
                        <a:rPr lang="es-ES" sz="1200" b="1" spc="135" dirty="0">
                          <a:latin typeface="Arial" pitchFamily="34" charset="0"/>
                          <a:ea typeface="Times New Roman"/>
                          <a:cs typeface="Arial" pitchFamily="34" charset="0"/>
                        </a:rPr>
                        <a:t> </a:t>
                      </a:r>
                      <a:r>
                        <a:rPr lang="es-ES" sz="1200" b="1" spc="5" dirty="0">
                          <a:latin typeface="Arial" pitchFamily="34" charset="0"/>
                          <a:ea typeface="Times New Roman"/>
                          <a:cs typeface="Arial" pitchFamily="34" charset="0"/>
                        </a:rPr>
                        <a:t>d</a:t>
                      </a:r>
                      <a:r>
                        <a:rPr lang="es-ES" sz="1200" b="1" dirty="0">
                          <a:latin typeface="Arial" pitchFamily="34" charset="0"/>
                          <a:ea typeface="Times New Roman"/>
                          <a:cs typeface="Arial" pitchFamily="34" charset="0"/>
                        </a:rPr>
                        <a:t>e</a:t>
                      </a:r>
                      <a:r>
                        <a:rPr lang="es-ES" sz="1200" b="1" spc="140" dirty="0">
                          <a:latin typeface="Arial" pitchFamily="34" charset="0"/>
                          <a:ea typeface="Times New Roman"/>
                          <a:cs typeface="Arial" pitchFamily="34" charset="0"/>
                        </a:rPr>
                        <a:t> </a:t>
                      </a:r>
                      <a:r>
                        <a:rPr lang="es-ES" sz="1200" b="1" spc="-5" dirty="0">
                          <a:latin typeface="Arial" pitchFamily="34" charset="0"/>
                          <a:ea typeface="Times New Roman"/>
                          <a:cs typeface="Arial" pitchFamily="34" charset="0"/>
                        </a:rPr>
                        <a:t>fl</a:t>
                      </a:r>
                      <a:r>
                        <a:rPr lang="es-ES" sz="1200" b="1" spc="5" dirty="0">
                          <a:latin typeface="Arial" pitchFamily="34" charset="0"/>
                          <a:ea typeface="Times New Roman"/>
                          <a:cs typeface="Arial" pitchFamily="34" charset="0"/>
                        </a:rPr>
                        <a:t>u</a:t>
                      </a:r>
                      <a:r>
                        <a:rPr lang="es-ES" sz="1200" b="1" spc="-5" dirty="0">
                          <a:latin typeface="Arial" pitchFamily="34" charset="0"/>
                          <a:ea typeface="Times New Roman"/>
                          <a:cs typeface="Arial" pitchFamily="34" charset="0"/>
                        </a:rPr>
                        <a:t>i</a:t>
                      </a:r>
                      <a:r>
                        <a:rPr lang="es-ES" sz="1200" b="1" spc="5" dirty="0">
                          <a:latin typeface="Arial" pitchFamily="34" charset="0"/>
                          <a:ea typeface="Times New Roman"/>
                          <a:cs typeface="Arial" pitchFamily="34" charset="0"/>
                        </a:rPr>
                        <a:t>d</a:t>
                      </a:r>
                      <a:r>
                        <a:rPr lang="es-ES" sz="1200" b="1" dirty="0">
                          <a:latin typeface="Arial" pitchFamily="34" charset="0"/>
                          <a:ea typeface="Times New Roman"/>
                          <a:cs typeface="Arial" pitchFamily="34" charset="0"/>
                        </a:rPr>
                        <a:t>o</a:t>
                      </a:r>
                      <a:r>
                        <a:rPr lang="es-ES" sz="1200" b="1" spc="140" dirty="0">
                          <a:latin typeface="Arial" pitchFamily="34" charset="0"/>
                          <a:ea typeface="Times New Roman"/>
                          <a:cs typeface="Arial" pitchFamily="34" charset="0"/>
                        </a:rPr>
                        <a:t> </a:t>
                      </a:r>
                      <a:r>
                        <a:rPr lang="es-ES" sz="1200" b="1" spc="5" dirty="0">
                          <a:latin typeface="Arial" pitchFamily="34" charset="0"/>
                          <a:ea typeface="Times New Roman"/>
                          <a:cs typeface="Arial" pitchFamily="34" charset="0"/>
                        </a:rPr>
                        <a:t>d</a:t>
                      </a:r>
                      <a:r>
                        <a:rPr lang="es-ES" sz="1200" b="1" dirty="0">
                          <a:latin typeface="Arial" pitchFamily="34" charset="0"/>
                          <a:ea typeface="Times New Roman"/>
                          <a:cs typeface="Arial" pitchFamily="34" charset="0"/>
                        </a:rPr>
                        <a:t>e</a:t>
                      </a:r>
                      <a:r>
                        <a:rPr lang="es-ES" sz="1200" b="1" spc="140" dirty="0">
                          <a:latin typeface="Arial" pitchFamily="34" charset="0"/>
                          <a:ea typeface="Times New Roman"/>
                          <a:cs typeface="Arial" pitchFamily="34" charset="0"/>
                        </a:rPr>
                        <a:t> </a:t>
                      </a:r>
                      <a:r>
                        <a:rPr lang="es-ES" sz="1200" b="1" spc="5" dirty="0" smtClean="0">
                          <a:latin typeface="Arial" pitchFamily="34" charset="0"/>
                          <a:ea typeface="Times New Roman"/>
                          <a:cs typeface="Arial" pitchFamily="34" charset="0"/>
                        </a:rPr>
                        <a:t>c</a:t>
                      </a:r>
                      <a:r>
                        <a:rPr lang="es-ES" sz="1200" b="1" spc="-5" dirty="0" smtClean="0">
                          <a:latin typeface="Arial" pitchFamily="34" charset="0"/>
                          <a:ea typeface="Times New Roman"/>
                          <a:cs typeface="Arial" pitchFamily="34" charset="0"/>
                        </a:rPr>
                        <a:t>or</a:t>
                      </a:r>
                      <a:r>
                        <a:rPr lang="es-ES" sz="1200" b="1" spc="5" dirty="0" smtClean="0">
                          <a:latin typeface="Arial" pitchFamily="34" charset="0"/>
                          <a:ea typeface="Times New Roman"/>
                          <a:cs typeface="Arial" pitchFamily="34" charset="0"/>
                        </a:rPr>
                        <a:t>t</a:t>
                      </a:r>
                      <a:r>
                        <a:rPr lang="es-ES" sz="1200" b="1" dirty="0" smtClean="0">
                          <a:latin typeface="Arial" pitchFamily="34" charset="0"/>
                          <a:ea typeface="Times New Roman"/>
                          <a:cs typeface="Arial" pitchFamily="34" charset="0"/>
                        </a:rPr>
                        <a:t>e</a:t>
                      </a:r>
                      <a:r>
                        <a:rPr lang="es-ES" sz="1200" b="1" baseline="0" dirty="0" smtClean="0">
                          <a:latin typeface="Arial" pitchFamily="34" charset="0"/>
                          <a:ea typeface="Times New Roman"/>
                          <a:cs typeface="Arial" pitchFamily="34" charset="0"/>
                        </a:rPr>
                        <a:t> </a:t>
                      </a:r>
                      <a:r>
                        <a:rPr lang="es-ES" sz="1200" b="1" spc="5" dirty="0" smtClean="0">
                          <a:latin typeface="Arial" pitchFamily="34" charset="0"/>
                          <a:ea typeface="Times New Roman"/>
                          <a:cs typeface="Arial" pitchFamily="34" charset="0"/>
                        </a:rPr>
                        <a:t>a</a:t>
                      </a:r>
                      <a:r>
                        <a:rPr lang="es-ES" sz="1200" b="1" spc="-5" dirty="0" smtClean="0">
                          <a:latin typeface="Arial" pitchFamily="34" charset="0"/>
                          <a:ea typeface="Times New Roman"/>
                          <a:cs typeface="Arial" pitchFamily="34" charset="0"/>
                        </a:rPr>
                        <a:t>go</a:t>
                      </a:r>
                      <a:r>
                        <a:rPr lang="es-ES" sz="1200" b="1" spc="5" dirty="0" smtClean="0">
                          <a:latin typeface="Arial" pitchFamily="34" charset="0"/>
                          <a:ea typeface="Times New Roman"/>
                          <a:cs typeface="Arial" pitchFamily="34" charset="0"/>
                        </a:rPr>
                        <a:t>tad</a:t>
                      </a:r>
                      <a:r>
                        <a:rPr lang="es-ES" sz="1200" b="1" dirty="0" smtClean="0">
                          <a:latin typeface="Arial" pitchFamily="34" charset="0"/>
                          <a:ea typeface="Times New Roman"/>
                          <a:cs typeface="Arial" pitchFamily="34" charset="0"/>
                        </a:rPr>
                        <a:t>o</a:t>
                      </a:r>
                      <a:endParaRPr lang="es-ES" sz="1200" b="1" dirty="0">
                        <a:latin typeface="Arial" pitchFamily="34" charset="0"/>
                        <a:ea typeface="Times New Roman"/>
                        <a:cs typeface="Arial" pitchFamily="34" charset="0"/>
                      </a:endParaRPr>
                    </a:p>
                  </a:txBody>
                  <a:tcPr marL="0" marR="0" marT="0" marB="0">
                    <a:lnL w="38100" cap="flat" cmpd="sng" algn="ctr">
                      <a:solidFill>
                        <a:srgbClr val="558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558ED5"/>
                      </a:solidFill>
                      <a:prstDash val="solid"/>
                      <a:round/>
                      <a:headEnd type="none" w="med" len="med"/>
                      <a:tailEnd type="none" w="med" len="med"/>
                    </a:lnB>
                  </a:tcPr>
                </a:tc>
                <a:tc rowSpan="4">
                  <a:txBody>
                    <a:bodyPr/>
                    <a:lstStyle/>
                    <a:p>
                      <a:pPr marL="82550" marR="71755" algn="ctr">
                        <a:lnSpc>
                          <a:spcPts val="905"/>
                        </a:lnSpc>
                        <a:spcAft>
                          <a:spcPts val="0"/>
                        </a:spcAft>
                      </a:pPr>
                      <a:endParaRPr lang="es-ES" sz="1000" spc="5" dirty="0" smtClean="0">
                        <a:latin typeface="Arial" pitchFamily="34" charset="0"/>
                        <a:ea typeface="Times New Roman"/>
                        <a:cs typeface="Arial" pitchFamily="34" charset="0"/>
                      </a:endParaRPr>
                    </a:p>
                    <a:p>
                      <a:pPr marL="82550" marR="71755" algn="l">
                        <a:lnSpc>
                          <a:spcPct val="80000"/>
                        </a:lnSpc>
                        <a:spcAft>
                          <a:spcPts val="0"/>
                        </a:spcAft>
                      </a:pPr>
                      <a:r>
                        <a:rPr lang="es-ES" sz="1200" b="1" spc="5" dirty="0" smtClean="0">
                          <a:latin typeface="Arial" pitchFamily="34" charset="0"/>
                          <a:ea typeface="Times New Roman"/>
                          <a:cs typeface="Arial" pitchFamily="34" charset="0"/>
                        </a:rPr>
                        <a:t>Ca</a:t>
                      </a:r>
                      <a:r>
                        <a:rPr lang="es-ES" sz="1200" b="1" spc="-15" dirty="0" smtClean="0">
                          <a:latin typeface="Arial" pitchFamily="34" charset="0"/>
                          <a:ea typeface="Times New Roman"/>
                          <a:cs typeface="Arial" pitchFamily="34" charset="0"/>
                        </a:rPr>
                        <a:t>m</a:t>
                      </a:r>
                      <a:r>
                        <a:rPr lang="es-ES" sz="1200" b="1" spc="5" dirty="0" smtClean="0">
                          <a:latin typeface="Arial" pitchFamily="34" charset="0"/>
                          <a:ea typeface="Times New Roman"/>
                          <a:cs typeface="Arial" pitchFamily="34" charset="0"/>
                        </a:rPr>
                        <a:t>bi</a:t>
                      </a:r>
                      <a:r>
                        <a:rPr lang="es-ES" sz="1200" b="1" spc="-5" dirty="0" smtClean="0">
                          <a:latin typeface="Arial" pitchFamily="34" charset="0"/>
                          <a:ea typeface="Times New Roman"/>
                          <a:cs typeface="Arial" pitchFamily="34" charset="0"/>
                        </a:rPr>
                        <a:t>o</a:t>
                      </a:r>
                      <a:r>
                        <a:rPr lang="es-ES" sz="1200" b="1" dirty="0" smtClean="0">
                          <a:latin typeface="Arial" pitchFamily="34" charset="0"/>
                          <a:ea typeface="Times New Roman"/>
                          <a:cs typeface="Arial" pitchFamily="34" charset="0"/>
                        </a:rPr>
                        <a:t>s</a:t>
                      </a:r>
                      <a:r>
                        <a:rPr lang="es-ES" sz="1200" b="1" spc="-10" dirty="0" smtClean="0">
                          <a:latin typeface="Arial" pitchFamily="34" charset="0"/>
                          <a:ea typeface="Times New Roman"/>
                          <a:cs typeface="Arial" pitchFamily="34" charset="0"/>
                        </a:rPr>
                        <a:t> </a:t>
                      </a:r>
                      <a:r>
                        <a:rPr lang="es-ES" sz="1200" b="1" spc="5" dirty="0">
                          <a:latin typeface="Arial" pitchFamily="34" charset="0"/>
                          <a:ea typeface="Times New Roman"/>
                          <a:cs typeface="Arial" pitchFamily="34" charset="0"/>
                        </a:rPr>
                        <a:t>t</a:t>
                      </a:r>
                      <a:r>
                        <a:rPr lang="es-ES" sz="1200" b="1" spc="-10" dirty="0">
                          <a:latin typeface="Arial" pitchFamily="34" charset="0"/>
                          <a:ea typeface="Times New Roman"/>
                          <a:cs typeface="Arial" pitchFamily="34" charset="0"/>
                        </a:rPr>
                        <a:t>e</a:t>
                      </a:r>
                      <a:r>
                        <a:rPr lang="es-ES" sz="1200" b="1" spc="5" dirty="0">
                          <a:latin typeface="Arial" pitchFamily="34" charset="0"/>
                          <a:ea typeface="Times New Roman"/>
                          <a:cs typeface="Arial" pitchFamily="34" charset="0"/>
                        </a:rPr>
                        <a:t>cn</a:t>
                      </a:r>
                      <a:r>
                        <a:rPr lang="es-ES" sz="1200" b="1" spc="-5" dirty="0">
                          <a:latin typeface="Arial" pitchFamily="34" charset="0"/>
                          <a:ea typeface="Times New Roman"/>
                          <a:cs typeface="Arial" pitchFamily="34" charset="0"/>
                        </a:rPr>
                        <a:t>ológ</a:t>
                      </a:r>
                      <a:r>
                        <a:rPr lang="es-ES" sz="1200" b="1" spc="5" dirty="0">
                          <a:latin typeface="Arial" pitchFamily="34" charset="0"/>
                          <a:ea typeface="Times New Roman"/>
                          <a:cs typeface="Arial" pitchFamily="34" charset="0"/>
                        </a:rPr>
                        <a:t>ic</a:t>
                      </a:r>
                      <a:r>
                        <a:rPr lang="es-ES" sz="1200" b="1" spc="-5" dirty="0">
                          <a:latin typeface="Arial" pitchFamily="34" charset="0"/>
                          <a:ea typeface="Times New Roman"/>
                          <a:cs typeface="Arial" pitchFamily="34" charset="0"/>
                        </a:rPr>
                        <a:t>o</a:t>
                      </a:r>
                      <a:r>
                        <a:rPr lang="es-ES" sz="1200" b="1" dirty="0">
                          <a:latin typeface="Arial" pitchFamily="34" charset="0"/>
                          <a:ea typeface="Times New Roman"/>
                          <a:cs typeface="Arial" pitchFamily="34" charset="0"/>
                        </a:rPr>
                        <a:t>s</a:t>
                      </a:r>
                      <a:r>
                        <a:rPr lang="es-ES" sz="1200" b="1" spc="5" dirty="0">
                          <a:latin typeface="Arial" pitchFamily="34" charset="0"/>
                          <a:ea typeface="Times New Roman"/>
                          <a:cs typeface="Arial" pitchFamily="34" charset="0"/>
                        </a:rPr>
                        <a:t> </a:t>
                      </a:r>
                      <a:r>
                        <a:rPr lang="es-ES" sz="1200" b="1" dirty="0" smtClean="0">
                          <a:latin typeface="Arial" pitchFamily="34" charset="0"/>
                          <a:ea typeface="Times New Roman"/>
                          <a:cs typeface="Arial" pitchFamily="34" charset="0"/>
                        </a:rPr>
                        <a:t>/</a:t>
                      </a:r>
                      <a:r>
                        <a:rPr lang="es-ES" sz="1200" b="1" spc="5" dirty="0" smtClean="0">
                          <a:latin typeface="Arial" pitchFamily="34" charset="0"/>
                          <a:ea typeface="Times New Roman"/>
                          <a:cs typeface="Arial" pitchFamily="34" charset="0"/>
                        </a:rPr>
                        <a:t>R</a:t>
                      </a:r>
                      <a:r>
                        <a:rPr lang="es-ES" sz="1200" b="1" spc="-10" dirty="0" smtClean="0">
                          <a:latin typeface="Arial" pitchFamily="34" charset="0"/>
                          <a:ea typeface="Times New Roman"/>
                          <a:cs typeface="Arial" pitchFamily="34" charset="0"/>
                        </a:rPr>
                        <a:t>e</a:t>
                      </a:r>
                      <a:r>
                        <a:rPr lang="es-ES" sz="1200" b="1" spc="5" dirty="0" smtClean="0">
                          <a:latin typeface="Arial" pitchFamily="34" charset="0"/>
                          <a:ea typeface="Times New Roman"/>
                          <a:cs typeface="Arial" pitchFamily="34" charset="0"/>
                        </a:rPr>
                        <a:t>in</a:t>
                      </a:r>
                      <a:r>
                        <a:rPr lang="es-ES" sz="1200" b="1" spc="-5" dirty="0" smtClean="0">
                          <a:latin typeface="Arial" pitchFamily="34" charset="0"/>
                          <a:ea typeface="Times New Roman"/>
                          <a:cs typeface="Arial" pitchFamily="34" charset="0"/>
                        </a:rPr>
                        <a:t>g</a:t>
                      </a:r>
                      <a:r>
                        <a:rPr lang="es-ES" sz="1200" b="1" spc="-10" dirty="0" smtClean="0">
                          <a:latin typeface="Arial" pitchFamily="34" charset="0"/>
                          <a:ea typeface="Times New Roman"/>
                          <a:cs typeface="Arial" pitchFamily="34" charset="0"/>
                        </a:rPr>
                        <a:t>e</a:t>
                      </a:r>
                      <a:r>
                        <a:rPr lang="es-ES" sz="1200" b="1" spc="5" dirty="0" smtClean="0">
                          <a:latin typeface="Arial" pitchFamily="34" charset="0"/>
                          <a:ea typeface="Times New Roman"/>
                          <a:cs typeface="Arial" pitchFamily="34" charset="0"/>
                        </a:rPr>
                        <a:t>ni</a:t>
                      </a:r>
                      <a:r>
                        <a:rPr lang="es-ES" sz="1200" b="1" spc="-10" dirty="0" smtClean="0">
                          <a:latin typeface="Arial" pitchFamily="34" charset="0"/>
                          <a:ea typeface="Times New Roman"/>
                          <a:cs typeface="Arial" pitchFamily="34" charset="0"/>
                        </a:rPr>
                        <a:t>e</a:t>
                      </a:r>
                      <a:r>
                        <a:rPr lang="es-ES" sz="1200" b="1" spc="-5" dirty="0" smtClean="0">
                          <a:latin typeface="Arial" pitchFamily="34" charset="0"/>
                          <a:ea typeface="Times New Roman"/>
                          <a:cs typeface="Arial" pitchFamily="34" charset="0"/>
                        </a:rPr>
                        <a:t>r</a:t>
                      </a:r>
                      <a:r>
                        <a:rPr lang="es-ES" sz="1200" b="1" spc="5" dirty="0" smtClean="0">
                          <a:latin typeface="Arial" pitchFamily="34" charset="0"/>
                          <a:ea typeface="Times New Roman"/>
                          <a:cs typeface="Arial" pitchFamily="34" charset="0"/>
                        </a:rPr>
                        <a:t>ía</a:t>
                      </a:r>
                      <a:endParaRPr lang="es-ES" sz="1200" b="1"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gn="ctr">
                        <a:lnSpc>
                          <a:spcPct val="100000"/>
                        </a:lnSpc>
                        <a:spcAft>
                          <a:spcPts val="0"/>
                        </a:spcAft>
                        <a:tabLst>
                          <a:tab pos="228600" algn="l"/>
                        </a:tabLst>
                      </a:pPr>
                      <a:r>
                        <a:rPr lang="es-ES" sz="1100" b="1" spc="5" dirty="0" smtClean="0">
                          <a:solidFill>
                            <a:srgbClr val="FF0000"/>
                          </a:solidFill>
                          <a:latin typeface="Arial" pitchFamily="34" charset="0"/>
                          <a:ea typeface="Times New Roman"/>
                          <a:cs typeface="Arial" pitchFamily="34" charset="0"/>
                        </a:rPr>
                        <a:t>M</a:t>
                      </a:r>
                      <a:r>
                        <a:rPr lang="es-ES" sz="1100" b="1" spc="-10" dirty="0" smtClean="0">
                          <a:solidFill>
                            <a:srgbClr val="FF0000"/>
                          </a:solidFill>
                          <a:latin typeface="Arial" pitchFamily="34" charset="0"/>
                          <a:ea typeface="Times New Roman"/>
                          <a:cs typeface="Arial" pitchFamily="34" charset="0"/>
                        </a:rPr>
                        <a:t>e</a:t>
                      </a:r>
                      <a:r>
                        <a:rPr lang="es-ES" sz="1100" b="1" spc="5" dirty="0" smtClean="0">
                          <a:solidFill>
                            <a:srgbClr val="FF0000"/>
                          </a:solidFill>
                          <a:latin typeface="Arial" pitchFamily="34" charset="0"/>
                          <a:ea typeface="Times New Roman"/>
                          <a:cs typeface="Arial" pitchFamily="34" charset="0"/>
                        </a:rPr>
                        <a:t>c</a:t>
                      </a:r>
                      <a:r>
                        <a:rPr lang="es-ES" sz="1100" b="1" spc="-10" dirty="0" smtClean="0">
                          <a:solidFill>
                            <a:srgbClr val="FF0000"/>
                          </a:solidFill>
                          <a:latin typeface="Arial" pitchFamily="34" charset="0"/>
                          <a:ea typeface="Times New Roman"/>
                          <a:cs typeface="Arial" pitchFamily="34" charset="0"/>
                        </a:rPr>
                        <a:t>a</a:t>
                      </a:r>
                      <a:r>
                        <a:rPr lang="es-ES" sz="1100" b="1" spc="5" dirty="0" smtClean="0">
                          <a:solidFill>
                            <a:srgbClr val="FF0000"/>
                          </a:solidFill>
                          <a:latin typeface="Arial" pitchFamily="34" charset="0"/>
                          <a:ea typeface="Times New Roman"/>
                          <a:cs typeface="Arial" pitchFamily="34" charset="0"/>
                        </a:rPr>
                        <a:t>ni</a:t>
                      </a:r>
                      <a:r>
                        <a:rPr lang="es-ES" sz="1100" b="1" spc="-10" dirty="0" smtClean="0">
                          <a:solidFill>
                            <a:srgbClr val="FF0000"/>
                          </a:solidFill>
                          <a:latin typeface="Arial" pitchFamily="34" charset="0"/>
                          <a:ea typeface="Times New Roman"/>
                          <a:cs typeface="Arial" pitchFamily="34" charset="0"/>
                        </a:rPr>
                        <a:t>za</a:t>
                      </a:r>
                      <a:r>
                        <a:rPr lang="es-ES" sz="1100" b="1" spc="5" dirty="0" smtClean="0">
                          <a:solidFill>
                            <a:srgbClr val="FF0000"/>
                          </a:solidFill>
                          <a:latin typeface="Arial" pitchFamily="34" charset="0"/>
                          <a:ea typeface="Times New Roman"/>
                          <a:cs typeface="Arial" pitchFamily="34" charset="0"/>
                        </a:rPr>
                        <a:t>d</a:t>
                      </a:r>
                      <a:r>
                        <a:rPr lang="es-ES" sz="1100" b="1" dirty="0" smtClean="0">
                          <a:solidFill>
                            <a:srgbClr val="FF0000"/>
                          </a:solidFill>
                          <a:latin typeface="Arial" pitchFamily="34" charset="0"/>
                          <a:ea typeface="Times New Roman"/>
                          <a:cs typeface="Arial" pitchFamily="34" charset="0"/>
                        </a:rPr>
                        <a:t>o</a:t>
                      </a:r>
                      <a:r>
                        <a:rPr lang="es-ES" sz="1100" b="1" spc="-5" dirty="0" smtClean="0">
                          <a:solidFill>
                            <a:srgbClr val="FF0000"/>
                          </a:solidFill>
                          <a:latin typeface="Arial" pitchFamily="34" charset="0"/>
                          <a:ea typeface="Times New Roman"/>
                          <a:cs typeface="Arial" pitchFamily="34" charset="0"/>
                        </a:rPr>
                        <a:t> </a:t>
                      </a:r>
                      <a:r>
                        <a:rPr lang="es-ES" sz="1100" b="1" spc="-10" dirty="0">
                          <a:solidFill>
                            <a:srgbClr val="FF0000"/>
                          </a:solidFill>
                          <a:latin typeface="Arial" pitchFamily="34" charset="0"/>
                          <a:ea typeface="Times New Roman"/>
                          <a:cs typeface="Arial" pitchFamily="34" charset="0"/>
                        </a:rPr>
                        <a:t>e</a:t>
                      </a:r>
                      <a:r>
                        <a:rPr lang="es-ES" sz="1100" b="1" dirty="0">
                          <a:solidFill>
                            <a:srgbClr val="FF0000"/>
                          </a:solidFill>
                          <a:latin typeface="Arial" pitchFamily="34" charset="0"/>
                          <a:ea typeface="Times New Roman"/>
                          <a:cs typeface="Arial" pitchFamily="34" charset="0"/>
                        </a:rPr>
                        <a:t>n</a:t>
                      </a:r>
                      <a:r>
                        <a:rPr lang="es-ES" sz="1100" b="1" spc="10" dirty="0">
                          <a:solidFill>
                            <a:srgbClr val="FF0000"/>
                          </a:solidFill>
                          <a:latin typeface="Arial" pitchFamily="34" charset="0"/>
                          <a:ea typeface="Times New Roman"/>
                          <a:cs typeface="Arial" pitchFamily="34" charset="0"/>
                        </a:rPr>
                        <a:t> </a:t>
                      </a:r>
                      <a:r>
                        <a:rPr lang="es-ES" sz="1100" b="1" dirty="0">
                          <a:solidFill>
                            <a:srgbClr val="FF0000"/>
                          </a:solidFill>
                          <a:latin typeface="Arial" pitchFamily="34" charset="0"/>
                          <a:ea typeface="Times New Roman"/>
                          <a:cs typeface="Arial" pitchFamily="34" charset="0"/>
                        </a:rPr>
                        <a:t>s</a:t>
                      </a:r>
                      <a:r>
                        <a:rPr lang="es-ES" sz="1100" b="1" spc="-10" dirty="0">
                          <a:solidFill>
                            <a:srgbClr val="FF0000"/>
                          </a:solidFill>
                          <a:latin typeface="Arial" pitchFamily="34" charset="0"/>
                          <a:ea typeface="Times New Roman"/>
                          <a:cs typeface="Arial" pitchFamily="34" charset="0"/>
                        </a:rPr>
                        <a:t>e</a:t>
                      </a:r>
                      <a:r>
                        <a:rPr lang="es-ES" sz="1100" b="1" spc="5" dirty="0">
                          <a:solidFill>
                            <a:srgbClr val="FF0000"/>
                          </a:solidFill>
                          <a:latin typeface="Arial" pitchFamily="34" charset="0"/>
                          <a:ea typeface="Times New Roman"/>
                          <a:cs typeface="Arial" pitchFamily="34" charset="0"/>
                        </a:rPr>
                        <a:t>c</a:t>
                      </a:r>
                      <a:r>
                        <a:rPr lang="es-ES" sz="1100" b="1" dirty="0">
                          <a:solidFill>
                            <a:srgbClr val="FF0000"/>
                          </a:solidFill>
                          <a:latin typeface="Arial" pitchFamily="34" charset="0"/>
                          <a:ea typeface="Times New Roman"/>
                          <a:cs typeface="Arial" pitchFamily="34" charset="0"/>
                        </a:rPr>
                        <a:t>o</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822">
                <a:tc vMerge="1">
                  <a:txBody>
                    <a:bodyPr/>
                    <a:lstStyle/>
                    <a:p>
                      <a:endParaRPr lang="es-ES"/>
                    </a:p>
                  </a:txBody>
                  <a:tcPr/>
                </a:tc>
                <a:tc vMerge="1">
                  <a:txBody>
                    <a:bodyPr/>
                    <a:lstStyle/>
                    <a:p>
                      <a:endParaRPr lang="es-ES"/>
                    </a:p>
                  </a:txBody>
                  <a:tcPr/>
                </a:tc>
                <a:tc>
                  <a:txBody>
                    <a:bodyPr/>
                    <a:lstStyle/>
                    <a:p>
                      <a:pPr marL="231140" marR="8255" indent="-190500" algn="ctr">
                        <a:lnSpc>
                          <a:spcPct val="100000"/>
                        </a:lnSpc>
                        <a:spcBef>
                          <a:spcPts val="40"/>
                        </a:spcBef>
                        <a:spcAft>
                          <a:spcPts val="0"/>
                        </a:spcAft>
                        <a:tabLst>
                          <a:tab pos="228600" algn="l"/>
                        </a:tabLst>
                      </a:pPr>
                      <a:r>
                        <a:rPr lang="es-ES" sz="1100" spc="5" dirty="0" smtClean="0">
                          <a:latin typeface="Arial" pitchFamily="34" charset="0"/>
                          <a:ea typeface="Times New Roman"/>
                          <a:cs typeface="Arial" pitchFamily="34" charset="0"/>
                        </a:rPr>
                        <a:t>M</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c</a:t>
                      </a:r>
                      <a:r>
                        <a:rPr lang="es-ES" sz="1100" spc="-10" dirty="0" smtClean="0">
                          <a:latin typeface="Arial" pitchFamily="34" charset="0"/>
                          <a:ea typeface="Times New Roman"/>
                          <a:cs typeface="Arial" pitchFamily="34" charset="0"/>
                        </a:rPr>
                        <a:t>a</a:t>
                      </a:r>
                      <a:r>
                        <a:rPr lang="es-ES" sz="1100" spc="5" dirty="0" smtClean="0">
                          <a:latin typeface="Arial" pitchFamily="34" charset="0"/>
                          <a:ea typeface="Times New Roman"/>
                          <a:cs typeface="Arial" pitchFamily="34" charset="0"/>
                        </a:rPr>
                        <a:t>ni</a:t>
                      </a:r>
                      <a:r>
                        <a:rPr lang="es-ES" sz="1100" spc="-10" dirty="0" smtClean="0">
                          <a:latin typeface="Arial" pitchFamily="34" charset="0"/>
                          <a:ea typeface="Times New Roman"/>
                          <a:cs typeface="Arial" pitchFamily="34" charset="0"/>
                        </a:rPr>
                        <a:t>z</a:t>
                      </a:r>
                      <a:r>
                        <a:rPr lang="es-ES" sz="1100" spc="5" dirty="0" smtClean="0">
                          <a:latin typeface="Arial" pitchFamily="34" charset="0"/>
                          <a:ea typeface="Times New Roman"/>
                          <a:cs typeface="Arial" pitchFamily="34" charset="0"/>
                        </a:rPr>
                        <a:t>a</a:t>
                      </a:r>
                      <a:r>
                        <a:rPr lang="es-ES" sz="1100" spc="-10" dirty="0" smtClean="0">
                          <a:latin typeface="Arial" pitchFamily="34" charset="0"/>
                          <a:ea typeface="Times New Roman"/>
                          <a:cs typeface="Arial" pitchFamily="34" charset="0"/>
                        </a:rPr>
                        <a:t>c</a:t>
                      </a:r>
                      <a:r>
                        <a:rPr lang="es-ES" sz="1100" spc="5" dirty="0" smtClean="0">
                          <a:latin typeface="Arial" pitchFamily="34" charset="0"/>
                          <a:ea typeface="Times New Roman"/>
                          <a:cs typeface="Arial" pitchFamily="34" charset="0"/>
                        </a:rPr>
                        <a:t>i</a:t>
                      </a:r>
                      <a:r>
                        <a:rPr lang="es-ES" sz="1100" spc="-10"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 </a:t>
                      </a:r>
                      <a:r>
                        <a:rPr lang="es-ES" sz="1100" spc="170" dirty="0" smtClean="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u</a:t>
                      </a:r>
                      <a:r>
                        <a:rPr lang="es-ES" sz="1100" spc="5" dirty="0">
                          <a:latin typeface="Arial" pitchFamily="34" charset="0"/>
                          <a:ea typeface="Times New Roman"/>
                          <a:cs typeface="Arial" pitchFamily="34" charset="0"/>
                        </a:rPr>
                        <a:t>ti</a:t>
                      </a:r>
                      <a:r>
                        <a:rPr lang="es-ES" sz="1100" spc="-5"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i</a:t>
                      </a:r>
                      <a:r>
                        <a:rPr lang="es-ES" sz="1100" spc="-10" dirty="0">
                          <a:latin typeface="Arial" pitchFamily="34" charset="0"/>
                          <a:ea typeface="Times New Roman"/>
                          <a:cs typeface="Arial" pitchFamily="34" charset="0"/>
                        </a:rPr>
                        <a:t>z</a:t>
                      </a:r>
                      <a:r>
                        <a:rPr lang="es-ES" sz="1100" spc="5"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o </a:t>
                      </a:r>
                      <a:r>
                        <a:rPr lang="es-ES" sz="1100" spc="170"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l</a:t>
                      </a:r>
                      <a:r>
                        <a:rPr lang="es-ES" sz="1100" dirty="0">
                          <a:latin typeface="Arial" pitchFamily="34" charset="0"/>
                          <a:ea typeface="Times New Roman"/>
                          <a:cs typeface="Arial" pitchFamily="34" charset="0"/>
                        </a:rPr>
                        <a:t>a </a:t>
                      </a:r>
                      <a:r>
                        <a:rPr lang="es-ES" sz="1100" spc="-10" dirty="0" smtClean="0">
                          <a:latin typeface="Arial" pitchFamily="34" charset="0"/>
                          <a:ea typeface="Times New Roman"/>
                          <a:cs typeface="Arial" pitchFamily="34" charset="0"/>
                        </a:rPr>
                        <a:t>“</a:t>
                      </a:r>
                      <a:r>
                        <a:rPr lang="es-ES" sz="1100" spc="-10" dirty="0">
                          <a:latin typeface="Arial" pitchFamily="34" charset="0"/>
                          <a:ea typeface="Times New Roman"/>
                          <a:cs typeface="Arial" pitchFamily="34" charset="0"/>
                        </a:rPr>
                        <a:t>Mí</a:t>
                      </a:r>
                      <a:r>
                        <a:rPr lang="es-ES" sz="1100" spc="5" dirty="0">
                          <a:latin typeface="Arial" pitchFamily="34" charset="0"/>
                          <a:ea typeface="Times New Roman"/>
                          <a:cs typeface="Arial" pitchFamily="34" charset="0"/>
                        </a:rPr>
                        <a:t>ni</a:t>
                      </a:r>
                      <a:r>
                        <a:rPr lang="es-ES" sz="1100" spc="-15" dirty="0">
                          <a:latin typeface="Arial" pitchFamily="34" charset="0"/>
                          <a:ea typeface="Times New Roman"/>
                          <a:cs typeface="Arial" pitchFamily="34" charset="0"/>
                        </a:rPr>
                        <a:t>m</a:t>
                      </a:r>
                      <a:r>
                        <a:rPr lang="es-ES" sz="1100" dirty="0">
                          <a:latin typeface="Arial" pitchFamily="34" charset="0"/>
                          <a:ea typeface="Times New Roman"/>
                          <a:cs typeface="Arial" pitchFamily="34" charset="0"/>
                        </a:rPr>
                        <a:t>a </a:t>
                      </a:r>
                      <a:r>
                        <a:rPr lang="es-ES" sz="1100" spc="180"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a</a:t>
                      </a:r>
                      <a:r>
                        <a:rPr lang="es-ES" sz="1100" spc="-10"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t</a:t>
                      </a:r>
                      <a:r>
                        <a:rPr lang="es-ES" sz="1100" spc="-10"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d </a:t>
                      </a:r>
                      <a:r>
                        <a:rPr lang="es-ES" sz="1100" spc="18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 </a:t>
                      </a:r>
                      <a:r>
                        <a:rPr lang="es-ES" sz="1100" spc="180"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lu</a:t>
                      </a:r>
                      <a:r>
                        <a:rPr lang="es-ES" sz="1100" spc="5" dirty="0">
                          <a:latin typeface="Arial" pitchFamily="34" charset="0"/>
                          <a:ea typeface="Times New Roman"/>
                          <a:cs typeface="Arial" pitchFamily="34" charset="0"/>
                        </a:rPr>
                        <a:t>b</a:t>
                      </a:r>
                      <a:r>
                        <a:rPr lang="es-ES" sz="1100" spc="-5" dirty="0">
                          <a:latin typeface="Arial" pitchFamily="34" charset="0"/>
                          <a:ea typeface="Times New Roman"/>
                          <a:cs typeface="Arial" pitchFamily="34" charset="0"/>
                        </a:rPr>
                        <a:t>r</a:t>
                      </a:r>
                      <a:r>
                        <a:rPr lang="es-ES" sz="1100" spc="5" dirty="0">
                          <a:latin typeface="Arial" pitchFamily="34" charset="0"/>
                          <a:ea typeface="Times New Roman"/>
                          <a:cs typeface="Arial" pitchFamily="34" charset="0"/>
                        </a:rPr>
                        <a:t>i</a:t>
                      </a:r>
                      <a:r>
                        <a:rPr lang="es-ES" sz="1100" spc="-10"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t</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 </a:t>
                      </a:r>
                      <a:r>
                        <a:rPr lang="es-ES" sz="1100" spc="180"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Te</a:t>
                      </a:r>
                      <a:r>
                        <a:rPr lang="es-ES" sz="1100" spc="5" dirty="0">
                          <a:latin typeface="Arial" pitchFamily="34" charset="0"/>
                          <a:ea typeface="Times New Roman"/>
                          <a:cs typeface="Arial" pitchFamily="34" charset="0"/>
                        </a:rPr>
                        <a:t>cn</a:t>
                      </a:r>
                      <a:r>
                        <a:rPr lang="es-ES" sz="1100" spc="-5" dirty="0">
                          <a:latin typeface="Arial" pitchFamily="34" charset="0"/>
                          <a:ea typeface="Times New Roman"/>
                          <a:cs typeface="Arial" pitchFamily="34" charset="0"/>
                        </a:rPr>
                        <a:t>ol</a:t>
                      </a:r>
                      <a:r>
                        <a:rPr lang="es-ES" sz="1100" spc="5"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g</a:t>
                      </a:r>
                      <a:r>
                        <a:rPr lang="es-ES" sz="1100" spc="5" dirty="0">
                          <a:latin typeface="Arial" pitchFamily="34" charset="0"/>
                          <a:ea typeface="Times New Roman"/>
                          <a:cs typeface="Arial" pitchFamily="34" charset="0"/>
                        </a:rPr>
                        <a:t>í</a:t>
                      </a:r>
                      <a:r>
                        <a:rPr lang="es-ES" sz="110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 M</a:t>
                      </a:r>
                      <a:r>
                        <a:rPr lang="es-ES" sz="1100" spc="-5" dirty="0">
                          <a:latin typeface="Arial" pitchFamily="34" charset="0"/>
                          <a:ea typeface="Times New Roman"/>
                          <a:cs typeface="Arial" pitchFamily="34" charset="0"/>
                        </a:rPr>
                        <a:t>Q</a:t>
                      </a:r>
                      <a:r>
                        <a:rPr lang="es-ES" sz="1100" dirty="0">
                          <a:latin typeface="Arial" pitchFamily="34" charset="0"/>
                          <a:ea typeface="Times New Roman"/>
                          <a:cs typeface="Arial" pitchFamily="34" charset="0"/>
                        </a:rPr>
                        <a:t>L</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62">
                <a:tc vMerge="1">
                  <a:txBody>
                    <a:bodyPr/>
                    <a:lstStyle/>
                    <a:p>
                      <a:endParaRPr lang="es-ES"/>
                    </a:p>
                  </a:txBody>
                  <a:tcPr/>
                </a:tc>
                <a:tc vMerge="1">
                  <a:txBody>
                    <a:bodyPr/>
                    <a:lstStyle/>
                    <a:p>
                      <a:endParaRPr lang="es-ES"/>
                    </a:p>
                  </a:txBody>
                  <a:tcPr/>
                </a:tc>
                <a:tc>
                  <a:txBody>
                    <a:bodyPr/>
                    <a:lstStyle/>
                    <a:p>
                      <a:pPr marL="40640" algn="ctr">
                        <a:lnSpc>
                          <a:spcPct val="100000"/>
                        </a:lnSpc>
                        <a:spcAft>
                          <a:spcPts val="0"/>
                        </a:spcAft>
                        <a:tabLst>
                          <a:tab pos="228600" algn="l"/>
                        </a:tabLst>
                      </a:pPr>
                      <a:r>
                        <a:rPr lang="es-ES" sz="1100" spc="-5" dirty="0" smtClean="0">
                          <a:latin typeface="Arial" pitchFamily="34" charset="0"/>
                          <a:ea typeface="Times New Roman"/>
                          <a:cs typeface="Arial" pitchFamily="34" charset="0"/>
                        </a:rPr>
                        <a:t>D</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p</a:t>
                      </a:r>
                      <a:r>
                        <a:rPr lang="es-ES" sz="1100" spc="-5"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s</a:t>
                      </a:r>
                      <a:r>
                        <a:rPr lang="es-ES" sz="1100" spc="5" dirty="0" smtClean="0">
                          <a:latin typeface="Arial" pitchFamily="34" charset="0"/>
                          <a:ea typeface="Times New Roman"/>
                          <a:cs typeface="Arial" pitchFamily="34" charset="0"/>
                        </a:rPr>
                        <a:t>it</a:t>
                      </a:r>
                      <a:r>
                        <a:rPr lang="es-ES" sz="1100" dirty="0" smtClean="0">
                          <a:latin typeface="Arial" pitchFamily="34" charset="0"/>
                          <a:ea typeface="Times New Roman"/>
                          <a:cs typeface="Arial" pitchFamily="34" charset="0"/>
                        </a:rPr>
                        <a:t>o </a:t>
                      </a:r>
                      <a:r>
                        <a:rPr lang="es-ES" sz="1100" spc="5" dirty="0">
                          <a:latin typeface="Arial" pitchFamily="34" charset="0"/>
                          <a:ea typeface="Times New Roman"/>
                          <a:cs typeface="Arial" pitchFamily="34" charset="0"/>
                        </a:rPr>
                        <a:t>c</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r</a:t>
                      </a:r>
                      <a:r>
                        <a:rPr lang="es-ES" sz="1100" spc="5"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i</a:t>
                      </a:r>
                      <a:r>
                        <a:rPr lang="es-ES" sz="1100" spc="-10" dirty="0">
                          <a:latin typeface="Arial" pitchFamily="34" charset="0"/>
                          <a:ea typeface="Times New Roman"/>
                          <a:cs typeface="Arial" pitchFamily="34" charset="0"/>
                        </a:rPr>
                        <a:t>z</a:t>
                      </a:r>
                      <a:r>
                        <a:rPr lang="es-ES" sz="1100" spc="5" dirty="0">
                          <a:latin typeface="Arial" pitchFamily="34" charset="0"/>
                          <a:ea typeface="Times New Roman"/>
                          <a:cs typeface="Arial" pitchFamily="34" charset="0"/>
                        </a:rPr>
                        <a:t>ad</a:t>
                      </a:r>
                      <a:r>
                        <a:rPr lang="es-ES" sz="1100" dirty="0">
                          <a:latin typeface="Arial" pitchFamily="34" charset="0"/>
                          <a:ea typeface="Times New Roman"/>
                          <a:cs typeface="Arial" pitchFamily="34" charset="0"/>
                        </a:rPr>
                        <a:t>o</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u</a:t>
                      </a:r>
                      <a:r>
                        <a:rPr lang="es-ES" sz="1100" spc="-15" dirty="0">
                          <a:latin typeface="Arial" pitchFamily="34" charset="0"/>
                          <a:ea typeface="Times New Roman"/>
                          <a:cs typeface="Arial" pitchFamily="34" charset="0"/>
                        </a:rPr>
                        <a:t>m</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ni</a:t>
                      </a:r>
                      <a:r>
                        <a:rPr lang="es-ES" sz="1100" spc="-15"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r</a:t>
                      </a:r>
                      <a:r>
                        <a:rPr lang="es-ES" sz="1100" dirty="0">
                          <a:latin typeface="Arial" pitchFamily="34" charset="0"/>
                          <a:ea typeface="Times New Roman"/>
                          <a:cs typeface="Arial" pitchFamily="34" charset="0"/>
                        </a:rPr>
                        <a:t>o</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645">
                <a:tc vMerge="1">
                  <a:txBody>
                    <a:bodyPr/>
                    <a:lstStyle/>
                    <a:p>
                      <a:endParaRPr lang="es-ES"/>
                    </a:p>
                  </a:txBody>
                  <a:tcPr/>
                </a:tc>
                <a:tc vMerge="1">
                  <a:txBody>
                    <a:bodyPr/>
                    <a:lstStyle/>
                    <a:p>
                      <a:endParaRPr lang="es-ES"/>
                    </a:p>
                  </a:txBody>
                  <a:tcPr/>
                </a:tc>
                <a:tc>
                  <a:txBody>
                    <a:bodyPr/>
                    <a:lstStyle/>
                    <a:p>
                      <a:pPr marL="40640" algn="ctr">
                        <a:lnSpc>
                          <a:spcPct val="100000"/>
                        </a:lnSpc>
                        <a:spcAft>
                          <a:spcPts val="0"/>
                        </a:spcAft>
                        <a:tabLst>
                          <a:tab pos="228600" algn="l"/>
                        </a:tabLst>
                      </a:pPr>
                      <a:r>
                        <a:rPr lang="es-ES" sz="1050" spc="-5" dirty="0" smtClean="0">
                          <a:latin typeface="Arial" pitchFamily="34" charset="0"/>
                          <a:ea typeface="Times New Roman"/>
                          <a:cs typeface="Arial" pitchFamily="34" charset="0"/>
                        </a:rPr>
                        <a:t>U</a:t>
                      </a:r>
                      <a:r>
                        <a:rPr lang="es-ES" sz="1050" spc="5" dirty="0" smtClean="0">
                          <a:latin typeface="Arial" pitchFamily="34" charset="0"/>
                          <a:ea typeface="Times New Roman"/>
                          <a:cs typeface="Arial" pitchFamily="34" charset="0"/>
                        </a:rPr>
                        <a:t>n</a:t>
                      </a:r>
                      <a:r>
                        <a:rPr lang="es-ES" sz="1050" spc="-10" dirty="0" smtClean="0">
                          <a:latin typeface="Arial" pitchFamily="34" charset="0"/>
                          <a:ea typeface="Times New Roman"/>
                          <a:cs typeface="Arial" pitchFamily="34" charset="0"/>
                        </a:rPr>
                        <a:t>i</a:t>
                      </a:r>
                      <a:r>
                        <a:rPr lang="es-ES" sz="1050" spc="5" dirty="0" smtClean="0">
                          <a:latin typeface="Arial" pitchFamily="34" charset="0"/>
                          <a:ea typeface="Times New Roman"/>
                          <a:cs typeface="Arial" pitchFamily="34" charset="0"/>
                        </a:rPr>
                        <a:t>d</a:t>
                      </a:r>
                      <a:r>
                        <a:rPr lang="es-ES" sz="1050" spc="-10" dirty="0" smtClean="0">
                          <a:latin typeface="Arial" pitchFamily="34" charset="0"/>
                          <a:ea typeface="Times New Roman"/>
                          <a:cs typeface="Arial" pitchFamily="34" charset="0"/>
                        </a:rPr>
                        <a:t>a</a:t>
                      </a:r>
                      <a:r>
                        <a:rPr lang="es-ES" sz="1050" spc="5" dirty="0" smtClean="0">
                          <a:latin typeface="Arial" pitchFamily="34" charset="0"/>
                          <a:ea typeface="Times New Roman"/>
                          <a:cs typeface="Arial" pitchFamily="34" charset="0"/>
                        </a:rPr>
                        <a:t>d</a:t>
                      </a:r>
                      <a:r>
                        <a:rPr lang="es-ES" sz="1050" spc="-10" dirty="0" smtClean="0">
                          <a:latin typeface="Arial" pitchFamily="34" charset="0"/>
                          <a:ea typeface="Times New Roman"/>
                          <a:cs typeface="Arial" pitchFamily="34" charset="0"/>
                        </a:rPr>
                        <a:t>e</a:t>
                      </a:r>
                      <a:r>
                        <a:rPr lang="es-ES" sz="1050" dirty="0" smtClean="0">
                          <a:latin typeface="Arial" pitchFamily="34" charset="0"/>
                          <a:ea typeface="Times New Roman"/>
                          <a:cs typeface="Arial" pitchFamily="34" charset="0"/>
                        </a:rPr>
                        <a:t>s</a:t>
                      </a:r>
                      <a:r>
                        <a:rPr lang="es-ES" sz="1050" spc="5" dirty="0" smtClean="0">
                          <a:latin typeface="Arial" pitchFamily="34" charset="0"/>
                          <a:ea typeface="Times New Roman"/>
                          <a:cs typeface="Arial" pitchFamily="34" charset="0"/>
                        </a:rPr>
                        <a:t> </a:t>
                      </a:r>
                      <a:r>
                        <a:rPr lang="es-ES" sz="1050" spc="5" dirty="0">
                          <a:latin typeface="Arial" pitchFamily="34" charset="0"/>
                          <a:ea typeface="Times New Roman"/>
                          <a:cs typeface="Arial" pitchFamily="34" charset="0"/>
                        </a:rPr>
                        <a:t>d</a:t>
                      </a:r>
                      <a:r>
                        <a:rPr lang="es-ES" sz="1050" dirty="0">
                          <a:latin typeface="Arial" pitchFamily="34" charset="0"/>
                          <a:ea typeface="Times New Roman"/>
                          <a:cs typeface="Arial" pitchFamily="34" charset="0"/>
                        </a:rPr>
                        <a:t>e</a:t>
                      </a:r>
                      <a:r>
                        <a:rPr lang="es-ES" sz="1050" spc="-5" dirty="0">
                          <a:latin typeface="Arial" pitchFamily="34" charset="0"/>
                          <a:ea typeface="Times New Roman"/>
                          <a:cs typeface="Arial" pitchFamily="34" charset="0"/>
                        </a:rPr>
                        <a:t> </a:t>
                      </a:r>
                      <a:r>
                        <a:rPr lang="es-ES" sz="1050" dirty="0">
                          <a:latin typeface="Arial" pitchFamily="34" charset="0"/>
                          <a:ea typeface="Times New Roman"/>
                          <a:cs typeface="Arial" pitchFamily="34" charset="0"/>
                        </a:rPr>
                        <a:t>m</a:t>
                      </a:r>
                      <a:r>
                        <a:rPr lang="es-ES" sz="1050" spc="-10" dirty="0">
                          <a:latin typeface="Arial" pitchFamily="34" charset="0"/>
                          <a:ea typeface="Times New Roman"/>
                          <a:cs typeface="Arial" pitchFamily="34" charset="0"/>
                        </a:rPr>
                        <a:t>an</a:t>
                      </a:r>
                      <a:r>
                        <a:rPr lang="es-ES" sz="1050" spc="5" dirty="0">
                          <a:latin typeface="Arial" pitchFamily="34" charset="0"/>
                          <a:ea typeface="Times New Roman"/>
                          <a:cs typeface="Arial" pitchFamily="34" charset="0"/>
                        </a:rPr>
                        <a:t>t</a:t>
                      </a:r>
                      <a:r>
                        <a:rPr lang="es-ES" sz="1050" spc="-10" dirty="0">
                          <a:latin typeface="Arial" pitchFamily="34" charset="0"/>
                          <a:ea typeface="Times New Roman"/>
                          <a:cs typeface="Arial" pitchFamily="34" charset="0"/>
                        </a:rPr>
                        <a:t>e</a:t>
                      </a:r>
                      <a:r>
                        <a:rPr lang="es-ES" sz="1050" spc="5" dirty="0">
                          <a:latin typeface="Arial" pitchFamily="34" charset="0"/>
                          <a:ea typeface="Times New Roman"/>
                          <a:cs typeface="Arial" pitchFamily="34" charset="0"/>
                        </a:rPr>
                        <a:t>ni</a:t>
                      </a:r>
                      <a:r>
                        <a:rPr lang="es-ES" sz="1050" spc="-15" dirty="0">
                          <a:latin typeface="Arial" pitchFamily="34" charset="0"/>
                          <a:ea typeface="Times New Roman"/>
                          <a:cs typeface="Arial" pitchFamily="34" charset="0"/>
                        </a:rPr>
                        <a:t>m</a:t>
                      </a:r>
                      <a:r>
                        <a:rPr lang="es-ES" sz="1050" spc="5" dirty="0">
                          <a:latin typeface="Arial" pitchFamily="34" charset="0"/>
                          <a:ea typeface="Times New Roman"/>
                          <a:cs typeface="Arial" pitchFamily="34" charset="0"/>
                        </a:rPr>
                        <a:t>i</a:t>
                      </a:r>
                      <a:r>
                        <a:rPr lang="es-ES" sz="1050" spc="-10" dirty="0">
                          <a:latin typeface="Arial" pitchFamily="34" charset="0"/>
                          <a:ea typeface="Times New Roman"/>
                          <a:cs typeface="Arial" pitchFamily="34" charset="0"/>
                        </a:rPr>
                        <a:t>e</a:t>
                      </a:r>
                      <a:r>
                        <a:rPr lang="es-ES" sz="1050" spc="5" dirty="0">
                          <a:latin typeface="Arial" pitchFamily="34" charset="0"/>
                          <a:ea typeface="Times New Roman"/>
                          <a:cs typeface="Arial" pitchFamily="34" charset="0"/>
                        </a:rPr>
                        <a:t>nt</a:t>
                      </a:r>
                      <a:r>
                        <a:rPr lang="es-ES" sz="1050" dirty="0">
                          <a:latin typeface="Arial" pitchFamily="34" charset="0"/>
                          <a:ea typeface="Times New Roman"/>
                          <a:cs typeface="Arial" pitchFamily="34" charset="0"/>
                        </a:rPr>
                        <a:t>o</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75">
                <a:tc vMerge="1">
                  <a:txBody>
                    <a:bodyPr/>
                    <a:lstStyle/>
                    <a:p>
                      <a:endParaRPr lang="es-ES"/>
                    </a:p>
                  </a:txBody>
                  <a:tcPr/>
                </a:tc>
                <a:tc rowSpan="8">
                  <a:txBody>
                    <a:bodyPr/>
                    <a:lstStyle/>
                    <a:p>
                      <a:pPr marL="121285">
                        <a:lnSpc>
                          <a:spcPts val="905"/>
                        </a:lnSpc>
                        <a:spcAft>
                          <a:spcPts val="0"/>
                        </a:spcAft>
                      </a:pPr>
                      <a:endParaRPr lang="es-ES" sz="1000" spc="5" dirty="0" smtClean="0">
                        <a:latin typeface="Arial" pitchFamily="34" charset="0"/>
                        <a:ea typeface="Times New Roman"/>
                        <a:cs typeface="Arial" pitchFamily="34" charset="0"/>
                      </a:endParaRPr>
                    </a:p>
                    <a:p>
                      <a:pPr marL="120650" indent="0" algn="l">
                        <a:lnSpc>
                          <a:spcPts val="905"/>
                        </a:lnSpc>
                        <a:spcAft>
                          <a:spcPts val="0"/>
                        </a:spcAft>
                      </a:pPr>
                      <a:r>
                        <a:rPr lang="es-ES" sz="1200" b="1" spc="5" dirty="0" smtClean="0">
                          <a:latin typeface="Arial" pitchFamily="34" charset="0"/>
                          <a:ea typeface="Times New Roman"/>
                          <a:cs typeface="Arial" pitchFamily="34" charset="0"/>
                        </a:rPr>
                        <a:t>M</a:t>
                      </a:r>
                      <a:r>
                        <a:rPr lang="es-ES" sz="1200" b="1" spc="-10" dirty="0" smtClean="0">
                          <a:latin typeface="Arial" pitchFamily="34" charset="0"/>
                          <a:ea typeface="Times New Roman"/>
                          <a:cs typeface="Arial" pitchFamily="34" charset="0"/>
                        </a:rPr>
                        <a:t>e</a:t>
                      </a:r>
                      <a:r>
                        <a:rPr lang="es-ES" sz="1200" b="1" spc="5" dirty="0" smtClean="0">
                          <a:latin typeface="Arial" pitchFamily="34" charset="0"/>
                          <a:ea typeface="Times New Roman"/>
                          <a:cs typeface="Arial" pitchFamily="34" charset="0"/>
                        </a:rPr>
                        <a:t>d</a:t>
                      </a:r>
                      <a:r>
                        <a:rPr lang="es-ES" sz="1200" b="1" spc="-5" dirty="0" smtClean="0">
                          <a:latin typeface="Arial" pitchFamily="34" charset="0"/>
                          <a:ea typeface="Times New Roman"/>
                          <a:cs typeface="Arial" pitchFamily="34" charset="0"/>
                        </a:rPr>
                        <a:t>i</a:t>
                      </a:r>
                      <a:r>
                        <a:rPr lang="es-ES" sz="1200" b="1" spc="5" dirty="0" smtClean="0">
                          <a:latin typeface="Arial" pitchFamily="34" charset="0"/>
                          <a:ea typeface="Times New Roman"/>
                          <a:cs typeface="Arial" pitchFamily="34" charset="0"/>
                        </a:rPr>
                        <a:t>da</a:t>
                      </a:r>
                      <a:r>
                        <a:rPr lang="es-ES" sz="1200" b="1" dirty="0" smtClean="0">
                          <a:latin typeface="Arial" pitchFamily="34" charset="0"/>
                          <a:ea typeface="Times New Roman"/>
                          <a:cs typeface="Arial" pitchFamily="34" charset="0"/>
                        </a:rPr>
                        <a:t>s</a:t>
                      </a:r>
                      <a:r>
                        <a:rPr lang="es-ES" sz="1200" b="1" spc="-10" dirty="0" smtClean="0">
                          <a:latin typeface="Arial" pitchFamily="34" charset="0"/>
                          <a:ea typeface="Times New Roman"/>
                          <a:cs typeface="Arial" pitchFamily="34" charset="0"/>
                        </a:rPr>
                        <a:t> </a:t>
                      </a:r>
                      <a:r>
                        <a:rPr lang="es-ES" sz="1200" b="1" spc="-5" dirty="0">
                          <a:latin typeface="Arial" pitchFamily="34" charset="0"/>
                          <a:ea typeface="Times New Roman"/>
                          <a:cs typeface="Arial" pitchFamily="34" charset="0"/>
                        </a:rPr>
                        <a:t>org</a:t>
                      </a:r>
                      <a:r>
                        <a:rPr lang="es-ES" sz="1200" b="1" spc="5" dirty="0">
                          <a:latin typeface="Arial" pitchFamily="34" charset="0"/>
                          <a:ea typeface="Times New Roman"/>
                          <a:cs typeface="Arial" pitchFamily="34" charset="0"/>
                        </a:rPr>
                        <a:t>ani</a:t>
                      </a:r>
                      <a:r>
                        <a:rPr lang="es-ES" sz="1200" b="1" spc="-10" dirty="0">
                          <a:latin typeface="Arial" pitchFamily="34" charset="0"/>
                          <a:ea typeface="Times New Roman"/>
                          <a:cs typeface="Arial" pitchFamily="34" charset="0"/>
                        </a:rPr>
                        <a:t>za</a:t>
                      </a:r>
                      <a:r>
                        <a:rPr lang="es-ES" sz="1200" b="1" spc="5" dirty="0">
                          <a:latin typeface="Arial" pitchFamily="34" charset="0"/>
                          <a:ea typeface="Times New Roman"/>
                          <a:cs typeface="Arial" pitchFamily="34" charset="0"/>
                        </a:rPr>
                        <a:t>ti</a:t>
                      </a:r>
                      <a:r>
                        <a:rPr lang="es-ES" sz="1200" b="1" spc="-5" dirty="0">
                          <a:latin typeface="Arial" pitchFamily="34" charset="0"/>
                          <a:ea typeface="Times New Roman"/>
                          <a:cs typeface="Arial" pitchFamily="34" charset="0"/>
                        </a:rPr>
                        <a:t>v</a:t>
                      </a:r>
                      <a:r>
                        <a:rPr lang="es-ES" sz="1200" b="1" spc="5" dirty="0">
                          <a:latin typeface="Arial" pitchFamily="34" charset="0"/>
                          <a:ea typeface="Times New Roman"/>
                          <a:cs typeface="Arial" pitchFamily="34" charset="0"/>
                        </a:rPr>
                        <a:t>as</a:t>
                      </a:r>
                      <a:endParaRPr lang="es-ES" sz="1200" b="1"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558ED5"/>
                      </a:solidFill>
                      <a:prstDash val="solid"/>
                      <a:round/>
                      <a:headEnd type="none" w="med" len="med"/>
                      <a:tailEnd type="none" w="med" len="med"/>
                    </a:lnB>
                  </a:tcPr>
                </a:tc>
                <a:tc>
                  <a:txBody>
                    <a:bodyPr/>
                    <a:lstStyle/>
                    <a:p>
                      <a:pPr marL="40640" algn="ctr">
                        <a:lnSpc>
                          <a:spcPct val="100000"/>
                        </a:lnSpc>
                        <a:spcAft>
                          <a:spcPts val="0"/>
                        </a:spcAft>
                        <a:tabLst>
                          <a:tab pos="228600" algn="l"/>
                        </a:tabLst>
                      </a:pPr>
                      <a:r>
                        <a:rPr lang="es-ES" sz="1050" spc="-5" dirty="0" smtClean="0">
                          <a:latin typeface="Arial" pitchFamily="34" charset="0"/>
                          <a:ea typeface="Times New Roman"/>
                          <a:cs typeface="Arial" pitchFamily="34" charset="0"/>
                        </a:rPr>
                        <a:t>D</a:t>
                      </a:r>
                      <a:r>
                        <a:rPr lang="es-ES" sz="1050" spc="-10" dirty="0" smtClean="0">
                          <a:latin typeface="Arial" pitchFamily="34" charset="0"/>
                          <a:ea typeface="Times New Roman"/>
                          <a:cs typeface="Arial" pitchFamily="34" charset="0"/>
                        </a:rPr>
                        <a:t>e</a:t>
                      </a:r>
                      <a:r>
                        <a:rPr lang="es-ES" sz="1050" spc="-5" dirty="0" smtClean="0">
                          <a:latin typeface="Arial" pitchFamily="34" charset="0"/>
                          <a:ea typeface="Times New Roman"/>
                          <a:cs typeface="Arial" pitchFamily="34" charset="0"/>
                        </a:rPr>
                        <a:t>f</a:t>
                      </a:r>
                      <a:r>
                        <a:rPr lang="es-ES" sz="1050" spc="5" dirty="0" smtClean="0">
                          <a:latin typeface="Arial" pitchFamily="34" charset="0"/>
                          <a:ea typeface="Times New Roman"/>
                          <a:cs typeface="Arial" pitchFamily="34" charset="0"/>
                        </a:rPr>
                        <a:t>ini</a:t>
                      </a:r>
                      <a:r>
                        <a:rPr lang="es-ES" sz="1050" spc="-10" dirty="0" smtClean="0">
                          <a:latin typeface="Arial" pitchFamily="34" charset="0"/>
                          <a:ea typeface="Times New Roman"/>
                          <a:cs typeface="Arial" pitchFamily="34" charset="0"/>
                        </a:rPr>
                        <a:t>c</a:t>
                      </a:r>
                      <a:r>
                        <a:rPr lang="es-ES" sz="1050" spc="5" dirty="0" smtClean="0">
                          <a:latin typeface="Arial" pitchFamily="34" charset="0"/>
                          <a:ea typeface="Times New Roman"/>
                          <a:cs typeface="Arial" pitchFamily="34" charset="0"/>
                        </a:rPr>
                        <a:t>i</a:t>
                      </a:r>
                      <a:r>
                        <a:rPr lang="es-ES" sz="1050" spc="-5" dirty="0" smtClean="0">
                          <a:latin typeface="Arial" pitchFamily="34" charset="0"/>
                          <a:ea typeface="Times New Roman"/>
                          <a:cs typeface="Arial" pitchFamily="34" charset="0"/>
                        </a:rPr>
                        <a:t>ó</a:t>
                      </a:r>
                      <a:r>
                        <a:rPr lang="es-ES" sz="1050" dirty="0" smtClean="0">
                          <a:latin typeface="Arial" pitchFamily="34" charset="0"/>
                          <a:ea typeface="Times New Roman"/>
                          <a:cs typeface="Arial" pitchFamily="34" charset="0"/>
                        </a:rPr>
                        <a:t>n </a:t>
                      </a:r>
                      <a:r>
                        <a:rPr lang="es-ES" sz="1050" spc="5" dirty="0">
                          <a:latin typeface="Arial" pitchFamily="34" charset="0"/>
                          <a:ea typeface="Times New Roman"/>
                          <a:cs typeface="Arial" pitchFamily="34" charset="0"/>
                        </a:rPr>
                        <a:t>d</a:t>
                      </a:r>
                      <a:r>
                        <a:rPr lang="es-ES" sz="1050" dirty="0">
                          <a:latin typeface="Arial" pitchFamily="34" charset="0"/>
                          <a:ea typeface="Times New Roman"/>
                          <a:cs typeface="Arial" pitchFamily="34" charset="0"/>
                        </a:rPr>
                        <a:t>e</a:t>
                      </a:r>
                      <a:r>
                        <a:rPr lang="es-ES" sz="1050" spc="-5" dirty="0">
                          <a:latin typeface="Arial" pitchFamily="34" charset="0"/>
                          <a:ea typeface="Times New Roman"/>
                          <a:cs typeface="Arial" pitchFamily="34" charset="0"/>
                        </a:rPr>
                        <a:t> r</a:t>
                      </a:r>
                      <a:r>
                        <a:rPr lang="es-ES" sz="1050" spc="-10" dirty="0">
                          <a:latin typeface="Arial" pitchFamily="34" charset="0"/>
                          <a:ea typeface="Times New Roman"/>
                          <a:cs typeface="Arial" pitchFamily="34" charset="0"/>
                        </a:rPr>
                        <a:t>e</a:t>
                      </a:r>
                      <a:r>
                        <a:rPr lang="es-ES" sz="1050" dirty="0">
                          <a:latin typeface="Arial" pitchFamily="34" charset="0"/>
                          <a:ea typeface="Times New Roman"/>
                          <a:cs typeface="Arial" pitchFamily="34" charset="0"/>
                        </a:rPr>
                        <a:t>s</a:t>
                      </a:r>
                      <a:r>
                        <a:rPr lang="es-ES" sz="1050" spc="5" dirty="0">
                          <a:latin typeface="Arial" pitchFamily="34" charset="0"/>
                          <a:ea typeface="Times New Roman"/>
                          <a:cs typeface="Arial" pitchFamily="34" charset="0"/>
                        </a:rPr>
                        <a:t>p</a:t>
                      </a:r>
                      <a:r>
                        <a:rPr lang="es-ES" sz="1050" spc="-5" dirty="0">
                          <a:latin typeface="Arial" pitchFamily="34" charset="0"/>
                          <a:ea typeface="Times New Roman"/>
                          <a:cs typeface="Arial" pitchFamily="34" charset="0"/>
                        </a:rPr>
                        <a:t>o</a:t>
                      </a:r>
                      <a:r>
                        <a:rPr lang="es-ES" sz="1050" spc="5" dirty="0">
                          <a:latin typeface="Arial" pitchFamily="34" charset="0"/>
                          <a:ea typeface="Times New Roman"/>
                          <a:cs typeface="Arial" pitchFamily="34" charset="0"/>
                        </a:rPr>
                        <a:t>n</a:t>
                      </a:r>
                      <a:r>
                        <a:rPr lang="es-ES" sz="1050" dirty="0">
                          <a:latin typeface="Arial" pitchFamily="34" charset="0"/>
                          <a:ea typeface="Times New Roman"/>
                          <a:cs typeface="Arial" pitchFamily="34" charset="0"/>
                        </a:rPr>
                        <a:t>s</a:t>
                      </a:r>
                      <a:r>
                        <a:rPr lang="es-ES" sz="1050" spc="-10" dirty="0">
                          <a:latin typeface="Arial" pitchFamily="34" charset="0"/>
                          <a:ea typeface="Times New Roman"/>
                          <a:cs typeface="Arial" pitchFamily="34" charset="0"/>
                        </a:rPr>
                        <a:t>a</a:t>
                      </a:r>
                      <a:r>
                        <a:rPr lang="es-ES" sz="1050" spc="5" dirty="0">
                          <a:latin typeface="Arial" pitchFamily="34" charset="0"/>
                          <a:ea typeface="Times New Roman"/>
                          <a:cs typeface="Arial" pitchFamily="34" charset="0"/>
                        </a:rPr>
                        <a:t>bi</a:t>
                      </a:r>
                      <a:r>
                        <a:rPr lang="es-ES" sz="1050" spc="-5" dirty="0">
                          <a:latin typeface="Arial" pitchFamily="34" charset="0"/>
                          <a:ea typeface="Times New Roman"/>
                          <a:cs typeface="Arial" pitchFamily="34" charset="0"/>
                        </a:rPr>
                        <a:t>lid</a:t>
                      </a:r>
                      <a:r>
                        <a:rPr lang="es-ES" sz="1050" spc="5" dirty="0">
                          <a:latin typeface="Arial" pitchFamily="34" charset="0"/>
                          <a:ea typeface="Times New Roman"/>
                          <a:cs typeface="Arial" pitchFamily="34" charset="0"/>
                        </a:rPr>
                        <a:t>ad</a:t>
                      </a:r>
                      <a:r>
                        <a:rPr lang="es-ES" sz="1050" spc="-10" dirty="0">
                          <a:latin typeface="Arial" pitchFamily="34" charset="0"/>
                          <a:ea typeface="Times New Roman"/>
                          <a:cs typeface="Arial" pitchFamily="34" charset="0"/>
                        </a:rPr>
                        <a:t>e</a:t>
                      </a:r>
                      <a:r>
                        <a:rPr lang="es-ES" sz="1050" dirty="0">
                          <a:latin typeface="Arial" pitchFamily="34" charset="0"/>
                          <a:ea typeface="Times New Roman"/>
                          <a:cs typeface="Arial" pitchFamily="34" charset="0"/>
                        </a:rPr>
                        <a:t>s</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75">
                <a:tc vMerge="1">
                  <a:txBody>
                    <a:bodyPr/>
                    <a:lstStyle/>
                    <a:p>
                      <a:endParaRPr lang="es-ES"/>
                    </a:p>
                  </a:txBody>
                  <a:tcPr/>
                </a:tc>
                <a:tc vMerge="1">
                  <a:txBody>
                    <a:bodyPr/>
                    <a:lstStyle/>
                    <a:p>
                      <a:endParaRPr lang="es-ES"/>
                    </a:p>
                  </a:txBody>
                  <a:tcPr/>
                </a:tc>
                <a:tc>
                  <a:txBody>
                    <a:bodyPr/>
                    <a:lstStyle/>
                    <a:p>
                      <a:pPr marL="40640" algn="ctr">
                        <a:lnSpc>
                          <a:spcPct val="100000"/>
                        </a:lnSpc>
                        <a:spcAft>
                          <a:spcPts val="0"/>
                        </a:spcAft>
                        <a:tabLst>
                          <a:tab pos="228600" algn="l"/>
                        </a:tabLst>
                      </a:pPr>
                      <a:r>
                        <a:rPr lang="es-ES" sz="1100" spc="5" dirty="0" smtClean="0">
                          <a:latin typeface="Arial" pitchFamily="34" charset="0"/>
                          <a:ea typeface="Times New Roman"/>
                          <a:cs typeface="Arial" pitchFamily="34" charset="0"/>
                        </a:rPr>
                        <a:t>C</a:t>
                      </a:r>
                      <a:r>
                        <a:rPr lang="es-ES" sz="1100" spc="-5" dirty="0" smtClean="0">
                          <a:latin typeface="Arial" pitchFamily="34" charset="0"/>
                          <a:ea typeface="Times New Roman"/>
                          <a:cs typeface="Arial" pitchFamily="34" charset="0"/>
                        </a:rPr>
                        <a:t>o</a:t>
                      </a:r>
                      <a:r>
                        <a:rPr lang="es-ES" sz="1100" dirty="0" smtClean="0">
                          <a:latin typeface="Arial" pitchFamily="34" charset="0"/>
                          <a:ea typeface="Times New Roman"/>
                          <a:cs typeface="Arial" pitchFamily="34" charset="0"/>
                        </a:rPr>
                        <a:t>m</a:t>
                      </a:r>
                      <a:r>
                        <a:rPr lang="es-ES" sz="1100" spc="5" dirty="0" smtClean="0">
                          <a:latin typeface="Arial" pitchFamily="34" charset="0"/>
                          <a:ea typeface="Times New Roman"/>
                          <a:cs typeface="Arial" pitchFamily="34" charset="0"/>
                        </a:rPr>
                        <a:t>p</a:t>
                      </a:r>
                      <a:r>
                        <a:rPr lang="es-ES" sz="1100" spc="-5" dirty="0" smtClean="0">
                          <a:latin typeface="Arial" pitchFamily="34" charset="0"/>
                          <a:ea typeface="Times New Roman"/>
                          <a:cs typeface="Arial" pitchFamily="34" charset="0"/>
                        </a:rPr>
                        <a:t>a</a:t>
                      </a:r>
                      <a:r>
                        <a:rPr lang="es-ES" sz="1100" spc="5" dirty="0" smtClean="0">
                          <a:latin typeface="Arial" pitchFamily="34" charset="0"/>
                          <a:ea typeface="Times New Roman"/>
                          <a:cs typeface="Arial" pitchFamily="34" charset="0"/>
                        </a:rPr>
                        <a:t>t</a:t>
                      </a:r>
                      <a:r>
                        <a:rPr lang="es-ES" sz="1100" spc="-5" dirty="0" smtClean="0">
                          <a:latin typeface="Arial" pitchFamily="34" charset="0"/>
                          <a:ea typeface="Times New Roman"/>
                          <a:cs typeface="Arial" pitchFamily="34" charset="0"/>
                        </a:rPr>
                        <a:t>ib</a:t>
                      </a:r>
                      <a:r>
                        <a:rPr lang="es-ES" sz="1100" spc="5" dirty="0" smtClean="0">
                          <a:latin typeface="Arial" pitchFamily="34" charset="0"/>
                          <a:ea typeface="Times New Roman"/>
                          <a:cs typeface="Arial" pitchFamily="34" charset="0"/>
                        </a:rPr>
                        <a:t>i</a:t>
                      </a:r>
                      <a:r>
                        <a:rPr lang="es-ES" sz="1100" spc="-5" dirty="0" smtClean="0">
                          <a:latin typeface="Arial" pitchFamily="34" charset="0"/>
                          <a:ea typeface="Times New Roman"/>
                          <a:cs typeface="Arial" pitchFamily="34" charset="0"/>
                        </a:rPr>
                        <a:t>l</a:t>
                      </a:r>
                      <a:r>
                        <a:rPr lang="es-ES" sz="1100" spc="5" dirty="0" smtClean="0">
                          <a:latin typeface="Arial" pitchFamily="34" charset="0"/>
                          <a:ea typeface="Times New Roman"/>
                          <a:cs typeface="Arial" pitchFamily="34" charset="0"/>
                        </a:rPr>
                        <a:t>i</a:t>
                      </a:r>
                      <a:r>
                        <a:rPr lang="es-ES" sz="1100" spc="-10" dirty="0" smtClean="0">
                          <a:latin typeface="Arial" pitchFamily="34" charset="0"/>
                          <a:ea typeface="Times New Roman"/>
                          <a:cs typeface="Arial" pitchFamily="34" charset="0"/>
                        </a:rPr>
                        <a:t>z</a:t>
                      </a:r>
                      <a:r>
                        <a:rPr lang="es-ES" sz="1100" spc="5" dirty="0" smtClean="0">
                          <a:latin typeface="Arial" pitchFamily="34" charset="0"/>
                          <a:ea typeface="Times New Roman"/>
                          <a:cs typeface="Arial" pitchFamily="34" charset="0"/>
                        </a:rPr>
                        <a:t>aci</a:t>
                      </a:r>
                      <a:r>
                        <a:rPr lang="es-ES" sz="1100" spc="-5"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a:t>
                      </a:r>
                      <a:r>
                        <a:rPr lang="es-ES" sz="1100" spc="-5"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rod</a:t>
                      </a:r>
                      <a:r>
                        <a:rPr lang="es-ES" sz="1100" spc="5" dirty="0">
                          <a:latin typeface="Arial" pitchFamily="34" charset="0"/>
                          <a:ea typeface="Times New Roman"/>
                          <a:cs typeface="Arial" pitchFamily="34" charset="0"/>
                        </a:rPr>
                        <a:t>u</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os</a:t>
                      </a:r>
                      <a:endParaRPr lang="es-ES" sz="11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290">
                <a:tc vMerge="1">
                  <a:txBody>
                    <a:bodyPr/>
                    <a:lstStyle/>
                    <a:p>
                      <a:endParaRPr lang="es-ES"/>
                    </a:p>
                  </a:txBody>
                  <a:tcPr/>
                </a:tc>
                <a:tc vMerge="1">
                  <a:txBody>
                    <a:bodyPr/>
                    <a:lstStyle/>
                    <a:p>
                      <a:endParaRPr lang="es-ES"/>
                    </a:p>
                  </a:txBody>
                  <a:tcPr/>
                </a:tc>
                <a:tc>
                  <a:txBody>
                    <a:bodyPr/>
                    <a:lstStyle/>
                    <a:p>
                      <a:pPr marL="40640" algn="ctr">
                        <a:lnSpc>
                          <a:spcPct val="100000"/>
                        </a:lnSpc>
                        <a:spcAft>
                          <a:spcPts val="0"/>
                        </a:spcAft>
                        <a:tabLst>
                          <a:tab pos="228600" algn="l"/>
                        </a:tabLst>
                      </a:pPr>
                      <a:r>
                        <a:rPr lang="es-ES" sz="1100" spc="-15" dirty="0" smtClean="0">
                          <a:latin typeface="Arial" pitchFamily="34" charset="0"/>
                          <a:ea typeface="Times New Roman"/>
                          <a:cs typeface="Arial" pitchFamily="34" charset="0"/>
                        </a:rPr>
                        <a:t>I</a:t>
                      </a:r>
                      <a:r>
                        <a:rPr lang="es-ES" sz="1100" dirty="0" smtClean="0">
                          <a:latin typeface="Arial" pitchFamily="34" charset="0"/>
                          <a:ea typeface="Times New Roman"/>
                          <a:cs typeface="Arial" pitchFamily="34" charset="0"/>
                        </a:rPr>
                        <a:t>m</a:t>
                      </a:r>
                      <a:r>
                        <a:rPr lang="es-ES" sz="1100" spc="5" dirty="0" smtClean="0">
                          <a:latin typeface="Arial" pitchFamily="34" charset="0"/>
                          <a:ea typeface="Times New Roman"/>
                          <a:cs typeface="Arial" pitchFamily="34" charset="0"/>
                        </a:rPr>
                        <a:t>pa</a:t>
                      </a:r>
                      <a:r>
                        <a:rPr lang="es-ES" sz="1100" spc="-5" dirty="0" smtClean="0">
                          <a:latin typeface="Arial" pitchFamily="34" charset="0"/>
                          <a:ea typeface="Times New Roman"/>
                          <a:cs typeface="Arial" pitchFamily="34" charset="0"/>
                        </a:rPr>
                        <a:t>r</a:t>
                      </a:r>
                      <a:r>
                        <a:rPr lang="es-ES" sz="1100" spc="5" dirty="0" smtClean="0">
                          <a:latin typeface="Arial" pitchFamily="34" charset="0"/>
                          <a:ea typeface="Times New Roman"/>
                          <a:cs typeface="Arial" pitchFamily="34" charset="0"/>
                        </a:rPr>
                        <a:t>ti</a:t>
                      </a:r>
                      <a:r>
                        <a:rPr lang="es-ES" sz="1100" spc="-10" dirty="0" smtClean="0">
                          <a:latin typeface="Arial" pitchFamily="34" charset="0"/>
                          <a:ea typeface="Times New Roman"/>
                          <a:cs typeface="Arial" pitchFamily="34" charset="0"/>
                        </a:rPr>
                        <a:t>c</a:t>
                      </a:r>
                      <a:r>
                        <a:rPr lang="es-ES" sz="1100" spc="5" dirty="0" smtClean="0">
                          <a:latin typeface="Arial" pitchFamily="34" charset="0"/>
                          <a:ea typeface="Times New Roman"/>
                          <a:cs typeface="Arial" pitchFamily="34" charset="0"/>
                        </a:rPr>
                        <a:t>i</a:t>
                      </a:r>
                      <a:r>
                        <a:rPr lang="es-ES" sz="1100" spc="-5"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u</a:t>
                      </a:r>
                      <a:r>
                        <a:rPr lang="es-ES" sz="1100" dirty="0">
                          <a:latin typeface="Arial" pitchFamily="34" charset="0"/>
                          <a:ea typeface="Times New Roman"/>
                          <a:cs typeface="Arial" pitchFamily="34" charset="0"/>
                        </a:rPr>
                        <a:t>n</a:t>
                      </a:r>
                      <a:r>
                        <a:rPr lang="es-ES" sz="1100" spc="1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Pl</a:t>
                      </a:r>
                      <a:r>
                        <a:rPr lang="es-ES" sz="1100" spc="-10"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n</a:t>
                      </a:r>
                      <a:r>
                        <a:rPr lang="es-ES" sz="1100" spc="10" dirty="0">
                          <a:latin typeface="Arial" pitchFamily="34" charset="0"/>
                          <a:ea typeface="Times New Roman"/>
                          <a:cs typeface="Arial" pitchFamily="34" charset="0"/>
                        </a:rPr>
                        <a:t> </a:t>
                      </a:r>
                      <a:r>
                        <a:rPr lang="es-ES" sz="1100" spc="-15" dirty="0">
                          <a:latin typeface="Arial" pitchFamily="34" charset="0"/>
                          <a:ea typeface="Times New Roman"/>
                          <a:cs typeface="Arial" pitchFamily="34" charset="0"/>
                        </a:rPr>
                        <a:t>F</a:t>
                      </a:r>
                      <a:r>
                        <a:rPr lang="es-ES" sz="1100" spc="-5" dirty="0">
                          <a:latin typeface="Arial" pitchFamily="34" charset="0"/>
                          <a:ea typeface="Times New Roman"/>
                          <a:cs typeface="Arial" pitchFamily="34" charset="0"/>
                        </a:rPr>
                        <a:t>or</a:t>
                      </a:r>
                      <a:r>
                        <a:rPr lang="es-ES" sz="1100" dirty="0">
                          <a:latin typeface="Arial" pitchFamily="34" charset="0"/>
                          <a:ea typeface="Times New Roman"/>
                          <a:cs typeface="Arial" pitchFamily="34" charset="0"/>
                        </a:rPr>
                        <a:t>m</a:t>
                      </a:r>
                      <a:r>
                        <a:rPr lang="es-ES" sz="1100" spc="5" dirty="0">
                          <a:latin typeface="Arial" pitchFamily="34" charset="0"/>
                          <a:ea typeface="Times New Roman"/>
                          <a:cs typeface="Arial" pitchFamily="34" charset="0"/>
                        </a:rPr>
                        <a:t>ati</a:t>
                      </a:r>
                      <a:r>
                        <a:rPr lang="es-ES" sz="1100" spc="-10" dirty="0">
                          <a:latin typeface="Arial" pitchFamily="34" charset="0"/>
                          <a:ea typeface="Times New Roman"/>
                          <a:cs typeface="Arial" pitchFamily="34" charset="0"/>
                        </a:rPr>
                        <a:t>v</a:t>
                      </a:r>
                      <a:r>
                        <a:rPr lang="es-ES" sz="1100"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r</a:t>
                      </a:r>
                      <a:r>
                        <a:rPr lang="es-ES" sz="1100" spc="-1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b</a:t>
                      </a:r>
                      <a:r>
                        <a:rPr lang="es-ES" sz="1100" spc="-1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j</a:t>
                      </a:r>
                      <a:r>
                        <a:rPr lang="es-ES" sz="1100" spc="-1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r</a:t>
                      </a:r>
                      <a:r>
                        <a:rPr lang="es-ES" sz="1100" spc="-10" dirty="0">
                          <a:latin typeface="Arial" pitchFamily="34" charset="0"/>
                          <a:ea typeface="Times New Roman"/>
                          <a:cs typeface="Arial" pitchFamily="34" charset="0"/>
                        </a:rPr>
                        <a:t>es</a:t>
                      </a:r>
                      <a:endParaRPr lang="es-ES" sz="11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549">
                <a:tc vMerge="1">
                  <a:txBody>
                    <a:bodyPr/>
                    <a:lstStyle/>
                    <a:p>
                      <a:endParaRPr lang="es-ES"/>
                    </a:p>
                  </a:txBody>
                  <a:tcPr/>
                </a:tc>
                <a:tc vMerge="1">
                  <a:txBody>
                    <a:bodyPr/>
                    <a:lstStyle/>
                    <a:p>
                      <a:endParaRPr lang="es-ES"/>
                    </a:p>
                  </a:txBody>
                  <a:tcPr/>
                </a:tc>
                <a:tc>
                  <a:txBody>
                    <a:bodyPr/>
                    <a:lstStyle/>
                    <a:p>
                      <a:pPr marL="40640" algn="ctr">
                        <a:lnSpc>
                          <a:spcPct val="100000"/>
                        </a:lnSpc>
                        <a:spcAft>
                          <a:spcPts val="0"/>
                        </a:spcAft>
                        <a:tabLst>
                          <a:tab pos="228600" algn="l"/>
                        </a:tabLst>
                      </a:pPr>
                      <a:r>
                        <a:rPr lang="es-ES" sz="1100" dirty="0" smtClean="0">
                          <a:latin typeface="Arial" pitchFamily="34" charset="0"/>
                          <a:ea typeface="Times New Roman"/>
                          <a:cs typeface="Arial" pitchFamily="34" charset="0"/>
                        </a:rPr>
                        <a:t>Es</a:t>
                      </a:r>
                      <a:r>
                        <a:rPr lang="es-ES" sz="1100" spc="5" dirty="0" smtClean="0">
                          <a:latin typeface="Arial" pitchFamily="34" charset="0"/>
                          <a:ea typeface="Times New Roman"/>
                          <a:cs typeface="Arial" pitchFamily="34" charset="0"/>
                        </a:rPr>
                        <a:t>t</a:t>
                      </a:r>
                      <a:r>
                        <a:rPr lang="es-ES" sz="1100" spc="-10" dirty="0" smtClean="0">
                          <a:latin typeface="Arial" pitchFamily="34" charset="0"/>
                          <a:ea typeface="Times New Roman"/>
                          <a:cs typeface="Arial" pitchFamily="34" charset="0"/>
                        </a:rPr>
                        <a:t>a</a:t>
                      </a:r>
                      <a:r>
                        <a:rPr lang="es-ES" sz="1100" spc="5" dirty="0" smtClean="0">
                          <a:latin typeface="Arial" pitchFamily="34" charset="0"/>
                          <a:ea typeface="Times New Roman"/>
                          <a:cs typeface="Arial" pitchFamily="34" charset="0"/>
                        </a:rPr>
                        <a:t>b</a:t>
                      </a:r>
                      <a:r>
                        <a:rPr lang="es-ES" sz="1100" spc="-5" dirty="0" smtClean="0">
                          <a:latin typeface="Arial" pitchFamily="34" charset="0"/>
                          <a:ea typeface="Times New Roman"/>
                          <a:cs typeface="Arial" pitchFamily="34" charset="0"/>
                        </a:rPr>
                        <a:t>l</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ci</a:t>
                      </a:r>
                      <a:r>
                        <a:rPr lang="es-ES" sz="1100" dirty="0" smtClean="0">
                          <a:latin typeface="Arial" pitchFamily="34" charset="0"/>
                          <a:ea typeface="Times New Roman"/>
                          <a:cs typeface="Arial" pitchFamily="34" charset="0"/>
                        </a:rPr>
                        <a:t>m</a:t>
                      </a:r>
                      <a:r>
                        <a:rPr lang="es-ES" sz="1100" spc="5" dirty="0" smtClean="0">
                          <a:latin typeface="Arial" pitchFamily="34" charset="0"/>
                          <a:ea typeface="Times New Roman"/>
                          <a:cs typeface="Arial" pitchFamily="34" charset="0"/>
                        </a:rPr>
                        <a:t>i</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n</a:t>
                      </a:r>
                      <a:r>
                        <a:rPr lang="es-ES" sz="1100" spc="5" dirty="0" smtClean="0">
                          <a:latin typeface="Arial" pitchFamily="34" charset="0"/>
                          <a:ea typeface="Times New Roman"/>
                          <a:cs typeface="Arial" pitchFamily="34" charset="0"/>
                        </a:rPr>
                        <a:t>t</a:t>
                      </a:r>
                      <a:r>
                        <a:rPr lang="es-ES" sz="1100" dirty="0" smtClean="0">
                          <a:latin typeface="Arial" pitchFamily="34" charset="0"/>
                          <a:ea typeface="Times New Roman"/>
                          <a:cs typeface="Arial" pitchFamily="34" charset="0"/>
                        </a:rPr>
                        <a:t>o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u</a:t>
                      </a:r>
                      <a:r>
                        <a:rPr lang="es-ES" sz="1100" dirty="0">
                          <a:latin typeface="Arial" pitchFamily="34" charset="0"/>
                          <a:ea typeface="Times New Roman"/>
                          <a:cs typeface="Arial" pitchFamily="34" charset="0"/>
                        </a:rPr>
                        <a:t>n</a:t>
                      </a:r>
                      <a:r>
                        <a:rPr lang="es-ES" sz="1100" spc="1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Pl</a:t>
                      </a:r>
                      <a:r>
                        <a:rPr lang="es-ES" sz="1100" spc="5"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n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nt</a:t>
                      </a:r>
                      <a:r>
                        <a:rPr lang="es-ES" sz="1100" spc="-5" dirty="0">
                          <a:latin typeface="Arial" pitchFamily="34" charset="0"/>
                          <a:ea typeface="Times New Roman"/>
                          <a:cs typeface="Arial" pitchFamily="34" charset="0"/>
                        </a:rPr>
                        <a:t>ro</a:t>
                      </a:r>
                      <a:r>
                        <a:rPr lang="es-ES" sz="1100"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 fl</a:t>
                      </a:r>
                      <a:r>
                        <a:rPr lang="es-ES" sz="1100" spc="5" dirty="0">
                          <a:latin typeface="Arial" pitchFamily="34" charset="0"/>
                          <a:ea typeface="Times New Roman"/>
                          <a:cs typeface="Arial" pitchFamily="34" charset="0"/>
                        </a:rPr>
                        <a:t>u</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o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or</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e</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290">
                <a:tc vMerge="1">
                  <a:txBody>
                    <a:bodyPr/>
                    <a:lstStyle/>
                    <a:p>
                      <a:endParaRPr lang="es-ES"/>
                    </a:p>
                  </a:txBody>
                  <a:tcPr/>
                </a:tc>
                <a:tc vMerge="1">
                  <a:txBody>
                    <a:bodyPr/>
                    <a:lstStyle/>
                    <a:p>
                      <a:endParaRPr lang="es-ES"/>
                    </a:p>
                  </a:txBody>
                  <a:tcPr/>
                </a:tc>
                <a:tc>
                  <a:txBody>
                    <a:bodyPr/>
                    <a:lstStyle/>
                    <a:p>
                      <a:pPr marL="40640" algn="ctr">
                        <a:lnSpc>
                          <a:spcPct val="100000"/>
                        </a:lnSpc>
                        <a:spcAft>
                          <a:spcPts val="0"/>
                        </a:spcAft>
                        <a:tabLst>
                          <a:tab pos="228600" algn="l"/>
                        </a:tabLst>
                      </a:pPr>
                      <a:r>
                        <a:rPr lang="es-ES" sz="1100" spc="5" dirty="0" smtClean="0">
                          <a:latin typeface="Arial" pitchFamily="34" charset="0"/>
                          <a:ea typeface="Times New Roman"/>
                          <a:cs typeface="Arial" pitchFamily="34" charset="0"/>
                        </a:rPr>
                        <a:t>C</a:t>
                      </a:r>
                      <a:r>
                        <a:rPr lang="es-ES" sz="1100" spc="-5" dirty="0" smtClean="0">
                          <a:latin typeface="Arial" pitchFamily="34" charset="0"/>
                          <a:ea typeface="Times New Roman"/>
                          <a:cs typeface="Arial" pitchFamily="34" charset="0"/>
                        </a:rPr>
                        <a:t>o</a:t>
                      </a:r>
                      <a:r>
                        <a:rPr lang="es-ES" sz="1100" spc="5" dirty="0" smtClean="0">
                          <a:latin typeface="Arial" pitchFamily="34" charset="0"/>
                          <a:ea typeface="Times New Roman"/>
                          <a:cs typeface="Arial" pitchFamily="34" charset="0"/>
                        </a:rPr>
                        <a:t>nt</a:t>
                      </a:r>
                      <a:r>
                        <a:rPr lang="es-ES" sz="1100" spc="-5" dirty="0" smtClean="0">
                          <a:latin typeface="Arial" pitchFamily="34" charset="0"/>
                          <a:ea typeface="Times New Roman"/>
                          <a:cs typeface="Arial" pitchFamily="34" charset="0"/>
                        </a:rPr>
                        <a:t>ro</a:t>
                      </a:r>
                      <a:r>
                        <a:rPr lang="es-ES" sz="1100" dirty="0" smtClean="0">
                          <a:latin typeface="Arial" pitchFamily="34" charset="0"/>
                          <a:ea typeface="Times New Roman"/>
                          <a:cs typeface="Arial" pitchFamily="34" charset="0"/>
                        </a:rPr>
                        <a:t>l</a:t>
                      </a:r>
                      <a:r>
                        <a:rPr lang="es-ES" sz="1100" spc="-5"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l</a:t>
                      </a:r>
                      <a:r>
                        <a:rPr lang="es-ES" sz="110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r</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pa</a:t>
                      </a:r>
                      <a:r>
                        <a:rPr lang="es-ES" sz="1100" spc="-5" dirty="0">
                          <a:latin typeface="Arial" pitchFamily="34" charset="0"/>
                          <a:ea typeface="Times New Roman"/>
                          <a:cs typeface="Arial" pitchFamily="34" charset="0"/>
                        </a:rPr>
                        <a:t>r</a:t>
                      </a:r>
                      <a:r>
                        <a:rPr lang="es-ES" sz="1100" spc="-1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ci</a:t>
                      </a:r>
                      <a:r>
                        <a:rPr lang="es-ES" sz="1100" spc="-20" dirty="0">
                          <a:latin typeface="Arial" pitchFamily="34" charset="0"/>
                          <a:ea typeface="Times New Roman"/>
                          <a:cs typeface="Arial" pitchFamily="34" charset="0"/>
                        </a:rPr>
                        <a:t>ó</a:t>
                      </a:r>
                      <a:r>
                        <a:rPr lang="es-ES" sz="1100"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 fl</a:t>
                      </a:r>
                      <a:r>
                        <a:rPr lang="es-ES" sz="1100" spc="5" dirty="0">
                          <a:latin typeface="Arial" pitchFamily="34" charset="0"/>
                          <a:ea typeface="Times New Roman"/>
                          <a:cs typeface="Arial" pitchFamily="34" charset="0"/>
                        </a:rPr>
                        <a:t>uid</a:t>
                      </a:r>
                      <a:r>
                        <a:rPr lang="es-ES" sz="1100" dirty="0">
                          <a:latin typeface="Arial" pitchFamily="34" charset="0"/>
                          <a:ea typeface="Times New Roman"/>
                          <a:cs typeface="Arial" pitchFamily="34" charset="0"/>
                        </a:rPr>
                        <a:t>o</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or</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e</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822">
                <a:tc vMerge="1">
                  <a:txBody>
                    <a:bodyPr/>
                    <a:lstStyle/>
                    <a:p>
                      <a:endParaRPr lang="es-ES"/>
                    </a:p>
                  </a:txBody>
                  <a:tcPr/>
                </a:tc>
                <a:tc vMerge="1">
                  <a:txBody>
                    <a:bodyPr/>
                    <a:lstStyle/>
                    <a:p>
                      <a:endParaRPr lang="es-ES"/>
                    </a:p>
                  </a:txBody>
                  <a:tcPr/>
                </a:tc>
                <a:tc>
                  <a:txBody>
                    <a:bodyPr/>
                    <a:lstStyle/>
                    <a:p>
                      <a:pPr marL="231140" marR="9525" indent="-190500" algn="ctr">
                        <a:lnSpc>
                          <a:spcPct val="100000"/>
                        </a:lnSpc>
                        <a:spcBef>
                          <a:spcPts val="40"/>
                        </a:spcBef>
                        <a:spcAft>
                          <a:spcPts val="0"/>
                        </a:spcAft>
                        <a:tabLst>
                          <a:tab pos="228600" algn="l"/>
                        </a:tabLst>
                      </a:pPr>
                      <a:r>
                        <a:rPr lang="es-ES" sz="1100" spc="-5" dirty="0" smtClean="0">
                          <a:latin typeface="Arial" pitchFamily="34" charset="0"/>
                          <a:ea typeface="Times New Roman"/>
                          <a:cs typeface="Arial" pitchFamily="34" charset="0"/>
                        </a:rPr>
                        <a:t>D</a:t>
                      </a:r>
                      <a:r>
                        <a:rPr lang="es-ES" sz="1100" spc="-10" dirty="0" smtClean="0">
                          <a:latin typeface="Arial" pitchFamily="34" charset="0"/>
                          <a:ea typeface="Times New Roman"/>
                          <a:cs typeface="Arial" pitchFamily="34" charset="0"/>
                        </a:rPr>
                        <a:t>e</a:t>
                      </a:r>
                      <a:r>
                        <a:rPr lang="es-ES" sz="1100" dirty="0" smtClean="0">
                          <a:latin typeface="Arial" pitchFamily="34" charset="0"/>
                          <a:ea typeface="Times New Roman"/>
                          <a:cs typeface="Arial" pitchFamily="34" charset="0"/>
                        </a:rPr>
                        <a:t>s</a:t>
                      </a:r>
                      <a:r>
                        <a:rPr lang="es-ES" sz="1100" spc="5" dirty="0" smtClean="0">
                          <a:latin typeface="Arial" pitchFamily="34" charset="0"/>
                          <a:ea typeface="Times New Roman"/>
                          <a:cs typeface="Arial" pitchFamily="34" charset="0"/>
                        </a:rPr>
                        <a:t>in</a:t>
                      </a:r>
                      <a:r>
                        <a:rPr lang="es-ES" sz="1100" spc="-5" dirty="0" smtClean="0">
                          <a:latin typeface="Arial" pitchFamily="34" charset="0"/>
                          <a:ea typeface="Times New Roman"/>
                          <a:cs typeface="Arial" pitchFamily="34" charset="0"/>
                        </a:rPr>
                        <a:t>f</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cci</a:t>
                      </a:r>
                      <a:r>
                        <a:rPr lang="es-ES" sz="1100" spc="-5"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 </a:t>
                      </a:r>
                      <a:r>
                        <a:rPr lang="es-ES" sz="1100" spc="15"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 </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ci</a:t>
                      </a:r>
                      <a:r>
                        <a:rPr lang="es-ES" sz="1100" spc="-15" dirty="0">
                          <a:latin typeface="Arial" pitchFamily="34" charset="0"/>
                          <a:ea typeface="Times New Roman"/>
                          <a:cs typeface="Arial" pitchFamily="34" charset="0"/>
                        </a:rPr>
                        <a:t>r</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u</a:t>
                      </a:r>
                      <a:r>
                        <a:rPr lang="es-ES" sz="1100" spc="5" dirty="0">
                          <a:latin typeface="Arial" pitchFamily="34" charset="0"/>
                          <a:ea typeface="Times New Roman"/>
                          <a:cs typeface="Arial" pitchFamily="34" charset="0"/>
                        </a:rPr>
                        <a:t>it</a:t>
                      </a:r>
                      <a:r>
                        <a:rPr lang="es-ES" sz="1100" dirty="0">
                          <a:latin typeface="Arial" pitchFamily="34" charset="0"/>
                          <a:ea typeface="Times New Roman"/>
                          <a:cs typeface="Arial" pitchFamily="34" charset="0"/>
                        </a:rPr>
                        <a:t>o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 </a:t>
                      </a:r>
                      <a:r>
                        <a:rPr lang="es-ES" sz="1100" dirty="0" smtClean="0">
                          <a:latin typeface="Arial" pitchFamily="34" charset="0"/>
                          <a:ea typeface="Times New Roman"/>
                          <a:cs typeface="Arial" pitchFamily="34" charset="0"/>
                        </a:rPr>
                        <a:t>s</a:t>
                      </a:r>
                      <a:r>
                        <a:rPr lang="es-ES" sz="1100" spc="5" dirty="0" smtClean="0">
                          <a:latin typeface="Arial" pitchFamily="34" charset="0"/>
                          <a:ea typeface="Times New Roman"/>
                          <a:cs typeface="Arial" pitchFamily="34" charset="0"/>
                        </a:rPr>
                        <a:t>u</a:t>
                      </a:r>
                      <a:r>
                        <a:rPr lang="es-ES" sz="1100" spc="-15" dirty="0" smtClean="0">
                          <a:latin typeface="Arial" pitchFamily="34" charset="0"/>
                          <a:ea typeface="Times New Roman"/>
                          <a:cs typeface="Arial" pitchFamily="34" charset="0"/>
                        </a:rPr>
                        <a:t>m</a:t>
                      </a:r>
                      <a:r>
                        <a:rPr lang="es-ES" sz="1100" spc="-5" dirty="0" smtClean="0">
                          <a:latin typeface="Arial" pitchFamily="34" charset="0"/>
                          <a:ea typeface="Times New Roman"/>
                          <a:cs typeface="Arial" pitchFamily="34" charset="0"/>
                        </a:rPr>
                        <a:t>i</a:t>
                      </a:r>
                      <a:r>
                        <a:rPr lang="es-ES" sz="1100" spc="5" dirty="0" smtClean="0">
                          <a:latin typeface="Arial" pitchFamily="34" charset="0"/>
                          <a:ea typeface="Times New Roman"/>
                          <a:cs typeface="Arial" pitchFamily="34" charset="0"/>
                        </a:rPr>
                        <a:t>ni</a:t>
                      </a:r>
                      <a:r>
                        <a:rPr lang="es-ES" sz="1100" spc="-15" dirty="0" smtClean="0">
                          <a:latin typeface="Arial" pitchFamily="34" charset="0"/>
                          <a:ea typeface="Times New Roman"/>
                          <a:cs typeface="Arial" pitchFamily="34" charset="0"/>
                        </a:rPr>
                        <a:t>s</a:t>
                      </a:r>
                      <a:r>
                        <a:rPr lang="es-ES" sz="1100" spc="5" dirty="0" smtClean="0">
                          <a:latin typeface="Arial" pitchFamily="34" charset="0"/>
                          <a:ea typeface="Times New Roman"/>
                          <a:cs typeface="Arial" pitchFamily="34" charset="0"/>
                        </a:rPr>
                        <a:t>t</a:t>
                      </a:r>
                      <a:r>
                        <a:rPr lang="es-ES" sz="1100" spc="-5" dirty="0" smtClean="0">
                          <a:latin typeface="Arial" pitchFamily="34" charset="0"/>
                          <a:ea typeface="Times New Roman"/>
                          <a:cs typeface="Arial" pitchFamily="34" charset="0"/>
                        </a:rPr>
                        <a:t>r</a:t>
                      </a:r>
                      <a:r>
                        <a:rPr lang="es-ES" sz="1100" dirty="0" smtClean="0">
                          <a:latin typeface="Arial" pitchFamily="34" charset="0"/>
                          <a:ea typeface="Times New Roman"/>
                          <a:cs typeface="Arial" pitchFamily="34" charset="0"/>
                        </a:rPr>
                        <a:t>o </a:t>
                      </a:r>
                      <a:r>
                        <a:rPr lang="es-ES" sz="1100" spc="15"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 </a:t>
                      </a:r>
                      <a:r>
                        <a:rPr lang="es-ES" sz="1100" spc="1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fl</a:t>
                      </a:r>
                      <a:r>
                        <a:rPr lang="es-ES" sz="1100" spc="5" dirty="0">
                          <a:latin typeface="Arial" pitchFamily="34" charset="0"/>
                          <a:ea typeface="Times New Roman"/>
                          <a:cs typeface="Arial" pitchFamily="34" charset="0"/>
                        </a:rPr>
                        <a:t>u</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o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 </a:t>
                      </a:r>
                      <a:r>
                        <a:rPr lang="es-ES" sz="1100" spc="1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or</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e </a:t>
                      </a:r>
                      <a:r>
                        <a:rPr lang="es-ES" sz="1100" spc="10"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n </a:t>
                      </a:r>
                      <a:r>
                        <a:rPr lang="es-ES" sz="1100" spc="2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s s</a:t>
                      </a:r>
                      <a:r>
                        <a:rPr lang="es-ES" sz="1100" spc="5" dirty="0">
                          <a:latin typeface="Arial" pitchFamily="34" charset="0"/>
                          <a:ea typeface="Times New Roman"/>
                          <a:cs typeface="Arial" pitchFamily="34" charset="0"/>
                        </a:rPr>
                        <a:t>u</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u</a:t>
                      </a:r>
                      <a:r>
                        <a:rPr lang="es-ES" sz="1100" spc="-10"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n</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s</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645">
                <a:tc vMerge="1">
                  <a:txBody>
                    <a:bodyPr/>
                    <a:lstStyle/>
                    <a:p>
                      <a:endParaRPr lang="es-ES"/>
                    </a:p>
                  </a:txBody>
                  <a:tcPr/>
                </a:tc>
                <a:tc vMerge="1">
                  <a:txBody>
                    <a:bodyPr/>
                    <a:lstStyle/>
                    <a:p>
                      <a:endParaRPr lang="es-ES"/>
                    </a:p>
                  </a:txBody>
                  <a:tcPr/>
                </a:tc>
                <a:tc>
                  <a:txBody>
                    <a:bodyPr/>
                    <a:lstStyle/>
                    <a:p>
                      <a:pPr marL="40640" algn="ctr">
                        <a:lnSpc>
                          <a:spcPct val="100000"/>
                        </a:lnSpc>
                        <a:spcAft>
                          <a:spcPts val="0"/>
                        </a:spcAft>
                        <a:tabLst>
                          <a:tab pos="228600" algn="l"/>
                        </a:tabLst>
                      </a:pPr>
                      <a:r>
                        <a:rPr lang="es-ES" sz="1100" spc="-15" dirty="0" smtClean="0">
                          <a:latin typeface="Arial" pitchFamily="34" charset="0"/>
                          <a:ea typeface="Times New Roman"/>
                          <a:cs typeface="Arial" pitchFamily="34" charset="0"/>
                        </a:rPr>
                        <a:t>A</a:t>
                      </a:r>
                      <a:r>
                        <a:rPr lang="es-ES" sz="1100" spc="5" dirty="0" smtClean="0">
                          <a:latin typeface="Arial" pitchFamily="34" charset="0"/>
                          <a:ea typeface="Times New Roman"/>
                          <a:cs typeface="Arial" pitchFamily="34" charset="0"/>
                        </a:rPr>
                        <a:t>i</a:t>
                      </a:r>
                      <a:r>
                        <a:rPr lang="es-ES" sz="1100" spc="-5" dirty="0" smtClean="0">
                          <a:latin typeface="Arial" pitchFamily="34" charset="0"/>
                          <a:ea typeface="Times New Roman"/>
                          <a:cs typeface="Arial" pitchFamily="34" charset="0"/>
                        </a:rPr>
                        <a:t>r</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aci</a:t>
                      </a:r>
                      <a:r>
                        <a:rPr lang="es-ES" sz="1100" spc="-5"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a:t>
                      </a:r>
                      <a:r>
                        <a:rPr lang="es-ES" sz="1100" spc="10"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 fl</a:t>
                      </a:r>
                      <a:r>
                        <a:rPr lang="es-ES" sz="1100" spc="5" dirty="0">
                          <a:latin typeface="Arial" pitchFamily="34" charset="0"/>
                          <a:ea typeface="Times New Roman"/>
                          <a:cs typeface="Arial" pitchFamily="34" charset="0"/>
                        </a:rPr>
                        <a:t>uid</a:t>
                      </a:r>
                      <a:r>
                        <a:rPr lang="es-ES" sz="1100" dirty="0">
                          <a:latin typeface="Arial" pitchFamily="34" charset="0"/>
                          <a:ea typeface="Times New Roman"/>
                          <a:cs typeface="Arial" pitchFamily="34" charset="0"/>
                        </a:rPr>
                        <a:t>o</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or</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e</a:t>
                      </a: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549">
                <a:tc vMerge="1">
                  <a:txBody>
                    <a:bodyPr/>
                    <a:lstStyle/>
                    <a:p>
                      <a:endParaRPr lang="es-ES"/>
                    </a:p>
                  </a:txBody>
                  <a:tcPr/>
                </a:tc>
                <a:tc vMerge="1">
                  <a:txBody>
                    <a:bodyPr/>
                    <a:lstStyle/>
                    <a:p>
                      <a:endParaRPr lang="es-ES"/>
                    </a:p>
                  </a:txBody>
                  <a:tcPr/>
                </a:tc>
                <a:tc>
                  <a:txBody>
                    <a:bodyPr/>
                    <a:lstStyle/>
                    <a:p>
                      <a:pPr marL="40640" algn="ctr">
                        <a:lnSpc>
                          <a:spcPct val="100000"/>
                        </a:lnSpc>
                        <a:spcAft>
                          <a:spcPts val="0"/>
                        </a:spcAft>
                        <a:tabLst>
                          <a:tab pos="228600" algn="l"/>
                        </a:tabLst>
                      </a:pPr>
                      <a:r>
                        <a:rPr lang="es-ES" sz="1100" spc="-15" dirty="0" smtClean="0">
                          <a:latin typeface="Arial" pitchFamily="34" charset="0"/>
                          <a:ea typeface="Times New Roman"/>
                          <a:cs typeface="Arial" pitchFamily="34" charset="0"/>
                        </a:rPr>
                        <a:t>I</a:t>
                      </a:r>
                      <a:r>
                        <a:rPr lang="es-ES" sz="1100" spc="5" dirty="0" smtClean="0">
                          <a:latin typeface="Arial" pitchFamily="34" charset="0"/>
                          <a:ea typeface="Times New Roman"/>
                          <a:cs typeface="Arial" pitchFamily="34" charset="0"/>
                        </a:rPr>
                        <a:t>nt</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gr</a:t>
                      </a:r>
                      <a:r>
                        <a:rPr lang="es-ES" sz="1100" spc="5" dirty="0" smtClean="0">
                          <a:latin typeface="Arial" pitchFamily="34" charset="0"/>
                          <a:ea typeface="Times New Roman"/>
                          <a:cs typeface="Arial" pitchFamily="34" charset="0"/>
                        </a:rPr>
                        <a:t>aci</a:t>
                      </a:r>
                      <a:r>
                        <a:rPr lang="es-ES" sz="1100" spc="-5"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a:t>
                      </a:r>
                      <a:r>
                        <a:rPr lang="es-ES" sz="1100" spc="10"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rovee</a:t>
                      </a:r>
                      <a:r>
                        <a:rPr lang="es-ES" sz="1100" spc="5" dirty="0">
                          <a:latin typeface="Arial" pitchFamily="34" charset="0"/>
                          <a:ea typeface="Times New Roman"/>
                          <a:cs typeface="Arial" pitchFamily="34" charset="0"/>
                        </a:rPr>
                        <a:t>d</a:t>
                      </a:r>
                      <a:r>
                        <a:rPr lang="es-ES" sz="1100" spc="-5" dirty="0">
                          <a:latin typeface="Arial" pitchFamily="34" charset="0"/>
                          <a:ea typeface="Times New Roman"/>
                          <a:cs typeface="Arial" pitchFamily="34" charset="0"/>
                        </a:rPr>
                        <a:t>o</a:t>
                      </a:r>
                      <a:r>
                        <a:rPr lang="es-ES" sz="1100" dirty="0">
                          <a:latin typeface="Arial" pitchFamily="34" charset="0"/>
                          <a:ea typeface="Times New Roman"/>
                          <a:cs typeface="Arial" pitchFamily="34" charset="0"/>
                        </a:rPr>
                        <a:t>r</a:t>
                      </a:r>
                      <a:r>
                        <a:rPr lang="es-ES" sz="1100" spc="-5" dirty="0">
                          <a:latin typeface="Arial" pitchFamily="34" charset="0"/>
                          <a:ea typeface="Times New Roman"/>
                          <a:cs typeface="Arial" pitchFamily="34" charset="0"/>
                        </a:rPr>
                        <a:t> e</a:t>
                      </a:r>
                      <a:r>
                        <a:rPr lang="es-ES" sz="1100" dirty="0">
                          <a:latin typeface="Arial" pitchFamily="34" charset="0"/>
                          <a:ea typeface="Times New Roman"/>
                          <a:cs typeface="Arial" pitchFamily="34" charset="0"/>
                        </a:rPr>
                        <a:t>n</a:t>
                      </a:r>
                      <a:r>
                        <a:rPr lang="es-ES" sz="1100" spc="1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ro</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so</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m</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j</a:t>
                      </a:r>
                      <a:r>
                        <a:rPr lang="es-ES" sz="1100" spc="-5" dirty="0">
                          <a:latin typeface="Arial" pitchFamily="34" charset="0"/>
                          <a:ea typeface="Times New Roman"/>
                          <a:cs typeface="Arial" pitchFamily="34" charset="0"/>
                        </a:rPr>
                        <a:t>ora</a:t>
                      </a:r>
                      <a:endParaRPr lang="es-ES" sz="11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38100" cap="flat" cmpd="sng" algn="ctr">
                      <a:solidFill>
                        <a:srgbClr val="558ED5"/>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558ED5"/>
                      </a:solidFill>
                      <a:prstDash val="solid"/>
                      <a:round/>
                      <a:headEnd type="none" w="med" len="med"/>
                      <a:tailEnd type="none" w="med" len="med"/>
                    </a:lnB>
                  </a:tcPr>
                </a:tc>
              </a:tr>
            </a:tbl>
          </a:graphicData>
        </a:graphic>
      </p:graphicFrame>
      <p:sp>
        <p:nvSpPr>
          <p:cNvPr id="15" name="14 CuadroTexto"/>
          <p:cNvSpPr txBox="1"/>
          <p:nvPr/>
        </p:nvSpPr>
        <p:spPr>
          <a:xfrm>
            <a:off x="1219200" y="6248400"/>
            <a:ext cx="6487360" cy="338554"/>
          </a:xfrm>
          <a:prstGeom prst="rect">
            <a:avLst/>
          </a:prstGeom>
          <a:solidFill>
            <a:srgbClr val="FFFFFF"/>
          </a:solidFill>
          <a:ln>
            <a:solidFill>
              <a:srgbClr val="7F7F7F"/>
            </a:solidFill>
          </a:ln>
        </p:spPr>
        <p:txBody>
          <a:bodyPr wrap="none" rtlCol="0">
            <a:spAutoFit/>
          </a:bodyPr>
          <a:lstStyle>
            <a:lvl1pPr>
              <a:defRPr sz="1600" b="1" i="1">
                <a:solidFill>
                  <a:srgbClr val="0000FF"/>
                </a:solidFill>
              </a:defRPr>
            </a:lvl1pPr>
            <a:extLst/>
          </a:lstStyle>
          <a:p>
            <a:r>
              <a:rPr lang="es-ES" dirty="0" smtClean="0"/>
              <a:t> Tabla 2. Principales </a:t>
            </a:r>
            <a:r>
              <a:rPr lang="es-ES" dirty="0"/>
              <a:t>problemáticas ambientales del sector de mecanizado</a:t>
            </a:r>
          </a:p>
        </p:txBody>
      </p:sp>
      <p:sp>
        <p:nvSpPr>
          <p:cNvPr id="11" name="Line 2"/>
          <p:cNvSpPr>
            <a:spLocks noChangeShapeType="1"/>
          </p:cNvSpPr>
          <p:nvPr/>
        </p:nvSpPr>
        <p:spPr bwMode="auto">
          <a:xfrm>
            <a:off x="609600" y="7620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3" name="Text Box 3"/>
          <p:cNvSpPr txBox="1">
            <a:spLocks noChangeArrowheads="1"/>
          </p:cNvSpPr>
          <p:nvPr/>
        </p:nvSpPr>
        <p:spPr bwMode="auto">
          <a:xfrm>
            <a:off x="533400" y="2286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7620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42</a:t>
            </a:fld>
            <a:endParaRPr lang="eu-ES" sz="1600" dirty="0">
              <a:latin typeface="Arial" charset="0"/>
              <a:cs typeface="Arial" charset="0"/>
            </a:endParaRPr>
          </a:p>
        </p:txBody>
      </p:sp>
      <p:sp>
        <p:nvSpPr>
          <p:cNvPr id="9" name="Rectangle 5"/>
          <p:cNvSpPr>
            <a:spLocks noChangeArrowheads="1"/>
          </p:cNvSpPr>
          <p:nvPr/>
        </p:nvSpPr>
        <p:spPr bwMode="auto">
          <a:xfrm>
            <a:off x="1524000" y="6372972"/>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324600"/>
            <a:ext cx="990600" cy="451119"/>
          </a:xfrm>
          <a:prstGeom prst="rect">
            <a:avLst/>
          </a:prstGeom>
        </p:spPr>
      </p:pic>
      <p:graphicFrame>
        <p:nvGraphicFramePr>
          <p:cNvPr id="11" name="10 Tabla"/>
          <p:cNvGraphicFramePr>
            <a:graphicFrameLocks noGrp="1"/>
          </p:cNvGraphicFramePr>
          <p:nvPr>
            <p:extLst>
              <p:ext uri="{D42A27DB-BD31-4B8C-83A1-F6EECF244321}">
                <p14:modId xmlns="" xmlns:p14="http://schemas.microsoft.com/office/powerpoint/2010/main" val="3414775075"/>
              </p:ext>
            </p:extLst>
          </p:nvPr>
        </p:nvGraphicFramePr>
        <p:xfrm>
          <a:off x="914400" y="1066800"/>
          <a:ext cx="6705598" cy="1378620"/>
        </p:xfrm>
        <a:graphic>
          <a:graphicData uri="http://schemas.openxmlformats.org/drawingml/2006/table">
            <a:tbl>
              <a:tblPr>
                <a:effectLst/>
              </a:tblPr>
              <a:tblGrid>
                <a:gridCol w="2105246"/>
                <a:gridCol w="2085754"/>
                <a:gridCol w="2514598"/>
              </a:tblGrid>
              <a:tr h="242196">
                <a:tc>
                  <a:txBody>
                    <a:bodyPr/>
                    <a:lstStyle/>
                    <a:p>
                      <a:pPr marL="0" indent="0" algn="ctr">
                        <a:lnSpc>
                          <a:spcPct val="115000"/>
                        </a:lnSpc>
                        <a:spcBef>
                          <a:spcPts val="465"/>
                        </a:spcBef>
                        <a:spcAft>
                          <a:spcPts val="0"/>
                        </a:spcAft>
                      </a:pPr>
                      <a:r>
                        <a:rPr lang="es-ES" sz="1200" b="1" dirty="0" smtClean="0">
                          <a:solidFill>
                            <a:srgbClr val="0000FF"/>
                          </a:solidFill>
                          <a:latin typeface="Arial" pitchFamily="34" charset="0"/>
                          <a:ea typeface="Times New Roman"/>
                          <a:cs typeface="Arial" pitchFamily="34" charset="0"/>
                        </a:rPr>
                        <a:t>P</a:t>
                      </a:r>
                      <a:r>
                        <a:rPr lang="es-ES" sz="1200" b="1" spc="5" dirty="0" smtClean="0">
                          <a:solidFill>
                            <a:srgbClr val="0000FF"/>
                          </a:solidFill>
                          <a:latin typeface="Arial" pitchFamily="34" charset="0"/>
                          <a:ea typeface="Times New Roman"/>
                          <a:cs typeface="Arial" pitchFamily="34" charset="0"/>
                        </a:rPr>
                        <a:t>ro</a:t>
                      </a:r>
                      <a:r>
                        <a:rPr lang="es-ES" sz="1200" b="1" spc="-15" dirty="0" smtClean="0">
                          <a:solidFill>
                            <a:srgbClr val="0000FF"/>
                          </a:solidFill>
                          <a:latin typeface="Arial" pitchFamily="34" charset="0"/>
                          <a:ea typeface="Times New Roman"/>
                          <a:cs typeface="Arial" pitchFamily="34" charset="0"/>
                        </a:rPr>
                        <a:t>b</a:t>
                      </a:r>
                      <a:r>
                        <a:rPr lang="es-ES" sz="1200" b="1" spc="5" dirty="0" smtClean="0">
                          <a:solidFill>
                            <a:srgbClr val="0000FF"/>
                          </a:solidFill>
                          <a:latin typeface="Arial" pitchFamily="34" charset="0"/>
                          <a:ea typeface="Times New Roman"/>
                          <a:cs typeface="Arial" pitchFamily="34" charset="0"/>
                        </a:rPr>
                        <a:t>le</a:t>
                      </a:r>
                      <a:r>
                        <a:rPr lang="es-ES" sz="1200" b="1" spc="-20" dirty="0" smtClean="0">
                          <a:solidFill>
                            <a:srgbClr val="0000FF"/>
                          </a:solidFill>
                          <a:latin typeface="Arial" pitchFamily="34" charset="0"/>
                          <a:ea typeface="Times New Roman"/>
                          <a:cs typeface="Arial" pitchFamily="34" charset="0"/>
                        </a:rPr>
                        <a:t>m</a:t>
                      </a:r>
                      <a:r>
                        <a:rPr lang="es-ES" sz="1200" b="1" spc="5" dirty="0" smtClean="0">
                          <a:solidFill>
                            <a:srgbClr val="0000FF"/>
                          </a:solidFill>
                          <a:latin typeface="Arial" pitchFamily="34" charset="0"/>
                          <a:ea typeface="Times New Roman"/>
                          <a:cs typeface="Arial" pitchFamily="34" charset="0"/>
                        </a:rPr>
                        <a:t>á</a:t>
                      </a:r>
                      <a:r>
                        <a:rPr lang="es-ES" sz="1200" b="1" spc="-5" dirty="0" smtClean="0">
                          <a:solidFill>
                            <a:srgbClr val="0000FF"/>
                          </a:solidFill>
                          <a:latin typeface="Arial" pitchFamily="34" charset="0"/>
                          <a:ea typeface="Times New Roman"/>
                          <a:cs typeface="Arial" pitchFamily="34" charset="0"/>
                        </a:rPr>
                        <a:t>t</a:t>
                      </a:r>
                      <a:r>
                        <a:rPr lang="es-ES" sz="1200" b="1" spc="5" dirty="0" smtClean="0">
                          <a:solidFill>
                            <a:srgbClr val="0000FF"/>
                          </a:solidFill>
                          <a:latin typeface="Arial" pitchFamily="34" charset="0"/>
                          <a:ea typeface="Times New Roman"/>
                          <a:cs typeface="Arial" pitchFamily="34" charset="0"/>
                        </a:rPr>
                        <a:t>i</a:t>
                      </a:r>
                      <a:r>
                        <a:rPr lang="es-ES" sz="1200" b="1" spc="-10" dirty="0" smtClean="0">
                          <a:solidFill>
                            <a:srgbClr val="0000FF"/>
                          </a:solidFill>
                          <a:latin typeface="Arial" pitchFamily="34" charset="0"/>
                          <a:ea typeface="Times New Roman"/>
                          <a:cs typeface="Arial" pitchFamily="34" charset="0"/>
                        </a:rPr>
                        <a:t>c</a:t>
                      </a:r>
                      <a:r>
                        <a:rPr lang="es-ES" sz="1200" b="1" dirty="0" smtClean="0">
                          <a:solidFill>
                            <a:srgbClr val="0000FF"/>
                          </a:solidFill>
                          <a:latin typeface="Arial" pitchFamily="34" charset="0"/>
                          <a:ea typeface="Times New Roman"/>
                          <a:cs typeface="Arial" pitchFamily="34" charset="0"/>
                        </a:rPr>
                        <a:t>a </a:t>
                      </a:r>
                      <a:r>
                        <a:rPr lang="es-ES" sz="1200" b="1" spc="5" dirty="0">
                          <a:solidFill>
                            <a:srgbClr val="0000FF"/>
                          </a:solidFill>
                          <a:latin typeface="Arial" pitchFamily="34" charset="0"/>
                          <a:ea typeface="Times New Roman"/>
                          <a:cs typeface="Arial" pitchFamily="34" charset="0"/>
                        </a:rPr>
                        <a:t>a</a:t>
                      </a:r>
                      <a:r>
                        <a:rPr lang="es-ES" sz="1200" b="1" spc="-20" dirty="0">
                          <a:solidFill>
                            <a:srgbClr val="0000FF"/>
                          </a:solidFill>
                          <a:latin typeface="Arial" pitchFamily="34" charset="0"/>
                          <a:ea typeface="Times New Roman"/>
                          <a:cs typeface="Arial" pitchFamily="34" charset="0"/>
                        </a:rPr>
                        <a:t>m</a:t>
                      </a:r>
                      <a:r>
                        <a:rPr lang="es-ES" sz="1200" b="1" spc="-5" dirty="0">
                          <a:solidFill>
                            <a:srgbClr val="0000FF"/>
                          </a:solidFill>
                          <a:latin typeface="Arial" pitchFamily="34" charset="0"/>
                          <a:ea typeface="Times New Roman"/>
                          <a:cs typeface="Arial" pitchFamily="34" charset="0"/>
                        </a:rPr>
                        <a:t>b</a:t>
                      </a:r>
                      <a:r>
                        <a:rPr lang="es-ES" sz="1200" b="1" spc="5" dirty="0">
                          <a:solidFill>
                            <a:srgbClr val="0000FF"/>
                          </a:solidFill>
                          <a:latin typeface="Arial" pitchFamily="34" charset="0"/>
                          <a:ea typeface="Times New Roman"/>
                          <a:cs typeface="Arial" pitchFamily="34" charset="0"/>
                        </a:rPr>
                        <a:t>ie</a:t>
                      </a:r>
                      <a:r>
                        <a:rPr lang="es-ES" sz="1200" b="1" spc="-5" dirty="0">
                          <a:solidFill>
                            <a:srgbClr val="0000FF"/>
                          </a:solidFill>
                          <a:latin typeface="Arial" pitchFamily="34" charset="0"/>
                          <a:ea typeface="Times New Roman"/>
                          <a:cs typeface="Arial" pitchFamily="34" charset="0"/>
                        </a:rPr>
                        <a:t>nt</a:t>
                      </a:r>
                      <a:r>
                        <a:rPr lang="es-ES" sz="1200" b="1" spc="5" dirty="0">
                          <a:solidFill>
                            <a:srgbClr val="0000FF"/>
                          </a:solidFill>
                          <a:latin typeface="Arial" pitchFamily="34" charset="0"/>
                          <a:ea typeface="Times New Roman"/>
                          <a:cs typeface="Arial" pitchFamily="34" charset="0"/>
                        </a:rPr>
                        <a:t>a</a:t>
                      </a:r>
                      <a:r>
                        <a:rPr lang="es-ES" sz="1200" b="1" dirty="0">
                          <a:solidFill>
                            <a:srgbClr val="0000FF"/>
                          </a:solidFill>
                          <a:latin typeface="Arial" pitchFamily="34" charset="0"/>
                          <a:ea typeface="Times New Roman"/>
                          <a:cs typeface="Arial" pitchFamily="34" charset="0"/>
                        </a:rPr>
                        <a:t>l</a:t>
                      </a:r>
                      <a:endParaRPr lang="es-ES" sz="12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B0B0"/>
                    </a:solidFill>
                  </a:tcPr>
                </a:tc>
                <a:tc>
                  <a:txBody>
                    <a:bodyPr/>
                    <a:lstStyle/>
                    <a:p>
                      <a:pPr marL="0" indent="0" algn="ctr">
                        <a:lnSpc>
                          <a:spcPct val="115000"/>
                        </a:lnSpc>
                        <a:spcBef>
                          <a:spcPts val="465"/>
                        </a:spcBef>
                        <a:spcAft>
                          <a:spcPts val="0"/>
                        </a:spcAft>
                      </a:pPr>
                      <a:r>
                        <a:rPr lang="es-ES" sz="1200" b="1" spc="5" dirty="0">
                          <a:solidFill>
                            <a:srgbClr val="0000FF"/>
                          </a:solidFill>
                          <a:latin typeface="Arial" pitchFamily="34" charset="0"/>
                          <a:ea typeface="Times New Roman"/>
                          <a:cs typeface="Arial" pitchFamily="34" charset="0"/>
                        </a:rPr>
                        <a:t>Lí</a:t>
                      </a:r>
                      <a:r>
                        <a:rPr lang="es-ES" sz="1200" b="1" spc="-5" dirty="0">
                          <a:solidFill>
                            <a:srgbClr val="0000FF"/>
                          </a:solidFill>
                          <a:latin typeface="Arial" pitchFamily="34" charset="0"/>
                          <a:ea typeface="Times New Roman"/>
                          <a:cs typeface="Arial" pitchFamily="34" charset="0"/>
                        </a:rPr>
                        <a:t>n</a:t>
                      </a:r>
                      <a:r>
                        <a:rPr lang="es-ES" sz="1200" b="1" spc="-10" dirty="0">
                          <a:solidFill>
                            <a:srgbClr val="0000FF"/>
                          </a:solidFill>
                          <a:latin typeface="Arial" pitchFamily="34" charset="0"/>
                          <a:ea typeface="Times New Roman"/>
                          <a:cs typeface="Arial" pitchFamily="34" charset="0"/>
                        </a:rPr>
                        <a:t>e</a:t>
                      </a:r>
                      <a:r>
                        <a:rPr lang="es-ES" sz="1200" b="1" dirty="0">
                          <a:solidFill>
                            <a:srgbClr val="0000FF"/>
                          </a:solidFill>
                          <a:latin typeface="Arial" pitchFamily="34" charset="0"/>
                          <a:ea typeface="Times New Roman"/>
                          <a:cs typeface="Arial" pitchFamily="34" charset="0"/>
                        </a:rPr>
                        <a:t>a</a:t>
                      </a:r>
                      <a:r>
                        <a:rPr lang="es-ES" sz="1200" b="1" spc="10" dirty="0">
                          <a:solidFill>
                            <a:srgbClr val="0000FF"/>
                          </a:solidFill>
                          <a:latin typeface="Arial" pitchFamily="34" charset="0"/>
                          <a:ea typeface="Times New Roman"/>
                          <a:cs typeface="Arial" pitchFamily="34" charset="0"/>
                        </a:rPr>
                        <a:t> </a:t>
                      </a:r>
                      <a:r>
                        <a:rPr lang="es-ES" sz="1200" b="1" spc="-15" dirty="0">
                          <a:solidFill>
                            <a:srgbClr val="0000FF"/>
                          </a:solidFill>
                          <a:latin typeface="Arial" pitchFamily="34" charset="0"/>
                          <a:ea typeface="Times New Roman"/>
                          <a:cs typeface="Arial" pitchFamily="34" charset="0"/>
                        </a:rPr>
                        <a:t>d</a:t>
                      </a:r>
                      <a:r>
                        <a:rPr lang="es-ES" sz="1200" b="1" dirty="0">
                          <a:solidFill>
                            <a:srgbClr val="0000FF"/>
                          </a:solidFill>
                          <a:latin typeface="Arial" pitchFamily="34" charset="0"/>
                          <a:ea typeface="Times New Roman"/>
                          <a:cs typeface="Arial" pitchFamily="34" charset="0"/>
                        </a:rPr>
                        <a:t>e</a:t>
                      </a:r>
                      <a:r>
                        <a:rPr lang="es-ES" sz="1200" b="1" spc="-5" dirty="0">
                          <a:solidFill>
                            <a:srgbClr val="0000FF"/>
                          </a:solidFill>
                          <a:latin typeface="Arial" pitchFamily="34" charset="0"/>
                          <a:ea typeface="Times New Roman"/>
                          <a:cs typeface="Arial" pitchFamily="34" charset="0"/>
                        </a:rPr>
                        <a:t> </a:t>
                      </a:r>
                      <a:r>
                        <a:rPr lang="es-ES" sz="1200" b="1" spc="5" dirty="0">
                          <a:solidFill>
                            <a:srgbClr val="0000FF"/>
                          </a:solidFill>
                          <a:latin typeface="Arial" pitchFamily="34" charset="0"/>
                          <a:ea typeface="Times New Roman"/>
                          <a:cs typeface="Arial" pitchFamily="34" charset="0"/>
                        </a:rPr>
                        <a:t>ac</a:t>
                      </a:r>
                      <a:r>
                        <a:rPr lang="es-ES" sz="1200" b="1" spc="-5" dirty="0">
                          <a:solidFill>
                            <a:srgbClr val="0000FF"/>
                          </a:solidFill>
                          <a:latin typeface="Arial" pitchFamily="34" charset="0"/>
                          <a:ea typeface="Times New Roman"/>
                          <a:cs typeface="Arial" pitchFamily="34" charset="0"/>
                        </a:rPr>
                        <a:t>tua</a:t>
                      </a:r>
                      <a:r>
                        <a:rPr lang="es-ES" sz="1200" b="1" spc="5" dirty="0">
                          <a:solidFill>
                            <a:srgbClr val="0000FF"/>
                          </a:solidFill>
                          <a:latin typeface="Arial" pitchFamily="34" charset="0"/>
                          <a:ea typeface="Times New Roman"/>
                          <a:cs typeface="Arial" pitchFamily="34" charset="0"/>
                        </a:rPr>
                        <a:t>c</a:t>
                      </a:r>
                      <a:r>
                        <a:rPr lang="es-ES" sz="1200" b="1" spc="-5" dirty="0">
                          <a:solidFill>
                            <a:srgbClr val="0000FF"/>
                          </a:solidFill>
                          <a:latin typeface="Arial" pitchFamily="34" charset="0"/>
                          <a:ea typeface="Times New Roman"/>
                          <a:cs typeface="Arial" pitchFamily="34" charset="0"/>
                        </a:rPr>
                        <a:t>i</a:t>
                      </a:r>
                      <a:r>
                        <a:rPr lang="es-ES" sz="1200" b="1" spc="5" dirty="0">
                          <a:solidFill>
                            <a:srgbClr val="0000FF"/>
                          </a:solidFill>
                          <a:latin typeface="Arial" pitchFamily="34" charset="0"/>
                          <a:ea typeface="Times New Roman"/>
                          <a:cs typeface="Arial" pitchFamily="34" charset="0"/>
                        </a:rPr>
                        <a:t>ó</a:t>
                      </a:r>
                      <a:r>
                        <a:rPr lang="es-ES" sz="1200" b="1" dirty="0">
                          <a:solidFill>
                            <a:srgbClr val="0000FF"/>
                          </a:solidFill>
                          <a:latin typeface="Arial" pitchFamily="34" charset="0"/>
                          <a:ea typeface="Times New Roman"/>
                          <a:cs typeface="Arial" pitchFamily="34" charset="0"/>
                        </a:rPr>
                        <a:t>n</a:t>
                      </a:r>
                      <a:endParaRPr lang="es-ES" sz="12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B0B0"/>
                    </a:solidFill>
                  </a:tcPr>
                </a:tc>
                <a:tc>
                  <a:txBody>
                    <a:bodyPr/>
                    <a:lstStyle/>
                    <a:p>
                      <a:pPr marL="0" indent="0" algn="ctr">
                        <a:lnSpc>
                          <a:spcPct val="115000"/>
                        </a:lnSpc>
                        <a:spcBef>
                          <a:spcPts val="465"/>
                        </a:spcBef>
                        <a:spcAft>
                          <a:spcPts val="0"/>
                        </a:spcAft>
                      </a:pPr>
                      <a:r>
                        <a:rPr lang="es-ES" sz="1200" b="1" dirty="0">
                          <a:solidFill>
                            <a:srgbClr val="0000FF"/>
                          </a:solidFill>
                          <a:latin typeface="Arial" pitchFamily="34" charset="0"/>
                          <a:ea typeface="Times New Roman"/>
                          <a:cs typeface="Arial" pitchFamily="34" charset="0"/>
                        </a:rPr>
                        <a:t>M</a:t>
                      </a:r>
                      <a:r>
                        <a:rPr lang="es-ES" sz="1200" b="1" spc="5" dirty="0">
                          <a:solidFill>
                            <a:srgbClr val="0000FF"/>
                          </a:solidFill>
                          <a:latin typeface="Arial" pitchFamily="34" charset="0"/>
                          <a:ea typeface="Times New Roman"/>
                          <a:cs typeface="Arial" pitchFamily="34" charset="0"/>
                        </a:rPr>
                        <a:t>e</a:t>
                      </a:r>
                      <a:r>
                        <a:rPr lang="es-ES" sz="1200" b="1" dirty="0">
                          <a:solidFill>
                            <a:srgbClr val="0000FF"/>
                          </a:solidFill>
                          <a:latin typeface="Arial" pitchFamily="34" charset="0"/>
                          <a:ea typeface="Times New Roman"/>
                          <a:cs typeface="Arial" pitchFamily="34" charset="0"/>
                        </a:rPr>
                        <a:t>d</a:t>
                      </a:r>
                      <a:r>
                        <a:rPr lang="es-ES" sz="1200" b="1" spc="5" dirty="0">
                          <a:solidFill>
                            <a:srgbClr val="0000FF"/>
                          </a:solidFill>
                          <a:latin typeface="Arial" pitchFamily="34" charset="0"/>
                          <a:ea typeface="Times New Roman"/>
                          <a:cs typeface="Arial" pitchFamily="34" charset="0"/>
                        </a:rPr>
                        <a:t>i</a:t>
                      </a:r>
                      <a:r>
                        <a:rPr lang="es-ES" sz="1200" b="1" dirty="0">
                          <a:solidFill>
                            <a:srgbClr val="0000FF"/>
                          </a:solidFill>
                          <a:latin typeface="Arial" pitchFamily="34" charset="0"/>
                          <a:ea typeface="Times New Roman"/>
                          <a:cs typeface="Arial" pitchFamily="34" charset="0"/>
                        </a:rPr>
                        <a:t>das de</a:t>
                      </a:r>
                      <a:r>
                        <a:rPr lang="es-ES" sz="1200" b="1" spc="-5" dirty="0">
                          <a:solidFill>
                            <a:srgbClr val="0000FF"/>
                          </a:solidFill>
                          <a:latin typeface="Arial" pitchFamily="34" charset="0"/>
                          <a:ea typeface="Times New Roman"/>
                          <a:cs typeface="Arial" pitchFamily="34" charset="0"/>
                        </a:rPr>
                        <a:t> </a:t>
                      </a:r>
                      <a:r>
                        <a:rPr lang="es-ES" sz="1200" b="1" dirty="0">
                          <a:solidFill>
                            <a:srgbClr val="0000FF"/>
                          </a:solidFill>
                          <a:latin typeface="Arial" pitchFamily="34" charset="0"/>
                          <a:ea typeface="Times New Roman"/>
                          <a:cs typeface="Arial" pitchFamily="34" charset="0"/>
                        </a:rPr>
                        <a:t>P</a:t>
                      </a:r>
                      <a:r>
                        <a:rPr lang="es-ES" sz="1200" b="1" spc="-10" dirty="0">
                          <a:solidFill>
                            <a:srgbClr val="0000FF"/>
                          </a:solidFill>
                          <a:latin typeface="Arial" pitchFamily="34" charset="0"/>
                          <a:ea typeface="Times New Roman"/>
                          <a:cs typeface="Arial" pitchFamily="34" charset="0"/>
                        </a:rPr>
                        <a:t>r</a:t>
                      </a:r>
                      <a:r>
                        <a:rPr lang="es-ES" sz="1200" b="1" spc="5" dirty="0">
                          <a:solidFill>
                            <a:srgbClr val="0000FF"/>
                          </a:solidFill>
                          <a:latin typeface="Arial" pitchFamily="34" charset="0"/>
                          <a:ea typeface="Times New Roman"/>
                          <a:cs typeface="Arial" pitchFamily="34" charset="0"/>
                        </a:rPr>
                        <a:t>o</a:t>
                      </a:r>
                      <a:r>
                        <a:rPr lang="es-ES" sz="1200" b="1" dirty="0">
                          <a:solidFill>
                            <a:srgbClr val="0000FF"/>
                          </a:solidFill>
                          <a:latin typeface="Arial" pitchFamily="34" charset="0"/>
                          <a:ea typeface="Times New Roman"/>
                          <a:cs typeface="Arial" pitchFamily="34" charset="0"/>
                        </a:rPr>
                        <a:t>du</a:t>
                      </a:r>
                      <a:r>
                        <a:rPr lang="es-ES" sz="1200" b="1" spc="-10" dirty="0">
                          <a:solidFill>
                            <a:srgbClr val="0000FF"/>
                          </a:solidFill>
                          <a:latin typeface="Arial" pitchFamily="34" charset="0"/>
                          <a:ea typeface="Times New Roman"/>
                          <a:cs typeface="Arial" pitchFamily="34" charset="0"/>
                        </a:rPr>
                        <a:t>c</a:t>
                      </a:r>
                      <a:r>
                        <a:rPr lang="es-ES" sz="1200" b="1" spc="5" dirty="0">
                          <a:solidFill>
                            <a:srgbClr val="0000FF"/>
                          </a:solidFill>
                          <a:latin typeface="Arial" pitchFamily="34" charset="0"/>
                          <a:ea typeface="Times New Roman"/>
                          <a:cs typeface="Arial" pitchFamily="34" charset="0"/>
                        </a:rPr>
                        <a:t>c</a:t>
                      </a:r>
                      <a:r>
                        <a:rPr lang="es-ES" sz="1200" b="1" spc="-5" dirty="0">
                          <a:solidFill>
                            <a:srgbClr val="0000FF"/>
                          </a:solidFill>
                          <a:latin typeface="Arial" pitchFamily="34" charset="0"/>
                          <a:ea typeface="Times New Roman"/>
                          <a:cs typeface="Arial" pitchFamily="34" charset="0"/>
                        </a:rPr>
                        <a:t>i</a:t>
                      </a:r>
                      <a:r>
                        <a:rPr lang="es-ES" sz="1200" b="1" spc="5" dirty="0">
                          <a:solidFill>
                            <a:srgbClr val="0000FF"/>
                          </a:solidFill>
                          <a:latin typeface="Arial" pitchFamily="34" charset="0"/>
                          <a:ea typeface="Times New Roman"/>
                          <a:cs typeface="Arial" pitchFamily="34" charset="0"/>
                        </a:rPr>
                        <a:t>ó</a:t>
                      </a:r>
                      <a:r>
                        <a:rPr lang="es-ES" sz="1200" b="1" dirty="0">
                          <a:solidFill>
                            <a:srgbClr val="0000FF"/>
                          </a:solidFill>
                          <a:latin typeface="Arial" pitchFamily="34" charset="0"/>
                          <a:ea typeface="Times New Roman"/>
                          <a:cs typeface="Arial" pitchFamily="34" charset="0"/>
                        </a:rPr>
                        <a:t>n </a:t>
                      </a:r>
                      <a:r>
                        <a:rPr lang="es-ES" sz="1200" b="1" spc="-10" dirty="0">
                          <a:solidFill>
                            <a:srgbClr val="0000FF"/>
                          </a:solidFill>
                          <a:latin typeface="Arial" pitchFamily="34" charset="0"/>
                          <a:ea typeface="Times New Roman"/>
                          <a:cs typeface="Arial" pitchFamily="34" charset="0"/>
                        </a:rPr>
                        <a:t>L</a:t>
                      </a:r>
                      <a:r>
                        <a:rPr lang="es-ES" sz="1200" b="1" spc="5" dirty="0">
                          <a:solidFill>
                            <a:srgbClr val="0000FF"/>
                          </a:solidFill>
                          <a:latin typeface="Arial" pitchFamily="34" charset="0"/>
                          <a:ea typeface="Times New Roman"/>
                          <a:cs typeface="Arial" pitchFamily="34" charset="0"/>
                        </a:rPr>
                        <a:t>i</a:t>
                      </a:r>
                      <a:r>
                        <a:rPr lang="es-ES" sz="1200" b="1" spc="-20" dirty="0">
                          <a:solidFill>
                            <a:srgbClr val="0000FF"/>
                          </a:solidFill>
                          <a:latin typeface="Arial" pitchFamily="34" charset="0"/>
                          <a:ea typeface="Times New Roman"/>
                          <a:cs typeface="Arial" pitchFamily="34" charset="0"/>
                        </a:rPr>
                        <a:t>m</a:t>
                      </a:r>
                      <a:r>
                        <a:rPr lang="es-ES" sz="1200" b="1" spc="-5" dirty="0">
                          <a:solidFill>
                            <a:srgbClr val="0000FF"/>
                          </a:solidFill>
                          <a:latin typeface="Arial" pitchFamily="34" charset="0"/>
                          <a:ea typeface="Times New Roman"/>
                          <a:cs typeface="Arial" pitchFamily="34" charset="0"/>
                        </a:rPr>
                        <a:t>p</a:t>
                      </a:r>
                      <a:r>
                        <a:rPr lang="es-ES" sz="1200" b="1" spc="5" dirty="0">
                          <a:solidFill>
                            <a:srgbClr val="0000FF"/>
                          </a:solidFill>
                          <a:latin typeface="Arial" pitchFamily="34" charset="0"/>
                          <a:ea typeface="Times New Roman"/>
                          <a:cs typeface="Arial" pitchFamily="34" charset="0"/>
                        </a:rPr>
                        <a:t>i</a:t>
                      </a:r>
                      <a:r>
                        <a:rPr lang="es-ES" sz="1200" b="1" dirty="0">
                          <a:solidFill>
                            <a:srgbClr val="0000FF"/>
                          </a:solidFill>
                          <a:latin typeface="Arial" pitchFamily="34" charset="0"/>
                          <a:ea typeface="Times New Roman"/>
                          <a:cs typeface="Arial" pitchFamily="34" charset="0"/>
                        </a:rPr>
                        <a:t>a</a:t>
                      </a:r>
                      <a:endParaRPr lang="es-ES" sz="1200" dirty="0">
                        <a:solidFill>
                          <a:srgbClr val="0000FF"/>
                        </a:solidFill>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B0B0"/>
                    </a:solidFill>
                  </a:tcPr>
                </a:tc>
              </a:tr>
              <a:tr h="167606">
                <a:tc rowSpan="3">
                  <a:txBody>
                    <a:bodyPr/>
                    <a:lstStyle/>
                    <a:p>
                      <a:pPr marL="40640" algn="ctr">
                        <a:lnSpc>
                          <a:spcPts val="905"/>
                        </a:lnSpc>
                        <a:spcAft>
                          <a:spcPts val="0"/>
                        </a:spcAft>
                      </a:pPr>
                      <a:endParaRPr lang="es-ES" sz="1000" b="1" spc="5" dirty="0" smtClean="0">
                        <a:latin typeface="Arial" pitchFamily="34" charset="0"/>
                        <a:ea typeface="Times New Roman"/>
                        <a:cs typeface="Arial" pitchFamily="34" charset="0"/>
                      </a:endParaRPr>
                    </a:p>
                    <a:p>
                      <a:pPr marL="40640" algn="ctr">
                        <a:lnSpc>
                          <a:spcPts val="905"/>
                        </a:lnSpc>
                        <a:spcAft>
                          <a:spcPts val="0"/>
                        </a:spcAft>
                      </a:pPr>
                      <a:r>
                        <a:rPr lang="es-ES" sz="1200" b="1" spc="5" dirty="0" smtClean="0">
                          <a:latin typeface="Arial" pitchFamily="34" charset="0"/>
                          <a:ea typeface="Times New Roman"/>
                          <a:cs typeface="Arial" pitchFamily="34" charset="0"/>
                        </a:rPr>
                        <a:t>2</a:t>
                      </a:r>
                      <a:r>
                        <a:rPr lang="es-ES" sz="1200" b="1" dirty="0">
                          <a:latin typeface="Arial" pitchFamily="34" charset="0"/>
                          <a:ea typeface="Times New Roman"/>
                          <a:cs typeface="Arial" pitchFamily="34" charset="0"/>
                        </a:rPr>
                        <a:t>.</a:t>
                      </a:r>
                      <a:r>
                        <a:rPr lang="es-ES" sz="1200" b="1" spc="10" dirty="0">
                          <a:latin typeface="Arial" pitchFamily="34" charset="0"/>
                          <a:ea typeface="Times New Roman"/>
                          <a:cs typeface="Arial" pitchFamily="34" charset="0"/>
                        </a:rPr>
                        <a:t> </a:t>
                      </a:r>
                      <a:r>
                        <a:rPr lang="es-ES" sz="1200" b="1" spc="-15" dirty="0">
                          <a:latin typeface="Arial" pitchFamily="34" charset="0"/>
                          <a:ea typeface="Times New Roman"/>
                          <a:cs typeface="Arial" pitchFamily="34" charset="0"/>
                        </a:rPr>
                        <a:t>F</a:t>
                      </a:r>
                      <a:r>
                        <a:rPr lang="es-ES" sz="1200" b="1" spc="5" dirty="0">
                          <a:latin typeface="Arial" pitchFamily="34" charset="0"/>
                          <a:ea typeface="Times New Roman"/>
                          <a:cs typeface="Arial" pitchFamily="34" charset="0"/>
                        </a:rPr>
                        <a:t>u</a:t>
                      </a:r>
                      <a:r>
                        <a:rPr lang="es-ES" sz="1200" b="1" spc="-5" dirty="0">
                          <a:latin typeface="Arial" pitchFamily="34" charset="0"/>
                          <a:ea typeface="Times New Roman"/>
                          <a:cs typeface="Arial" pitchFamily="34" charset="0"/>
                        </a:rPr>
                        <a:t>g</a:t>
                      </a:r>
                      <a:r>
                        <a:rPr lang="es-ES" sz="1200" b="1" spc="5" dirty="0">
                          <a:latin typeface="Arial" pitchFamily="34" charset="0"/>
                          <a:ea typeface="Times New Roman"/>
                          <a:cs typeface="Arial" pitchFamily="34" charset="0"/>
                        </a:rPr>
                        <a:t>a</a:t>
                      </a:r>
                      <a:r>
                        <a:rPr lang="es-ES" sz="1200" b="1" dirty="0">
                          <a:latin typeface="Arial" pitchFamily="34" charset="0"/>
                          <a:ea typeface="Times New Roman"/>
                          <a:cs typeface="Arial" pitchFamily="34" charset="0"/>
                        </a:rPr>
                        <a:t>s</a:t>
                      </a:r>
                      <a:r>
                        <a:rPr lang="es-ES" sz="1200" b="1" spc="5" dirty="0">
                          <a:latin typeface="Arial" pitchFamily="34" charset="0"/>
                          <a:ea typeface="Times New Roman"/>
                          <a:cs typeface="Arial" pitchFamily="34" charset="0"/>
                        </a:rPr>
                        <a:t> </a:t>
                      </a:r>
                      <a:r>
                        <a:rPr lang="es-ES" sz="1200" b="1" dirty="0">
                          <a:latin typeface="Arial" pitchFamily="34" charset="0"/>
                          <a:ea typeface="Times New Roman"/>
                          <a:cs typeface="Arial" pitchFamily="34" charset="0"/>
                        </a:rPr>
                        <a:t>y</a:t>
                      </a:r>
                      <a:r>
                        <a:rPr lang="es-ES" sz="1200" b="1" spc="-15" dirty="0">
                          <a:latin typeface="Arial" pitchFamily="34" charset="0"/>
                          <a:ea typeface="Times New Roman"/>
                          <a:cs typeface="Arial" pitchFamily="34" charset="0"/>
                        </a:rPr>
                        <a:t> </a:t>
                      </a:r>
                      <a:r>
                        <a:rPr lang="es-ES" sz="1200" b="1" spc="-5" dirty="0">
                          <a:latin typeface="Arial" pitchFamily="34" charset="0"/>
                          <a:ea typeface="Times New Roman"/>
                          <a:cs typeface="Arial" pitchFamily="34" charset="0"/>
                        </a:rPr>
                        <a:t>S</a:t>
                      </a:r>
                      <a:r>
                        <a:rPr lang="es-ES" sz="1200" b="1" spc="5" dirty="0">
                          <a:latin typeface="Arial" pitchFamily="34" charset="0"/>
                          <a:ea typeface="Times New Roman"/>
                          <a:cs typeface="Arial" pitchFamily="34" charset="0"/>
                        </a:rPr>
                        <a:t>a</a:t>
                      </a:r>
                      <a:r>
                        <a:rPr lang="es-ES" sz="1200" b="1" spc="-5" dirty="0">
                          <a:latin typeface="Arial" pitchFamily="34" charset="0"/>
                          <a:ea typeface="Times New Roman"/>
                          <a:cs typeface="Arial" pitchFamily="34" charset="0"/>
                        </a:rPr>
                        <a:t>l</a:t>
                      </a:r>
                      <a:r>
                        <a:rPr lang="es-ES" sz="1200" b="1" spc="5" dirty="0">
                          <a:latin typeface="Arial" pitchFamily="34" charset="0"/>
                          <a:ea typeface="Times New Roman"/>
                          <a:cs typeface="Arial" pitchFamily="34" charset="0"/>
                        </a:rPr>
                        <a:t>p</a:t>
                      </a:r>
                      <a:r>
                        <a:rPr lang="es-ES" sz="1200" b="1" spc="-5" dirty="0">
                          <a:latin typeface="Arial" pitchFamily="34" charset="0"/>
                          <a:ea typeface="Times New Roman"/>
                          <a:cs typeface="Arial" pitchFamily="34" charset="0"/>
                        </a:rPr>
                        <a:t>i</a:t>
                      </a:r>
                      <a:r>
                        <a:rPr lang="es-ES" sz="1200" b="1" spc="5" dirty="0">
                          <a:latin typeface="Arial" pitchFamily="34" charset="0"/>
                          <a:ea typeface="Times New Roman"/>
                          <a:cs typeface="Arial" pitchFamily="34" charset="0"/>
                        </a:rPr>
                        <a:t>c</a:t>
                      </a:r>
                      <a:r>
                        <a:rPr lang="es-ES" sz="1200" b="1" spc="-10" dirty="0">
                          <a:latin typeface="Arial" pitchFamily="34" charset="0"/>
                          <a:ea typeface="Times New Roman"/>
                          <a:cs typeface="Arial" pitchFamily="34" charset="0"/>
                        </a:rPr>
                        <a:t>a</a:t>
                      </a:r>
                      <a:r>
                        <a:rPr lang="es-ES" sz="1200" b="1" spc="5" dirty="0">
                          <a:latin typeface="Arial" pitchFamily="34" charset="0"/>
                          <a:ea typeface="Times New Roman"/>
                          <a:cs typeface="Arial" pitchFamily="34" charset="0"/>
                        </a:rPr>
                        <a:t>du</a:t>
                      </a:r>
                      <a:r>
                        <a:rPr lang="es-ES" sz="1200" b="1" spc="-15" dirty="0">
                          <a:latin typeface="Arial" pitchFamily="34" charset="0"/>
                          <a:ea typeface="Times New Roman"/>
                          <a:cs typeface="Arial" pitchFamily="34" charset="0"/>
                        </a:rPr>
                        <a:t>r</a:t>
                      </a:r>
                      <a:r>
                        <a:rPr lang="es-ES" sz="1200" b="1" spc="5" dirty="0">
                          <a:latin typeface="Arial" pitchFamily="34" charset="0"/>
                          <a:ea typeface="Times New Roman"/>
                          <a:cs typeface="Arial" pitchFamily="34" charset="0"/>
                        </a:rPr>
                        <a:t>as</a:t>
                      </a:r>
                      <a:endParaRPr lang="es-ES" sz="1200" b="1"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09220" marR="97790" algn="ctr">
                        <a:lnSpc>
                          <a:spcPts val="905"/>
                        </a:lnSpc>
                        <a:spcAft>
                          <a:spcPts val="0"/>
                        </a:spcAft>
                      </a:pPr>
                      <a:endParaRPr lang="es-ES" sz="1000" spc="5" dirty="0" smtClean="0">
                        <a:latin typeface="Arial" pitchFamily="34" charset="0"/>
                        <a:ea typeface="Times New Roman"/>
                        <a:cs typeface="Arial" pitchFamily="34" charset="0"/>
                      </a:endParaRPr>
                    </a:p>
                    <a:p>
                      <a:pPr marL="109220" marR="97790" algn="l">
                        <a:lnSpc>
                          <a:spcPct val="90000"/>
                        </a:lnSpc>
                        <a:spcAft>
                          <a:spcPts val="0"/>
                        </a:spcAft>
                      </a:pPr>
                      <a:r>
                        <a:rPr lang="es-ES" sz="1100" b="1" spc="5" dirty="0" smtClean="0">
                          <a:latin typeface="Arial" pitchFamily="34" charset="0"/>
                          <a:ea typeface="Times New Roman"/>
                          <a:cs typeface="Arial" pitchFamily="34" charset="0"/>
                        </a:rPr>
                        <a:t>Ca</a:t>
                      </a:r>
                      <a:r>
                        <a:rPr lang="es-ES" sz="1100" b="1" spc="-15" dirty="0" smtClean="0">
                          <a:latin typeface="Arial" pitchFamily="34" charset="0"/>
                          <a:ea typeface="Times New Roman"/>
                          <a:cs typeface="Arial" pitchFamily="34" charset="0"/>
                        </a:rPr>
                        <a:t>m</a:t>
                      </a:r>
                      <a:r>
                        <a:rPr lang="es-ES" sz="1100" b="1" spc="5" dirty="0" smtClean="0">
                          <a:latin typeface="Arial" pitchFamily="34" charset="0"/>
                          <a:ea typeface="Times New Roman"/>
                          <a:cs typeface="Arial" pitchFamily="34" charset="0"/>
                        </a:rPr>
                        <a:t>bi</a:t>
                      </a:r>
                      <a:r>
                        <a:rPr lang="es-ES" sz="1100" b="1" spc="-5" dirty="0" smtClean="0">
                          <a:latin typeface="Arial" pitchFamily="34" charset="0"/>
                          <a:ea typeface="Times New Roman"/>
                          <a:cs typeface="Arial" pitchFamily="34" charset="0"/>
                        </a:rPr>
                        <a:t>o</a:t>
                      </a:r>
                      <a:r>
                        <a:rPr lang="es-ES" sz="1100" b="1" dirty="0" smtClean="0">
                          <a:latin typeface="Arial" pitchFamily="34" charset="0"/>
                          <a:ea typeface="Times New Roman"/>
                          <a:cs typeface="Arial" pitchFamily="34" charset="0"/>
                        </a:rPr>
                        <a:t>s</a:t>
                      </a:r>
                      <a:r>
                        <a:rPr lang="es-ES" sz="1100" b="1" spc="-10" dirty="0" smtClean="0">
                          <a:latin typeface="Arial" pitchFamily="34" charset="0"/>
                          <a:ea typeface="Times New Roman"/>
                          <a:cs typeface="Arial" pitchFamily="34" charset="0"/>
                        </a:rPr>
                        <a:t> </a:t>
                      </a:r>
                      <a:r>
                        <a:rPr lang="es-ES" sz="1100" b="1" spc="5" dirty="0" smtClean="0">
                          <a:latin typeface="Arial" pitchFamily="34" charset="0"/>
                          <a:ea typeface="Times New Roman"/>
                          <a:cs typeface="Arial" pitchFamily="34" charset="0"/>
                        </a:rPr>
                        <a:t>t</a:t>
                      </a:r>
                      <a:r>
                        <a:rPr lang="es-ES" sz="1100" b="1" spc="-10" dirty="0" smtClean="0">
                          <a:latin typeface="Arial" pitchFamily="34" charset="0"/>
                          <a:ea typeface="Times New Roman"/>
                          <a:cs typeface="Arial" pitchFamily="34" charset="0"/>
                        </a:rPr>
                        <a:t>e</a:t>
                      </a:r>
                      <a:r>
                        <a:rPr lang="es-ES" sz="1100" b="1" spc="5" dirty="0" smtClean="0">
                          <a:latin typeface="Arial" pitchFamily="34" charset="0"/>
                          <a:ea typeface="Times New Roman"/>
                          <a:cs typeface="Arial" pitchFamily="34" charset="0"/>
                        </a:rPr>
                        <a:t>cn</a:t>
                      </a:r>
                      <a:r>
                        <a:rPr lang="es-ES" sz="1100" b="1" spc="-5" dirty="0" smtClean="0">
                          <a:latin typeface="Arial" pitchFamily="34" charset="0"/>
                          <a:ea typeface="Times New Roman"/>
                          <a:cs typeface="Arial" pitchFamily="34" charset="0"/>
                        </a:rPr>
                        <a:t>ológ</a:t>
                      </a:r>
                      <a:r>
                        <a:rPr lang="es-ES" sz="1100" b="1" spc="5" dirty="0" smtClean="0">
                          <a:latin typeface="Arial" pitchFamily="34" charset="0"/>
                          <a:ea typeface="Times New Roman"/>
                          <a:cs typeface="Arial" pitchFamily="34" charset="0"/>
                        </a:rPr>
                        <a:t>ic</a:t>
                      </a:r>
                      <a:r>
                        <a:rPr lang="es-ES" sz="1100" b="1" spc="-5" dirty="0" smtClean="0">
                          <a:latin typeface="Arial" pitchFamily="34" charset="0"/>
                          <a:ea typeface="Times New Roman"/>
                          <a:cs typeface="Arial" pitchFamily="34" charset="0"/>
                        </a:rPr>
                        <a:t>o</a:t>
                      </a:r>
                      <a:r>
                        <a:rPr lang="es-ES" sz="1100" b="1" dirty="0" smtClean="0">
                          <a:latin typeface="Arial" pitchFamily="34" charset="0"/>
                          <a:ea typeface="Times New Roman"/>
                          <a:cs typeface="Arial" pitchFamily="34" charset="0"/>
                        </a:rPr>
                        <a:t>s</a:t>
                      </a:r>
                      <a:r>
                        <a:rPr lang="es-ES" sz="1100" b="1" baseline="0" dirty="0" smtClean="0">
                          <a:latin typeface="Arial" pitchFamily="34" charset="0"/>
                          <a:ea typeface="Times New Roman"/>
                          <a:cs typeface="Arial" pitchFamily="34" charset="0"/>
                        </a:rPr>
                        <a:t> </a:t>
                      </a:r>
                      <a:r>
                        <a:rPr lang="es-ES" sz="1100" b="1" spc="5" dirty="0" smtClean="0">
                          <a:latin typeface="Arial" pitchFamily="34" charset="0"/>
                          <a:ea typeface="Times New Roman"/>
                          <a:cs typeface="Arial" pitchFamily="34" charset="0"/>
                        </a:rPr>
                        <a:t>R</a:t>
                      </a:r>
                      <a:r>
                        <a:rPr lang="es-ES" sz="1100" b="1" spc="-10" dirty="0" smtClean="0">
                          <a:latin typeface="Arial" pitchFamily="34" charset="0"/>
                          <a:ea typeface="Times New Roman"/>
                          <a:cs typeface="Arial" pitchFamily="34" charset="0"/>
                        </a:rPr>
                        <a:t>e</a:t>
                      </a:r>
                      <a:r>
                        <a:rPr lang="es-ES" sz="1100" b="1" spc="5" dirty="0" smtClean="0">
                          <a:latin typeface="Arial" pitchFamily="34" charset="0"/>
                          <a:ea typeface="Times New Roman"/>
                          <a:cs typeface="Arial" pitchFamily="34" charset="0"/>
                        </a:rPr>
                        <a:t>in</a:t>
                      </a:r>
                      <a:r>
                        <a:rPr lang="es-ES" sz="1100" b="1" spc="-5" dirty="0" smtClean="0">
                          <a:latin typeface="Arial" pitchFamily="34" charset="0"/>
                          <a:ea typeface="Times New Roman"/>
                          <a:cs typeface="Arial" pitchFamily="34" charset="0"/>
                        </a:rPr>
                        <a:t>g</a:t>
                      </a:r>
                      <a:r>
                        <a:rPr lang="es-ES" sz="1100" b="1" spc="-10" dirty="0" smtClean="0">
                          <a:latin typeface="Arial" pitchFamily="34" charset="0"/>
                          <a:ea typeface="Times New Roman"/>
                          <a:cs typeface="Arial" pitchFamily="34" charset="0"/>
                        </a:rPr>
                        <a:t>e</a:t>
                      </a:r>
                      <a:r>
                        <a:rPr lang="es-ES" sz="1100" b="1" spc="5" dirty="0" smtClean="0">
                          <a:latin typeface="Arial" pitchFamily="34" charset="0"/>
                          <a:ea typeface="Times New Roman"/>
                          <a:cs typeface="Arial" pitchFamily="34" charset="0"/>
                        </a:rPr>
                        <a:t>ni</a:t>
                      </a:r>
                      <a:r>
                        <a:rPr lang="es-ES" sz="1100" b="1" spc="-10" dirty="0" smtClean="0">
                          <a:latin typeface="Arial" pitchFamily="34" charset="0"/>
                          <a:ea typeface="Times New Roman"/>
                          <a:cs typeface="Arial" pitchFamily="34" charset="0"/>
                        </a:rPr>
                        <a:t>e</a:t>
                      </a:r>
                      <a:r>
                        <a:rPr lang="es-ES" sz="1100" b="1" spc="-5" dirty="0" smtClean="0">
                          <a:latin typeface="Arial" pitchFamily="34" charset="0"/>
                          <a:ea typeface="Times New Roman"/>
                          <a:cs typeface="Arial" pitchFamily="34" charset="0"/>
                        </a:rPr>
                        <a:t>r</a:t>
                      </a:r>
                      <a:r>
                        <a:rPr lang="es-ES" sz="1100" b="1" spc="5" dirty="0" smtClean="0">
                          <a:latin typeface="Arial" pitchFamily="34" charset="0"/>
                          <a:ea typeface="Times New Roman"/>
                          <a:cs typeface="Arial" pitchFamily="34" charset="0"/>
                        </a:rPr>
                        <a:t>ía</a:t>
                      </a:r>
                      <a:endParaRPr lang="es-ES" sz="1100" b="1"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indent="0" algn="l">
                        <a:lnSpc>
                          <a:spcPct val="100000"/>
                        </a:lnSpc>
                        <a:spcAft>
                          <a:spcPts val="0"/>
                        </a:spcAft>
                        <a:tabLst/>
                      </a:pPr>
                      <a:r>
                        <a:rPr lang="es-ES" sz="1100" spc="5" dirty="0" smtClean="0">
                          <a:latin typeface="Arial" pitchFamily="34" charset="0"/>
                          <a:ea typeface="Times New Roman"/>
                          <a:cs typeface="Arial" pitchFamily="34" charset="0"/>
                        </a:rPr>
                        <a:t>Ca</a:t>
                      </a:r>
                      <a:r>
                        <a:rPr lang="es-ES" sz="1100" spc="-5" dirty="0" smtClean="0">
                          <a:latin typeface="Arial" pitchFamily="34" charset="0"/>
                          <a:ea typeface="Times New Roman"/>
                          <a:cs typeface="Arial" pitchFamily="34" charset="0"/>
                        </a:rPr>
                        <a:t>r</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n</a:t>
                      </a:r>
                      <a:r>
                        <a:rPr lang="es-ES" sz="1100" spc="-10" dirty="0" smtClean="0">
                          <a:latin typeface="Arial" pitchFamily="34" charset="0"/>
                          <a:ea typeface="Times New Roman"/>
                          <a:cs typeface="Arial" pitchFamily="34" charset="0"/>
                        </a:rPr>
                        <a:t>a</a:t>
                      </a:r>
                      <a:r>
                        <a:rPr lang="es-ES" sz="1100" spc="5" dirty="0" smtClean="0">
                          <a:latin typeface="Arial" pitchFamily="34" charset="0"/>
                          <a:ea typeface="Times New Roman"/>
                          <a:cs typeface="Arial" pitchFamily="34" charset="0"/>
                        </a:rPr>
                        <a:t>d</a:t>
                      </a:r>
                      <a:r>
                        <a:rPr lang="es-ES" sz="1100" dirty="0" smtClean="0">
                          <a:latin typeface="Arial" pitchFamily="34" charset="0"/>
                          <a:ea typeface="Times New Roman"/>
                          <a:cs typeface="Arial" pitchFamily="34" charset="0"/>
                        </a:rPr>
                        <a:t>o</a:t>
                      </a:r>
                      <a:r>
                        <a:rPr lang="es-ES" sz="1100" spc="-15"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m</a:t>
                      </a:r>
                      <a:r>
                        <a:rPr lang="es-ES" sz="1100" spc="5" dirty="0">
                          <a:latin typeface="Arial" pitchFamily="34" charset="0"/>
                          <a:ea typeface="Times New Roman"/>
                          <a:cs typeface="Arial" pitchFamily="34" charset="0"/>
                        </a:rPr>
                        <a:t>á</a:t>
                      </a:r>
                      <a:r>
                        <a:rPr lang="es-ES" sz="1100" spc="-5" dirty="0">
                          <a:latin typeface="Arial" pitchFamily="34" charset="0"/>
                          <a:ea typeface="Times New Roman"/>
                          <a:cs typeface="Arial" pitchFamily="34" charset="0"/>
                        </a:rPr>
                        <a:t>qu</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392">
                <a:tc vMerge="1">
                  <a:txBody>
                    <a:bodyPr/>
                    <a:lstStyle/>
                    <a:p>
                      <a:endParaRPr lang="es-ES"/>
                    </a:p>
                  </a:txBody>
                  <a:tcPr/>
                </a:tc>
                <a:tc vMerge="1">
                  <a:txBody>
                    <a:bodyPr/>
                    <a:lstStyle/>
                    <a:p>
                      <a:endParaRPr lang="es-ES"/>
                    </a:p>
                  </a:txBody>
                  <a:tcPr/>
                </a:tc>
                <a:tc>
                  <a:txBody>
                    <a:bodyPr/>
                    <a:lstStyle/>
                    <a:p>
                      <a:pPr marL="190500" marR="9525" indent="-12700" algn="l">
                        <a:lnSpc>
                          <a:spcPct val="80000"/>
                        </a:lnSpc>
                        <a:spcBef>
                          <a:spcPts val="40"/>
                        </a:spcBef>
                        <a:spcAft>
                          <a:spcPts val="0"/>
                        </a:spcAft>
                        <a:tabLst/>
                      </a:pPr>
                      <a:r>
                        <a:rPr lang="es-ES" sz="1100" spc="-5" dirty="0" smtClean="0">
                          <a:latin typeface="Arial" pitchFamily="34" charset="0"/>
                          <a:ea typeface="Times New Roman"/>
                          <a:cs typeface="Arial" pitchFamily="34" charset="0"/>
                        </a:rPr>
                        <a:t>O</a:t>
                      </a:r>
                      <a:r>
                        <a:rPr lang="es-ES" sz="1100" spc="5" dirty="0" smtClean="0">
                          <a:latin typeface="Arial" pitchFamily="34" charset="0"/>
                          <a:ea typeface="Times New Roman"/>
                          <a:cs typeface="Arial" pitchFamily="34" charset="0"/>
                        </a:rPr>
                        <a:t>pt</a:t>
                      </a:r>
                      <a:r>
                        <a:rPr lang="es-ES" sz="1100" spc="-5" dirty="0" smtClean="0">
                          <a:latin typeface="Arial" pitchFamily="34" charset="0"/>
                          <a:ea typeface="Times New Roman"/>
                          <a:cs typeface="Arial" pitchFamily="34" charset="0"/>
                        </a:rPr>
                        <a:t>i</a:t>
                      </a:r>
                      <a:r>
                        <a:rPr lang="es-ES" sz="1100" dirty="0" smtClean="0">
                          <a:latin typeface="Arial" pitchFamily="34" charset="0"/>
                          <a:ea typeface="Times New Roman"/>
                          <a:cs typeface="Arial" pitchFamily="34" charset="0"/>
                        </a:rPr>
                        <a:t>m</a:t>
                      </a:r>
                      <a:r>
                        <a:rPr lang="es-ES" sz="1100" spc="5" dirty="0" smtClean="0">
                          <a:latin typeface="Arial" pitchFamily="34" charset="0"/>
                          <a:ea typeface="Times New Roman"/>
                          <a:cs typeface="Arial" pitchFamily="34" charset="0"/>
                        </a:rPr>
                        <a:t>i</a:t>
                      </a:r>
                      <a:r>
                        <a:rPr lang="es-ES" sz="1100" spc="-10" dirty="0" smtClean="0">
                          <a:latin typeface="Arial" pitchFamily="34" charset="0"/>
                          <a:ea typeface="Times New Roman"/>
                          <a:cs typeface="Arial" pitchFamily="34" charset="0"/>
                        </a:rPr>
                        <a:t>z</a:t>
                      </a:r>
                      <a:r>
                        <a:rPr lang="es-ES" sz="1100" spc="5" dirty="0" smtClean="0">
                          <a:latin typeface="Arial" pitchFamily="34" charset="0"/>
                          <a:ea typeface="Times New Roman"/>
                          <a:cs typeface="Arial" pitchFamily="34" charset="0"/>
                        </a:rPr>
                        <a:t>a</a:t>
                      </a:r>
                      <a:r>
                        <a:rPr lang="es-ES" sz="1100" spc="-10" dirty="0" smtClean="0">
                          <a:latin typeface="Arial" pitchFamily="34" charset="0"/>
                          <a:ea typeface="Times New Roman"/>
                          <a:cs typeface="Arial" pitchFamily="34" charset="0"/>
                        </a:rPr>
                        <a:t>c</a:t>
                      </a:r>
                      <a:r>
                        <a:rPr lang="es-ES" sz="1100" spc="5" dirty="0" smtClean="0">
                          <a:latin typeface="Arial" pitchFamily="34" charset="0"/>
                          <a:ea typeface="Times New Roman"/>
                          <a:cs typeface="Arial" pitchFamily="34" charset="0"/>
                        </a:rPr>
                        <a:t>i</a:t>
                      </a:r>
                      <a:r>
                        <a:rPr lang="es-ES" sz="1100" spc="-5"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a:t>
                      </a:r>
                      <a:r>
                        <a:rPr lang="es-ES" sz="1100" spc="70"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6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s</a:t>
                      </a:r>
                      <a:r>
                        <a:rPr lang="es-ES" sz="1100" spc="6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on</a:t>
                      </a:r>
                      <a:r>
                        <a:rPr lang="es-ES" sz="1100" spc="5" dirty="0">
                          <a:latin typeface="Arial" pitchFamily="34" charset="0"/>
                          <a:ea typeface="Times New Roman"/>
                          <a:cs typeface="Arial" pitchFamily="34" charset="0"/>
                        </a:rPr>
                        <a:t>di</a:t>
                      </a:r>
                      <a:r>
                        <a:rPr lang="es-ES" sz="1100" spc="-10"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n</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s</a:t>
                      </a:r>
                      <a:r>
                        <a:rPr lang="es-ES" sz="1100" spc="6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6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ap</a:t>
                      </a:r>
                      <a:r>
                        <a:rPr lang="es-ES" sz="1100" spc="-5" dirty="0">
                          <a:latin typeface="Arial" pitchFamily="34" charset="0"/>
                          <a:ea typeface="Times New Roman"/>
                          <a:cs typeface="Arial" pitchFamily="34" charset="0"/>
                        </a:rPr>
                        <a:t>li</a:t>
                      </a:r>
                      <a:r>
                        <a:rPr lang="es-ES" sz="1100" spc="5" dirty="0">
                          <a:latin typeface="Arial" pitchFamily="34" charset="0"/>
                          <a:ea typeface="Times New Roman"/>
                          <a:cs typeface="Arial" pitchFamily="34" charset="0"/>
                        </a:rPr>
                        <a:t>c</a:t>
                      </a:r>
                      <a:r>
                        <a:rPr lang="es-ES" sz="1100" spc="-1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ci</a:t>
                      </a:r>
                      <a:r>
                        <a:rPr lang="es-ES" sz="1100" spc="-5" dirty="0">
                          <a:latin typeface="Arial" pitchFamily="34" charset="0"/>
                          <a:ea typeface="Times New Roman"/>
                          <a:cs typeface="Arial" pitchFamily="34" charset="0"/>
                        </a:rPr>
                        <a:t>ó</a:t>
                      </a:r>
                      <a:r>
                        <a:rPr lang="es-ES" sz="1100" dirty="0">
                          <a:latin typeface="Arial" pitchFamily="34" charset="0"/>
                          <a:ea typeface="Times New Roman"/>
                          <a:cs typeface="Arial" pitchFamily="34" charset="0"/>
                        </a:rPr>
                        <a:t>n</a:t>
                      </a:r>
                      <a:r>
                        <a:rPr lang="es-ES" sz="1100" spc="7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a:t>
                      </a:r>
                      <a:r>
                        <a:rPr lang="es-ES" sz="1100" spc="7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fl</a:t>
                      </a:r>
                      <a:r>
                        <a:rPr lang="es-ES" sz="1100" spc="5" dirty="0">
                          <a:latin typeface="Arial" pitchFamily="34" charset="0"/>
                          <a:ea typeface="Times New Roman"/>
                          <a:cs typeface="Arial" pitchFamily="34" charset="0"/>
                        </a:rPr>
                        <a:t>u</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o</a:t>
                      </a:r>
                      <a:r>
                        <a:rPr lang="es-ES" sz="1100" spc="7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6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or</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e</a:t>
                      </a:r>
                      <a:r>
                        <a:rPr lang="es-ES" sz="1100" spc="80"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n </a:t>
                      </a:r>
                      <a:r>
                        <a:rPr lang="es-ES" sz="1100" spc="-5"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er</a:t>
                      </a:r>
                      <a:r>
                        <a:rPr lang="es-ES" sz="1100" spc="5" dirty="0">
                          <a:latin typeface="Arial" pitchFamily="34" charset="0"/>
                          <a:ea typeface="Times New Roman"/>
                          <a:cs typeface="Arial" pitchFamily="34" charset="0"/>
                        </a:rPr>
                        <a:t>aci</a:t>
                      </a:r>
                      <a:r>
                        <a:rPr lang="es-ES" sz="1100" spc="-5" dirty="0">
                          <a:latin typeface="Arial" pitchFamily="34" charset="0"/>
                          <a:ea typeface="Times New Roman"/>
                          <a:cs typeface="Arial" pitchFamily="34" charset="0"/>
                        </a:rPr>
                        <a:t>ón</a:t>
                      </a:r>
                      <a:endParaRPr lang="es-ES" sz="11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392">
                <a:tc vMerge="1">
                  <a:txBody>
                    <a:bodyPr/>
                    <a:lstStyle/>
                    <a:p>
                      <a:endParaRPr lang="es-ES"/>
                    </a:p>
                  </a:txBody>
                  <a:tcPr/>
                </a:tc>
                <a:tc>
                  <a:txBody>
                    <a:bodyPr/>
                    <a:lstStyle/>
                    <a:p>
                      <a:pPr marL="121285" algn="ctr">
                        <a:lnSpc>
                          <a:spcPts val="905"/>
                        </a:lnSpc>
                        <a:spcAft>
                          <a:spcPts val="0"/>
                        </a:spcAft>
                      </a:pPr>
                      <a:endParaRPr lang="es-ES" sz="1000" spc="5" dirty="0" smtClean="0">
                        <a:latin typeface="Arial" pitchFamily="34" charset="0"/>
                        <a:ea typeface="Times New Roman"/>
                        <a:cs typeface="Arial" pitchFamily="34" charset="0"/>
                      </a:endParaRPr>
                    </a:p>
                    <a:p>
                      <a:pPr marL="121285" algn="l">
                        <a:lnSpc>
                          <a:spcPts val="905"/>
                        </a:lnSpc>
                        <a:spcAft>
                          <a:spcPts val="0"/>
                        </a:spcAft>
                      </a:pPr>
                      <a:r>
                        <a:rPr lang="es-ES" sz="1100" b="1" spc="5" dirty="0" smtClean="0">
                          <a:latin typeface="Arial" pitchFamily="34" charset="0"/>
                          <a:ea typeface="Times New Roman"/>
                          <a:cs typeface="Arial" pitchFamily="34" charset="0"/>
                        </a:rPr>
                        <a:t>M</a:t>
                      </a:r>
                      <a:r>
                        <a:rPr lang="es-ES" sz="1100" b="1" spc="-10" dirty="0" smtClean="0">
                          <a:latin typeface="Arial" pitchFamily="34" charset="0"/>
                          <a:ea typeface="Times New Roman"/>
                          <a:cs typeface="Arial" pitchFamily="34" charset="0"/>
                        </a:rPr>
                        <a:t>e</a:t>
                      </a:r>
                      <a:r>
                        <a:rPr lang="es-ES" sz="1100" b="1" spc="5" dirty="0" smtClean="0">
                          <a:latin typeface="Arial" pitchFamily="34" charset="0"/>
                          <a:ea typeface="Times New Roman"/>
                          <a:cs typeface="Arial" pitchFamily="34" charset="0"/>
                        </a:rPr>
                        <a:t>d</a:t>
                      </a:r>
                      <a:r>
                        <a:rPr lang="es-ES" sz="1100" b="1" spc="-5" dirty="0" smtClean="0">
                          <a:latin typeface="Arial" pitchFamily="34" charset="0"/>
                          <a:ea typeface="Times New Roman"/>
                          <a:cs typeface="Arial" pitchFamily="34" charset="0"/>
                        </a:rPr>
                        <a:t>i</a:t>
                      </a:r>
                      <a:r>
                        <a:rPr lang="es-ES" sz="1100" b="1" spc="5" dirty="0" smtClean="0">
                          <a:latin typeface="Arial" pitchFamily="34" charset="0"/>
                          <a:ea typeface="Times New Roman"/>
                          <a:cs typeface="Arial" pitchFamily="34" charset="0"/>
                        </a:rPr>
                        <a:t>da</a:t>
                      </a:r>
                      <a:r>
                        <a:rPr lang="es-ES" sz="1100" b="1" dirty="0" smtClean="0">
                          <a:latin typeface="Arial" pitchFamily="34" charset="0"/>
                          <a:ea typeface="Times New Roman"/>
                          <a:cs typeface="Arial" pitchFamily="34" charset="0"/>
                        </a:rPr>
                        <a:t>s</a:t>
                      </a:r>
                      <a:r>
                        <a:rPr lang="es-ES" sz="1100" b="1" spc="-10" dirty="0" smtClean="0">
                          <a:latin typeface="Arial" pitchFamily="34" charset="0"/>
                          <a:ea typeface="Times New Roman"/>
                          <a:cs typeface="Arial" pitchFamily="34" charset="0"/>
                        </a:rPr>
                        <a:t> </a:t>
                      </a:r>
                      <a:r>
                        <a:rPr lang="es-ES" sz="1100" b="1" spc="-5" dirty="0">
                          <a:latin typeface="Arial" pitchFamily="34" charset="0"/>
                          <a:ea typeface="Times New Roman"/>
                          <a:cs typeface="Arial" pitchFamily="34" charset="0"/>
                        </a:rPr>
                        <a:t>org</a:t>
                      </a:r>
                      <a:r>
                        <a:rPr lang="es-ES" sz="1100" b="1" spc="5" dirty="0">
                          <a:latin typeface="Arial" pitchFamily="34" charset="0"/>
                          <a:ea typeface="Times New Roman"/>
                          <a:cs typeface="Arial" pitchFamily="34" charset="0"/>
                        </a:rPr>
                        <a:t>ani</a:t>
                      </a:r>
                      <a:r>
                        <a:rPr lang="es-ES" sz="1100" b="1" spc="-10" dirty="0">
                          <a:latin typeface="Arial" pitchFamily="34" charset="0"/>
                          <a:ea typeface="Times New Roman"/>
                          <a:cs typeface="Arial" pitchFamily="34" charset="0"/>
                        </a:rPr>
                        <a:t>za</a:t>
                      </a:r>
                      <a:r>
                        <a:rPr lang="es-ES" sz="1100" b="1" spc="5" dirty="0">
                          <a:latin typeface="Arial" pitchFamily="34" charset="0"/>
                          <a:ea typeface="Times New Roman"/>
                          <a:cs typeface="Arial" pitchFamily="34" charset="0"/>
                        </a:rPr>
                        <a:t>ti</a:t>
                      </a:r>
                      <a:r>
                        <a:rPr lang="es-ES" sz="1100" b="1" spc="-5" dirty="0">
                          <a:latin typeface="Arial" pitchFamily="34" charset="0"/>
                          <a:ea typeface="Times New Roman"/>
                          <a:cs typeface="Arial" pitchFamily="34" charset="0"/>
                        </a:rPr>
                        <a:t>v</a:t>
                      </a:r>
                      <a:r>
                        <a:rPr lang="es-ES" sz="1100" b="1" spc="5" dirty="0">
                          <a:latin typeface="Arial" pitchFamily="34" charset="0"/>
                          <a:ea typeface="Times New Roman"/>
                          <a:cs typeface="Arial" pitchFamily="34" charset="0"/>
                        </a:rPr>
                        <a:t>as</a:t>
                      </a:r>
                      <a:endParaRPr lang="es-ES" sz="1100" b="1"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marR="7620" indent="3175" algn="l">
                        <a:lnSpc>
                          <a:spcPct val="80000"/>
                        </a:lnSpc>
                        <a:spcBef>
                          <a:spcPts val="40"/>
                        </a:spcBef>
                        <a:spcAft>
                          <a:spcPts val="0"/>
                        </a:spcAft>
                        <a:tabLst/>
                      </a:pPr>
                      <a:r>
                        <a:rPr lang="es-ES" sz="1100" spc="-5" dirty="0" smtClean="0">
                          <a:latin typeface="Arial" pitchFamily="34" charset="0"/>
                          <a:ea typeface="Times New Roman"/>
                          <a:cs typeface="Arial" pitchFamily="34" charset="0"/>
                        </a:rPr>
                        <a:t>D</a:t>
                      </a:r>
                      <a:r>
                        <a:rPr lang="es-ES" sz="1100" spc="5" dirty="0" smtClean="0">
                          <a:latin typeface="Arial" pitchFamily="34" charset="0"/>
                          <a:ea typeface="Times New Roman"/>
                          <a:cs typeface="Arial" pitchFamily="34" charset="0"/>
                        </a:rPr>
                        <a:t>i</a:t>
                      </a:r>
                      <a:r>
                        <a:rPr lang="es-ES" sz="1100" dirty="0" smtClean="0">
                          <a:latin typeface="Arial" pitchFamily="34" charset="0"/>
                          <a:ea typeface="Times New Roman"/>
                          <a:cs typeface="Arial" pitchFamily="34" charset="0"/>
                        </a:rPr>
                        <a:t>s</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ñ</a:t>
                      </a:r>
                      <a:r>
                        <a:rPr lang="es-ES" sz="1100" dirty="0" smtClean="0">
                          <a:latin typeface="Arial" pitchFamily="34" charset="0"/>
                          <a:ea typeface="Times New Roman"/>
                          <a:cs typeface="Arial" pitchFamily="34" charset="0"/>
                        </a:rPr>
                        <a:t>o </a:t>
                      </a:r>
                      <a:r>
                        <a:rPr lang="es-ES" sz="1100" spc="15" dirty="0" smtClean="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y  </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j</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cuci</a:t>
                      </a:r>
                      <a:r>
                        <a:rPr lang="es-ES" sz="1100" spc="-5" dirty="0">
                          <a:latin typeface="Arial" pitchFamily="34" charset="0"/>
                          <a:ea typeface="Times New Roman"/>
                          <a:cs typeface="Arial" pitchFamily="34" charset="0"/>
                        </a:rPr>
                        <a:t>ó</a:t>
                      </a:r>
                      <a:r>
                        <a:rPr lang="es-ES" sz="1100" dirty="0">
                          <a:latin typeface="Arial" pitchFamily="34" charset="0"/>
                          <a:ea typeface="Times New Roman"/>
                          <a:cs typeface="Arial" pitchFamily="34" charset="0"/>
                        </a:rPr>
                        <a:t>n </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 </a:t>
                      </a:r>
                      <a:r>
                        <a:rPr lang="es-ES" sz="1100" spc="1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u</a:t>
                      </a:r>
                      <a:r>
                        <a:rPr lang="es-ES" sz="1100" dirty="0">
                          <a:latin typeface="Arial" pitchFamily="34" charset="0"/>
                          <a:ea typeface="Times New Roman"/>
                          <a:cs typeface="Arial" pitchFamily="34" charset="0"/>
                        </a:rPr>
                        <a:t>n </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l</a:t>
                      </a:r>
                      <a:r>
                        <a:rPr lang="es-ES" sz="1100" spc="-10"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n </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 </a:t>
                      </a:r>
                      <a:r>
                        <a:rPr lang="es-ES" sz="1100" spc="2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m</a:t>
                      </a:r>
                      <a:r>
                        <a:rPr lang="es-ES" sz="1100" spc="-1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nt</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i</a:t>
                      </a:r>
                      <a:r>
                        <a:rPr lang="es-ES" sz="1100" dirty="0">
                          <a:latin typeface="Arial" pitchFamily="34" charset="0"/>
                          <a:ea typeface="Times New Roman"/>
                          <a:cs typeface="Arial" pitchFamily="34" charset="0"/>
                        </a:rPr>
                        <a:t>m</a:t>
                      </a:r>
                      <a:r>
                        <a:rPr lang="es-ES" sz="1100" spc="5" dirty="0">
                          <a:latin typeface="Arial" pitchFamily="34" charset="0"/>
                          <a:ea typeface="Times New Roman"/>
                          <a:cs typeface="Arial" pitchFamily="34" charset="0"/>
                        </a:rPr>
                        <a:t>i</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o </a:t>
                      </a:r>
                      <a:r>
                        <a:rPr lang="es-ES" sz="1100" spc="2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 </a:t>
                      </a:r>
                      <a:r>
                        <a:rPr lang="es-ES" sz="1100" spc="25"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r</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u</a:t>
                      </a:r>
                      <a:r>
                        <a:rPr lang="es-ES" sz="1100" spc="5" dirty="0">
                          <a:latin typeface="Arial" pitchFamily="34" charset="0"/>
                          <a:ea typeface="Times New Roman"/>
                          <a:cs typeface="Arial" pitchFamily="34" charset="0"/>
                        </a:rPr>
                        <a:t>it</a:t>
                      </a:r>
                      <a:r>
                        <a:rPr lang="es-ES" sz="1100" dirty="0">
                          <a:latin typeface="Arial" pitchFamily="34" charset="0"/>
                          <a:ea typeface="Times New Roman"/>
                          <a:cs typeface="Arial" pitchFamily="34" charset="0"/>
                        </a:rPr>
                        <a:t>o </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de </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u</a:t>
                      </a:r>
                      <a:r>
                        <a:rPr lang="es-ES" sz="1100" dirty="0">
                          <a:latin typeface="Arial" pitchFamily="34" charset="0"/>
                          <a:ea typeface="Times New Roman"/>
                          <a:cs typeface="Arial" pitchFamily="34" charset="0"/>
                        </a:rPr>
                        <a:t>m</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i</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r</a:t>
                      </a:r>
                      <a:r>
                        <a:rPr lang="es-ES" sz="1100" dirty="0">
                          <a:latin typeface="Arial" pitchFamily="34" charset="0"/>
                          <a:ea typeface="Times New Roman"/>
                          <a:cs typeface="Arial" pitchFamily="34" charset="0"/>
                        </a:rPr>
                        <a:t>o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flu</a:t>
                      </a:r>
                      <a:r>
                        <a:rPr lang="es-ES" sz="1100" spc="5" dirty="0">
                          <a:latin typeface="Arial" pitchFamily="34" charset="0"/>
                          <a:ea typeface="Times New Roman"/>
                          <a:cs typeface="Arial" pitchFamily="34" charset="0"/>
                        </a:rPr>
                        <a:t>id</a:t>
                      </a:r>
                      <a:r>
                        <a:rPr lang="es-ES" sz="1100" dirty="0">
                          <a:latin typeface="Arial" pitchFamily="34" charset="0"/>
                          <a:ea typeface="Times New Roman"/>
                          <a:cs typeface="Arial" pitchFamily="34" charset="0"/>
                        </a:rPr>
                        <a:t>o</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or</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extLst>
              <p:ext uri="{D42A27DB-BD31-4B8C-83A1-F6EECF244321}">
                <p14:modId xmlns="" xmlns:p14="http://schemas.microsoft.com/office/powerpoint/2010/main" val="3767414365"/>
              </p:ext>
            </p:extLst>
          </p:nvPr>
        </p:nvGraphicFramePr>
        <p:xfrm>
          <a:off x="914400" y="2438400"/>
          <a:ext cx="6705600" cy="3148975"/>
        </p:xfrm>
        <a:graphic>
          <a:graphicData uri="http://schemas.openxmlformats.org/drawingml/2006/table">
            <a:tbl>
              <a:tblPr/>
              <a:tblGrid>
                <a:gridCol w="2105246"/>
                <a:gridCol w="2085754"/>
                <a:gridCol w="2514600"/>
              </a:tblGrid>
              <a:tr h="278576">
                <a:tc rowSpan="4">
                  <a:txBody>
                    <a:bodyPr/>
                    <a:lstStyle/>
                    <a:p>
                      <a:pPr marL="40640" algn="ctr">
                        <a:lnSpc>
                          <a:spcPts val="890"/>
                        </a:lnSpc>
                        <a:spcAft>
                          <a:spcPts val="0"/>
                        </a:spcAft>
                      </a:pPr>
                      <a:endParaRPr lang="es-ES" sz="1000" spc="5" dirty="0" smtClean="0">
                        <a:latin typeface="Arial" pitchFamily="34" charset="0"/>
                        <a:ea typeface="Times New Roman"/>
                        <a:cs typeface="Arial" pitchFamily="34" charset="0"/>
                      </a:endParaRPr>
                    </a:p>
                    <a:p>
                      <a:pPr marL="173038" indent="0" algn="l">
                        <a:lnSpc>
                          <a:spcPct val="90000"/>
                        </a:lnSpc>
                        <a:spcAft>
                          <a:spcPts val="0"/>
                        </a:spcAft>
                      </a:pPr>
                      <a:r>
                        <a:rPr lang="es-ES" sz="1100" b="1" spc="5" dirty="0" smtClean="0">
                          <a:latin typeface="Arial" pitchFamily="34" charset="0"/>
                          <a:ea typeface="Times New Roman"/>
                          <a:cs typeface="Arial" pitchFamily="34" charset="0"/>
                        </a:rPr>
                        <a:t>3</a:t>
                      </a:r>
                      <a:r>
                        <a:rPr lang="es-ES" sz="1100" b="1" dirty="0">
                          <a:latin typeface="Arial" pitchFamily="34" charset="0"/>
                          <a:ea typeface="Times New Roman"/>
                          <a:cs typeface="Arial" pitchFamily="34" charset="0"/>
                        </a:rPr>
                        <a:t>.</a:t>
                      </a:r>
                      <a:r>
                        <a:rPr lang="es-ES" sz="1100" b="1" spc="5" dirty="0">
                          <a:latin typeface="Arial" pitchFamily="34" charset="0"/>
                          <a:ea typeface="Times New Roman"/>
                          <a:cs typeface="Arial" pitchFamily="34" charset="0"/>
                        </a:rPr>
                        <a:t> </a:t>
                      </a:r>
                      <a:r>
                        <a:rPr lang="es-ES" sz="1100" b="1" spc="-15" dirty="0">
                          <a:latin typeface="Arial" pitchFamily="34" charset="0"/>
                          <a:ea typeface="Times New Roman"/>
                          <a:cs typeface="Arial" pitchFamily="34" charset="0"/>
                        </a:rPr>
                        <a:t>A</a:t>
                      </a:r>
                      <a:r>
                        <a:rPr lang="es-ES" sz="1100" b="1" spc="-5" dirty="0">
                          <a:latin typeface="Arial" pitchFamily="34" charset="0"/>
                          <a:ea typeface="Times New Roman"/>
                          <a:cs typeface="Arial" pitchFamily="34" charset="0"/>
                        </a:rPr>
                        <a:t>rr</a:t>
                      </a:r>
                      <a:r>
                        <a:rPr lang="es-ES" sz="1100" b="1" spc="5" dirty="0">
                          <a:latin typeface="Arial" pitchFamily="34" charset="0"/>
                          <a:ea typeface="Times New Roman"/>
                          <a:cs typeface="Arial" pitchFamily="34" charset="0"/>
                        </a:rPr>
                        <a:t>a</a:t>
                      </a:r>
                      <a:r>
                        <a:rPr lang="es-ES" sz="1100" b="1" dirty="0">
                          <a:latin typeface="Arial" pitchFamily="34" charset="0"/>
                          <a:ea typeface="Times New Roman"/>
                          <a:cs typeface="Arial" pitchFamily="34" charset="0"/>
                        </a:rPr>
                        <a:t>s</a:t>
                      </a:r>
                      <a:r>
                        <a:rPr lang="es-ES" sz="1100" b="1" spc="5" dirty="0">
                          <a:latin typeface="Arial" pitchFamily="34" charset="0"/>
                          <a:ea typeface="Times New Roman"/>
                          <a:cs typeface="Arial" pitchFamily="34" charset="0"/>
                        </a:rPr>
                        <a:t>t</a:t>
                      </a:r>
                      <a:r>
                        <a:rPr lang="es-ES" sz="1100" b="1" spc="-5" dirty="0">
                          <a:latin typeface="Arial" pitchFamily="34" charset="0"/>
                          <a:ea typeface="Times New Roman"/>
                          <a:cs typeface="Arial" pitchFamily="34" charset="0"/>
                        </a:rPr>
                        <a:t>re</a:t>
                      </a:r>
                      <a:r>
                        <a:rPr lang="es-ES" sz="1100" b="1" dirty="0">
                          <a:latin typeface="Arial" pitchFamily="34" charset="0"/>
                          <a:ea typeface="Times New Roman"/>
                          <a:cs typeface="Arial" pitchFamily="34" charset="0"/>
                        </a:rPr>
                        <a:t>s</a:t>
                      </a:r>
                      <a:r>
                        <a:rPr lang="es-ES" sz="1100" b="1" spc="5" dirty="0">
                          <a:latin typeface="Arial" pitchFamily="34" charset="0"/>
                          <a:ea typeface="Times New Roman"/>
                          <a:cs typeface="Arial" pitchFamily="34" charset="0"/>
                        </a:rPr>
                        <a:t> </a:t>
                      </a:r>
                      <a:r>
                        <a:rPr lang="es-ES" sz="1100" b="1" spc="-5" dirty="0">
                          <a:latin typeface="Arial" pitchFamily="34" charset="0"/>
                          <a:ea typeface="Times New Roman"/>
                          <a:cs typeface="Arial" pitchFamily="34" charset="0"/>
                        </a:rPr>
                        <a:t>e</a:t>
                      </a:r>
                      <a:r>
                        <a:rPr lang="es-ES" sz="1100" b="1" dirty="0">
                          <a:latin typeface="Arial" pitchFamily="34" charset="0"/>
                          <a:ea typeface="Times New Roman"/>
                          <a:cs typeface="Arial" pitchFamily="34" charset="0"/>
                        </a:rPr>
                        <a:t>n</a:t>
                      </a:r>
                      <a:r>
                        <a:rPr lang="es-ES" sz="1100" b="1" spc="10" dirty="0">
                          <a:latin typeface="Arial" pitchFamily="34" charset="0"/>
                          <a:ea typeface="Times New Roman"/>
                          <a:cs typeface="Arial" pitchFamily="34" charset="0"/>
                        </a:rPr>
                        <a:t> </a:t>
                      </a:r>
                      <a:r>
                        <a:rPr lang="es-ES" sz="1100" b="1" spc="-5" dirty="0">
                          <a:latin typeface="Arial" pitchFamily="34" charset="0"/>
                          <a:ea typeface="Times New Roman"/>
                          <a:cs typeface="Arial" pitchFamily="34" charset="0"/>
                        </a:rPr>
                        <a:t>p</a:t>
                      </a:r>
                      <a:r>
                        <a:rPr lang="es-ES" sz="1100" b="1" spc="5" dirty="0">
                          <a:latin typeface="Arial" pitchFamily="34" charset="0"/>
                          <a:ea typeface="Times New Roman"/>
                          <a:cs typeface="Arial" pitchFamily="34" charset="0"/>
                        </a:rPr>
                        <a:t>i</a:t>
                      </a:r>
                      <a:r>
                        <a:rPr lang="es-ES" sz="1100" b="1" spc="-5" dirty="0">
                          <a:latin typeface="Arial" pitchFamily="34" charset="0"/>
                          <a:ea typeface="Times New Roman"/>
                          <a:cs typeface="Arial" pitchFamily="34" charset="0"/>
                        </a:rPr>
                        <a:t>ez</a:t>
                      </a:r>
                      <a:r>
                        <a:rPr lang="es-ES" sz="1100" b="1" spc="5" dirty="0">
                          <a:latin typeface="Arial" pitchFamily="34" charset="0"/>
                          <a:ea typeface="Times New Roman"/>
                          <a:cs typeface="Arial" pitchFamily="34" charset="0"/>
                        </a:rPr>
                        <a:t>a</a:t>
                      </a:r>
                      <a:r>
                        <a:rPr lang="es-ES" sz="1100" b="1" dirty="0">
                          <a:latin typeface="Arial" pitchFamily="34" charset="0"/>
                          <a:ea typeface="Times New Roman"/>
                          <a:cs typeface="Arial" pitchFamily="34" charset="0"/>
                        </a:rPr>
                        <a:t>s</a:t>
                      </a:r>
                      <a:r>
                        <a:rPr lang="es-ES" sz="1100" b="1" spc="5" dirty="0">
                          <a:latin typeface="Arial" pitchFamily="34" charset="0"/>
                          <a:ea typeface="Times New Roman"/>
                          <a:cs typeface="Arial" pitchFamily="34" charset="0"/>
                        </a:rPr>
                        <a:t> </a:t>
                      </a:r>
                      <a:r>
                        <a:rPr lang="es-ES" sz="1100" b="1" dirty="0" smtClean="0">
                          <a:latin typeface="Arial" pitchFamily="34" charset="0"/>
                          <a:ea typeface="Times New Roman"/>
                          <a:cs typeface="Arial" pitchFamily="34" charset="0"/>
                        </a:rPr>
                        <a:t>y</a:t>
                      </a:r>
                      <a:r>
                        <a:rPr lang="es-ES" sz="1100" b="1" spc="-15" baseline="0" dirty="0">
                          <a:latin typeface="Arial" pitchFamily="34" charset="0"/>
                          <a:ea typeface="Times New Roman"/>
                          <a:cs typeface="Arial" pitchFamily="34" charset="0"/>
                        </a:rPr>
                        <a:t> </a:t>
                      </a:r>
                      <a:r>
                        <a:rPr lang="es-ES" sz="1100" b="1" spc="-5" dirty="0" smtClean="0">
                          <a:latin typeface="Arial" pitchFamily="34" charset="0"/>
                          <a:ea typeface="Times New Roman"/>
                          <a:cs typeface="Arial" pitchFamily="34" charset="0"/>
                        </a:rPr>
                        <a:t>v</a:t>
                      </a:r>
                      <a:r>
                        <a:rPr lang="es-ES" sz="1100" b="1" spc="5" dirty="0" smtClean="0">
                          <a:latin typeface="Arial" pitchFamily="34" charset="0"/>
                          <a:ea typeface="Times New Roman"/>
                          <a:cs typeface="Arial" pitchFamily="34" charset="0"/>
                        </a:rPr>
                        <a:t>i</a:t>
                      </a:r>
                      <a:r>
                        <a:rPr lang="es-ES" sz="1100" b="1" spc="-5" dirty="0" smtClean="0">
                          <a:latin typeface="Arial" pitchFamily="34" charset="0"/>
                          <a:ea typeface="Times New Roman"/>
                          <a:cs typeface="Arial" pitchFamily="34" charset="0"/>
                        </a:rPr>
                        <a:t>r</a:t>
                      </a:r>
                      <a:r>
                        <a:rPr lang="es-ES" sz="1100" b="1" spc="5" dirty="0" smtClean="0">
                          <a:latin typeface="Arial" pitchFamily="34" charset="0"/>
                          <a:ea typeface="Times New Roman"/>
                          <a:cs typeface="Arial" pitchFamily="34" charset="0"/>
                        </a:rPr>
                        <a:t>uta</a:t>
                      </a:r>
                      <a:r>
                        <a:rPr lang="es-ES" sz="1100" b="1" dirty="0" smtClean="0">
                          <a:latin typeface="Arial" pitchFamily="34" charset="0"/>
                          <a:ea typeface="Times New Roman"/>
                          <a:cs typeface="Arial" pitchFamily="34" charset="0"/>
                        </a:rPr>
                        <a:t>s</a:t>
                      </a:r>
                      <a:endParaRPr lang="es-ES" sz="1100" b="1"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10490" marR="98425" algn="ctr">
                        <a:lnSpc>
                          <a:spcPts val="890"/>
                        </a:lnSpc>
                        <a:spcAft>
                          <a:spcPts val="0"/>
                        </a:spcAft>
                      </a:pPr>
                      <a:endParaRPr lang="es-ES" sz="1000" spc="5" dirty="0" smtClean="0">
                        <a:latin typeface="Arial" pitchFamily="34" charset="0"/>
                        <a:ea typeface="Times New Roman"/>
                        <a:cs typeface="Arial" pitchFamily="34" charset="0"/>
                      </a:endParaRPr>
                    </a:p>
                    <a:p>
                      <a:pPr marL="110490" marR="98425" algn="l">
                        <a:lnSpc>
                          <a:spcPts val="890"/>
                        </a:lnSpc>
                        <a:spcAft>
                          <a:spcPts val="0"/>
                        </a:spcAft>
                      </a:pPr>
                      <a:r>
                        <a:rPr lang="es-ES" sz="1100" b="1" spc="5" dirty="0" smtClean="0">
                          <a:latin typeface="Arial" pitchFamily="34" charset="0"/>
                          <a:ea typeface="Times New Roman"/>
                          <a:cs typeface="Arial" pitchFamily="34" charset="0"/>
                        </a:rPr>
                        <a:t>Ca</a:t>
                      </a:r>
                      <a:r>
                        <a:rPr lang="es-ES" sz="1100" b="1" spc="-15" dirty="0" smtClean="0">
                          <a:latin typeface="Arial" pitchFamily="34" charset="0"/>
                          <a:ea typeface="Times New Roman"/>
                          <a:cs typeface="Arial" pitchFamily="34" charset="0"/>
                        </a:rPr>
                        <a:t>m</a:t>
                      </a:r>
                      <a:r>
                        <a:rPr lang="es-ES" sz="1100" b="1" spc="5" dirty="0" smtClean="0">
                          <a:latin typeface="Arial" pitchFamily="34" charset="0"/>
                          <a:ea typeface="Times New Roman"/>
                          <a:cs typeface="Arial" pitchFamily="34" charset="0"/>
                        </a:rPr>
                        <a:t>bi</a:t>
                      </a:r>
                      <a:r>
                        <a:rPr lang="es-ES" sz="1100" b="1" spc="-5" dirty="0" smtClean="0">
                          <a:latin typeface="Arial" pitchFamily="34" charset="0"/>
                          <a:ea typeface="Times New Roman"/>
                          <a:cs typeface="Arial" pitchFamily="34" charset="0"/>
                        </a:rPr>
                        <a:t>o</a:t>
                      </a:r>
                      <a:r>
                        <a:rPr lang="es-ES" sz="1100" b="1" dirty="0" smtClean="0">
                          <a:latin typeface="Arial" pitchFamily="34" charset="0"/>
                          <a:ea typeface="Times New Roman"/>
                          <a:cs typeface="Arial" pitchFamily="34" charset="0"/>
                        </a:rPr>
                        <a:t>s</a:t>
                      </a:r>
                      <a:r>
                        <a:rPr lang="es-ES" sz="1100" b="1" spc="-10" dirty="0" smtClean="0">
                          <a:latin typeface="Arial" pitchFamily="34" charset="0"/>
                          <a:ea typeface="Times New Roman"/>
                          <a:cs typeface="Arial" pitchFamily="34" charset="0"/>
                        </a:rPr>
                        <a:t> </a:t>
                      </a:r>
                      <a:r>
                        <a:rPr lang="es-ES" sz="1100" b="1" spc="5" dirty="0" smtClean="0">
                          <a:latin typeface="Arial" pitchFamily="34" charset="0"/>
                          <a:ea typeface="Times New Roman"/>
                          <a:cs typeface="Arial" pitchFamily="34" charset="0"/>
                        </a:rPr>
                        <a:t>t</a:t>
                      </a:r>
                      <a:r>
                        <a:rPr lang="es-ES" sz="1100" b="1" spc="-10" dirty="0" smtClean="0">
                          <a:latin typeface="Arial" pitchFamily="34" charset="0"/>
                          <a:ea typeface="Times New Roman"/>
                          <a:cs typeface="Arial" pitchFamily="34" charset="0"/>
                        </a:rPr>
                        <a:t>e</a:t>
                      </a:r>
                      <a:r>
                        <a:rPr lang="es-ES" sz="1100" b="1" spc="5" dirty="0" smtClean="0">
                          <a:latin typeface="Arial" pitchFamily="34" charset="0"/>
                          <a:ea typeface="Times New Roman"/>
                          <a:cs typeface="Arial" pitchFamily="34" charset="0"/>
                        </a:rPr>
                        <a:t>cn</a:t>
                      </a:r>
                      <a:r>
                        <a:rPr lang="es-ES" sz="1100" b="1" spc="-5" dirty="0" smtClean="0">
                          <a:latin typeface="Arial" pitchFamily="34" charset="0"/>
                          <a:ea typeface="Times New Roman"/>
                          <a:cs typeface="Arial" pitchFamily="34" charset="0"/>
                        </a:rPr>
                        <a:t>ológ</a:t>
                      </a:r>
                      <a:r>
                        <a:rPr lang="es-ES" sz="1100" b="1" spc="5" dirty="0" smtClean="0">
                          <a:latin typeface="Arial" pitchFamily="34" charset="0"/>
                          <a:ea typeface="Times New Roman"/>
                          <a:cs typeface="Arial" pitchFamily="34" charset="0"/>
                        </a:rPr>
                        <a:t>ic</a:t>
                      </a:r>
                      <a:r>
                        <a:rPr lang="es-ES" sz="1100" b="1" spc="-5" dirty="0" smtClean="0">
                          <a:latin typeface="Arial" pitchFamily="34" charset="0"/>
                          <a:ea typeface="Times New Roman"/>
                          <a:cs typeface="Arial" pitchFamily="34" charset="0"/>
                        </a:rPr>
                        <a:t>o</a:t>
                      </a:r>
                      <a:r>
                        <a:rPr lang="es-ES" sz="1100" b="1" dirty="0" smtClean="0">
                          <a:latin typeface="Arial" pitchFamily="34" charset="0"/>
                          <a:ea typeface="Times New Roman"/>
                          <a:cs typeface="Arial" pitchFamily="34" charset="0"/>
                        </a:rPr>
                        <a:t>s</a:t>
                      </a:r>
                      <a:r>
                        <a:rPr lang="es-ES" sz="1100" b="1" baseline="0" dirty="0" smtClean="0">
                          <a:latin typeface="Arial" pitchFamily="34" charset="0"/>
                          <a:ea typeface="Times New Roman"/>
                          <a:cs typeface="Arial" pitchFamily="34" charset="0"/>
                        </a:rPr>
                        <a:t> </a:t>
                      </a:r>
                      <a:r>
                        <a:rPr lang="es-ES" sz="1100" b="1" spc="5" dirty="0" smtClean="0">
                          <a:latin typeface="Arial" pitchFamily="34" charset="0"/>
                          <a:ea typeface="Times New Roman"/>
                          <a:cs typeface="Arial" pitchFamily="34" charset="0"/>
                        </a:rPr>
                        <a:t>R</a:t>
                      </a:r>
                      <a:r>
                        <a:rPr lang="es-ES" sz="1100" b="1" spc="-10" dirty="0" smtClean="0">
                          <a:latin typeface="Arial" pitchFamily="34" charset="0"/>
                          <a:ea typeface="Times New Roman"/>
                          <a:cs typeface="Arial" pitchFamily="34" charset="0"/>
                        </a:rPr>
                        <a:t>e</a:t>
                      </a:r>
                      <a:r>
                        <a:rPr lang="es-ES" sz="1100" b="1" spc="5" dirty="0" smtClean="0">
                          <a:latin typeface="Arial" pitchFamily="34" charset="0"/>
                          <a:ea typeface="Times New Roman"/>
                          <a:cs typeface="Arial" pitchFamily="34" charset="0"/>
                        </a:rPr>
                        <a:t>in</a:t>
                      </a:r>
                      <a:r>
                        <a:rPr lang="es-ES" sz="1100" b="1" spc="-5" dirty="0" smtClean="0">
                          <a:latin typeface="Arial" pitchFamily="34" charset="0"/>
                          <a:ea typeface="Times New Roman"/>
                          <a:cs typeface="Arial" pitchFamily="34" charset="0"/>
                        </a:rPr>
                        <a:t>g</a:t>
                      </a:r>
                      <a:r>
                        <a:rPr lang="es-ES" sz="1100" b="1" spc="-10" dirty="0" smtClean="0">
                          <a:latin typeface="Arial" pitchFamily="34" charset="0"/>
                          <a:ea typeface="Times New Roman"/>
                          <a:cs typeface="Arial" pitchFamily="34" charset="0"/>
                        </a:rPr>
                        <a:t>e</a:t>
                      </a:r>
                      <a:r>
                        <a:rPr lang="es-ES" sz="1100" b="1" spc="5" dirty="0" smtClean="0">
                          <a:latin typeface="Arial" pitchFamily="34" charset="0"/>
                          <a:ea typeface="Times New Roman"/>
                          <a:cs typeface="Arial" pitchFamily="34" charset="0"/>
                        </a:rPr>
                        <a:t>ni</a:t>
                      </a:r>
                      <a:r>
                        <a:rPr lang="es-ES" sz="1100" b="1" spc="-10" dirty="0" smtClean="0">
                          <a:latin typeface="Arial" pitchFamily="34" charset="0"/>
                          <a:ea typeface="Times New Roman"/>
                          <a:cs typeface="Arial" pitchFamily="34" charset="0"/>
                        </a:rPr>
                        <a:t>e</a:t>
                      </a:r>
                      <a:r>
                        <a:rPr lang="es-ES" sz="1100" b="1" spc="-5" dirty="0" smtClean="0">
                          <a:latin typeface="Arial" pitchFamily="34" charset="0"/>
                          <a:ea typeface="Times New Roman"/>
                          <a:cs typeface="Arial" pitchFamily="34" charset="0"/>
                        </a:rPr>
                        <a:t>r</a:t>
                      </a:r>
                      <a:r>
                        <a:rPr lang="es-ES" sz="1100" b="1" spc="5" dirty="0" smtClean="0">
                          <a:latin typeface="Arial" pitchFamily="34" charset="0"/>
                          <a:ea typeface="Times New Roman"/>
                          <a:cs typeface="Arial" pitchFamily="34" charset="0"/>
                        </a:rPr>
                        <a:t>ía</a:t>
                      </a:r>
                      <a:endParaRPr lang="es-ES" sz="1100" b="1"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indent="0" algn="l">
                        <a:lnSpc>
                          <a:spcPct val="80000"/>
                        </a:lnSpc>
                        <a:spcBef>
                          <a:spcPts val="600"/>
                        </a:spcBef>
                        <a:spcAft>
                          <a:spcPts val="0"/>
                        </a:spcAft>
                        <a:tabLst/>
                      </a:pPr>
                      <a:r>
                        <a:rPr lang="es-ES" sz="110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q</a:t>
                      </a:r>
                      <a:r>
                        <a:rPr lang="es-ES" sz="1100" spc="5" dirty="0" smtClean="0">
                          <a:latin typeface="Arial" pitchFamily="34" charset="0"/>
                          <a:ea typeface="Times New Roman"/>
                          <a:cs typeface="Arial" pitchFamily="34" charset="0"/>
                        </a:rPr>
                        <a:t>u</a:t>
                      </a:r>
                      <a:r>
                        <a:rPr lang="es-ES" sz="1100" spc="-5" dirty="0" smtClean="0">
                          <a:latin typeface="Arial" pitchFamily="34" charset="0"/>
                          <a:ea typeface="Times New Roman"/>
                          <a:cs typeface="Arial" pitchFamily="34" charset="0"/>
                        </a:rPr>
                        <a:t>i</a:t>
                      </a:r>
                      <a:r>
                        <a:rPr lang="es-ES" sz="1100" spc="5" dirty="0" smtClean="0">
                          <a:latin typeface="Arial" pitchFamily="34" charset="0"/>
                          <a:ea typeface="Times New Roman"/>
                          <a:cs typeface="Arial" pitchFamily="34" charset="0"/>
                        </a:rPr>
                        <a:t>pa</a:t>
                      </a:r>
                      <a:r>
                        <a:rPr lang="es-ES" sz="1100" spc="-15" dirty="0" smtClean="0">
                          <a:latin typeface="Arial" pitchFamily="34" charset="0"/>
                          <a:ea typeface="Times New Roman"/>
                          <a:cs typeface="Arial" pitchFamily="34" charset="0"/>
                        </a:rPr>
                        <a:t>m</a:t>
                      </a:r>
                      <a:r>
                        <a:rPr lang="es-ES" sz="1100" spc="5" dirty="0" smtClean="0">
                          <a:latin typeface="Arial" pitchFamily="34" charset="0"/>
                          <a:ea typeface="Times New Roman"/>
                          <a:cs typeface="Arial" pitchFamily="34" charset="0"/>
                        </a:rPr>
                        <a:t>i</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nt</a:t>
                      </a:r>
                      <a:r>
                        <a:rPr lang="es-ES" sz="1100" dirty="0" smtClean="0">
                          <a:latin typeface="Arial" pitchFamily="34" charset="0"/>
                          <a:ea typeface="Times New Roman"/>
                          <a:cs typeface="Arial" pitchFamily="34" charset="0"/>
                        </a:rPr>
                        <a:t>o</a:t>
                      </a:r>
                      <a:r>
                        <a:rPr lang="es-ES" sz="1100" spc="-15"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a:t>
                      </a:r>
                      <a:r>
                        <a:rPr lang="es-ES" sz="1100" dirty="0">
                          <a:latin typeface="Arial" pitchFamily="34" charset="0"/>
                          <a:ea typeface="Times New Roman"/>
                          <a:cs typeface="Arial" pitchFamily="34" charset="0"/>
                        </a:rPr>
                        <a:t>n</a:t>
                      </a:r>
                      <a:r>
                        <a:rPr lang="es-ES" sz="1100" spc="10"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qu</a:t>
                      </a:r>
                      <a:r>
                        <a:rPr lang="es-ES" sz="1100" spc="5" dirty="0">
                          <a:latin typeface="Arial" pitchFamily="34" charset="0"/>
                          <a:ea typeface="Times New Roman"/>
                          <a:cs typeface="Arial" pitchFamily="34" charset="0"/>
                        </a:rPr>
                        <a:t>ip</a:t>
                      </a:r>
                      <a:r>
                        <a:rPr lang="es-ES" sz="1100" spc="-5" dirty="0">
                          <a:latin typeface="Arial" pitchFamily="34" charset="0"/>
                          <a:ea typeface="Times New Roman"/>
                          <a:cs typeface="Arial" pitchFamily="34" charset="0"/>
                        </a:rPr>
                        <a:t>o</a:t>
                      </a:r>
                      <a:r>
                        <a:rPr lang="es-ES" sz="1100" dirty="0">
                          <a:latin typeface="Arial" pitchFamily="34" charset="0"/>
                          <a:ea typeface="Times New Roman"/>
                          <a:cs typeface="Arial" pitchFamily="34" charset="0"/>
                        </a:rPr>
                        <a:t>s</a:t>
                      </a:r>
                      <a:r>
                        <a:rPr lang="es-ES" sz="1100" spc="-1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au</a:t>
                      </a:r>
                      <a:r>
                        <a:rPr lang="es-ES" sz="1100" spc="-20" dirty="0">
                          <a:latin typeface="Arial" pitchFamily="34" charset="0"/>
                          <a:ea typeface="Times New Roman"/>
                          <a:cs typeface="Arial" pitchFamily="34" charset="0"/>
                        </a:rPr>
                        <a:t>x</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ia</a:t>
                      </a:r>
                      <a:r>
                        <a:rPr lang="es-ES" sz="1100" spc="-5" dirty="0">
                          <a:latin typeface="Arial" pitchFamily="34" charset="0"/>
                          <a:ea typeface="Times New Roman"/>
                          <a:cs typeface="Arial" pitchFamily="34" charset="0"/>
                        </a:rPr>
                        <a:t>r</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 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s</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pa</a:t>
                      </a:r>
                      <a:r>
                        <a:rPr lang="es-ES" sz="1100" spc="-15" dirty="0">
                          <a:latin typeface="Arial" pitchFamily="34" charset="0"/>
                          <a:ea typeface="Times New Roman"/>
                          <a:cs typeface="Arial" pitchFamily="34" charset="0"/>
                        </a:rPr>
                        <a:t>r</a:t>
                      </a:r>
                      <a:r>
                        <a:rPr lang="es-ES" sz="1100" spc="5" dirty="0">
                          <a:latin typeface="Arial" pitchFamily="34" charset="0"/>
                          <a:ea typeface="Times New Roman"/>
                          <a:cs typeface="Arial" pitchFamily="34" charset="0"/>
                        </a:rPr>
                        <a:t>aci</a:t>
                      </a:r>
                      <a:r>
                        <a:rPr lang="es-ES" sz="1100" spc="-20" dirty="0">
                          <a:latin typeface="Arial" pitchFamily="34" charset="0"/>
                          <a:ea typeface="Times New Roman"/>
                          <a:cs typeface="Arial" pitchFamily="34" charset="0"/>
                        </a:rPr>
                        <a:t>ó</a:t>
                      </a:r>
                      <a:r>
                        <a:rPr lang="es-ES" sz="1100" dirty="0">
                          <a:latin typeface="Arial" pitchFamily="34" charset="0"/>
                          <a:ea typeface="Times New Roman"/>
                          <a:cs typeface="Arial" pitchFamily="34" charset="0"/>
                        </a:rPr>
                        <a:t>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93">
                <a:tc vMerge="1">
                  <a:txBody>
                    <a:bodyPr/>
                    <a:lstStyle/>
                    <a:p>
                      <a:endParaRPr lang="es-ES"/>
                    </a:p>
                  </a:txBody>
                  <a:tcPr/>
                </a:tc>
                <a:tc vMerge="1">
                  <a:txBody>
                    <a:bodyPr/>
                    <a:lstStyle/>
                    <a:p>
                      <a:endParaRPr lang="es-ES"/>
                    </a:p>
                  </a:txBody>
                  <a:tcPr/>
                </a:tc>
                <a:tc>
                  <a:txBody>
                    <a:bodyPr/>
                    <a:lstStyle/>
                    <a:p>
                      <a:pPr marL="173038" indent="0" algn="l">
                        <a:lnSpc>
                          <a:spcPts val="965"/>
                        </a:lnSpc>
                        <a:spcBef>
                          <a:spcPts val="600"/>
                        </a:spcBef>
                        <a:spcAft>
                          <a:spcPts val="0"/>
                        </a:spcAft>
                        <a:tabLst/>
                      </a:pPr>
                      <a:r>
                        <a:rPr lang="es-ES" sz="1100" spc="-5" dirty="0" smtClean="0">
                          <a:latin typeface="Arial" pitchFamily="34" charset="0"/>
                          <a:ea typeface="Times New Roman"/>
                          <a:cs typeface="Arial" pitchFamily="34" charset="0"/>
                        </a:rPr>
                        <a:t>O</a:t>
                      </a:r>
                      <a:r>
                        <a:rPr lang="es-ES" sz="1100" spc="5" dirty="0" smtClean="0">
                          <a:latin typeface="Arial" pitchFamily="34" charset="0"/>
                          <a:ea typeface="Times New Roman"/>
                          <a:cs typeface="Arial" pitchFamily="34" charset="0"/>
                        </a:rPr>
                        <a:t>pt</a:t>
                      </a:r>
                      <a:r>
                        <a:rPr lang="es-ES" sz="1100" spc="-5" dirty="0" smtClean="0">
                          <a:latin typeface="Arial" pitchFamily="34" charset="0"/>
                          <a:ea typeface="Times New Roman"/>
                          <a:cs typeface="Arial" pitchFamily="34" charset="0"/>
                        </a:rPr>
                        <a:t>i</a:t>
                      </a:r>
                      <a:r>
                        <a:rPr lang="es-ES" sz="1100" dirty="0" smtClean="0">
                          <a:latin typeface="Arial" pitchFamily="34" charset="0"/>
                          <a:ea typeface="Times New Roman"/>
                          <a:cs typeface="Arial" pitchFamily="34" charset="0"/>
                        </a:rPr>
                        <a:t>m</a:t>
                      </a:r>
                      <a:r>
                        <a:rPr lang="es-ES" sz="1100" spc="5" dirty="0" smtClean="0">
                          <a:latin typeface="Arial" pitchFamily="34" charset="0"/>
                          <a:ea typeface="Times New Roman"/>
                          <a:cs typeface="Arial" pitchFamily="34" charset="0"/>
                        </a:rPr>
                        <a:t>i</a:t>
                      </a:r>
                      <a:r>
                        <a:rPr lang="es-ES" sz="1100" spc="-10" dirty="0" smtClean="0">
                          <a:latin typeface="Arial" pitchFamily="34" charset="0"/>
                          <a:ea typeface="Times New Roman"/>
                          <a:cs typeface="Arial" pitchFamily="34" charset="0"/>
                        </a:rPr>
                        <a:t>z</a:t>
                      </a:r>
                      <a:r>
                        <a:rPr lang="es-ES" sz="1100" spc="5" dirty="0" smtClean="0">
                          <a:latin typeface="Arial" pitchFamily="34" charset="0"/>
                          <a:ea typeface="Times New Roman"/>
                          <a:cs typeface="Arial" pitchFamily="34" charset="0"/>
                        </a:rPr>
                        <a:t>a</a:t>
                      </a:r>
                      <a:r>
                        <a:rPr lang="es-ES" sz="1100" spc="-10" dirty="0" smtClean="0">
                          <a:latin typeface="Arial" pitchFamily="34" charset="0"/>
                          <a:ea typeface="Times New Roman"/>
                          <a:cs typeface="Arial" pitchFamily="34" charset="0"/>
                        </a:rPr>
                        <a:t>c</a:t>
                      </a:r>
                      <a:r>
                        <a:rPr lang="es-ES" sz="1100" spc="5" dirty="0" smtClean="0">
                          <a:latin typeface="Arial" pitchFamily="34" charset="0"/>
                          <a:ea typeface="Times New Roman"/>
                          <a:cs typeface="Arial" pitchFamily="34" charset="0"/>
                        </a:rPr>
                        <a:t>i</a:t>
                      </a:r>
                      <a:r>
                        <a:rPr lang="es-ES" sz="1100" spc="-10"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 </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o</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ci</a:t>
                      </a:r>
                      <a:r>
                        <a:rPr lang="es-ES" sz="1100" spc="-10" dirty="0">
                          <a:latin typeface="Arial" pitchFamily="34" charset="0"/>
                          <a:ea typeface="Times New Roman"/>
                          <a:cs typeface="Arial" pitchFamily="34" charset="0"/>
                        </a:rPr>
                        <a:t>on</a:t>
                      </a:r>
                      <a:r>
                        <a:rPr lang="es-ES" sz="1100" spc="5"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m</a:t>
                      </a:r>
                      <a:r>
                        <a:rPr lang="es-ES" sz="1100" spc="5" dirty="0">
                          <a:latin typeface="Arial" pitchFamily="34" charset="0"/>
                          <a:ea typeface="Times New Roman"/>
                          <a:cs typeface="Arial" pitchFamily="34" charset="0"/>
                        </a:rPr>
                        <a:t>i</a:t>
                      </a:r>
                      <a:r>
                        <a:rPr lang="es-ES" sz="1100" spc="-10" dirty="0">
                          <a:latin typeface="Arial" pitchFamily="34" charset="0"/>
                          <a:ea typeface="Times New Roman"/>
                          <a:cs typeface="Arial" pitchFamily="34" charset="0"/>
                        </a:rPr>
                        <a:t>en</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o</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l</a:t>
                      </a:r>
                      <a:r>
                        <a:rPr lang="es-ES" sz="110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i</a:t>
                      </a:r>
                      <a:r>
                        <a:rPr lang="es-ES" sz="1100" spc="-10" dirty="0">
                          <a:latin typeface="Arial" pitchFamily="34" charset="0"/>
                          <a:ea typeface="Times New Roman"/>
                          <a:cs typeface="Arial" pitchFamily="34" charset="0"/>
                        </a:rPr>
                        <a:t>ez</a:t>
                      </a:r>
                      <a:r>
                        <a:rPr lang="es-ES" sz="110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d</a:t>
                      </a:r>
                      <a:r>
                        <a:rPr lang="es-ES" sz="1100" spc="5" dirty="0">
                          <a:latin typeface="Arial" pitchFamily="34" charset="0"/>
                          <a:ea typeface="Times New Roman"/>
                          <a:cs typeface="Arial" pitchFamily="34" charset="0"/>
                        </a:rPr>
                        <a:t>u</a:t>
                      </a:r>
                      <a:r>
                        <a:rPr lang="es-ES" sz="1100" spc="-5" dirty="0">
                          <a:latin typeface="Arial" pitchFamily="34" charset="0"/>
                          <a:ea typeface="Times New Roman"/>
                          <a:cs typeface="Arial" pitchFamily="34" charset="0"/>
                        </a:rPr>
                        <a:t>r</a:t>
                      </a:r>
                      <a:r>
                        <a:rPr lang="es-ES" sz="1100" spc="5" dirty="0">
                          <a:latin typeface="Arial" pitchFamily="34" charset="0"/>
                          <a:ea typeface="Times New Roman"/>
                          <a:cs typeface="Arial" pitchFamily="34" charset="0"/>
                        </a:rPr>
                        <a:t>a</a:t>
                      </a:r>
                      <a:r>
                        <a:rPr lang="es-ES" sz="1100" spc="-10"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m</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cani</a:t>
                      </a:r>
                      <a:r>
                        <a:rPr lang="es-ES" sz="1100" spc="-10" dirty="0">
                          <a:latin typeface="Arial" pitchFamily="34" charset="0"/>
                          <a:ea typeface="Times New Roman"/>
                          <a:cs typeface="Arial" pitchFamily="34" charset="0"/>
                        </a:rPr>
                        <a:t>za</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576">
                <a:tc vMerge="1">
                  <a:txBody>
                    <a:bodyPr/>
                    <a:lstStyle/>
                    <a:p>
                      <a:endParaRPr lang="es-ES"/>
                    </a:p>
                  </a:txBody>
                  <a:tcPr/>
                </a:tc>
                <a:tc vMerge="1">
                  <a:txBody>
                    <a:bodyPr/>
                    <a:lstStyle/>
                    <a:p>
                      <a:endParaRPr lang="es-ES"/>
                    </a:p>
                  </a:txBody>
                  <a:tcPr/>
                </a:tc>
                <a:tc>
                  <a:txBody>
                    <a:bodyPr/>
                    <a:lstStyle/>
                    <a:p>
                      <a:pPr marL="173038" indent="0" algn="l">
                        <a:lnSpc>
                          <a:spcPct val="80000"/>
                        </a:lnSpc>
                        <a:spcBef>
                          <a:spcPts val="600"/>
                        </a:spcBef>
                        <a:spcAft>
                          <a:spcPts val="0"/>
                        </a:spcAft>
                        <a:tabLst/>
                      </a:pPr>
                      <a:r>
                        <a:rPr lang="es-ES" sz="1100" spc="-15" dirty="0" smtClean="0">
                          <a:latin typeface="Arial" pitchFamily="34" charset="0"/>
                          <a:ea typeface="Times New Roman"/>
                          <a:cs typeface="Arial" pitchFamily="34" charset="0"/>
                        </a:rPr>
                        <a:t>A</a:t>
                      </a:r>
                      <a:r>
                        <a:rPr lang="es-ES" sz="1100" spc="5" dirty="0" smtClean="0">
                          <a:latin typeface="Arial" pitchFamily="34" charset="0"/>
                          <a:ea typeface="Times New Roman"/>
                          <a:cs typeface="Arial" pitchFamily="34" charset="0"/>
                        </a:rPr>
                        <a:t>d</a:t>
                      </a:r>
                      <a:r>
                        <a:rPr lang="es-ES" sz="1100" spc="-5"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cuaci</a:t>
                      </a:r>
                      <a:r>
                        <a:rPr lang="es-ES" sz="1100" spc="-20"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 </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r</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e</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cu</a:t>
                      </a:r>
                      <a:r>
                        <a:rPr lang="es-ES" sz="1100" spc="-5" dirty="0">
                          <a:latin typeface="Arial" pitchFamily="34" charset="0"/>
                          <a:ea typeface="Times New Roman"/>
                          <a:cs typeface="Arial" pitchFamily="34" charset="0"/>
                        </a:rPr>
                        <a:t>r</a:t>
                      </a:r>
                      <a:r>
                        <a:rPr lang="es-ES" sz="1100" spc="-15" dirty="0">
                          <a:latin typeface="Arial" pitchFamily="34" charset="0"/>
                          <a:ea typeface="Times New Roman"/>
                          <a:cs typeface="Arial" pitchFamily="34" charset="0"/>
                        </a:rPr>
                        <a:t>r</a:t>
                      </a:r>
                      <a:r>
                        <a:rPr lang="es-ES" sz="1100" spc="5" dirty="0">
                          <a:latin typeface="Arial" pitchFamily="34" charset="0"/>
                          <a:ea typeface="Times New Roman"/>
                          <a:cs typeface="Arial" pitchFamily="34" charset="0"/>
                        </a:rPr>
                        <a:t>id</a:t>
                      </a:r>
                      <a:r>
                        <a:rPr lang="es-ES" sz="1100"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ez</a:t>
                      </a:r>
                      <a:r>
                        <a:rPr lang="es-ES" sz="1100" spc="5"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y</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v</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r</a:t>
                      </a:r>
                      <a:r>
                        <a:rPr lang="es-ES" sz="1100" spc="5" dirty="0">
                          <a:latin typeface="Arial" pitchFamily="34" charset="0"/>
                          <a:ea typeface="Times New Roman"/>
                          <a:cs typeface="Arial" pitchFamily="34" charset="0"/>
                        </a:rPr>
                        <a:t>uta</a:t>
                      </a:r>
                      <a:r>
                        <a:rPr lang="es-ES" sz="1100" dirty="0">
                          <a:latin typeface="Arial" pitchFamily="34" charset="0"/>
                          <a:ea typeface="Times New Roman"/>
                          <a:cs typeface="Arial" pitchFamily="34" charset="0"/>
                        </a:rPr>
                        <a: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987">
                <a:tc vMerge="1">
                  <a:txBody>
                    <a:bodyPr/>
                    <a:lstStyle/>
                    <a:p>
                      <a:endParaRPr lang="es-ES"/>
                    </a:p>
                  </a:txBody>
                  <a:tcPr/>
                </a:tc>
                <a:tc>
                  <a:txBody>
                    <a:bodyPr/>
                    <a:lstStyle/>
                    <a:p>
                      <a:pPr marL="125730" algn="ctr">
                        <a:lnSpc>
                          <a:spcPts val="905"/>
                        </a:lnSpc>
                        <a:spcAft>
                          <a:spcPts val="0"/>
                        </a:spcAft>
                      </a:pPr>
                      <a:endParaRPr lang="es-ES" sz="1000" spc="5" dirty="0" smtClean="0">
                        <a:latin typeface="Arial" pitchFamily="34" charset="0"/>
                        <a:ea typeface="Times New Roman"/>
                        <a:cs typeface="Arial" pitchFamily="34" charset="0"/>
                      </a:endParaRPr>
                    </a:p>
                    <a:p>
                      <a:pPr marL="125730" algn="l">
                        <a:lnSpc>
                          <a:spcPts val="905"/>
                        </a:lnSpc>
                        <a:spcAft>
                          <a:spcPts val="0"/>
                        </a:spcAft>
                      </a:pPr>
                      <a:r>
                        <a:rPr lang="es-ES" sz="1100" b="1" spc="5" dirty="0" smtClean="0">
                          <a:latin typeface="Arial" pitchFamily="34" charset="0"/>
                          <a:ea typeface="Times New Roman"/>
                          <a:cs typeface="Arial" pitchFamily="34" charset="0"/>
                        </a:rPr>
                        <a:t>Ca</a:t>
                      </a:r>
                      <a:r>
                        <a:rPr lang="es-ES" sz="1100" b="1" spc="-15" dirty="0" smtClean="0">
                          <a:latin typeface="Arial" pitchFamily="34" charset="0"/>
                          <a:ea typeface="Times New Roman"/>
                          <a:cs typeface="Arial" pitchFamily="34" charset="0"/>
                        </a:rPr>
                        <a:t>m</a:t>
                      </a:r>
                      <a:r>
                        <a:rPr lang="es-ES" sz="1100" b="1" spc="5" dirty="0" smtClean="0">
                          <a:latin typeface="Arial" pitchFamily="34" charset="0"/>
                          <a:ea typeface="Times New Roman"/>
                          <a:cs typeface="Arial" pitchFamily="34" charset="0"/>
                        </a:rPr>
                        <a:t>bi</a:t>
                      </a:r>
                      <a:r>
                        <a:rPr lang="es-ES" sz="1100" b="1" spc="-5" dirty="0" smtClean="0">
                          <a:latin typeface="Arial" pitchFamily="34" charset="0"/>
                          <a:ea typeface="Times New Roman"/>
                          <a:cs typeface="Arial" pitchFamily="34" charset="0"/>
                        </a:rPr>
                        <a:t>o</a:t>
                      </a:r>
                      <a:r>
                        <a:rPr lang="es-ES" sz="1100" b="1" dirty="0" smtClean="0">
                          <a:latin typeface="Arial" pitchFamily="34" charset="0"/>
                          <a:ea typeface="Times New Roman"/>
                          <a:cs typeface="Arial" pitchFamily="34" charset="0"/>
                        </a:rPr>
                        <a:t>s</a:t>
                      </a:r>
                      <a:r>
                        <a:rPr lang="es-ES" sz="1100" b="1" spc="5" dirty="0" smtClean="0">
                          <a:latin typeface="Arial" pitchFamily="34" charset="0"/>
                          <a:ea typeface="Times New Roman"/>
                          <a:cs typeface="Arial" pitchFamily="34" charset="0"/>
                        </a:rPr>
                        <a:t> </a:t>
                      </a:r>
                      <a:r>
                        <a:rPr lang="es-ES" sz="1100" b="1" spc="-5" dirty="0">
                          <a:latin typeface="Arial" pitchFamily="34" charset="0"/>
                          <a:ea typeface="Times New Roman"/>
                          <a:cs typeface="Arial" pitchFamily="34" charset="0"/>
                        </a:rPr>
                        <a:t>e</a:t>
                      </a:r>
                      <a:r>
                        <a:rPr lang="es-ES" sz="1100" b="1" dirty="0">
                          <a:latin typeface="Arial" pitchFamily="34" charset="0"/>
                          <a:ea typeface="Times New Roman"/>
                          <a:cs typeface="Arial" pitchFamily="34" charset="0"/>
                        </a:rPr>
                        <a:t>n</a:t>
                      </a:r>
                      <a:r>
                        <a:rPr lang="es-ES" sz="1100" b="1" spc="-5" dirty="0">
                          <a:latin typeface="Arial" pitchFamily="34" charset="0"/>
                          <a:ea typeface="Times New Roman"/>
                          <a:cs typeface="Arial" pitchFamily="34" charset="0"/>
                        </a:rPr>
                        <a:t> </a:t>
                      </a:r>
                      <a:r>
                        <a:rPr lang="es-ES" sz="1100" b="1" spc="5" dirty="0" smtClean="0">
                          <a:latin typeface="Arial" pitchFamily="34" charset="0"/>
                          <a:ea typeface="Times New Roman"/>
                          <a:cs typeface="Arial" pitchFamily="34" charset="0"/>
                        </a:rPr>
                        <a:t>p</a:t>
                      </a:r>
                      <a:r>
                        <a:rPr lang="es-ES" sz="1100" b="1" spc="-5" dirty="0" smtClean="0">
                          <a:latin typeface="Arial" pitchFamily="34" charset="0"/>
                          <a:ea typeface="Times New Roman"/>
                          <a:cs typeface="Arial" pitchFamily="34" charset="0"/>
                        </a:rPr>
                        <a:t>rodu</a:t>
                      </a:r>
                      <a:r>
                        <a:rPr lang="es-ES" sz="1100" b="1" spc="5" dirty="0" smtClean="0">
                          <a:latin typeface="Arial" pitchFamily="34" charset="0"/>
                          <a:ea typeface="Times New Roman"/>
                          <a:cs typeface="Arial" pitchFamily="34" charset="0"/>
                        </a:rPr>
                        <a:t>ct</a:t>
                      </a:r>
                      <a:r>
                        <a:rPr lang="es-ES" sz="1100" b="1" spc="-5" dirty="0" smtClean="0">
                          <a:latin typeface="Arial" pitchFamily="34" charset="0"/>
                          <a:ea typeface="Times New Roman"/>
                          <a:cs typeface="Arial" pitchFamily="34" charset="0"/>
                        </a:rPr>
                        <a:t>o</a:t>
                      </a:r>
                      <a:r>
                        <a:rPr lang="es-ES" sz="1100" b="1" dirty="0" smtClean="0">
                          <a:latin typeface="Arial" pitchFamily="34" charset="0"/>
                          <a:ea typeface="Times New Roman"/>
                          <a:cs typeface="Arial" pitchFamily="34" charset="0"/>
                        </a:rPr>
                        <a:t>s</a:t>
                      </a:r>
                    </a:p>
                    <a:p>
                      <a:pPr marL="125730" algn="ctr">
                        <a:lnSpc>
                          <a:spcPts val="905"/>
                        </a:lnSpc>
                        <a:spcAft>
                          <a:spcPts val="0"/>
                        </a:spcAft>
                      </a:pPr>
                      <a:endParaRPr lang="es-ES" sz="10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gn="ctr">
                        <a:lnSpc>
                          <a:spcPts val="965"/>
                        </a:lnSpc>
                        <a:spcBef>
                          <a:spcPts val="600"/>
                        </a:spcBef>
                        <a:spcAft>
                          <a:spcPts val="0"/>
                        </a:spcAft>
                        <a:tabLst>
                          <a:tab pos="228600" algn="l"/>
                        </a:tabLst>
                      </a:pPr>
                      <a:endParaRPr lang="es-ES" sz="900" spc="5" dirty="0" smtClean="0">
                        <a:latin typeface="Arial" pitchFamily="34" charset="0"/>
                        <a:ea typeface="Times New Roman"/>
                        <a:cs typeface="Arial" pitchFamily="34" charset="0"/>
                      </a:endParaRPr>
                    </a:p>
                    <a:p>
                      <a:pPr marL="173038" indent="0" algn="l">
                        <a:lnSpc>
                          <a:spcPts val="965"/>
                        </a:lnSpc>
                        <a:spcBef>
                          <a:spcPts val="600"/>
                        </a:spcBef>
                        <a:spcAft>
                          <a:spcPts val="0"/>
                        </a:spcAft>
                        <a:tabLst/>
                      </a:pPr>
                      <a:r>
                        <a:rPr lang="es-ES" sz="1100" spc="5" dirty="0" smtClean="0">
                          <a:latin typeface="Arial" pitchFamily="34" charset="0"/>
                          <a:ea typeface="Times New Roman"/>
                          <a:cs typeface="Arial" pitchFamily="34" charset="0"/>
                        </a:rPr>
                        <a:t>R</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di</a:t>
                      </a:r>
                      <a:r>
                        <a:rPr lang="es-ES" sz="1100" dirty="0" smtClean="0">
                          <a:latin typeface="Arial" pitchFamily="34" charset="0"/>
                          <a:ea typeface="Times New Roman"/>
                          <a:cs typeface="Arial" pitchFamily="34" charset="0"/>
                        </a:rPr>
                        <a:t>s</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ñ</a:t>
                      </a:r>
                      <a:r>
                        <a:rPr lang="es-ES" sz="1100" dirty="0" smtClean="0">
                          <a:latin typeface="Arial" pitchFamily="34" charset="0"/>
                          <a:ea typeface="Times New Roman"/>
                          <a:cs typeface="Arial" pitchFamily="34" charset="0"/>
                        </a:rPr>
                        <a:t>o</a:t>
                      </a:r>
                      <a:r>
                        <a:rPr lang="es-ES" sz="1100" spc="-15"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l</a:t>
                      </a:r>
                      <a:r>
                        <a:rPr lang="es-ES" sz="110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i</a:t>
                      </a:r>
                      <a:r>
                        <a:rPr lang="es-ES" sz="1100" spc="-10" dirty="0">
                          <a:latin typeface="Arial" pitchFamily="34" charset="0"/>
                          <a:ea typeface="Times New Roman"/>
                          <a:cs typeface="Arial" pitchFamily="34" charset="0"/>
                        </a:rPr>
                        <a:t>ez</a:t>
                      </a:r>
                      <a:r>
                        <a:rPr lang="es-ES" sz="1100" dirty="0">
                          <a:latin typeface="Arial" pitchFamily="34" charset="0"/>
                          <a:ea typeface="Times New Roman"/>
                          <a:cs typeface="Arial" pitchFamily="34" charset="0"/>
                        </a:rPr>
                        <a:t>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576">
                <a:tc rowSpan="3">
                  <a:txBody>
                    <a:bodyPr/>
                    <a:lstStyle/>
                    <a:p>
                      <a:pPr marL="40640" marR="10160" algn="ctr">
                        <a:lnSpc>
                          <a:spcPts val="910"/>
                        </a:lnSpc>
                        <a:spcAft>
                          <a:spcPts val="0"/>
                        </a:spcAft>
                      </a:pPr>
                      <a:endParaRPr lang="es-ES" sz="1000" b="1" spc="5" dirty="0" smtClean="0">
                        <a:latin typeface="Arial" pitchFamily="34" charset="0"/>
                        <a:ea typeface="Times New Roman"/>
                        <a:cs typeface="Arial" pitchFamily="34" charset="0"/>
                      </a:endParaRPr>
                    </a:p>
                    <a:p>
                      <a:pPr marL="173038" marR="10160" indent="0" algn="l">
                        <a:lnSpc>
                          <a:spcPct val="90000"/>
                        </a:lnSpc>
                        <a:spcAft>
                          <a:spcPts val="0"/>
                        </a:spcAft>
                      </a:pPr>
                      <a:r>
                        <a:rPr lang="es-ES" sz="1100" b="1" spc="5" dirty="0" smtClean="0">
                          <a:latin typeface="Arial" pitchFamily="34" charset="0"/>
                          <a:ea typeface="Times New Roman"/>
                          <a:cs typeface="Arial" pitchFamily="34" charset="0"/>
                        </a:rPr>
                        <a:t>4</a:t>
                      </a:r>
                      <a:r>
                        <a:rPr lang="es-ES" sz="1100" b="1" dirty="0">
                          <a:latin typeface="Arial" pitchFamily="34" charset="0"/>
                          <a:ea typeface="Times New Roman"/>
                          <a:cs typeface="Arial" pitchFamily="34" charset="0"/>
                        </a:rPr>
                        <a:t>. </a:t>
                      </a:r>
                      <a:r>
                        <a:rPr lang="es-ES" sz="1100" b="1" spc="120" dirty="0">
                          <a:latin typeface="Arial" pitchFamily="34" charset="0"/>
                          <a:ea typeface="Times New Roman"/>
                          <a:cs typeface="Arial" pitchFamily="34" charset="0"/>
                        </a:rPr>
                        <a:t> </a:t>
                      </a:r>
                      <a:r>
                        <a:rPr lang="es-ES" sz="1100" b="1" spc="-15" dirty="0">
                          <a:latin typeface="Arial" pitchFamily="34" charset="0"/>
                          <a:ea typeface="Times New Roman"/>
                          <a:cs typeface="Arial" pitchFamily="34" charset="0"/>
                        </a:rPr>
                        <a:t>N</a:t>
                      </a:r>
                      <a:r>
                        <a:rPr lang="es-ES" sz="1100" b="1" spc="5" dirty="0">
                          <a:latin typeface="Arial" pitchFamily="34" charset="0"/>
                          <a:ea typeface="Times New Roman"/>
                          <a:cs typeface="Arial" pitchFamily="34" charset="0"/>
                        </a:rPr>
                        <a:t>i</a:t>
                      </a:r>
                      <a:r>
                        <a:rPr lang="es-ES" sz="1100" b="1" spc="-10" dirty="0">
                          <a:latin typeface="Arial" pitchFamily="34" charset="0"/>
                          <a:ea typeface="Times New Roman"/>
                          <a:cs typeface="Arial" pitchFamily="34" charset="0"/>
                        </a:rPr>
                        <a:t>e</a:t>
                      </a:r>
                      <a:r>
                        <a:rPr lang="es-ES" sz="1100" b="1" spc="5" dirty="0">
                          <a:latin typeface="Arial" pitchFamily="34" charset="0"/>
                          <a:ea typeface="Times New Roman"/>
                          <a:cs typeface="Arial" pitchFamily="34" charset="0"/>
                        </a:rPr>
                        <a:t>b</a:t>
                      </a:r>
                      <a:r>
                        <a:rPr lang="es-ES" sz="1100" b="1" spc="-5" dirty="0">
                          <a:latin typeface="Arial" pitchFamily="34" charset="0"/>
                          <a:ea typeface="Times New Roman"/>
                          <a:cs typeface="Arial" pitchFamily="34" charset="0"/>
                        </a:rPr>
                        <a:t>l</a:t>
                      </a:r>
                      <a:r>
                        <a:rPr lang="es-ES" sz="1100" b="1" spc="5" dirty="0">
                          <a:latin typeface="Arial" pitchFamily="34" charset="0"/>
                          <a:ea typeface="Times New Roman"/>
                          <a:cs typeface="Arial" pitchFamily="34" charset="0"/>
                        </a:rPr>
                        <a:t>a</a:t>
                      </a:r>
                      <a:r>
                        <a:rPr lang="es-ES" sz="1100" b="1" dirty="0">
                          <a:latin typeface="Arial" pitchFamily="34" charset="0"/>
                          <a:ea typeface="Times New Roman"/>
                          <a:cs typeface="Arial" pitchFamily="34" charset="0"/>
                        </a:rPr>
                        <a:t>s </a:t>
                      </a:r>
                      <a:r>
                        <a:rPr lang="es-ES" sz="1100" b="1" spc="125" dirty="0">
                          <a:latin typeface="Arial" pitchFamily="34" charset="0"/>
                          <a:ea typeface="Times New Roman"/>
                          <a:cs typeface="Arial" pitchFamily="34" charset="0"/>
                        </a:rPr>
                        <a:t> </a:t>
                      </a:r>
                      <a:r>
                        <a:rPr lang="es-ES" sz="1100" b="1" dirty="0">
                          <a:latin typeface="Arial" pitchFamily="34" charset="0"/>
                          <a:ea typeface="Times New Roman"/>
                          <a:cs typeface="Arial" pitchFamily="34" charset="0"/>
                        </a:rPr>
                        <a:t>y </a:t>
                      </a:r>
                      <a:r>
                        <a:rPr lang="es-ES" sz="1100" b="1" spc="110" dirty="0">
                          <a:latin typeface="Arial" pitchFamily="34" charset="0"/>
                          <a:ea typeface="Times New Roman"/>
                          <a:cs typeface="Arial" pitchFamily="34" charset="0"/>
                        </a:rPr>
                        <a:t> </a:t>
                      </a:r>
                      <a:r>
                        <a:rPr lang="es-ES" sz="1100" b="1" spc="-5" dirty="0">
                          <a:latin typeface="Arial" pitchFamily="34" charset="0"/>
                          <a:ea typeface="Times New Roman"/>
                          <a:cs typeface="Arial" pitchFamily="34" charset="0"/>
                        </a:rPr>
                        <a:t>o</a:t>
                      </a:r>
                      <a:r>
                        <a:rPr lang="es-ES" sz="1100" b="1" spc="5" dirty="0">
                          <a:latin typeface="Arial" pitchFamily="34" charset="0"/>
                          <a:ea typeface="Times New Roman"/>
                          <a:cs typeface="Arial" pitchFamily="34" charset="0"/>
                        </a:rPr>
                        <a:t>t</a:t>
                      </a:r>
                      <a:r>
                        <a:rPr lang="es-ES" sz="1100" b="1" dirty="0">
                          <a:latin typeface="Arial" pitchFamily="34" charset="0"/>
                          <a:ea typeface="Times New Roman"/>
                          <a:cs typeface="Arial" pitchFamily="34" charset="0"/>
                        </a:rPr>
                        <a:t>ras </a:t>
                      </a:r>
                      <a:r>
                        <a:rPr lang="es-ES" sz="1100" b="1" spc="125" dirty="0">
                          <a:latin typeface="Arial" pitchFamily="34" charset="0"/>
                          <a:ea typeface="Times New Roman"/>
                          <a:cs typeface="Arial" pitchFamily="34" charset="0"/>
                        </a:rPr>
                        <a:t> </a:t>
                      </a:r>
                      <a:r>
                        <a:rPr lang="es-ES" sz="1100" b="1" spc="-10" dirty="0">
                          <a:latin typeface="Arial" pitchFamily="34" charset="0"/>
                          <a:ea typeface="Times New Roman"/>
                          <a:cs typeface="Arial" pitchFamily="34" charset="0"/>
                        </a:rPr>
                        <a:t>e</a:t>
                      </a:r>
                      <a:r>
                        <a:rPr lang="es-ES" sz="1100" b="1" dirty="0">
                          <a:latin typeface="Arial" pitchFamily="34" charset="0"/>
                          <a:ea typeface="Times New Roman"/>
                          <a:cs typeface="Arial" pitchFamily="34" charset="0"/>
                        </a:rPr>
                        <a:t>m</a:t>
                      </a:r>
                      <a:r>
                        <a:rPr lang="es-ES" sz="1100" b="1" spc="5" dirty="0">
                          <a:latin typeface="Arial" pitchFamily="34" charset="0"/>
                          <a:ea typeface="Times New Roman"/>
                          <a:cs typeface="Arial" pitchFamily="34" charset="0"/>
                        </a:rPr>
                        <a:t>i</a:t>
                      </a:r>
                      <a:r>
                        <a:rPr lang="es-ES" sz="1100" b="1" dirty="0">
                          <a:latin typeface="Arial" pitchFamily="34" charset="0"/>
                          <a:ea typeface="Times New Roman"/>
                          <a:cs typeface="Arial" pitchFamily="34" charset="0"/>
                        </a:rPr>
                        <a:t>s</a:t>
                      </a:r>
                      <a:r>
                        <a:rPr lang="es-ES" sz="1100" b="1" spc="5" dirty="0">
                          <a:latin typeface="Arial" pitchFamily="34" charset="0"/>
                          <a:ea typeface="Times New Roman"/>
                          <a:cs typeface="Arial" pitchFamily="34" charset="0"/>
                        </a:rPr>
                        <a:t>i</a:t>
                      </a:r>
                      <a:r>
                        <a:rPr lang="es-ES" sz="1100" b="1" spc="-20" dirty="0">
                          <a:latin typeface="Arial" pitchFamily="34" charset="0"/>
                          <a:ea typeface="Times New Roman"/>
                          <a:cs typeface="Arial" pitchFamily="34" charset="0"/>
                        </a:rPr>
                        <a:t>o</a:t>
                      </a:r>
                      <a:r>
                        <a:rPr lang="es-ES" sz="1100" b="1" spc="5" dirty="0">
                          <a:latin typeface="Arial" pitchFamily="34" charset="0"/>
                          <a:ea typeface="Times New Roman"/>
                          <a:cs typeface="Arial" pitchFamily="34" charset="0"/>
                        </a:rPr>
                        <a:t>n</a:t>
                      </a:r>
                      <a:r>
                        <a:rPr lang="es-ES" sz="1100" b="1" spc="-10" dirty="0">
                          <a:latin typeface="Arial" pitchFamily="34" charset="0"/>
                          <a:ea typeface="Times New Roman"/>
                          <a:cs typeface="Arial" pitchFamily="34" charset="0"/>
                        </a:rPr>
                        <a:t>e</a:t>
                      </a:r>
                      <a:r>
                        <a:rPr lang="es-ES" sz="1100" b="1" dirty="0">
                          <a:latin typeface="Arial" pitchFamily="34" charset="0"/>
                          <a:ea typeface="Times New Roman"/>
                          <a:cs typeface="Arial" pitchFamily="34" charset="0"/>
                        </a:rPr>
                        <a:t>s </a:t>
                      </a:r>
                      <a:r>
                        <a:rPr lang="es-ES" sz="1100" b="1" spc="5" dirty="0">
                          <a:latin typeface="Arial" pitchFamily="34" charset="0"/>
                          <a:ea typeface="Times New Roman"/>
                          <a:cs typeface="Arial" pitchFamily="34" charset="0"/>
                        </a:rPr>
                        <a:t>a</a:t>
                      </a:r>
                      <a:r>
                        <a:rPr lang="es-ES" sz="1100" b="1" dirty="0">
                          <a:latin typeface="Arial" pitchFamily="34" charset="0"/>
                          <a:ea typeface="Times New Roman"/>
                          <a:cs typeface="Arial" pitchFamily="34" charset="0"/>
                        </a:rPr>
                        <a:t>m</a:t>
                      </a:r>
                      <a:r>
                        <a:rPr lang="es-ES" sz="1100" b="1" spc="-10" dirty="0">
                          <a:latin typeface="Arial" pitchFamily="34" charset="0"/>
                          <a:ea typeface="Times New Roman"/>
                          <a:cs typeface="Arial" pitchFamily="34" charset="0"/>
                        </a:rPr>
                        <a:t>b</a:t>
                      </a:r>
                      <a:r>
                        <a:rPr lang="es-ES" sz="1100" b="1" spc="5" dirty="0">
                          <a:latin typeface="Arial" pitchFamily="34" charset="0"/>
                          <a:ea typeface="Times New Roman"/>
                          <a:cs typeface="Arial" pitchFamily="34" charset="0"/>
                        </a:rPr>
                        <a:t>i</a:t>
                      </a:r>
                      <a:r>
                        <a:rPr lang="es-ES" sz="1100" b="1" spc="-10" dirty="0">
                          <a:latin typeface="Arial" pitchFamily="34" charset="0"/>
                          <a:ea typeface="Times New Roman"/>
                          <a:cs typeface="Arial" pitchFamily="34" charset="0"/>
                        </a:rPr>
                        <a:t>e</a:t>
                      </a:r>
                      <a:r>
                        <a:rPr lang="es-ES" sz="1100" b="1" spc="5" dirty="0">
                          <a:latin typeface="Arial" pitchFamily="34" charset="0"/>
                          <a:ea typeface="Times New Roman"/>
                          <a:cs typeface="Arial" pitchFamily="34" charset="0"/>
                        </a:rPr>
                        <a:t>n</a:t>
                      </a:r>
                      <a:r>
                        <a:rPr lang="es-ES" sz="1100" b="1" spc="-10" dirty="0">
                          <a:latin typeface="Arial" pitchFamily="34" charset="0"/>
                          <a:ea typeface="Times New Roman"/>
                          <a:cs typeface="Arial" pitchFamily="34" charset="0"/>
                        </a:rPr>
                        <a:t>t</a:t>
                      </a:r>
                      <a:r>
                        <a:rPr lang="es-ES" sz="1100" b="1" spc="5" dirty="0">
                          <a:latin typeface="Arial" pitchFamily="34" charset="0"/>
                          <a:ea typeface="Times New Roman"/>
                          <a:cs typeface="Arial" pitchFamily="34" charset="0"/>
                        </a:rPr>
                        <a:t>a</a:t>
                      </a:r>
                      <a:r>
                        <a:rPr lang="es-ES" sz="1100" b="1" spc="-10" dirty="0">
                          <a:latin typeface="Arial" pitchFamily="34" charset="0"/>
                          <a:ea typeface="Times New Roman"/>
                          <a:cs typeface="Arial" pitchFamily="34" charset="0"/>
                        </a:rPr>
                        <a:t>les</a:t>
                      </a:r>
                      <a:endParaRPr lang="es-ES" sz="1100" b="1"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09220" marR="97790" algn="ctr">
                        <a:lnSpc>
                          <a:spcPts val="905"/>
                        </a:lnSpc>
                        <a:spcAft>
                          <a:spcPts val="0"/>
                        </a:spcAft>
                      </a:pPr>
                      <a:endParaRPr lang="es-ES" sz="1000" spc="5" dirty="0" smtClean="0">
                        <a:latin typeface="Arial" pitchFamily="34" charset="0"/>
                        <a:ea typeface="Times New Roman"/>
                        <a:cs typeface="Arial" pitchFamily="34" charset="0"/>
                      </a:endParaRPr>
                    </a:p>
                    <a:p>
                      <a:pPr marL="87313" marR="97790" indent="0" algn="l">
                        <a:lnSpc>
                          <a:spcPct val="90000"/>
                        </a:lnSpc>
                        <a:spcAft>
                          <a:spcPts val="0"/>
                        </a:spcAft>
                      </a:pPr>
                      <a:r>
                        <a:rPr lang="es-ES" sz="1100" b="1" spc="5" dirty="0" smtClean="0">
                          <a:latin typeface="Arial" pitchFamily="34" charset="0"/>
                          <a:ea typeface="Times New Roman"/>
                          <a:cs typeface="Arial" pitchFamily="34" charset="0"/>
                        </a:rPr>
                        <a:t>Ca</a:t>
                      </a:r>
                      <a:r>
                        <a:rPr lang="es-ES" sz="1100" b="1" spc="-15" dirty="0" smtClean="0">
                          <a:latin typeface="Arial" pitchFamily="34" charset="0"/>
                          <a:ea typeface="Times New Roman"/>
                          <a:cs typeface="Arial" pitchFamily="34" charset="0"/>
                        </a:rPr>
                        <a:t>m</a:t>
                      </a:r>
                      <a:r>
                        <a:rPr lang="es-ES" sz="1100" b="1" spc="5" dirty="0" smtClean="0">
                          <a:latin typeface="Arial" pitchFamily="34" charset="0"/>
                          <a:ea typeface="Times New Roman"/>
                          <a:cs typeface="Arial" pitchFamily="34" charset="0"/>
                        </a:rPr>
                        <a:t>bi</a:t>
                      </a:r>
                      <a:r>
                        <a:rPr lang="es-ES" sz="1100" b="1" spc="-5" dirty="0" smtClean="0">
                          <a:latin typeface="Arial" pitchFamily="34" charset="0"/>
                          <a:ea typeface="Times New Roman"/>
                          <a:cs typeface="Arial" pitchFamily="34" charset="0"/>
                        </a:rPr>
                        <a:t>o</a:t>
                      </a:r>
                      <a:r>
                        <a:rPr lang="es-ES" sz="1100" b="1" dirty="0" smtClean="0">
                          <a:latin typeface="Arial" pitchFamily="34" charset="0"/>
                          <a:ea typeface="Times New Roman"/>
                          <a:cs typeface="Arial" pitchFamily="34" charset="0"/>
                        </a:rPr>
                        <a:t>s</a:t>
                      </a:r>
                      <a:r>
                        <a:rPr lang="es-ES" sz="1100" b="1" spc="-10" dirty="0" smtClean="0">
                          <a:latin typeface="Arial" pitchFamily="34" charset="0"/>
                          <a:ea typeface="Times New Roman"/>
                          <a:cs typeface="Arial" pitchFamily="34" charset="0"/>
                        </a:rPr>
                        <a:t> </a:t>
                      </a:r>
                      <a:r>
                        <a:rPr lang="es-ES" sz="1100" b="1" spc="5" dirty="0">
                          <a:latin typeface="Arial" pitchFamily="34" charset="0"/>
                          <a:ea typeface="Times New Roman"/>
                          <a:cs typeface="Arial" pitchFamily="34" charset="0"/>
                        </a:rPr>
                        <a:t>t</a:t>
                      </a:r>
                      <a:r>
                        <a:rPr lang="es-ES" sz="1100" b="1" spc="-10" dirty="0">
                          <a:latin typeface="Arial" pitchFamily="34" charset="0"/>
                          <a:ea typeface="Times New Roman"/>
                          <a:cs typeface="Arial" pitchFamily="34" charset="0"/>
                        </a:rPr>
                        <a:t>e</a:t>
                      </a:r>
                      <a:r>
                        <a:rPr lang="es-ES" sz="1100" b="1" spc="5" dirty="0">
                          <a:latin typeface="Arial" pitchFamily="34" charset="0"/>
                          <a:ea typeface="Times New Roman"/>
                          <a:cs typeface="Arial" pitchFamily="34" charset="0"/>
                        </a:rPr>
                        <a:t>cn</a:t>
                      </a:r>
                      <a:r>
                        <a:rPr lang="es-ES" sz="1100" b="1" spc="-5" dirty="0">
                          <a:latin typeface="Arial" pitchFamily="34" charset="0"/>
                          <a:ea typeface="Times New Roman"/>
                          <a:cs typeface="Arial" pitchFamily="34" charset="0"/>
                        </a:rPr>
                        <a:t>ológ</a:t>
                      </a:r>
                      <a:r>
                        <a:rPr lang="es-ES" sz="1100" b="1" spc="5" dirty="0">
                          <a:latin typeface="Arial" pitchFamily="34" charset="0"/>
                          <a:ea typeface="Times New Roman"/>
                          <a:cs typeface="Arial" pitchFamily="34" charset="0"/>
                        </a:rPr>
                        <a:t>ic</a:t>
                      </a:r>
                      <a:r>
                        <a:rPr lang="es-ES" sz="1100" b="1" spc="-5" dirty="0">
                          <a:latin typeface="Arial" pitchFamily="34" charset="0"/>
                          <a:ea typeface="Times New Roman"/>
                          <a:cs typeface="Arial" pitchFamily="34" charset="0"/>
                        </a:rPr>
                        <a:t>o</a:t>
                      </a:r>
                      <a:r>
                        <a:rPr lang="es-ES" sz="1100" b="1" dirty="0">
                          <a:latin typeface="Arial" pitchFamily="34" charset="0"/>
                          <a:ea typeface="Times New Roman"/>
                          <a:cs typeface="Arial" pitchFamily="34" charset="0"/>
                        </a:rPr>
                        <a:t>s</a:t>
                      </a:r>
                    </a:p>
                    <a:p>
                      <a:pPr marL="87313" marR="288925" indent="0" algn="l">
                        <a:lnSpc>
                          <a:spcPct val="90000"/>
                        </a:lnSpc>
                        <a:spcAft>
                          <a:spcPts val="0"/>
                        </a:spcAft>
                      </a:pPr>
                      <a:r>
                        <a:rPr lang="es-ES" sz="1100" b="1" spc="5" dirty="0">
                          <a:latin typeface="Arial" pitchFamily="34" charset="0"/>
                          <a:ea typeface="Times New Roman"/>
                          <a:cs typeface="Arial" pitchFamily="34" charset="0"/>
                        </a:rPr>
                        <a:t>R</a:t>
                      </a:r>
                      <a:r>
                        <a:rPr lang="es-ES" sz="1100" b="1" spc="-10" dirty="0">
                          <a:latin typeface="Arial" pitchFamily="34" charset="0"/>
                          <a:ea typeface="Times New Roman"/>
                          <a:cs typeface="Arial" pitchFamily="34" charset="0"/>
                        </a:rPr>
                        <a:t>e</a:t>
                      </a:r>
                      <a:r>
                        <a:rPr lang="es-ES" sz="1100" b="1" spc="5" dirty="0">
                          <a:latin typeface="Arial" pitchFamily="34" charset="0"/>
                          <a:ea typeface="Times New Roman"/>
                          <a:cs typeface="Arial" pitchFamily="34" charset="0"/>
                        </a:rPr>
                        <a:t>in</a:t>
                      </a:r>
                      <a:r>
                        <a:rPr lang="es-ES" sz="1100" b="1" spc="-5" dirty="0">
                          <a:latin typeface="Arial" pitchFamily="34" charset="0"/>
                          <a:ea typeface="Times New Roman"/>
                          <a:cs typeface="Arial" pitchFamily="34" charset="0"/>
                        </a:rPr>
                        <a:t>g</a:t>
                      </a:r>
                      <a:r>
                        <a:rPr lang="es-ES" sz="1100" b="1" spc="-10" dirty="0">
                          <a:latin typeface="Arial" pitchFamily="34" charset="0"/>
                          <a:ea typeface="Times New Roman"/>
                          <a:cs typeface="Arial" pitchFamily="34" charset="0"/>
                        </a:rPr>
                        <a:t>e</a:t>
                      </a:r>
                      <a:r>
                        <a:rPr lang="es-ES" sz="1100" b="1" spc="5" dirty="0">
                          <a:latin typeface="Arial" pitchFamily="34" charset="0"/>
                          <a:ea typeface="Times New Roman"/>
                          <a:cs typeface="Arial" pitchFamily="34" charset="0"/>
                        </a:rPr>
                        <a:t>ni</a:t>
                      </a:r>
                      <a:r>
                        <a:rPr lang="es-ES" sz="1100" b="1" spc="-10" dirty="0">
                          <a:latin typeface="Arial" pitchFamily="34" charset="0"/>
                          <a:ea typeface="Times New Roman"/>
                          <a:cs typeface="Arial" pitchFamily="34" charset="0"/>
                        </a:rPr>
                        <a:t>e</a:t>
                      </a:r>
                      <a:r>
                        <a:rPr lang="es-ES" sz="1100" b="1" spc="-5" dirty="0">
                          <a:latin typeface="Arial" pitchFamily="34" charset="0"/>
                          <a:ea typeface="Times New Roman"/>
                          <a:cs typeface="Arial" pitchFamily="34" charset="0"/>
                        </a:rPr>
                        <a:t>r</a:t>
                      </a:r>
                      <a:r>
                        <a:rPr lang="es-ES" sz="1100" b="1" spc="5" dirty="0">
                          <a:latin typeface="Arial" pitchFamily="34" charset="0"/>
                          <a:ea typeface="Times New Roman"/>
                          <a:cs typeface="Arial" pitchFamily="34" charset="0"/>
                        </a:rPr>
                        <a:t>ía</a:t>
                      </a:r>
                      <a:endParaRPr lang="es-ES" sz="1100" b="1"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indent="0" algn="l">
                        <a:lnSpc>
                          <a:spcPct val="80000"/>
                        </a:lnSpc>
                        <a:spcBef>
                          <a:spcPts val="600"/>
                        </a:spcBef>
                        <a:spcAft>
                          <a:spcPts val="0"/>
                        </a:spcAft>
                        <a:tabLst/>
                      </a:pPr>
                      <a:r>
                        <a:rPr lang="es-ES" sz="110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q</a:t>
                      </a:r>
                      <a:r>
                        <a:rPr lang="es-ES" sz="1100" spc="5" dirty="0" smtClean="0">
                          <a:latin typeface="Arial" pitchFamily="34" charset="0"/>
                          <a:ea typeface="Times New Roman"/>
                          <a:cs typeface="Arial" pitchFamily="34" charset="0"/>
                        </a:rPr>
                        <a:t>u</a:t>
                      </a:r>
                      <a:r>
                        <a:rPr lang="es-ES" sz="1100" spc="-5" dirty="0" smtClean="0">
                          <a:latin typeface="Arial" pitchFamily="34" charset="0"/>
                          <a:ea typeface="Times New Roman"/>
                          <a:cs typeface="Arial" pitchFamily="34" charset="0"/>
                        </a:rPr>
                        <a:t>i</a:t>
                      </a:r>
                      <a:r>
                        <a:rPr lang="es-ES" sz="1100" spc="5" dirty="0" smtClean="0">
                          <a:latin typeface="Arial" pitchFamily="34" charset="0"/>
                          <a:ea typeface="Times New Roman"/>
                          <a:cs typeface="Arial" pitchFamily="34" charset="0"/>
                        </a:rPr>
                        <a:t>pa</a:t>
                      </a:r>
                      <a:r>
                        <a:rPr lang="es-ES" sz="1100" spc="-15" dirty="0" smtClean="0">
                          <a:latin typeface="Arial" pitchFamily="34" charset="0"/>
                          <a:ea typeface="Times New Roman"/>
                          <a:cs typeface="Arial" pitchFamily="34" charset="0"/>
                        </a:rPr>
                        <a:t>m</a:t>
                      </a:r>
                      <a:r>
                        <a:rPr lang="es-ES" sz="1100" spc="5" dirty="0" smtClean="0">
                          <a:latin typeface="Arial" pitchFamily="34" charset="0"/>
                          <a:ea typeface="Times New Roman"/>
                          <a:cs typeface="Arial" pitchFamily="34" charset="0"/>
                        </a:rPr>
                        <a:t>i</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nt</a:t>
                      </a:r>
                      <a:r>
                        <a:rPr lang="es-ES" sz="1100" dirty="0" smtClean="0">
                          <a:latin typeface="Arial" pitchFamily="34" charset="0"/>
                          <a:ea typeface="Times New Roman"/>
                          <a:cs typeface="Arial" pitchFamily="34" charset="0"/>
                        </a:rPr>
                        <a:t>o</a:t>
                      </a:r>
                      <a:r>
                        <a:rPr lang="es-ES" sz="1100" spc="-15"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a:t>
                      </a:r>
                      <a:r>
                        <a:rPr lang="es-ES" sz="1100" dirty="0">
                          <a:latin typeface="Arial" pitchFamily="34" charset="0"/>
                          <a:ea typeface="Times New Roman"/>
                          <a:cs typeface="Arial" pitchFamily="34" charset="0"/>
                        </a:rPr>
                        <a:t>n</a:t>
                      </a:r>
                      <a:r>
                        <a:rPr lang="es-ES" sz="1100" spc="10"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qu</a:t>
                      </a:r>
                      <a:r>
                        <a:rPr lang="es-ES" sz="1100" spc="5" dirty="0">
                          <a:latin typeface="Arial" pitchFamily="34" charset="0"/>
                          <a:ea typeface="Times New Roman"/>
                          <a:cs typeface="Arial" pitchFamily="34" charset="0"/>
                        </a:rPr>
                        <a:t>ip</a:t>
                      </a:r>
                      <a:r>
                        <a:rPr lang="es-ES" sz="1100" spc="-5" dirty="0">
                          <a:latin typeface="Arial" pitchFamily="34" charset="0"/>
                          <a:ea typeface="Times New Roman"/>
                          <a:cs typeface="Arial" pitchFamily="34" charset="0"/>
                        </a:rPr>
                        <a:t>o</a:t>
                      </a:r>
                      <a:r>
                        <a:rPr lang="es-ES" sz="1100" dirty="0">
                          <a:latin typeface="Arial" pitchFamily="34" charset="0"/>
                          <a:ea typeface="Times New Roman"/>
                          <a:cs typeface="Arial" pitchFamily="34" charset="0"/>
                        </a:rPr>
                        <a:t>s</a:t>
                      </a:r>
                      <a:r>
                        <a:rPr lang="es-ES" sz="1100" spc="-1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au</a:t>
                      </a:r>
                      <a:r>
                        <a:rPr lang="es-ES" sz="1100" spc="-20" dirty="0">
                          <a:latin typeface="Arial" pitchFamily="34" charset="0"/>
                          <a:ea typeface="Times New Roman"/>
                          <a:cs typeface="Arial" pitchFamily="34" charset="0"/>
                        </a:rPr>
                        <a:t>x</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ia</a:t>
                      </a:r>
                      <a:r>
                        <a:rPr lang="es-ES" sz="1100" spc="-5" dirty="0">
                          <a:latin typeface="Arial" pitchFamily="34" charset="0"/>
                          <a:ea typeface="Times New Roman"/>
                          <a:cs typeface="Arial" pitchFamily="34" charset="0"/>
                        </a:rPr>
                        <a:t>r</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 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x</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r</a:t>
                      </a:r>
                      <a:r>
                        <a:rPr lang="es-ES" sz="1100" spc="5" dirty="0">
                          <a:latin typeface="Arial" pitchFamily="34" charset="0"/>
                          <a:ea typeface="Times New Roman"/>
                          <a:cs typeface="Arial" pitchFamily="34" charset="0"/>
                        </a:rPr>
                        <a:t>ac</a:t>
                      </a:r>
                      <a:r>
                        <a:rPr lang="es-ES" sz="1100" spc="-10"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ó</a:t>
                      </a:r>
                      <a:r>
                        <a:rPr lang="es-ES" sz="1100" dirty="0">
                          <a:latin typeface="Arial" pitchFamily="34" charset="0"/>
                          <a:ea typeface="Times New Roman"/>
                          <a:cs typeface="Arial" pitchFamily="34" charset="0"/>
                        </a:rPr>
                        <a:t>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91">
                <a:tc vMerge="1">
                  <a:txBody>
                    <a:bodyPr/>
                    <a:lstStyle/>
                    <a:p>
                      <a:endParaRPr lang="es-ES"/>
                    </a:p>
                  </a:txBody>
                  <a:tcPr/>
                </a:tc>
                <a:tc vMerge="1">
                  <a:txBody>
                    <a:bodyPr/>
                    <a:lstStyle/>
                    <a:p>
                      <a:endParaRPr lang="es-ES"/>
                    </a:p>
                  </a:txBody>
                  <a:tcPr/>
                </a:tc>
                <a:tc>
                  <a:txBody>
                    <a:bodyPr/>
                    <a:lstStyle/>
                    <a:p>
                      <a:pPr marL="173038" indent="0" algn="l">
                        <a:lnSpc>
                          <a:spcPct val="80000"/>
                        </a:lnSpc>
                        <a:spcBef>
                          <a:spcPts val="600"/>
                        </a:spcBef>
                        <a:spcAft>
                          <a:spcPts val="0"/>
                        </a:spcAft>
                        <a:tabLst/>
                      </a:pPr>
                      <a:r>
                        <a:rPr lang="es-ES" sz="1100" spc="-5" dirty="0" smtClean="0">
                          <a:latin typeface="Arial" pitchFamily="34" charset="0"/>
                          <a:ea typeface="Times New Roman"/>
                          <a:cs typeface="Arial" pitchFamily="34" charset="0"/>
                        </a:rPr>
                        <a:t>S</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l</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cci</a:t>
                      </a:r>
                      <a:r>
                        <a:rPr lang="es-ES" sz="1100" spc="-5"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 </a:t>
                      </a:r>
                      <a:r>
                        <a:rPr lang="es-ES" sz="1100" spc="5" dirty="0">
                          <a:latin typeface="Arial" pitchFamily="34" charset="0"/>
                          <a:ea typeface="Times New Roman"/>
                          <a:cs typeface="Arial" pitchFamily="34" charset="0"/>
                        </a:rPr>
                        <a:t>d</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 fl</a:t>
                      </a:r>
                      <a:r>
                        <a:rPr lang="es-ES" sz="1100" spc="5" dirty="0">
                          <a:latin typeface="Arial" pitchFamily="34" charset="0"/>
                          <a:ea typeface="Times New Roman"/>
                          <a:cs typeface="Arial" pitchFamily="34" charset="0"/>
                        </a:rPr>
                        <a:t>uid</a:t>
                      </a:r>
                      <a:r>
                        <a:rPr lang="es-ES" sz="1100" dirty="0">
                          <a:latin typeface="Arial" pitchFamily="34" charset="0"/>
                          <a:ea typeface="Times New Roman"/>
                          <a:cs typeface="Arial" pitchFamily="34" charset="0"/>
                        </a:rPr>
                        <a:t>o</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or</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ó</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i</a:t>
                      </a:r>
                      <a:r>
                        <a:rPr lang="es-ES" sz="1100" dirty="0">
                          <a:latin typeface="Arial" pitchFamily="34" charset="0"/>
                          <a:ea typeface="Times New Roman"/>
                          <a:cs typeface="Arial" pitchFamily="34" charset="0"/>
                        </a:rPr>
                        <a:t>mo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024">
                <a:tc vMerge="1">
                  <a:txBody>
                    <a:bodyPr/>
                    <a:lstStyle/>
                    <a:p>
                      <a:endParaRPr lang="es-ES"/>
                    </a:p>
                  </a:txBody>
                  <a:tcPr/>
                </a:tc>
                <a:tc>
                  <a:txBody>
                    <a:bodyPr/>
                    <a:lstStyle/>
                    <a:p>
                      <a:pPr marL="121285" algn="ctr">
                        <a:lnSpc>
                          <a:spcPts val="905"/>
                        </a:lnSpc>
                        <a:spcAft>
                          <a:spcPts val="0"/>
                        </a:spcAft>
                      </a:pPr>
                      <a:endParaRPr lang="es-ES" sz="1000" spc="5" dirty="0" smtClean="0">
                        <a:latin typeface="Arial" pitchFamily="34" charset="0"/>
                        <a:ea typeface="Times New Roman"/>
                        <a:cs typeface="Arial" pitchFamily="34" charset="0"/>
                      </a:endParaRPr>
                    </a:p>
                    <a:p>
                      <a:pPr marL="121285" algn="l">
                        <a:lnSpc>
                          <a:spcPct val="90000"/>
                        </a:lnSpc>
                        <a:spcAft>
                          <a:spcPts val="0"/>
                        </a:spcAft>
                      </a:pPr>
                      <a:r>
                        <a:rPr lang="es-ES" sz="1100" b="1" spc="5" dirty="0" smtClean="0">
                          <a:latin typeface="Arial" pitchFamily="34" charset="0"/>
                          <a:ea typeface="Times New Roman"/>
                          <a:cs typeface="Arial" pitchFamily="34" charset="0"/>
                        </a:rPr>
                        <a:t>M</a:t>
                      </a:r>
                      <a:r>
                        <a:rPr lang="es-ES" sz="1100" b="1" spc="-10" dirty="0" smtClean="0">
                          <a:latin typeface="Arial" pitchFamily="34" charset="0"/>
                          <a:ea typeface="Times New Roman"/>
                          <a:cs typeface="Arial" pitchFamily="34" charset="0"/>
                        </a:rPr>
                        <a:t>e</a:t>
                      </a:r>
                      <a:r>
                        <a:rPr lang="es-ES" sz="1100" b="1" spc="5" dirty="0" smtClean="0">
                          <a:latin typeface="Arial" pitchFamily="34" charset="0"/>
                          <a:ea typeface="Times New Roman"/>
                          <a:cs typeface="Arial" pitchFamily="34" charset="0"/>
                        </a:rPr>
                        <a:t>d</a:t>
                      </a:r>
                      <a:r>
                        <a:rPr lang="es-ES" sz="1100" b="1" spc="-5" dirty="0" smtClean="0">
                          <a:latin typeface="Arial" pitchFamily="34" charset="0"/>
                          <a:ea typeface="Times New Roman"/>
                          <a:cs typeface="Arial" pitchFamily="34" charset="0"/>
                        </a:rPr>
                        <a:t>i</a:t>
                      </a:r>
                      <a:r>
                        <a:rPr lang="es-ES" sz="1100" b="1" spc="5" dirty="0" smtClean="0">
                          <a:latin typeface="Arial" pitchFamily="34" charset="0"/>
                          <a:ea typeface="Times New Roman"/>
                          <a:cs typeface="Arial" pitchFamily="34" charset="0"/>
                        </a:rPr>
                        <a:t>da</a:t>
                      </a:r>
                      <a:r>
                        <a:rPr lang="es-ES" sz="1100" b="1" dirty="0" smtClean="0">
                          <a:latin typeface="Arial" pitchFamily="34" charset="0"/>
                          <a:ea typeface="Times New Roman"/>
                          <a:cs typeface="Arial" pitchFamily="34" charset="0"/>
                        </a:rPr>
                        <a:t>s</a:t>
                      </a:r>
                      <a:r>
                        <a:rPr lang="es-ES" sz="1100" b="1" spc="-10" dirty="0" smtClean="0">
                          <a:latin typeface="Arial" pitchFamily="34" charset="0"/>
                          <a:ea typeface="Times New Roman"/>
                          <a:cs typeface="Arial" pitchFamily="34" charset="0"/>
                        </a:rPr>
                        <a:t> </a:t>
                      </a:r>
                      <a:r>
                        <a:rPr lang="es-ES" sz="1100" b="1" spc="-5" dirty="0">
                          <a:latin typeface="Arial" pitchFamily="34" charset="0"/>
                          <a:ea typeface="Times New Roman"/>
                          <a:cs typeface="Arial" pitchFamily="34" charset="0"/>
                        </a:rPr>
                        <a:t>org</a:t>
                      </a:r>
                      <a:r>
                        <a:rPr lang="es-ES" sz="1100" b="1" spc="5" dirty="0">
                          <a:latin typeface="Arial" pitchFamily="34" charset="0"/>
                          <a:ea typeface="Times New Roman"/>
                          <a:cs typeface="Arial" pitchFamily="34" charset="0"/>
                        </a:rPr>
                        <a:t>ani</a:t>
                      </a:r>
                      <a:r>
                        <a:rPr lang="es-ES" sz="1100" b="1" spc="-10" dirty="0">
                          <a:latin typeface="Arial" pitchFamily="34" charset="0"/>
                          <a:ea typeface="Times New Roman"/>
                          <a:cs typeface="Arial" pitchFamily="34" charset="0"/>
                        </a:rPr>
                        <a:t>za</a:t>
                      </a:r>
                      <a:r>
                        <a:rPr lang="es-ES" sz="1100" b="1" spc="5" dirty="0">
                          <a:latin typeface="Arial" pitchFamily="34" charset="0"/>
                          <a:ea typeface="Times New Roman"/>
                          <a:cs typeface="Arial" pitchFamily="34" charset="0"/>
                        </a:rPr>
                        <a:t>ti</a:t>
                      </a:r>
                      <a:r>
                        <a:rPr lang="es-ES" sz="1100" b="1" spc="-5" dirty="0">
                          <a:latin typeface="Arial" pitchFamily="34" charset="0"/>
                          <a:ea typeface="Times New Roman"/>
                          <a:cs typeface="Arial" pitchFamily="34" charset="0"/>
                        </a:rPr>
                        <a:t>v</a:t>
                      </a:r>
                      <a:r>
                        <a:rPr lang="es-ES" sz="1100" b="1" spc="5" dirty="0">
                          <a:latin typeface="Arial" pitchFamily="34" charset="0"/>
                          <a:ea typeface="Times New Roman"/>
                          <a:cs typeface="Arial" pitchFamily="34" charset="0"/>
                        </a:rPr>
                        <a:t>as</a:t>
                      </a:r>
                      <a:endParaRPr lang="es-ES" sz="1100" b="1"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indent="0" algn="l">
                        <a:lnSpc>
                          <a:spcPct val="80000"/>
                        </a:lnSpc>
                        <a:spcBef>
                          <a:spcPts val="600"/>
                        </a:spcBef>
                        <a:spcAft>
                          <a:spcPts val="0"/>
                        </a:spcAft>
                        <a:tabLst/>
                      </a:pPr>
                      <a:r>
                        <a:rPr lang="es-ES" sz="1100" spc="-15" dirty="0" smtClean="0">
                          <a:latin typeface="Arial" pitchFamily="34" charset="0"/>
                          <a:ea typeface="Times New Roman"/>
                          <a:cs typeface="Arial" pitchFamily="34" charset="0"/>
                        </a:rPr>
                        <a:t>A</a:t>
                      </a:r>
                      <a:r>
                        <a:rPr lang="es-ES" sz="1100" spc="5" dirty="0" smtClean="0">
                          <a:latin typeface="Arial" pitchFamily="34" charset="0"/>
                          <a:ea typeface="Times New Roman"/>
                          <a:cs typeface="Arial" pitchFamily="34" charset="0"/>
                        </a:rPr>
                        <a:t>d</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cuaci</a:t>
                      </a:r>
                      <a:r>
                        <a:rPr lang="es-ES" sz="1100" spc="-20"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l</a:t>
                      </a:r>
                      <a:r>
                        <a:rPr lang="es-ES" sz="1100" spc="5"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 c</a:t>
                      </a:r>
                      <a:r>
                        <a:rPr lang="es-ES" sz="1100" spc="-5" dirty="0">
                          <a:latin typeface="Arial" pitchFamily="34" charset="0"/>
                          <a:ea typeface="Times New Roman"/>
                          <a:cs typeface="Arial" pitchFamily="34" charset="0"/>
                        </a:rPr>
                        <a:t>on</a:t>
                      </a:r>
                      <a:r>
                        <a:rPr lang="es-ES" sz="1100" spc="5" dirty="0">
                          <a:latin typeface="Arial" pitchFamily="34" charset="0"/>
                          <a:ea typeface="Times New Roman"/>
                          <a:cs typeface="Arial" pitchFamily="34" charset="0"/>
                        </a:rPr>
                        <a:t>d</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ci</a:t>
                      </a:r>
                      <a:r>
                        <a:rPr lang="es-ES" sz="1100" spc="-20"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n</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 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or</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fl</a:t>
                      </a:r>
                      <a:r>
                        <a:rPr lang="es-ES" sz="1100" spc="5" dirty="0">
                          <a:latin typeface="Arial" pitchFamily="34" charset="0"/>
                          <a:ea typeface="Times New Roman"/>
                          <a:cs typeface="Arial" pitchFamily="34" charset="0"/>
                        </a:rPr>
                        <a:t>u</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o</a:t>
                      </a:r>
                      <a:r>
                        <a:rPr lang="es-ES" sz="1100" spc="-1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or</a:t>
                      </a:r>
                      <a:r>
                        <a:rPr lang="es-ES" sz="1100" spc="5" dirty="0">
                          <a:latin typeface="Arial" pitchFamily="34" charset="0"/>
                          <a:ea typeface="Times New Roman"/>
                          <a:cs typeface="Arial" pitchFamily="34" charset="0"/>
                        </a:rPr>
                        <a:t>t</a:t>
                      </a:r>
                      <a:r>
                        <a:rPr lang="es-ES" sz="1100" dirty="0">
                          <a:latin typeface="Arial" pitchFamily="34" charset="0"/>
                          <a:ea typeface="Times New Roman"/>
                          <a:cs typeface="Arial" pitchFamily="34" charset="0"/>
                        </a:rPr>
                        <a: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89">
                <a:tc rowSpan="2">
                  <a:txBody>
                    <a:bodyPr/>
                    <a:lstStyle/>
                    <a:p>
                      <a:pPr marL="40640" algn="ctr">
                        <a:lnSpc>
                          <a:spcPct val="90000"/>
                        </a:lnSpc>
                        <a:spcAft>
                          <a:spcPts val="0"/>
                        </a:spcAft>
                      </a:pPr>
                      <a:endParaRPr lang="es-ES" sz="1100" spc="5" dirty="0" smtClean="0">
                        <a:latin typeface="Arial" pitchFamily="34" charset="0"/>
                        <a:ea typeface="Times New Roman"/>
                        <a:cs typeface="Arial" pitchFamily="34" charset="0"/>
                      </a:endParaRPr>
                    </a:p>
                    <a:p>
                      <a:pPr marL="40640" algn="ctr">
                        <a:lnSpc>
                          <a:spcPct val="90000"/>
                        </a:lnSpc>
                        <a:spcAft>
                          <a:spcPts val="0"/>
                        </a:spcAft>
                      </a:pPr>
                      <a:r>
                        <a:rPr lang="es-ES" sz="1100" b="1" spc="5" dirty="0" smtClean="0">
                          <a:latin typeface="Arial" pitchFamily="34" charset="0"/>
                          <a:ea typeface="Times New Roman"/>
                          <a:cs typeface="Arial" pitchFamily="34" charset="0"/>
                        </a:rPr>
                        <a:t>5</a:t>
                      </a:r>
                      <a:r>
                        <a:rPr lang="es-ES" sz="1100" b="1" dirty="0">
                          <a:latin typeface="Arial" pitchFamily="34" charset="0"/>
                          <a:ea typeface="Times New Roman"/>
                          <a:cs typeface="Arial" pitchFamily="34" charset="0"/>
                        </a:rPr>
                        <a:t>.</a:t>
                      </a:r>
                      <a:r>
                        <a:rPr lang="es-ES" sz="1100" b="1" spc="10" dirty="0">
                          <a:latin typeface="Arial" pitchFamily="34" charset="0"/>
                          <a:ea typeface="Times New Roman"/>
                          <a:cs typeface="Arial" pitchFamily="34" charset="0"/>
                        </a:rPr>
                        <a:t> </a:t>
                      </a:r>
                      <a:r>
                        <a:rPr lang="es-ES" sz="1100" b="1" spc="-15" dirty="0">
                          <a:latin typeface="Arial" pitchFamily="34" charset="0"/>
                          <a:ea typeface="Times New Roman"/>
                          <a:cs typeface="Arial" pitchFamily="34" charset="0"/>
                        </a:rPr>
                        <a:t>V</a:t>
                      </a:r>
                      <a:r>
                        <a:rPr lang="es-ES" sz="1100" b="1" spc="5" dirty="0">
                          <a:latin typeface="Arial" pitchFamily="34" charset="0"/>
                          <a:ea typeface="Times New Roman"/>
                          <a:cs typeface="Arial" pitchFamily="34" charset="0"/>
                        </a:rPr>
                        <a:t>i</a:t>
                      </a:r>
                      <a:r>
                        <a:rPr lang="es-ES" sz="1100" b="1" spc="-5" dirty="0">
                          <a:latin typeface="Arial" pitchFamily="34" charset="0"/>
                          <a:ea typeface="Times New Roman"/>
                          <a:cs typeface="Arial" pitchFamily="34" charset="0"/>
                        </a:rPr>
                        <a:t>ru</a:t>
                      </a:r>
                      <a:r>
                        <a:rPr lang="es-ES" sz="1100" b="1" spc="5" dirty="0">
                          <a:latin typeface="Arial" pitchFamily="34" charset="0"/>
                          <a:ea typeface="Times New Roman"/>
                          <a:cs typeface="Arial" pitchFamily="34" charset="0"/>
                        </a:rPr>
                        <a:t>ta</a:t>
                      </a:r>
                      <a:r>
                        <a:rPr lang="es-ES" sz="1100" b="1" dirty="0">
                          <a:latin typeface="Arial" pitchFamily="34" charset="0"/>
                          <a:ea typeface="Times New Roman"/>
                          <a:cs typeface="Arial" pitchFamily="34" charset="0"/>
                        </a:rPr>
                        <a:t>s</a:t>
                      </a:r>
                      <a:r>
                        <a:rPr lang="es-ES" sz="1100" b="1" spc="5" dirty="0">
                          <a:latin typeface="Arial" pitchFamily="34" charset="0"/>
                          <a:ea typeface="Times New Roman"/>
                          <a:cs typeface="Arial" pitchFamily="34" charset="0"/>
                        </a:rPr>
                        <a:t> </a:t>
                      </a:r>
                      <a:r>
                        <a:rPr lang="es-ES" sz="1100" b="1" dirty="0">
                          <a:latin typeface="Arial" pitchFamily="34" charset="0"/>
                          <a:ea typeface="Times New Roman"/>
                          <a:cs typeface="Arial" pitchFamily="34" charset="0"/>
                        </a:rPr>
                        <a:t>y</a:t>
                      </a:r>
                      <a:r>
                        <a:rPr lang="es-ES" sz="1100" b="1" spc="-15" dirty="0">
                          <a:latin typeface="Arial" pitchFamily="34" charset="0"/>
                          <a:ea typeface="Times New Roman"/>
                          <a:cs typeface="Arial" pitchFamily="34" charset="0"/>
                        </a:rPr>
                        <a:t> </a:t>
                      </a:r>
                      <a:r>
                        <a:rPr lang="es-ES" sz="1100" b="1" spc="-5" dirty="0">
                          <a:latin typeface="Arial" pitchFamily="34" charset="0"/>
                          <a:ea typeface="Times New Roman"/>
                          <a:cs typeface="Arial" pitchFamily="34" charset="0"/>
                        </a:rPr>
                        <a:t>lo</a:t>
                      </a:r>
                      <a:r>
                        <a:rPr lang="es-ES" sz="1100" b="1" spc="5" dirty="0">
                          <a:latin typeface="Arial" pitchFamily="34" charset="0"/>
                          <a:ea typeface="Times New Roman"/>
                          <a:cs typeface="Arial" pitchFamily="34" charset="0"/>
                        </a:rPr>
                        <a:t>d</a:t>
                      </a:r>
                      <a:r>
                        <a:rPr lang="es-ES" sz="1100" b="1" spc="-5" dirty="0">
                          <a:latin typeface="Arial" pitchFamily="34" charset="0"/>
                          <a:ea typeface="Times New Roman"/>
                          <a:cs typeface="Arial" pitchFamily="34" charset="0"/>
                        </a:rPr>
                        <a:t>o</a:t>
                      </a:r>
                      <a:r>
                        <a:rPr lang="es-ES" sz="1100" b="1" dirty="0">
                          <a:latin typeface="Arial" pitchFamily="34" charset="0"/>
                          <a:ea typeface="Times New Roman"/>
                          <a:cs typeface="Arial" pitchFamily="34" charset="0"/>
                        </a:rPr>
                        <a:t>s</a:t>
                      </a:r>
                      <a:r>
                        <a:rPr lang="es-ES" sz="1100" b="1" spc="5" dirty="0">
                          <a:latin typeface="Arial" pitchFamily="34" charset="0"/>
                          <a:ea typeface="Times New Roman"/>
                          <a:cs typeface="Arial" pitchFamily="34" charset="0"/>
                        </a:rPr>
                        <a:t> </a:t>
                      </a:r>
                      <a:r>
                        <a:rPr lang="es-ES" sz="1100" b="1" dirty="0">
                          <a:latin typeface="Arial" pitchFamily="34" charset="0"/>
                          <a:ea typeface="Times New Roman"/>
                          <a:cs typeface="Arial" pitchFamily="34" charset="0"/>
                        </a:rPr>
                        <a:t>m</a:t>
                      </a:r>
                      <a:r>
                        <a:rPr lang="es-ES" sz="1100" b="1" spc="-10" dirty="0">
                          <a:latin typeface="Arial" pitchFamily="34" charset="0"/>
                          <a:ea typeface="Times New Roman"/>
                          <a:cs typeface="Arial" pitchFamily="34" charset="0"/>
                        </a:rPr>
                        <a:t>e</a:t>
                      </a:r>
                      <a:r>
                        <a:rPr lang="es-ES" sz="1100" b="1" spc="5" dirty="0">
                          <a:latin typeface="Arial" pitchFamily="34" charset="0"/>
                          <a:ea typeface="Times New Roman"/>
                          <a:cs typeface="Arial" pitchFamily="34" charset="0"/>
                        </a:rPr>
                        <a:t>tá</a:t>
                      </a:r>
                      <a:r>
                        <a:rPr lang="es-ES" sz="1100" b="1" spc="-5" dirty="0">
                          <a:latin typeface="Arial" pitchFamily="34" charset="0"/>
                          <a:ea typeface="Times New Roman"/>
                          <a:cs typeface="Arial" pitchFamily="34" charset="0"/>
                        </a:rPr>
                        <a:t>l</a:t>
                      </a:r>
                      <a:r>
                        <a:rPr lang="es-ES" sz="1100" b="1" spc="5" dirty="0">
                          <a:latin typeface="Arial" pitchFamily="34" charset="0"/>
                          <a:ea typeface="Times New Roman"/>
                          <a:cs typeface="Arial" pitchFamily="34" charset="0"/>
                        </a:rPr>
                        <a:t>ic</a:t>
                      </a:r>
                      <a:r>
                        <a:rPr lang="es-ES" sz="1100" b="1" spc="-5" dirty="0">
                          <a:latin typeface="Arial" pitchFamily="34" charset="0"/>
                          <a:ea typeface="Times New Roman"/>
                          <a:cs typeface="Arial" pitchFamily="34" charset="0"/>
                        </a:rPr>
                        <a:t>o</a:t>
                      </a:r>
                      <a:r>
                        <a:rPr lang="es-ES" sz="1100" b="1" dirty="0">
                          <a:latin typeface="Arial" pitchFamily="34" charset="0"/>
                          <a:ea typeface="Times New Roman"/>
                          <a:cs typeface="Arial" pitchFamily="34" charset="0"/>
                        </a:rPr>
                        <a: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32715" marR="122555" algn="ctr">
                        <a:lnSpc>
                          <a:spcPts val="890"/>
                        </a:lnSpc>
                        <a:spcAft>
                          <a:spcPts val="0"/>
                        </a:spcAft>
                      </a:pPr>
                      <a:endParaRPr lang="es-ES" sz="1000" spc="5" dirty="0" smtClean="0">
                        <a:latin typeface="Arial" pitchFamily="34" charset="0"/>
                        <a:ea typeface="Times New Roman"/>
                        <a:cs typeface="Arial" pitchFamily="34" charset="0"/>
                      </a:endParaRPr>
                    </a:p>
                    <a:p>
                      <a:pPr marL="174625" marR="122555" indent="0" algn="l">
                        <a:lnSpc>
                          <a:spcPct val="90000"/>
                        </a:lnSpc>
                        <a:spcAft>
                          <a:spcPts val="0"/>
                        </a:spcAft>
                      </a:pPr>
                      <a:r>
                        <a:rPr lang="es-ES" sz="1100" b="1" spc="5" dirty="0" smtClean="0">
                          <a:latin typeface="Arial" pitchFamily="34" charset="0"/>
                          <a:ea typeface="Times New Roman"/>
                          <a:cs typeface="Arial" pitchFamily="34" charset="0"/>
                        </a:rPr>
                        <a:t>Ca</a:t>
                      </a:r>
                      <a:r>
                        <a:rPr lang="es-ES" sz="1100" b="1" spc="-15" dirty="0" smtClean="0">
                          <a:latin typeface="Arial" pitchFamily="34" charset="0"/>
                          <a:ea typeface="Times New Roman"/>
                          <a:cs typeface="Arial" pitchFamily="34" charset="0"/>
                        </a:rPr>
                        <a:t>m</a:t>
                      </a:r>
                      <a:r>
                        <a:rPr lang="es-ES" sz="1100" b="1" spc="5" dirty="0" smtClean="0">
                          <a:latin typeface="Arial" pitchFamily="34" charset="0"/>
                          <a:ea typeface="Times New Roman"/>
                          <a:cs typeface="Arial" pitchFamily="34" charset="0"/>
                        </a:rPr>
                        <a:t>bi</a:t>
                      </a:r>
                      <a:r>
                        <a:rPr lang="es-ES" sz="1100" b="1" spc="-5" dirty="0" smtClean="0">
                          <a:latin typeface="Arial" pitchFamily="34" charset="0"/>
                          <a:ea typeface="Times New Roman"/>
                          <a:cs typeface="Arial" pitchFamily="34" charset="0"/>
                        </a:rPr>
                        <a:t>o</a:t>
                      </a:r>
                      <a:r>
                        <a:rPr lang="es-ES" sz="1100" b="1" dirty="0" smtClean="0">
                          <a:latin typeface="Arial" pitchFamily="34" charset="0"/>
                          <a:ea typeface="Times New Roman"/>
                          <a:cs typeface="Arial" pitchFamily="34" charset="0"/>
                        </a:rPr>
                        <a:t>s</a:t>
                      </a:r>
                      <a:r>
                        <a:rPr lang="es-ES" sz="1100" b="1" spc="5" dirty="0" smtClean="0">
                          <a:latin typeface="Arial" pitchFamily="34" charset="0"/>
                          <a:ea typeface="Times New Roman"/>
                          <a:cs typeface="Arial" pitchFamily="34" charset="0"/>
                        </a:rPr>
                        <a:t> </a:t>
                      </a:r>
                      <a:r>
                        <a:rPr lang="es-ES" sz="1100" b="1" spc="-10" dirty="0">
                          <a:latin typeface="Arial" pitchFamily="34" charset="0"/>
                          <a:ea typeface="Times New Roman"/>
                          <a:cs typeface="Arial" pitchFamily="34" charset="0"/>
                        </a:rPr>
                        <a:t>e</a:t>
                      </a:r>
                      <a:r>
                        <a:rPr lang="es-ES" sz="1100" b="1" dirty="0">
                          <a:latin typeface="Arial" pitchFamily="34" charset="0"/>
                          <a:ea typeface="Times New Roman"/>
                          <a:cs typeface="Arial" pitchFamily="34" charset="0"/>
                        </a:rPr>
                        <a:t>n m</a:t>
                      </a:r>
                      <a:r>
                        <a:rPr lang="es-ES" sz="1100" b="1" spc="-10" dirty="0">
                          <a:latin typeface="Arial" pitchFamily="34" charset="0"/>
                          <a:ea typeface="Times New Roman"/>
                          <a:cs typeface="Arial" pitchFamily="34" charset="0"/>
                        </a:rPr>
                        <a:t>a</a:t>
                      </a:r>
                      <a:r>
                        <a:rPr lang="es-ES" sz="1100" b="1" spc="5" dirty="0">
                          <a:latin typeface="Arial" pitchFamily="34" charset="0"/>
                          <a:ea typeface="Times New Roman"/>
                          <a:cs typeface="Arial" pitchFamily="34" charset="0"/>
                        </a:rPr>
                        <a:t>t</a:t>
                      </a:r>
                      <a:r>
                        <a:rPr lang="es-ES" sz="1100" b="1" spc="-10" dirty="0">
                          <a:latin typeface="Arial" pitchFamily="34" charset="0"/>
                          <a:ea typeface="Times New Roman"/>
                          <a:cs typeface="Arial" pitchFamily="34" charset="0"/>
                        </a:rPr>
                        <a:t>e</a:t>
                      </a:r>
                      <a:r>
                        <a:rPr lang="es-ES" sz="1100" b="1" spc="-5" dirty="0">
                          <a:latin typeface="Arial" pitchFamily="34" charset="0"/>
                          <a:ea typeface="Times New Roman"/>
                          <a:cs typeface="Arial" pitchFamily="34" charset="0"/>
                        </a:rPr>
                        <a:t>r</a:t>
                      </a:r>
                      <a:r>
                        <a:rPr lang="es-ES" sz="1100" b="1" spc="5" dirty="0">
                          <a:latin typeface="Arial" pitchFamily="34" charset="0"/>
                          <a:ea typeface="Times New Roman"/>
                          <a:cs typeface="Arial" pitchFamily="34" charset="0"/>
                        </a:rPr>
                        <a:t>ias</a:t>
                      </a:r>
                      <a:endParaRPr lang="es-ES" sz="1100" b="1" dirty="0">
                        <a:latin typeface="Arial" pitchFamily="34" charset="0"/>
                        <a:ea typeface="Times New Roman"/>
                        <a:cs typeface="Arial" pitchFamily="34" charset="0"/>
                      </a:endParaRPr>
                    </a:p>
                    <a:p>
                      <a:pPr marL="174625" marR="411480" indent="0" algn="l">
                        <a:lnSpc>
                          <a:spcPct val="90000"/>
                        </a:lnSpc>
                        <a:spcBef>
                          <a:spcPts val="5"/>
                        </a:spcBef>
                        <a:spcAft>
                          <a:spcPts val="0"/>
                        </a:spcAft>
                      </a:pPr>
                      <a:r>
                        <a:rPr lang="es-ES" sz="1100" b="1" spc="5" dirty="0" smtClean="0">
                          <a:latin typeface="Arial" pitchFamily="34" charset="0"/>
                          <a:ea typeface="Times New Roman"/>
                          <a:cs typeface="Arial" pitchFamily="34" charset="0"/>
                        </a:rPr>
                        <a:t>P</a:t>
                      </a:r>
                      <a:r>
                        <a:rPr lang="es-ES" sz="1100" b="1" spc="-5" dirty="0" smtClean="0">
                          <a:latin typeface="Arial" pitchFamily="34" charset="0"/>
                          <a:ea typeface="Times New Roman"/>
                          <a:cs typeface="Arial" pitchFamily="34" charset="0"/>
                        </a:rPr>
                        <a:t>r</a:t>
                      </a:r>
                      <a:r>
                        <a:rPr lang="es-ES" sz="1100" b="1" spc="5" dirty="0" smtClean="0">
                          <a:latin typeface="Arial" pitchFamily="34" charset="0"/>
                          <a:ea typeface="Times New Roman"/>
                          <a:cs typeface="Arial" pitchFamily="34" charset="0"/>
                        </a:rPr>
                        <a:t>i</a:t>
                      </a:r>
                      <a:r>
                        <a:rPr lang="es-ES" sz="1100" b="1" dirty="0" smtClean="0">
                          <a:latin typeface="Arial" pitchFamily="34" charset="0"/>
                          <a:ea typeface="Times New Roman"/>
                          <a:cs typeface="Arial" pitchFamily="34" charset="0"/>
                        </a:rPr>
                        <a:t>m</a:t>
                      </a:r>
                      <a:r>
                        <a:rPr lang="es-ES" sz="1100" b="1" spc="-10" dirty="0" smtClean="0">
                          <a:latin typeface="Arial" pitchFamily="34" charset="0"/>
                          <a:ea typeface="Times New Roman"/>
                          <a:cs typeface="Arial" pitchFamily="34" charset="0"/>
                        </a:rPr>
                        <a:t>a</a:t>
                      </a:r>
                      <a:r>
                        <a:rPr lang="es-ES" sz="1100" b="1" dirty="0" smtClean="0">
                          <a:latin typeface="Arial" pitchFamily="34" charset="0"/>
                          <a:ea typeface="Times New Roman"/>
                          <a:cs typeface="Arial" pitchFamily="34" charset="0"/>
                        </a:rPr>
                        <a:t>s</a:t>
                      </a:r>
                      <a:endParaRPr lang="es-ES" sz="1100" b="1"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indent="0" algn="l">
                        <a:lnSpc>
                          <a:spcPct val="80000"/>
                        </a:lnSpc>
                        <a:spcBef>
                          <a:spcPts val="600"/>
                        </a:spcBef>
                        <a:spcAft>
                          <a:spcPts val="0"/>
                        </a:spcAft>
                        <a:tabLst/>
                      </a:pPr>
                      <a:r>
                        <a:rPr lang="es-ES" sz="1100" spc="5" dirty="0" smtClean="0">
                          <a:latin typeface="Arial" pitchFamily="34" charset="0"/>
                          <a:ea typeface="Times New Roman"/>
                          <a:cs typeface="Arial" pitchFamily="34" charset="0"/>
                        </a:rPr>
                        <a:t>M</a:t>
                      </a:r>
                      <a:r>
                        <a:rPr lang="es-ES" sz="1100" spc="-5" dirty="0" smtClean="0">
                          <a:latin typeface="Arial" pitchFamily="34" charset="0"/>
                          <a:ea typeface="Times New Roman"/>
                          <a:cs typeface="Arial" pitchFamily="34" charset="0"/>
                        </a:rPr>
                        <a:t>i</a:t>
                      </a:r>
                      <a:r>
                        <a:rPr lang="es-ES" sz="1100" spc="5" dirty="0" smtClean="0">
                          <a:latin typeface="Arial" pitchFamily="34" charset="0"/>
                          <a:ea typeface="Times New Roman"/>
                          <a:cs typeface="Arial" pitchFamily="34" charset="0"/>
                        </a:rPr>
                        <a:t>ni</a:t>
                      </a:r>
                      <a:r>
                        <a:rPr lang="es-ES" sz="1100" spc="-15" dirty="0" smtClean="0">
                          <a:latin typeface="Arial" pitchFamily="34" charset="0"/>
                          <a:ea typeface="Times New Roman"/>
                          <a:cs typeface="Arial" pitchFamily="34" charset="0"/>
                        </a:rPr>
                        <a:t>m</a:t>
                      </a:r>
                      <a:r>
                        <a:rPr lang="es-ES" sz="1100" spc="5" dirty="0" smtClean="0">
                          <a:latin typeface="Arial" pitchFamily="34" charset="0"/>
                          <a:ea typeface="Times New Roman"/>
                          <a:cs typeface="Arial" pitchFamily="34" charset="0"/>
                        </a:rPr>
                        <a:t>i</a:t>
                      </a:r>
                      <a:r>
                        <a:rPr lang="es-ES" sz="1100" spc="-10" dirty="0" smtClean="0">
                          <a:latin typeface="Arial" pitchFamily="34" charset="0"/>
                          <a:ea typeface="Times New Roman"/>
                          <a:cs typeface="Arial" pitchFamily="34" charset="0"/>
                        </a:rPr>
                        <a:t>z</a:t>
                      </a:r>
                      <a:r>
                        <a:rPr lang="es-ES" sz="1100" spc="5" dirty="0" smtClean="0">
                          <a:latin typeface="Arial" pitchFamily="34" charset="0"/>
                          <a:ea typeface="Times New Roman"/>
                          <a:cs typeface="Arial" pitchFamily="34" charset="0"/>
                        </a:rPr>
                        <a:t>a</a:t>
                      </a:r>
                      <a:r>
                        <a:rPr lang="es-ES" sz="1100" dirty="0" smtClean="0">
                          <a:latin typeface="Arial" pitchFamily="34" charset="0"/>
                          <a:ea typeface="Times New Roman"/>
                          <a:cs typeface="Arial" pitchFamily="34" charset="0"/>
                        </a:rPr>
                        <a:t>r </a:t>
                      </a:r>
                      <a:r>
                        <a:rPr lang="es-ES" sz="1100" spc="-10" dirty="0">
                          <a:latin typeface="Arial" pitchFamily="34" charset="0"/>
                          <a:ea typeface="Times New Roman"/>
                          <a:cs typeface="Arial" pitchFamily="34" charset="0"/>
                        </a:rPr>
                        <a:t>l</a:t>
                      </a:r>
                      <a:r>
                        <a:rPr lang="es-ES" sz="1100" spc="5"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s</a:t>
                      </a:r>
                      <a:r>
                        <a:rPr lang="es-ES" sz="1100" spc="-1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r</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c</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 d</a:t>
                      </a:r>
                      <a:r>
                        <a:rPr lang="es-ES" sz="110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m</a:t>
                      </a:r>
                      <a:r>
                        <a:rPr lang="es-ES" sz="1100" spc="5" dirty="0">
                          <a:latin typeface="Arial" pitchFamily="34" charset="0"/>
                          <a:ea typeface="Times New Roman"/>
                          <a:cs typeface="Arial" pitchFamily="34" charset="0"/>
                        </a:rPr>
                        <a:t>at</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ri</a:t>
                      </a:r>
                      <a:r>
                        <a:rPr lang="es-ES" sz="1100" spc="5"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9363">
                <a:tc vMerge="1">
                  <a:txBody>
                    <a:bodyPr/>
                    <a:lstStyle/>
                    <a:p>
                      <a:endParaRPr lang="es-ES"/>
                    </a:p>
                  </a:txBody>
                  <a:tcPr/>
                </a:tc>
                <a:tc vMerge="1">
                  <a:txBody>
                    <a:bodyPr/>
                    <a:lstStyle/>
                    <a:p>
                      <a:endParaRPr lang="es-ES"/>
                    </a:p>
                  </a:txBody>
                  <a:tcPr/>
                </a:tc>
                <a:tc>
                  <a:txBody>
                    <a:bodyPr/>
                    <a:lstStyle/>
                    <a:p>
                      <a:pPr marL="174625" marR="7620" indent="0" algn="l">
                        <a:lnSpc>
                          <a:spcPct val="80000"/>
                        </a:lnSpc>
                        <a:spcBef>
                          <a:spcPts val="600"/>
                        </a:spcBef>
                        <a:spcAft>
                          <a:spcPts val="0"/>
                        </a:spcAft>
                        <a:tabLst>
                          <a:tab pos="228600" algn="l"/>
                        </a:tabLst>
                      </a:pPr>
                      <a:r>
                        <a:rPr lang="es-ES" sz="1100" spc="5" dirty="0" smtClean="0">
                          <a:latin typeface="Arial" pitchFamily="34" charset="0"/>
                          <a:ea typeface="Times New Roman"/>
                          <a:cs typeface="Arial" pitchFamily="34" charset="0"/>
                        </a:rPr>
                        <a:t>R</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d</a:t>
                      </a:r>
                      <a:r>
                        <a:rPr lang="es-ES" sz="1100" spc="-5" dirty="0" smtClean="0">
                          <a:latin typeface="Arial" pitchFamily="34" charset="0"/>
                          <a:ea typeface="Times New Roman"/>
                          <a:cs typeface="Arial" pitchFamily="34" charset="0"/>
                        </a:rPr>
                        <a:t>u</a:t>
                      </a:r>
                      <a:r>
                        <a:rPr lang="es-ES" sz="1100" spc="5" dirty="0" smtClean="0">
                          <a:latin typeface="Arial" pitchFamily="34" charset="0"/>
                          <a:ea typeface="Times New Roman"/>
                          <a:cs typeface="Arial" pitchFamily="34" charset="0"/>
                        </a:rPr>
                        <a:t>c</a:t>
                      </a:r>
                      <a:r>
                        <a:rPr lang="es-ES" sz="1100" spc="-10" dirty="0" smtClean="0">
                          <a:latin typeface="Arial" pitchFamily="34" charset="0"/>
                          <a:ea typeface="Times New Roman"/>
                          <a:cs typeface="Arial" pitchFamily="34" charset="0"/>
                        </a:rPr>
                        <a:t>c</a:t>
                      </a:r>
                      <a:r>
                        <a:rPr lang="es-ES" sz="1100" spc="5" dirty="0" smtClean="0">
                          <a:latin typeface="Arial" pitchFamily="34" charset="0"/>
                          <a:ea typeface="Times New Roman"/>
                          <a:cs typeface="Arial" pitchFamily="34" charset="0"/>
                        </a:rPr>
                        <a:t>i</a:t>
                      </a:r>
                      <a:r>
                        <a:rPr lang="es-ES" sz="1100" spc="-5"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a:t>
                      </a:r>
                      <a:r>
                        <a:rPr lang="es-ES" sz="1100" spc="155" dirty="0" smtClean="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15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ro</a:t>
                      </a:r>
                      <a:r>
                        <a:rPr lang="es-ES" sz="1100" spc="5" dirty="0">
                          <a:latin typeface="Arial" pitchFamily="34" charset="0"/>
                          <a:ea typeface="Times New Roman"/>
                          <a:cs typeface="Arial" pitchFamily="34" charset="0"/>
                        </a:rPr>
                        <a:t>c</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o</a:t>
                      </a:r>
                      <a:r>
                        <a:rPr lang="es-ES" sz="1100" dirty="0">
                          <a:latin typeface="Arial" pitchFamily="34" charset="0"/>
                          <a:ea typeface="Times New Roman"/>
                          <a:cs typeface="Arial" pitchFamily="34" charset="0"/>
                        </a:rPr>
                        <a:t>s</a:t>
                      </a:r>
                      <a:r>
                        <a:rPr lang="es-ES" sz="1100" spc="16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a:t>
                      </a:r>
                      <a:r>
                        <a:rPr lang="es-ES" sz="1100" spc="150"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m</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c</a:t>
                      </a:r>
                      <a:r>
                        <a:rPr lang="es-ES" sz="1100" spc="-1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i</a:t>
                      </a:r>
                      <a:r>
                        <a:rPr lang="es-ES" sz="1100" spc="-10" dirty="0">
                          <a:latin typeface="Arial" pitchFamily="34" charset="0"/>
                          <a:ea typeface="Times New Roman"/>
                          <a:cs typeface="Arial" pitchFamily="34" charset="0"/>
                        </a:rPr>
                        <a:t>z</a:t>
                      </a:r>
                      <a:r>
                        <a:rPr lang="es-ES" sz="1100" spc="5" dirty="0">
                          <a:latin typeface="Arial" pitchFamily="34" charset="0"/>
                          <a:ea typeface="Times New Roman"/>
                          <a:cs typeface="Arial" pitchFamily="34" charset="0"/>
                        </a:rPr>
                        <a:t>ad</a:t>
                      </a:r>
                      <a:r>
                        <a:rPr lang="es-ES" sz="1100" dirty="0">
                          <a:latin typeface="Arial" pitchFamily="34" charset="0"/>
                          <a:ea typeface="Times New Roman"/>
                          <a:cs typeface="Arial" pitchFamily="34" charset="0"/>
                        </a:rPr>
                        <a:t>o</a:t>
                      </a:r>
                      <a:r>
                        <a:rPr lang="es-ES" sz="1100" spc="15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m</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d</a:t>
                      </a:r>
                      <a:r>
                        <a:rPr lang="es-ES" sz="1100" spc="5" dirty="0">
                          <a:latin typeface="Arial" pitchFamily="34" charset="0"/>
                          <a:ea typeface="Times New Roman"/>
                          <a:cs typeface="Arial" pitchFamily="34" charset="0"/>
                        </a:rPr>
                        <a:t>i</a:t>
                      </a:r>
                      <a:r>
                        <a:rPr lang="es-ES" sz="1100" spc="-1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nt</a:t>
                      </a:r>
                      <a:r>
                        <a:rPr lang="es-ES" sz="1100" dirty="0">
                          <a:latin typeface="Arial" pitchFamily="34" charset="0"/>
                          <a:ea typeface="Times New Roman"/>
                          <a:cs typeface="Arial" pitchFamily="34" charset="0"/>
                        </a:rPr>
                        <a:t>e</a:t>
                      </a:r>
                      <a:r>
                        <a:rPr lang="es-ES" sz="1100" spc="150" dirty="0">
                          <a:latin typeface="Arial" pitchFamily="34" charset="0"/>
                          <a:ea typeface="Times New Roman"/>
                          <a:cs typeface="Arial" pitchFamily="34" charset="0"/>
                        </a:rPr>
                        <a:t> </a:t>
                      </a:r>
                      <a:r>
                        <a:rPr lang="es-ES" sz="1100" spc="-15" dirty="0">
                          <a:latin typeface="Arial" pitchFamily="34" charset="0"/>
                          <a:ea typeface="Times New Roman"/>
                          <a:cs typeface="Arial" pitchFamily="34" charset="0"/>
                        </a:rPr>
                        <a:t>s</a:t>
                      </a:r>
                      <a:r>
                        <a:rPr lang="es-ES" sz="1100" dirty="0">
                          <a:latin typeface="Arial" pitchFamily="34" charset="0"/>
                          <a:ea typeface="Times New Roman"/>
                          <a:cs typeface="Arial" pitchFamily="34" charset="0"/>
                        </a:rPr>
                        <a:t>u</a:t>
                      </a:r>
                      <a:r>
                        <a:rPr lang="es-ES" sz="1100" spc="180" dirty="0">
                          <a:latin typeface="Arial" pitchFamily="34" charset="0"/>
                          <a:ea typeface="Times New Roman"/>
                          <a:cs typeface="Arial" pitchFamily="34" charset="0"/>
                        </a:rPr>
                        <a:t> </a:t>
                      </a:r>
                      <a:r>
                        <a:rPr lang="es-ES" sz="1100" spc="-15"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u</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u</a:t>
                      </a:r>
                      <a:r>
                        <a:rPr lang="es-ES" sz="1100" spc="-10"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ó</a:t>
                      </a:r>
                      <a:r>
                        <a:rPr lang="es-ES" sz="1100" dirty="0">
                          <a:latin typeface="Arial" pitchFamily="34" charset="0"/>
                          <a:ea typeface="Times New Roman"/>
                          <a:cs typeface="Arial" pitchFamily="34" charset="0"/>
                        </a:rPr>
                        <a:t>n</a:t>
                      </a:r>
                      <a:r>
                        <a:rPr lang="es-ES" sz="1100" spc="16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o</a:t>
                      </a:r>
                      <a:r>
                        <a:rPr lang="es-ES" sz="1100" dirty="0">
                          <a:latin typeface="Arial" pitchFamily="34" charset="0"/>
                          <a:ea typeface="Times New Roman"/>
                          <a:cs typeface="Arial" pitchFamily="34" charset="0"/>
                        </a:rPr>
                        <a:t>r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ro</a:t>
                      </a:r>
                      <a:r>
                        <a:rPr lang="es-ES" sz="1100" spc="5" dirty="0">
                          <a:latin typeface="Arial" pitchFamily="34" charset="0"/>
                          <a:ea typeface="Times New Roman"/>
                          <a:cs typeface="Arial" pitchFamily="34" charset="0"/>
                        </a:rPr>
                        <a:t>c</a:t>
                      </a:r>
                      <a:r>
                        <a:rPr lang="es-ES" sz="1100" spc="-5"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o</a:t>
                      </a:r>
                      <a:r>
                        <a:rPr lang="es-ES" sz="1100" dirty="0">
                          <a:latin typeface="Arial" pitchFamily="34" charset="0"/>
                          <a:ea typeface="Times New Roman"/>
                          <a:cs typeface="Arial" pitchFamily="34" charset="0"/>
                        </a:rPr>
                        <a:t>s </a:t>
                      </a:r>
                      <a:r>
                        <a:rPr lang="es-ES" sz="1100" spc="8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 </a:t>
                      </a:r>
                      <a:r>
                        <a:rPr lang="es-ES" sz="1100" spc="7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o</a:t>
                      </a:r>
                      <a:r>
                        <a:rPr lang="es-ES" sz="1100" spc="5" dirty="0">
                          <a:latin typeface="Arial" pitchFamily="34" charset="0"/>
                          <a:ea typeface="Times New Roman"/>
                          <a:cs typeface="Arial" pitchFamily="34" charset="0"/>
                        </a:rPr>
                        <a:t>bt</a:t>
                      </a:r>
                      <a:r>
                        <a:rPr lang="es-ES" sz="1100" spc="-10" dirty="0">
                          <a:latin typeface="Arial" pitchFamily="34" charset="0"/>
                          <a:ea typeface="Times New Roman"/>
                          <a:cs typeface="Arial" pitchFamily="34" charset="0"/>
                        </a:rPr>
                        <a:t>e</a:t>
                      </a:r>
                      <a:r>
                        <a:rPr lang="es-ES" sz="1100" spc="-5"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ci</a:t>
                      </a:r>
                      <a:r>
                        <a:rPr lang="es-ES" sz="1100" spc="-20" dirty="0">
                          <a:latin typeface="Arial" pitchFamily="34" charset="0"/>
                          <a:ea typeface="Times New Roman"/>
                          <a:cs typeface="Arial" pitchFamily="34" charset="0"/>
                        </a:rPr>
                        <a:t>ó</a:t>
                      </a:r>
                      <a:r>
                        <a:rPr lang="es-ES" sz="1100" dirty="0">
                          <a:latin typeface="Arial" pitchFamily="34" charset="0"/>
                          <a:ea typeface="Times New Roman"/>
                          <a:cs typeface="Arial" pitchFamily="34" charset="0"/>
                        </a:rPr>
                        <a:t>n </a:t>
                      </a:r>
                      <a:r>
                        <a:rPr lang="es-ES" sz="1100" spc="75"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d</a:t>
                      </a:r>
                      <a:r>
                        <a:rPr lang="es-ES" sz="1100" dirty="0">
                          <a:latin typeface="Arial" pitchFamily="34" charset="0"/>
                          <a:ea typeface="Times New Roman"/>
                          <a:cs typeface="Arial" pitchFamily="34" charset="0"/>
                        </a:rPr>
                        <a:t>e </a:t>
                      </a:r>
                      <a:r>
                        <a:rPr lang="es-ES" sz="1100" spc="7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pi</a:t>
                      </a:r>
                      <a:r>
                        <a:rPr lang="es-ES" sz="1100" spc="-5" dirty="0">
                          <a:latin typeface="Arial" pitchFamily="34" charset="0"/>
                          <a:ea typeface="Times New Roman"/>
                          <a:cs typeface="Arial" pitchFamily="34" charset="0"/>
                        </a:rPr>
                        <a:t>ez</a:t>
                      </a:r>
                      <a:r>
                        <a:rPr lang="es-ES" sz="1100" spc="5" dirty="0">
                          <a:latin typeface="Arial" pitchFamily="34" charset="0"/>
                          <a:ea typeface="Times New Roman"/>
                          <a:cs typeface="Arial" pitchFamily="34" charset="0"/>
                        </a:rPr>
                        <a:t>a</a:t>
                      </a:r>
                      <a:r>
                        <a:rPr lang="es-ES" sz="1100" dirty="0">
                          <a:latin typeface="Arial" pitchFamily="34" charset="0"/>
                          <a:ea typeface="Times New Roman"/>
                          <a:cs typeface="Arial" pitchFamily="34" charset="0"/>
                        </a:rPr>
                        <a:t>s </a:t>
                      </a:r>
                      <a:r>
                        <a:rPr lang="es-ES" sz="1100" spc="8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p</a:t>
                      </a:r>
                      <a:r>
                        <a:rPr lang="es-ES" sz="1100" spc="-5" dirty="0">
                          <a:latin typeface="Arial" pitchFamily="34" charset="0"/>
                          <a:ea typeface="Times New Roman"/>
                          <a:cs typeface="Arial" pitchFamily="34" charset="0"/>
                        </a:rPr>
                        <a:t>o</a:t>
                      </a:r>
                      <a:r>
                        <a:rPr lang="es-ES" sz="1100" dirty="0">
                          <a:latin typeface="Arial" pitchFamily="34" charset="0"/>
                          <a:ea typeface="Times New Roman"/>
                          <a:cs typeface="Arial" pitchFamily="34" charset="0"/>
                        </a:rPr>
                        <a:t>r </a:t>
                      </a:r>
                      <a:r>
                        <a:rPr lang="es-ES" sz="1100" spc="8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s</a:t>
                      </a:r>
                      <a:r>
                        <a:rPr lang="es-ES" sz="1100" spc="5" dirty="0">
                          <a:latin typeface="Arial" pitchFamily="34" charset="0"/>
                          <a:ea typeface="Times New Roman"/>
                          <a:cs typeface="Arial" pitchFamily="34" charset="0"/>
                        </a:rPr>
                        <a:t>i</a:t>
                      </a:r>
                      <a:r>
                        <a:rPr lang="es-ES" sz="1100" spc="-5" dirty="0">
                          <a:latin typeface="Arial" pitchFamily="34" charset="0"/>
                          <a:ea typeface="Times New Roman"/>
                          <a:cs typeface="Arial" pitchFamily="34" charset="0"/>
                        </a:rPr>
                        <a:t>n</a:t>
                      </a:r>
                      <a:r>
                        <a:rPr lang="es-ES" sz="1100" spc="5" dirty="0">
                          <a:latin typeface="Arial" pitchFamily="34" charset="0"/>
                          <a:ea typeface="Times New Roman"/>
                          <a:cs typeface="Arial" pitchFamily="34" charset="0"/>
                        </a:rPr>
                        <a:t>t</a:t>
                      </a:r>
                      <a:r>
                        <a:rPr lang="es-ES" sz="1100" spc="-5" dirty="0">
                          <a:latin typeface="Arial" pitchFamily="34" charset="0"/>
                          <a:ea typeface="Times New Roman"/>
                          <a:cs typeface="Arial" pitchFamily="34" charset="0"/>
                        </a:rPr>
                        <a:t>er</a:t>
                      </a:r>
                      <a:r>
                        <a:rPr lang="es-ES" sz="1100" spc="5" dirty="0">
                          <a:latin typeface="Arial" pitchFamily="34" charset="0"/>
                          <a:ea typeface="Times New Roman"/>
                          <a:cs typeface="Arial" pitchFamily="34" charset="0"/>
                        </a:rPr>
                        <a:t>i</a:t>
                      </a:r>
                      <a:r>
                        <a:rPr lang="es-ES" sz="1100" spc="-10" dirty="0">
                          <a:latin typeface="Arial" pitchFamily="34" charset="0"/>
                          <a:ea typeface="Times New Roman"/>
                          <a:cs typeface="Arial" pitchFamily="34" charset="0"/>
                        </a:rPr>
                        <a:t>z</a:t>
                      </a:r>
                      <a:r>
                        <a:rPr lang="es-ES" sz="1100" spc="5" dirty="0">
                          <a:latin typeface="Arial" pitchFamily="34" charset="0"/>
                          <a:ea typeface="Times New Roman"/>
                          <a:cs typeface="Arial" pitchFamily="34" charset="0"/>
                        </a:rPr>
                        <a:t>ad</a:t>
                      </a:r>
                      <a:r>
                        <a:rPr lang="es-ES" sz="1100" dirty="0">
                          <a:latin typeface="Arial" pitchFamily="34" charset="0"/>
                          <a:ea typeface="Times New Roman"/>
                          <a:cs typeface="Arial" pitchFamily="34" charset="0"/>
                        </a:rPr>
                        <a:t>o </a:t>
                      </a:r>
                      <a:r>
                        <a:rPr lang="es-ES" sz="1100" spc="85" dirty="0">
                          <a:latin typeface="Arial" pitchFamily="34" charset="0"/>
                          <a:ea typeface="Times New Roman"/>
                          <a:cs typeface="Arial" pitchFamily="34" charset="0"/>
                        </a:rPr>
                        <a:t> </a:t>
                      </a:r>
                      <a:r>
                        <a:rPr lang="es-ES" sz="1100" dirty="0">
                          <a:latin typeface="Arial" pitchFamily="34" charset="0"/>
                          <a:ea typeface="Times New Roman"/>
                          <a:cs typeface="Arial" pitchFamily="34" charset="0"/>
                        </a:rPr>
                        <a:t>o </a:t>
                      </a:r>
                      <a:r>
                        <a:rPr lang="es-ES" sz="1100" spc="85" dirty="0">
                          <a:latin typeface="Arial" pitchFamily="34" charset="0"/>
                          <a:ea typeface="Times New Roman"/>
                          <a:cs typeface="Arial" pitchFamily="34" charset="0"/>
                        </a:rPr>
                        <a:t> </a:t>
                      </a:r>
                      <a:r>
                        <a:rPr lang="es-ES" sz="1100" spc="-15" dirty="0">
                          <a:latin typeface="Arial" pitchFamily="34" charset="0"/>
                          <a:ea typeface="Times New Roman"/>
                          <a:cs typeface="Arial" pitchFamily="34" charset="0"/>
                        </a:rPr>
                        <a:t>f</a:t>
                      </a:r>
                      <a:r>
                        <a:rPr lang="es-ES" sz="1100" spc="5" dirty="0">
                          <a:latin typeface="Arial" pitchFamily="34" charset="0"/>
                          <a:ea typeface="Times New Roman"/>
                          <a:cs typeface="Arial" pitchFamily="34" charset="0"/>
                        </a:rPr>
                        <a:t>u</a:t>
                      </a:r>
                      <a:r>
                        <a:rPr lang="es-ES" sz="1100" spc="-5" dirty="0">
                          <a:latin typeface="Arial" pitchFamily="34" charset="0"/>
                          <a:ea typeface="Times New Roman"/>
                          <a:cs typeface="Arial" pitchFamily="34" charset="0"/>
                        </a:rPr>
                        <a:t>nd</a:t>
                      </a:r>
                      <a:r>
                        <a:rPr lang="es-ES" sz="1100" spc="5" dirty="0">
                          <a:latin typeface="Arial" pitchFamily="34" charset="0"/>
                          <a:ea typeface="Times New Roman"/>
                          <a:cs typeface="Arial" pitchFamily="34" charset="0"/>
                        </a:rPr>
                        <a:t>ici</a:t>
                      </a:r>
                      <a:r>
                        <a:rPr lang="es-ES" sz="1100" spc="-20" dirty="0">
                          <a:latin typeface="Arial" pitchFamily="34" charset="0"/>
                          <a:ea typeface="Times New Roman"/>
                          <a:cs typeface="Arial" pitchFamily="34" charset="0"/>
                        </a:rPr>
                        <a:t>ó</a:t>
                      </a:r>
                      <a:r>
                        <a:rPr lang="es-ES" sz="1100" dirty="0">
                          <a:latin typeface="Arial" pitchFamily="34" charset="0"/>
                          <a:ea typeface="Times New Roman"/>
                          <a:cs typeface="Arial" pitchFamily="34" charset="0"/>
                        </a:rPr>
                        <a:t>n </a:t>
                      </a:r>
                      <a:r>
                        <a:rPr lang="es-ES" sz="1100" spc="85" dirty="0">
                          <a:latin typeface="Arial" pitchFamily="34" charset="0"/>
                          <a:ea typeface="Times New Roman"/>
                          <a:cs typeface="Arial" pitchFamily="34" charset="0"/>
                        </a:rPr>
                        <a:t> </a:t>
                      </a:r>
                      <a:r>
                        <a:rPr lang="es-ES" sz="1100" spc="5" dirty="0" smtClean="0">
                          <a:latin typeface="Arial" pitchFamily="34" charset="0"/>
                          <a:ea typeface="Times New Roman"/>
                          <a:cs typeface="Arial" pitchFamily="34" charset="0"/>
                        </a:rPr>
                        <a:t>d</a:t>
                      </a:r>
                      <a:r>
                        <a:rPr lang="es-ES" sz="1100" dirty="0" smtClean="0">
                          <a:latin typeface="Arial" pitchFamily="34" charset="0"/>
                          <a:ea typeface="Times New Roman"/>
                          <a:cs typeface="Arial" pitchFamily="34" charset="0"/>
                        </a:rPr>
                        <a:t>e</a:t>
                      </a:r>
                      <a:r>
                        <a:rPr lang="es-ES" sz="1100" baseline="0" dirty="0" smtClean="0">
                          <a:latin typeface="Arial" pitchFamily="34" charset="0"/>
                          <a:ea typeface="Times New Roman"/>
                          <a:cs typeface="Arial" pitchFamily="34" charset="0"/>
                        </a:rPr>
                        <a:t> </a:t>
                      </a:r>
                      <a:r>
                        <a:rPr lang="es-ES" sz="1100" spc="5" dirty="0" smtClean="0">
                          <a:latin typeface="Arial" pitchFamily="34" charset="0"/>
                          <a:ea typeface="Times New Roman"/>
                          <a:cs typeface="Arial" pitchFamily="34" charset="0"/>
                        </a:rPr>
                        <a:t>p</a:t>
                      </a:r>
                      <a:r>
                        <a:rPr lang="es-ES" sz="1100" spc="-5" dirty="0" smtClean="0">
                          <a:latin typeface="Arial" pitchFamily="34" charset="0"/>
                          <a:ea typeface="Times New Roman"/>
                          <a:cs typeface="Arial" pitchFamily="34" charset="0"/>
                        </a:rPr>
                        <a:t>r</a:t>
                      </a:r>
                      <a:r>
                        <a:rPr lang="es-ES" sz="1100" spc="-10" dirty="0" smtClean="0">
                          <a:latin typeface="Arial" pitchFamily="34" charset="0"/>
                          <a:ea typeface="Times New Roman"/>
                          <a:cs typeface="Arial" pitchFamily="34" charset="0"/>
                        </a:rPr>
                        <a:t>e</a:t>
                      </a:r>
                      <a:r>
                        <a:rPr lang="es-ES" sz="1100" spc="5" dirty="0" smtClean="0">
                          <a:latin typeface="Arial" pitchFamily="34" charset="0"/>
                          <a:ea typeface="Times New Roman"/>
                          <a:cs typeface="Arial" pitchFamily="34" charset="0"/>
                        </a:rPr>
                        <a:t>ci</a:t>
                      </a:r>
                      <a:r>
                        <a:rPr lang="es-ES" sz="1100" dirty="0" smtClean="0">
                          <a:latin typeface="Arial" pitchFamily="34" charset="0"/>
                          <a:ea typeface="Times New Roman"/>
                          <a:cs typeface="Arial" pitchFamily="34" charset="0"/>
                        </a:rPr>
                        <a:t>s</a:t>
                      </a:r>
                      <a:r>
                        <a:rPr lang="es-ES" sz="1100" spc="5" dirty="0" smtClean="0">
                          <a:latin typeface="Arial" pitchFamily="34" charset="0"/>
                          <a:ea typeface="Times New Roman"/>
                          <a:cs typeface="Arial" pitchFamily="34" charset="0"/>
                        </a:rPr>
                        <a:t>i</a:t>
                      </a:r>
                      <a:r>
                        <a:rPr lang="es-ES" sz="1100" spc="-20" dirty="0" smtClean="0">
                          <a:latin typeface="Arial" pitchFamily="34" charset="0"/>
                          <a:ea typeface="Times New Roman"/>
                          <a:cs typeface="Arial" pitchFamily="34" charset="0"/>
                        </a:rPr>
                        <a:t>ó</a:t>
                      </a:r>
                      <a:r>
                        <a:rPr lang="es-ES" sz="1100" dirty="0" smtClean="0">
                          <a:latin typeface="Arial" pitchFamily="34" charset="0"/>
                          <a:ea typeface="Times New Roman"/>
                          <a:cs typeface="Arial" pitchFamily="34" charset="0"/>
                        </a:rPr>
                        <a:t>n</a:t>
                      </a:r>
                      <a:r>
                        <a:rPr lang="es-ES" sz="1100" spc="10" dirty="0" smtClean="0">
                          <a:latin typeface="Arial" pitchFamily="34" charset="0"/>
                          <a:ea typeface="Times New Roman"/>
                          <a:cs typeface="Arial" pitchFamily="34" charset="0"/>
                        </a:rPr>
                        <a:t> </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n</a:t>
                      </a:r>
                      <a:r>
                        <a:rPr lang="es-ES" sz="1100" spc="10" dirty="0">
                          <a:latin typeface="Arial" pitchFamily="34" charset="0"/>
                          <a:ea typeface="Times New Roman"/>
                          <a:cs typeface="Arial" pitchFamily="34" charset="0"/>
                        </a:rPr>
                        <a:t> </a:t>
                      </a:r>
                      <a:r>
                        <a:rPr lang="es-ES" sz="1100" spc="-5" dirty="0">
                          <a:latin typeface="Arial" pitchFamily="34" charset="0"/>
                          <a:ea typeface="Times New Roman"/>
                          <a:cs typeface="Arial" pitchFamily="34" charset="0"/>
                        </a:rPr>
                        <a:t>l</a:t>
                      </a:r>
                      <a:r>
                        <a:rPr lang="es-ES" sz="1100" dirty="0">
                          <a:latin typeface="Arial" pitchFamily="34" charset="0"/>
                          <a:ea typeface="Times New Roman"/>
                          <a:cs typeface="Arial" pitchFamily="34" charset="0"/>
                        </a:rPr>
                        <a:t>a</a:t>
                      </a:r>
                      <a:r>
                        <a:rPr lang="es-ES" sz="1100" spc="-5" dirty="0">
                          <a:latin typeface="Arial" pitchFamily="34" charset="0"/>
                          <a:ea typeface="Times New Roman"/>
                          <a:cs typeface="Arial" pitchFamily="34" charset="0"/>
                        </a:rPr>
                        <a:t> l</a:t>
                      </a:r>
                      <a:r>
                        <a:rPr lang="es-ES" sz="1100" spc="5" dirty="0">
                          <a:latin typeface="Arial" pitchFamily="34" charset="0"/>
                          <a:ea typeface="Times New Roman"/>
                          <a:cs typeface="Arial" pitchFamily="34" charset="0"/>
                        </a:rPr>
                        <a:t>ín</a:t>
                      </a:r>
                      <a:r>
                        <a:rPr lang="es-ES" sz="1100" spc="-10" dirty="0">
                          <a:latin typeface="Arial" pitchFamily="34" charset="0"/>
                          <a:ea typeface="Times New Roman"/>
                          <a:cs typeface="Arial" pitchFamily="34" charset="0"/>
                        </a:rPr>
                        <a:t>e</a:t>
                      </a:r>
                      <a:r>
                        <a:rPr lang="es-ES" sz="1100" dirty="0">
                          <a:latin typeface="Arial" pitchFamily="34" charset="0"/>
                          <a:ea typeface="Times New Roman"/>
                          <a:cs typeface="Arial" pitchFamily="34" charset="0"/>
                        </a:rPr>
                        <a:t>a</a:t>
                      </a:r>
                      <a:r>
                        <a:rPr lang="es-ES" sz="1100" spc="10" dirty="0">
                          <a:latin typeface="Arial" pitchFamily="34" charset="0"/>
                          <a:ea typeface="Times New Roman"/>
                          <a:cs typeface="Arial" pitchFamily="34" charset="0"/>
                        </a:rPr>
                        <a:t> </a:t>
                      </a:r>
                      <a:r>
                        <a:rPr lang="es-ES" sz="1100" i="1" spc="-15" dirty="0">
                          <a:latin typeface="Arial" pitchFamily="34" charset="0"/>
                          <a:ea typeface="Times New Roman"/>
                          <a:cs typeface="Arial" pitchFamily="34" charset="0"/>
                        </a:rPr>
                        <a:t>“</a:t>
                      </a:r>
                      <a:r>
                        <a:rPr lang="es-ES" sz="1100" i="1" spc="5" dirty="0" err="1">
                          <a:latin typeface="Arial" pitchFamily="34" charset="0"/>
                          <a:ea typeface="Times New Roman"/>
                          <a:cs typeface="Arial" pitchFamily="34" charset="0"/>
                        </a:rPr>
                        <a:t>N</a:t>
                      </a:r>
                      <a:r>
                        <a:rPr lang="es-ES" sz="1100" i="1" spc="-10" dirty="0" err="1">
                          <a:latin typeface="Arial" pitchFamily="34" charset="0"/>
                          <a:ea typeface="Times New Roman"/>
                          <a:cs typeface="Arial" pitchFamily="34" charset="0"/>
                        </a:rPr>
                        <a:t>e</a:t>
                      </a:r>
                      <a:r>
                        <a:rPr lang="es-ES" sz="1100" i="1" spc="5" dirty="0" err="1">
                          <a:latin typeface="Arial" pitchFamily="34" charset="0"/>
                          <a:ea typeface="Times New Roman"/>
                          <a:cs typeface="Arial" pitchFamily="34" charset="0"/>
                        </a:rPr>
                        <a:t>a</a:t>
                      </a:r>
                      <a:r>
                        <a:rPr lang="es-ES" sz="1100" i="1" dirty="0" err="1">
                          <a:latin typeface="Arial" pitchFamily="34" charset="0"/>
                          <a:ea typeface="Times New Roman"/>
                          <a:cs typeface="Arial" pitchFamily="34" charset="0"/>
                        </a:rPr>
                        <a:t>r</a:t>
                      </a:r>
                      <a:r>
                        <a:rPr lang="es-ES" sz="1100" i="1" spc="-10" dirty="0">
                          <a:latin typeface="Arial" pitchFamily="34" charset="0"/>
                          <a:ea typeface="Times New Roman"/>
                          <a:cs typeface="Arial" pitchFamily="34" charset="0"/>
                        </a:rPr>
                        <a:t> </a:t>
                      </a:r>
                      <a:r>
                        <a:rPr lang="es-ES" sz="1100" i="1" spc="5" dirty="0">
                          <a:latin typeface="Arial" pitchFamily="34" charset="0"/>
                          <a:ea typeface="Times New Roman"/>
                          <a:cs typeface="Arial" pitchFamily="34" charset="0"/>
                        </a:rPr>
                        <a:t>n</a:t>
                      </a:r>
                      <a:r>
                        <a:rPr lang="es-ES" sz="1100" i="1" spc="-10" dirty="0">
                          <a:latin typeface="Arial" pitchFamily="34" charset="0"/>
                          <a:ea typeface="Times New Roman"/>
                          <a:cs typeface="Arial" pitchFamily="34" charset="0"/>
                        </a:rPr>
                        <a:t>e</a:t>
                      </a:r>
                      <a:r>
                        <a:rPr lang="es-ES" sz="1100" i="1" dirty="0">
                          <a:latin typeface="Arial" pitchFamily="34" charset="0"/>
                          <a:ea typeface="Times New Roman"/>
                          <a:cs typeface="Arial" pitchFamily="34" charset="0"/>
                        </a:rPr>
                        <a:t>t</a:t>
                      </a:r>
                      <a:r>
                        <a:rPr lang="es-ES" sz="1100" i="1" spc="10" dirty="0">
                          <a:latin typeface="Arial" pitchFamily="34" charset="0"/>
                          <a:ea typeface="Times New Roman"/>
                          <a:cs typeface="Arial" pitchFamily="34" charset="0"/>
                        </a:rPr>
                        <a:t> </a:t>
                      </a:r>
                      <a:r>
                        <a:rPr lang="es-ES" sz="1100" i="1" spc="-15" dirty="0" err="1">
                          <a:latin typeface="Arial" pitchFamily="34" charset="0"/>
                          <a:ea typeface="Times New Roman"/>
                          <a:cs typeface="Arial" pitchFamily="34" charset="0"/>
                        </a:rPr>
                        <a:t>s</a:t>
                      </a:r>
                      <a:r>
                        <a:rPr lang="es-ES" sz="1100" i="1" spc="-5" dirty="0" err="1">
                          <a:latin typeface="Arial" pitchFamily="34" charset="0"/>
                          <a:ea typeface="Times New Roman"/>
                          <a:cs typeface="Arial" pitchFamily="34" charset="0"/>
                        </a:rPr>
                        <a:t>h</a:t>
                      </a:r>
                      <a:r>
                        <a:rPr lang="es-ES" sz="1100" i="1" spc="5" dirty="0" err="1">
                          <a:latin typeface="Arial" pitchFamily="34" charset="0"/>
                          <a:ea typeface="Times New Roman"/>
                          <a:cs typeface="Arial" pitchFamily="34" charset="0"/>
                        </a:rPr>
                        <a:t>a</a:t>
                      </a:r>
                      <a:r>
                        <a:rPr lang="es-ES" sz="1100" i="1" spc="-5" dirty="0" err="1">
                          <a:latin typeface="Arial" pitchFamily="34" charset="0"/>
                          <a:ea typeface="Times New Roman"/>
                          <a:cs typeface="Arial" pitchFamily="34" charset="0"/>
                        </a:rPr>
                        <a:t>p</a:t>
                      </a:r>
                      <a:r>
                        <a:rPr lang="es-ES" sz="1100" i="1" spc="5" dirty="0" err="1">
                          <a:latin typeface="Arial" pitchFamily="34" charset="0"/>
                          <a:ea typeface="Times New Roman"/>
                          <a:cs typeface="Arial" pitchFamily="34" charset="0"/>
                        </a:rPr>
                        <a:t>e</a:t>
                      </a:r>
                      <a:r>
                        <a:rPr lang="es-ES" sz="1100" i="1" spc="5" dirty="0">
                          <a:latin typeface="Arial" pitchFamily="34" charset="0"/>
                          <a:ea typeface="Times New Roman"/>
                          <a:cs typeface="Arial" pitchFamily="34" charset="0"/>
                        </a:rPr>
                        <a:t>”</a:t>
                      </a:r>
                      <a:endParaRPr lang="es-ES" sz="11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 Box 3"/>
          <p:cNvSpPr txBox="1">
            <a:spLocks noChangeArrowheads="1"/>
          </p:cNvSpPr>
          <p:nvPr/>
        </p:nvSpPr>
        <p:spPr bwMode="auto">
          <a:xfrm>
            <a:off x="533400" y="228600"/>
            <a:ext cx="7620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
        <p:nvSpPr>
          <p:cNvPr id="16" name="14 CuadroTexto"/>
          <p:cNvSpPr txBox="1"/>
          <p:nvPr/>
        </p:nvSpPr>
        <p:spPr>
          <a:xfrm>
            <a:off x="1143000" y="5791200"/>
            <a:ext cx="6487360" cy="338554"/>
          </a:xfrm>
          <a:prstGeom prst="rect">
            <a:avLst/>
          </a:prstGeom>
          <a:solidFill>
            <a:srgbClr val="FFFFFF"/>
          </a:solidFill>
          <a:ln>
            <a:solidFill>
              <a:srgbClr val="7F7F7F"/>
            </a:solidFill>
          </a:ln>
        </p:spPr>
        <p:txBody>
          <a:bodyPr wrap="none" rtlCol="0">
            <a:spAutoFit/>
          </a:bodyPr>
          <a:lstStyle>
            <a:lvl1pPr>
              <a:defRPr sz="1600" b="1" i="1">
                <a:solidFill>
                  <a:srgbClr val="0000FF"/>
                </a:solidFill>
              </a:defRPr>
            </a:lvl1pPr>
            <a:extLst/>
          </a:lstStyle>
          <a:p>
            <a:r>
              <a:rPr lang="es-ES" dirty="0" smtClean="0"/>
              <a:t> Tabla 2. Principales </a:t>
            </a:r>
            <a:r>
              <a:rPr lang="es-ES" dirty="0"/>
              <a:t>problemáticas ambientales del sector de mecanizado</a:t>
            </a: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9144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3" name="CuadroTexto 2"/>
          <p:cNvSpPr txBox="1"/>
          <p:nvPr/>
        </p:nvSpPr>
        <p:spPr>
          <a:xfrm>
            <a:off x="685800" y="1752600"/>
            <a:ext cx="7315200" cy="646331"/>
          </a:xfrm>
          <a:prstGeom prst="rect">
            <a:avLst/>
          </a:prstGeom>
          <a:solidFill>
            <a:srgbClr val="D7E4BD"/>
          </a:solidFill>
        </p:spPr>
        <p:txBody>
          <a:bodyPr wrap="square">
            <a:spAutoFit/>
          </a:bodyPr>
          <a:lstStyle/>
          <a:p>
            <a:pPr algn="just"/>
            <a:r>
              <a:rPr lang="es-ES" dirty="0" smtClean="0"/>
              <a:t>De entre todas las medidas de producción limpia descritas en la </a:t>
            </a:r>
            <a:r>
              <a:rPr lang="es-ES" dirty="0" smtClean="0">
                <a:solidFill>
                  <a:srgbClr val="0000FF"/>
                </a:solidFill>
              </a:rPr>
              <a:t>Tabla 2</a:t>
            </a:r>
            <a:r>
              <a:rPr lang="es-ES" dirty="0" smtClean="0"/>
              <a:t> se consideran como de </a:t>
            </a:r>
            <a:r>
              <a:rPr lang="es-ES" dirty="0" smtClean="0">
                <a:solidFill>
                  <a:srgbClr val="0000FF"/>
                </a:solidFill>
              </a:rPr>
              <a:t>especial interés </a:t>
            </a:r>
            <a:r>
              <a:rPr lang="es-ES" dirty="0" smtClean="0"/>
              <a:t>las propuestas a continuación.</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43</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
        <p:nvSpPr>
          <p:cNvPr id="11" name="CuadroTexto 2"/>
          <p:cNvSpPr txBox="1"/>
          <p:nvPr/>
        </p:nvSpPr>
        <p:spPr>
          <a:xfrm>
            <a:off x="685800" y="2667000"/>
            <a:ext cx="7315200" cy="3077766"/>
          </a:xfrm>
          <a:prstGeom prst="rect">
            <a:avLst/>
          </a:prstGeom>
          <a:solidFill>
            <a:srgbClr val="D7E4BD"/>
          </a:solidFill>
        </p:spPr>
        <p:txBody>
          <a:bodyPr wrap="square">
            <a:spAutoFit/>
          </a:bodyPr>
          <a:lstStyle/>
          <a:p>
            <a:pPr marL="271463" algn="just"/>
            <a:r>
              <a:rPr lang="es-ES" sz="2000" b="1" dirty="0" smtClean="0">
                <a:solidFill>
                  <a:srgbClr val="FF0000"/>
                </a:solidFill>
              </a:rPr>
              <a:t>1. Mecanizado en seco</a:t>
            </a:r>
            <a:endParaRPr lang="es-ES" sz="2000" dirty="0" smtClean="0">
              <a:solidFill>
                <a:srgbClr val="FF0000"/>
              </a:solidFill>
            </a:endParaRPr>
          </a:p>
          <a:p>
            <a:pPr marL="285750" indent="-285750" algn="just">
              <a:spcBef>
                <a:spcPts val="1200"/>
              </a:spcBef>
              <a:buClr>
                <a:srgbClr val="B608B8"/>
              </a:buClr>
              <a:buSzPct val="165000"/>
              <a:buFont typeface="Arial"/>
              <a:buChar char="•"/>
            </a:pPr>
            <a:r>
              <a:rPr lang="es-ES" dirty="0" smtClean="0"/>
              <a:t>Durante el mecanizado en seco, se suprime completamente la utilización de fluido de corte. De esta manera </a:t>
            </a:r>
            <a:r>
              <a:rPr lang="es-ES" dirty="0" smtClean="0">
                <a:solidFill>
                  <a:srgbClr val="0000FF"/>
                </a:solidFill>
              </a:rPr>
              <a:t>se reducen en un 100% tanto el consumo como la producción de residuos de fluido de corte</a:t>
            </a:r>
            <a:r>
              <a:rPr lang="es-ES" dirty="0" smtClean="0"/>
              <a:t>. </a:t>
            </a:r>
          </a:p>
          <a:p>
            <a:pPr marL="285750" indent="-285750" algn="just">
              <a:spcBef>
                <a:spcPts val="1200"/>
              </a:spcBef>
              <a:buClr>
                <a:srgbClr val="B608B8"/>
              </a:buClr>
              <a:buSzPct val="165000"/>
              <a:buFont typeface="Arial"/>
              <a:buChar char="•"/>
            </a:pPr>
            <a:r>
              <a:rPr lang="es-ES" dirty="0" smtClean="0"/>
              <a:t>También mejora la calidad de los residuos metálicos generados, pues estos se presentan totalmente </a:t>
            </a:r>
            <a:r>
              <a:rPr lang="es-ES" dirty="0" smtClean="0">
                <a:solidFill>
                  <a:srgbClr val="0000FF"/>
                </a:solidFill>
              </a:rPr>
              <a:t>exentos de impregnación</a:t>
            </a:r>
            <a:r>
              <a:rPr lang="es-ES" dirty="0" smtClean="0"/>
              <a:t>. </a:t>
            </a:r>
          </a:p>
          <a:p>
            <a:pPr marL="285750" indent="-285750" algn="just">
              <a:spcBef>
                <a:spcPts val="1200"/>
              </a:spcBef>
              <a:buClr>
                <a:srgbClr val="B608B8"/>
              </a:buClr>
              <a:buSzPct val="165000"/>
              <a:buFont typeface="Arial"/>
              <a:buChar char="•"/>
            </a:pPr>
            <a:r>
              <a:rPr lang="es-ES" dirty="0" smtClean="0"/>
              <a:t>El mecanizado en seco </a:t>
            </a:r>
            <a:r>
              <a:rPr lang="es-ES" dirty="0" smtClean="0">
                <a:solidFill>
                  <a:srgbClr val="0000FF"/>
                </a:solidFill>
              </a:rPr>
              <a:t>supone una evolución tecnológica de herramientas y materiales</a:t>
            </a:r>
            <a:r>
              <a:rPr lang="es-ES" dirty="0" smtClean="0"/>
              <a:t>, abriéndose cada día nuevas posibilidades de aplicación en diferentes procesos.</a:t>
            </a:r>
          </a:p>
        </p:txBody>
      </p:sp>
      <p:sp>
        <p:nvSpPr>
          <p:cNvPr id="12" name="Text Box 3"/>
          <p:cNvSpPr txBox="1">
            <a:spLocks noChangeArrowheads="1"/>
          </p:cNvSpPr>
          <p:nvPr/>
        </p:nvSpPr>
        <p:spPr bwMode="auto">
          <a:xfrm>
            <a:off x="609600" y="381000"/>
            <a:ext cx="7696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
        <p:nvSpPr>
          <p:cNvPr id="13" name="Text Box 3"/>
          <p:cNvSpPr txBox="1">
            <a:spLocks noChangeArrowheads="1"/>
          </p:cNvSpPr>
          <p:nvPr/>
        </p:nvSpPr>
        <p:spPr bwMode="auto">
          <a:xfrm>
            <a:off x="990600" y="1143000"/>
            <a:ext cx="5334000" cy="461665"/>
          </a:xfrm>
          <a:prstGeom prst="rect">
            <a:avLst/>
          </a:prstGeom>
          <a:solidFill>
            <a:schemeClr val="bg1"/>
          </a:solidFill>
          <a:ln>
            <a:solidFill>
              <a:srgbClr val="7F7F7F"/>
            </a:solidFill>
          </a:ln>
          <a:effectLst/>
          <a:extLst/>
        </p:spPr>
        <p:txBody>
          <a:bodyPr wrap="square">
            <a:spAutoFit/>
          </a:bodyPr>
          <a:lstStyle/>
          <a:p>
            <a:pPr marL="342900" indent="-342900"/>
            <a:r>
              <a:rPr lang="es-ES" sz="2400" b="1" dirty="0" smtClean="0">
                <a:solidFill>
                  <a:srgbClr val="0000FF"/>
                </a:solidFill>
              </a:rPr>
              <a:t> 4.1. Medidas de producción limpia</a:t>
            </a:r>
            <a:endParaRPr lang="es-ES" sz="2400" b="1" dirty="0">
              <a:solidFill>
                <a:srgbClr val="0000FF"/>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3400" y="1676400"/>
            <a:ext cx="7620000" cy="3354765"/>
          </a:xfrm>
          <a:prstGeom prst="rect">
            <a:avLst/>
          </a:prstGeom>
          <a:solidFill>
            <a:srgbClr val="D7E4BD"/>
          </a:solidFill>
        </p:spPr>
        <p:txBody>
          <a:bodyPr wrap="square">
            <a:spAutoFit/>
          </a:bodyPr>
          <a:lstStyle/>
          <a:p>
            <a:pPr marL="358775"/>
            <a:r>
              <a:rPr lang="es-ES" sz="2000" b="1" dirty="0" smtClean="0">
                <a:solidFill>
                  <a:srgbClr val="FF0000"/>
                </a:solidFill>
              </a:rPr>
              <a:t>2. Mecanizado </a:t>
            </a:r>
            <a:r>
              <a:rPr lang="es-ES" sz="2000" b="1" dirty="0">
                <a:solidFill>
                  <a:srgbClr val="FF0000"/>
                </a:solidFill>
              </a:rPr>
              <a:t>con mínima cantidad de lubricante (MQL</a:t>
            </a:r>
            <a:r>
              <a:rPr lang="es-ES" sz="2000" b="1" dirty="0" smtClean="0">
                <a:solidFill>
                  <a:srgbClr val="FF0000"/>
                </a:solidFill>
              </a:rPr>
              <a:t>)</a:t>
            </a:r>
            <a:r>
              <a:rPr lang="es-ES" sz="2000" b="1" dirty="0">
                <a:solidFill>
                  <a:srgbClr val="FF0000"/>
                </a:solidFill>
              </a:rPr>
              <a:t> </a:t>
            </a:r>
          </a:p>
          <a:p>
            <a:pPr marL="285750" indent="-285750" algn="just">
              <a:spcBef>
                <a:spcPts val="1200"/>
              </a:spcBef>
              <a:buClr>
                <a:srgbClr val="B608B8"/>
              </a:buClr>
              <a:buSzPct val="165000"/>
              <a:buFont typeface="Arial"/>
              <a:buChar char="•"/>
            </a:pPr>
            <a:r>
              <a:rPr lang="es-ES" dirty="0"/>
              <a:t>Esta técnica se basa en la aplicación del fluido de corte en la cantidad mínima necesaria para garantizar las condiciones de operación. El consumo de fluido de corte se reduce hasta en un 95% y los residuos metálicos obtenidos presentan únicamente una pequeña capa de fluido lubricante</a:t>
            </a:r>
            <a:r>
              <a:rPr lang="es-ES" dirty="0" smtClean="0"/>
              <a:t>.</a:t>
            </a:r>
            <a:endParaRPr lang="es-ES" dirty="0"/>
          </a:p>
          <a:p>
            <a:pPr marL="285750" indent="-285750" algn="just">
              <a:spcBef>
                <a:spcPts val="1200"/>
              </a:spcBef>
              <a:buClr>
                <a:srgbClr val="B608B8"/>
              </a:buClr>
              <a:buSzPct val="165000"/>
              <a:buFont typeface="Arial"/>
              <a:buChar char="•"/>
            </a:pPr>
            <a:r>
              <a:rPr lang="es-ES" dirty="0"/>
              <a:t>Para la aplicación del fluido de corte se necesitan dosificadores especiales y habitualmente, un servicio de aire comprimido como medio de impulsión del fluido. </a:t>
            </a:r>
            <a:endParaRPr lang="es-ES" dirty="0" smtClean="0"/>
          </a:p>
          <a:p>
            <a:pPr marL="285750" indent="-285750" algn="just">
              <a:spcBef>
                <a:spcPts val="1200"/>
              </a:spcBef>
              <a:buClr>
                <a:srgbClr val="B608B8"/>
              </a:buClr>
              <a:buSzPct val="165000"/>
              <a:buFont typeface="Arial"/>
              <a:buChar char="•"/>
            </a:pPr>
            <a:r>
              <a:rPr lang="es-ES" dirty="0" smtClean="0"/>
              <a:t>Esta </a:t>
            </a:r>
            <a:r>
              <a:rPr lang="es-ES" dirty="0"/>
              <a:t>técnica puede ser considerada como un paso intermedio entre la lubricación clásica y el mecanizado en seco.</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44</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47" y="6248400"/>
            <a:ext cx="990600" cy="451119"/>
          </a:xfrm>
          <a:prstGeom prst="rect">
            <a:avLst/>
          </a:prstGeom>
        </p:spPr>
      </p:pic>
      <p:sp>
        <p:nvSpPr>
          <p:cNvPr id="14" name="Text Box 3"/>
          <p:cNvSpPr txBox="1">
            <a:spLocks noChangeArrowheads="1"/>
          </p:cNvSpPr>
          <p:nvPr/>
        </p:nvSpPr>
        <p:spPr bwMode="auto">
          <a:xfrm>
            <a:off x="609600" y="304800"/>
            <a:ext cx="7696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
        <p:nvSpPr>
          <p:cNvPr id="15" name="Line 2"/>
          <p:cNvSpPr>
            <a:spLocks noChangeShapeType="1"/>
          </p:cNvSpPr>
          <p:nvPr/>
        </p:nvSpPr>
        <p:spPr bwMode="auto">
          <a:xfrm>
            <a:off x="685800" y="8382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7" name="Text Box 3"/>
          <p:cNvSpPr txBox="1">
            <a:spLocks noChangeArrowheads="1"/>
          </p:cNvSpPr>
          <p:nvPr/>
        </p:nvSpPr>
        <p:spPr bwMode="auto">
          <a:xfrm>
            <a:off x="990600" y="914400"/>
            <a:ext cx="5334000" cy="461665"/>
          </a:xfrm>
          <a:prstGeom prst="rect">
            <a:avLst/>
          </a:prstGeom>
          <a:solidFill>
            <a:schemeClr val="bg1"/>
          </a:solidFill>
          <a:ln>
            <a:solidFill>
              <a:srgbClr val="7F7F7F"/>
            </a:solidFill>
          </a:ln>
          <a:effectLst/>
          <a:extLst/>
        </p:spPr>
        <p:txBody>
          <a:bodyPr wrap="square">
            <a:spAutoFit/>
          </a:bodyPr>
          <a:lstStyle/>
          <a:p>
            <a:pPr marL="342900" indent="-342900"/>
            <a:r>
              <a:rPr lang="es-ES" sz="2400" b="1" dirty="0" smtClean="0">
                <a:solidFill>
                  <a:srgbClr val="0000FF"/>
                </a:solidFill>
              </a:rPr>
              <a:t> 4.1. Medidas de producción limpia</a:t>
            </a:r>
            <a:endParaRPr lang="es-ES" sz="2400" b="1" dirty="0">
              <a:solidFill>
                <a:srgbClr val="0000FF"/>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45</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8400"/>
            <a:ext cx="990600" cy="451119"/>
          </a:xfrm>
          <a:prstGeom prst="rect">
            <a:avLst/>
          </a:prstGeom>
        </p:spPr>
      </p:pic>
      <p:sp>
        <p:nvSpPr>
          <p:cNvPr id="14" name="Text Box 3"/>
          <p:cNvSpPr txBox="1">
            <a:spLocks noChangeArrowheads="1"/>
          </p:cNvSpPr>
          <p:nvPr/>
        </p:nvSpPr>
        <p:spPr bwMode="auto">
          <a:xfrm>
            <a:off x="609600" y="457200"/>
            <a:ext cx="7696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
        <p:nvSpPr>
          <p:cNvPr id="15" name="Line 2"/>
          <p:cNvSpPr>
            <a:spLocks noChangeShapeType="1"/>
          </p:cNvSpPr>
          <p:nvPr/>
        </p:nvSpPr>
        <p:spPr bwMode="auto">
          <a:xfrm>
            <a:off x="685800" y="9906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7" name="Text Box 3"/>
          <p:cNvSpPr txBox="1">
            <a:spLocks noChangeArrowheads="1"/>
          </p:cNvSpPr>
          <p:nvPr/>
        </p:nvSpPr>
        <p:spPr bwMode="auto">
          <a:xfrm>
            <a:off x="1143000" y="1219200"/>
            <a:ext cx="5334000" cy="461665"/>
          </a:xfrm>
          <a:prstGeom prst="rect">
            <a:avLst/>
          </a:prstGeom>
          <a:solidFill>
            <a:schemeClr val="bg1"/>
          </a:solidFill>
          <a:ln>
            <a:solidFill>
              <a:srgbClr val="7F7F7F"/>
            </a:solidFill>
          </a:ln>
          <a:effectLst/>
          <a:extLst/>
        </p:spPr>
        <p:txBody>
          <a:bodyPr wrap="square">
            <a:spAutoFit/>
          </a:bodyPr>
          <a:lstStyle/>
          <a:p>
            <a:pPr marL="342900" indent="-342900"/>
            <a:r>
              <a:rPr lang="es-ES" sz="2400" b="1" dirty="0" smtClean="0">
                <a:solidFill>
                  <a:srgbClr val="0000FF"/>
                </a:solidFill>
              </a:rPr>
              <a:t> 4.1. Medidas de producción limpia</a:t>
            </a:r>
            <a:endParaRPr lang="es-ES" sz="2400" b="1" dirty="0">
              <a:solidFill>
                <a:srgbClr val="0000FF"/>
              </a:solidFill>
            </a:endParaRPr>
          </a:p>
        </p:txBody>
      </p:sp>
      <p:sp>
        <p:nvSpPr>
          <p:cNvPr id="2" name="Rectángulo 1"/>
          <p:cNvSpPr/>
          <p:nvPr/>
        </p:nvSpPr>
        <p:spPr>
          <a:xfrm>
            <a:off x="762000" y="1905000"/>
            <a:ext cx="7162800" cy="2646879"/>
          </a:xfrm>
          <a:prstGeom prst="rect">
            <a:avLst/>
          </a:prstGeom>
          <a:solidFill>
            <a:srgbClr val="FFDBC0"/>
          </a:solidFill>
        </p:spPr>
        <p:txBody>
          <a:bodyPr wrap="square">
            <a:spAutoFit/>
          </a:bodyPr>
          <a:lstStyle/>
          <a:p>
            <a:pPr marL="271463" algn="just"/>
            <a:r>
              <a:rPr lang="es-ES" sz="2000" b="1" dirty="0" smtClean="0">
                <a:solidFill>
                  <a:srgbClr val="FF0000"/>
                </a:solidFill>
              </a:rPr>
              <a:t>3. Unidades </a:t>
            </a:r>
            <a:r>
              <a:rPr lang="es-ES" sz="2000" b="1" dirty="0">
                <a:solidFill>
                  <a:srgbClr val="FF0000"/>
                </a:solidFill>
              </a:rPr>
              <a:t>de mantenimiento del fluido de </a:t>
            </a:r>
            <a:r>
              <a:rPr lang="es-ES" sz="2000" b="1" dirty="0" smtClean="0">
                <a:solidFill>
                  <a:srgbClr val="FF0000"/>
                </a:solidFill>
              </a:rPr>
              <a:t>corte</a:t>
            </a:r>
            <a:endParaRPr lang="es-ES" dirty="0"/>
          </a:p>
          <a:p>
            <a:pPr marL="285750" indent="-285750" algn="just">
              <a:spcBef>
                <a:spcPts val="1200"/>
              </a:spcBef>
              <a:buClr>
                <a:srgbClr val="0000FF"/>
              </a:buClr>
              <a:buSzPct val="165000"/>
              <a:buFont typeface="Arial"/>
              <a:buChar char="•"/>
            </a:pPr>
            <a:r>
              <a:rPr lang="es-ES" dirty="0"/>
              <a:t>La introducción en los procesos de sistemas de mantenimiento que eviten la permanencia en el baño de elementos ajenos al mismo como partículas, aceites, etc. prolonga la vida útil del fluido de corte. Además mejora la calidad del mismo, disminuyendo el riesgo de obtención de rechazos por mal acabado superficial. </a:t>
            </a:r>
          </a:p>
          <a:p>
            <a:pPr marL="285750" indent="-285750" algn="just">
              <a:spcBef>
                <a:spcPts val="1200"/>
              </a:spcBef>
              <a:buClr>
                <a:srgbClr val="0000FF"/>
              </a:buClr>
              <a:buSzPct val="165000"/>
              <a:buFont typeface="Arial"/>
              <a:buChar char="•"/>
            </a:pPr>
            <a:r>
              <a:rPr lang="es-ES" dirty="0"/>
              <a:t>Existen múltiples posibilidades técnicas que representan rendimientos e inversiones diferentes en cada caso.</a:t>
            </a:r>
          </a:p>
        </p:txBody>
      </p:sp>
    </p:spTree>
    <p:extLst>
      <p:ext uri="{BB962C8B-B14F-4D97-AF65-F5344CB8AC3E}">
        <p14:creationId xmlns="" xmlns:p14="http://schemas.microsoft.com/office/powerpoint/2010/main" val="11922983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46</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8400"/>
            <a:ext cx="990600" cy="451119"/>
          </a:xfrm>
          <a:prstGeom prst="rect">
            <a:avLst/>
          </a:prstGeom>
        </p:spPr>
      </p:pic>
      <p:sp>
        <p:nvSpPr>
          <p:cNvPr id="18" name="Text Box 3"/>
          <p:cNvSpPr txBox="1">
            <a:spLocks noChangeArrowheads="1"/>
          </p:cNvSpPr>
          <p:nvPr/>
        </p:nvSpPr>
        <p:spPr bwMode="auto">
          <a:xfrm>
            <a:off x="1143000" y="1066800"/>
            <a:ext cx="5334000" cy="461665"/>
          </a:xfrm>
          <a:prstGeom prst="rect">
            <a:avLst/>
          </a:prstGeom>
          <a:solidFill>
            <a:schemeClr val="bg1"/>
          </a:solidFill>
          <a:ln>
            <a:solidFill>
              <a:srgbClr val="7F7F7F"/>
            </a:solidFill>
          </a:ln>
          <a:effectLst/>
          <a:extLst/>
        </p:spPr>
        <p:txBody>
          <a:bodyPr wrap="square">
            <a:spAutoFit/>
          </a:bodyPr>
          <a:lstStyle/>
          <a:p>
            <a:pPr marL="342900" indent="-342900"/>
            <a:r>
              <a:rPr lang="es-ES" sz="2400" b="1" dirty="0" smtClean="0">
                <a:solidFill>
                  <a:srgbClr val="0000FF"/>
                </a:solidFill>
              </a:rPr>
              <a:t> 4.1. Medidas de producción limpia</a:t>
            </a:r>
            <a:endParaRPr lang="es-ES" sz="2400" b="1" dirty="0">
              <a:solidFill>
                <a:srgbClr val="0000FF"/>
              </a:solidFill>
            </a:endParaRPr>
          </a:p>
        </p:txBody>
      </p:sp>
      <p:sp>
        <p:nvSpPr>
          <p:cNvPr id="23" name="CuadroTexto 2"/>
          <p:cNvSpPr txBox="1"/>
          <p:nvPr/>
        </p:nvSpPr>
        <p:spPr>
          <a:xfrm>
            <a:off x="609600" y="1676400"/>
            <a:ext cx="7467600" cy="3785652"/>
          </a:xfrm>
          <a:prstGeom prst="rect">
            <a:avLst/>
          </a:prstGeom>
          <a:solidFill>
            <a:srgbClr val="F9F0BF"/>
          </a:solidFill>
        </p:spPr>
        <p:txBody>
          <a:bodyPr wrap="square">
            <a:spAutoFit/>
          </a:bodyPr>
          <a:lstStyle/>
          <a:p>
            <a:pPr marL="271463" algn="just">
              <a:spcBef>
                <a:spcPts val="1200"/>
              </a:spcBef>
            </a:pPr>
            <a:r>
              <a:rPr lang="es-ES" sz="2000" b="1" dirty="0" smtClean="0">
                <a:solidFill>
                  <a:srgbClr val="FF0000"/>
                </a:solidFill>
              </a:rPr>
              <a:t>4. Implantación</a:t>
            </a:r>
            <a:r>
              <a:rPr lang="es-ES" sz="2000" b="1" dirty="0" smtClean="0">
                <a:solidFill>
                  <a:srgbClr val="0000FF"/>
                </a:solidFill>
              </a:rPr>
              <a:t> </a:t>
            </a:r>
            <a:r>
              <a:rPr lang="es-ES" sz="2000" b="1" dirty="0">
                <a:solidFill>
                  <a:srgbClr val="FF0000"/>
                </a:solidFill>
              </a:rPr>
              <a:t>de un plan de control del fluido de </a:t>
            </a:r>
            <a:r>
              <a:rPr lang="es-ES" sz="2000" b="1" dirty="0" smtClean="0">
                <a:solidFill>
                  <a:srgbClr val="FF0000"/>
                </a:solidFill>
              </a:rPr>
              <a:t>corte</a:t>
            </a:r>
            <a:r>
              <a:rPr lang="es-ES" sz="2000" b="1" dirty="0">
                <a:solidFill>
                  <a:srgbClr val="FF0000"/>
                </a:solidFill>
              </a:rPr>
              <a:t> </a:t>
            </a:r>
          </a:p>
          <a:p>
            <a:pPr marL="285750" indent="-285750" algn="just">
              <a:spcBef>
                <a:spcPts val="1200"/>
              </a:spcBef>
              <a:buClr>
                <a:srgbClr val="B608B8"/>
              </a:buClr>
              <a:buSzPct val="165000"/>
              <a:buFont typeface="Arial"/>
              <a:buChar char="•"/>
            </a:pPr>
            <a:r>
              <a:rPr lang="es-ES" dirty="0"/>
              <a:t>La medición, control y registro de aquellos parámetros definitorios del estado del fluido de corte, aportan información relevante para el diseño y articulación de un plan de mantenimiento de máximo rendimiento. </a:t>
            </a:r>
            <a:endParaRPr lang="es-ES" dirty="0" smtClean="0"/>
          </a:p>
          <a:p>
            <a:pPr marL="285750" indent="-285750" algn="just">
              <a:spcBef>
                <a:spcPts val="1200"/>
              </a:spcBef>
              <a:buClr>
                <a:srgbClr val="B608B8"/>
              </a:buClr>
              <a:buSzPct val="165000"/>
              <a:buFont typeface="Arial"/>
              <a:buChar char="•"/>
            </a:pPr>
            <a:r>
              <a:rPr lang="es-ES" dirty="0" smtClean="0"/>
              <a:t>Los </a:t>
            </a:r>
            <a:r>
              <a:rPr lang="es-ES" dirty="0"/>
              <a:t>parámetros de control variarán en función de la naturaleza del fluido de corte. </a:t>
            </a:r>
            <a:endParaRPr lang="es-ES" dirty="0" smtClean="0"/>
          </a:p>
          <a:p>
            <a:pPr marL="285750" indent="-285750" algn="just">
              <a:spcBef>
                <a:spcPts val="1200"/>
              </a:spcBef>
              <a:buClr>
                <a:srgbClr val="B608B8"/>
              </a:buClr>
              <a:buSzPct val="165000"/>
              <a:buFont typeface="Arial"/>
              <a:buChar char="•"/>
            </a:pPr>
            <a:r>
              <a:rPr lang="es-ES" dirty="0" smtClean="0"/>
              <a:t>Se </a:t>
            </a:r>
            <a:r>
              <a:rPr lang="es-ES" dirty="0"/>
              <a:t>estima en un </a:t>
            </a:r>
            <a:r>
              <a:rPr lang="es-ES" b="1" dirty="0">
                <a:solidFill>
                  <a:srgbClr val="0000FF"/>
                </a:solidFill>
              </a:rPr>
              <a:t>60%</a:t>
            </a:r>
            <a:r>
              <a:rPr lang="es-ES" dirty="0"/>
              <a:t> el porcentaje máximo de residuos de fluido de corte que </a:t>
            </a:r>
            <a:r>
              <a:rPr lang="es-ES" dirty="0">
                <a:solidFill>
                  <a:srgbClr val="0000FF"/>
                </a:solidFill>
              </a:rPr>
              <a:t>pueden ser reducidos mediante la implantación de un plan de control</a:t>
            </a:r>
            <a:r>
              <a:rPr lang="es-ES" dirty="0"/>
              <a:t>. </a:t>
            </a:r>
            <a:endParaRPr lang="es-ES" dirty="0" smtClean="0"/>
          </a:p>
          <a:p>
            <a:pPr marL="285750" indent="-285750" algn="just">
              <a:spcBef>
                <a:spcPts val="1200"/>
              </a:spcBef>
              <a:buClr>
                <a:srgbClr val="B608B8"/>
              </a:buClr>
              <a:buSzPct val="165000"/>
              <a:buFont typeface="Arial"/>
              <a:buChar char="•"/>
            </a:pPr>
            <a:r>
              <a:rPr lang="es-ES" dirty="0" smtClean="0"/>
              <a:t>Es </a:t>
            </a:r>
            <a:r>
              <a:rPr lang="es-ES" dirty="0"/>
              <a:t>vital contar con el apoyo del suministrador del fluido de corte para proceder a diseñar la secuencia de análisis más adecuada a la naturaleza físico-química del </a:t>
            </a:r>
            <a:r>
              <a:rPr lang="es-ES" dirty="0" smtClean="0"/>
              <a:t>fluido.</a:t>
            </a:r>
            <a:endParaRPr lang="es-ES" dirty="0"/>
          </a:p>
        </p:txBody>
      </p:sp>
      <p:sp>
        <p:nvSpPr>
          <p:cNvPr id="11" name="Text Box 3"/>
          <p:cNvSpPr txBox="1">
            <a:spLocks noChangeArrowheads="1"/>
          </p:cNvSpPr>
          <p:nvPr/>
        </p:nvSpPr>
        <p:spPr bwMode="auto">
          <a:xfrm>
            <a:off x="609600" y="304800"/>
            <a:ext cx="7696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
        <p:nvSpPr>
          <p:cNvPr id="12" name="Line 2"/>
          <p:cNvSpPr>
            <a:spLocks noChangeShapeType="1"/>
          </p:cNvSpPr>
          <p:nvPr/>
        </p:nvSpPr>
        <p:spPr bwMode="auto">
          <a:xfrm>
            <a:off x="685800" y="8382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47</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
        <p:nvSpPr>
          <p:cNvPr id="24" name="CuadroTexto 2"/>
          <p:cNvSpPr txBox="1"/>
          <p:nvPr/>
        </p:nvSpPr>
        <p:spPr>
          <a:xfrm>
            <a:off x="685800" y="1828800"/>
            <a:ext cx="7391400" cy="3354765"/>
          </a:xfrm>
          <a:prstGeom prst="rect">
            <a:avLst/>
          </a:prstGeom>
          <a:solidFill>
            <a:srgbClr val="C7D9ED"/>
          </a:solidFill>
        </p:spPr>
        <p:txBody>
          <a:bodyPr wrap="square">
            <a:spAutoFit/>
          </a:bodyPr>
          <a:lstStyle/>
          <a:p>
            <a:pPr marL="271463" algn="just"/>
            <a:r>
              <a:rPr lang="es-ES" sz="2000" b="1" dirty="0" smtClean="0">
                <a:solidFill>
                  <a:srgbClr val="FF0000"/>
                </a:solidFill>
              </a:rPr>
              <a:t>5. Implantación </a:t>
            </a:r>
            <a:r>
              <a:rPr lang="es-ES" sz="2000" b="1" dirty="0">
                <a:solidFill>
                  <a:srgbClr val="FF0000"/>
                </a:solidFill>
              </a:rPr>
              <a:t>de equipos auxiliares de </a:t>
            </a:r>
            <a:r>
              <a:rPr lang="es-ES" sz="2000" b="1" dirty="0" smtClean="0">
                <a:solidFill>
                  <a:srgbClr val="FF0000"/>
                </a:solidFill>
              </a:rPr>
              <a:t>separación</a:t>
            </a:r>
            <a:endParaRPr lang="es-ES" sz="2000" dirty="0" smtClean="0"/>
          </a:p>
          <a:p>
            <a:pPr marL="285750" indent="-285750" algn="just">
              <a:spcBef>
                <a:spcPts val="1200"/>
              </a:spcBef>
              <a:buClr>
                <a:srgbClr val="B608B8"/>
              </a:buClr>
              <a:buSzPct val="165000"/>
              <a:buFont typeface="Arial"/>
              <a:buChar char="•"/>
            </a:pPr>
            <a:r>
              <a:rPr lang="es-ES" dirty="0"/>
              <a:t>Las piezas y virutas son uno de los medios más habituales de </a:t>
            </a:r>
            <a:r>
              <a:rPr lang="es-ES" dirty="0">
                <a:solidFill>
                  <a:srgbClr val="0000FF"/>
                </a:solidFill>
              </a:rPr>
              <a:t>despilfarro</a:t>
            </a:r>
            <a:r>
              <a:rPr lang="es-ES" dirty="0"/>
              <a:t> de fluido de corte. </a:t>
            </a:r>
            <a:r>
              <a:rPr lang="es-ES" dirty="0" smtClean="0"/>
              <a:t>El fluido impregna </a:t>
            </a:r>
            <a:r>
              <a:rPr lang="es-ES" dirty="0"/>
              <a:t>la superficie de la viruta generada en el proceso y </a:t>
            </a:r>
            <a:r>
              <a:rPr lang="es-ES" dirty="0" smtClean="0"/>
              <a:t>rellena los </a:t>
            </a:r>
            <a:r>
              <a:rPr lang="es-ES" dirty="0"/>
              <a:t>huecos de la estructura compleja de las </a:t>
            </a:r>
            <a:r>
              <a:rPr lang="es-ES" dirty="0" smtClean="0"/>
              <a:t>piezas, de manera que es </a:t>
            </a:r>
            <a:r>
              <a:rPr lang="es-ES" dirty="0"/>
              <a:t>arrastrado fuera del </a:t>
            </a:r>
            <a:r>
              <a:rPr lang="es-ES" dirty="0" smtClean="0"/>
              <a:t>sistema.</a:t>
            </a:r>
            <a:endParaRPr lang="es-ES" dirty="0"/>
          </a:p>
          <a:p>
            <a:pPr marL="285750" indent="-285750" algn="just">
              <a:spcBef>
                <a:spcPts val="1200"/>
              </a:spcBef>
              <a:buClr>
                <a:srgbClr val="B608B8"/>
              </a:buClr>
              <a:buSzPct val="165000"/>
              <a:buFont typeface="Arial"/>
              <a:buChar char="•"/>
            </a:pPr>
            <a:r>
              <a:rPr lang="es-ES" dirty="0" smtClean="0"/>
              <a:t>Mediante </a:t>
            </a:r>
            <a:r>
              <a:rPr lang="es-ES" dirty="0"/>
              <a:t>el uso de diferentes </a:t>
            </a:r>
            <a:r>
              <a:rPr lang="es-ES" dirty="0">
                <a:solidFill>
                  <a:srgbClr val="0000FF"/>
                </a:solidFill>
              </a:rPr>
              <a:t>equipos auxiliares</a:t>
            </a:r>
            <a:r>
              <a:rPr lang="es-ES" dirty="0"/>
              <a:t>, el valor de los arrastres </a:t>
            </a:r>
            <a:r>
              <a:rPr lang="es-ES" dirty="0" smtClean="0"/>
              <a:t>se puede reducir hasta </a:t>
            </a:r>
            <a:r>
              <a:rPr lang="es-ES" dirty="0"/>
              <a:t>en un 50%, facilitando a su vez las condiciones de manipulación de piezas y virutas. </a:t>
            </a:r>
            <a:endParaRPr lang="es-ES" dirty="0" smtClean="0"/>
          </a:p>
          <a:p>
            <a:pPr marL="285750" indent="-285750" algn="just">
              <a:spcBef>
                <a:spcPts val="1200"/>
              </a:spcBef>
              <a:buClr>
                <a:srgbClr val="B608B8"/>
              </a:buClr>
              <a:buSzPct val="165000"/>
              <a:buFont typeface="Arial"/>
              <a:buChar char="•"/>
            </a:pPr>
            <a:r>
              <a:rPr lang="es-ES" dirty="0" smtClean="0"/>
              <a:t>Existe </a:t>
            </a:r>
            <a:r>
              <a:rPr lang="es-ES" dirty="0"/>
              <a:t>un abanico importante de posibilidades técnicas con diferentes costes </a:t>
            </a:r>
            <a:r>
              <a:rPr lang="es-ES" dirty="0" smtClean="0"/>
              <a:t>económicos.</a:t>
            </a:r>
            <a:endParaRPr lang="es-ES" dirty="0"/>
          </a:p>
        </p:txBody>
      </p:sp>
      <p:sp>
        <p:nvSpPr>
          <p:cNvPr id="11" name="Text Box 3"/>
          <p:cNvSpPr txBox="1">
            <a:spLocks noChangeArrowheads="1"/>
          </p:cNvSpPr>
          <p:nvPr/>
        </p:nvSpPr>
        <p:spPr bwMode="auto">
          <a:xfrm>
            <a:off x="609600" y="457200"/>
            <a:ext cx="7696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
        <p:nvSpPr>
          <p:cNvPr id="12" name="Line 2"/>
          <p:cNvSpPr>
            <a:spLocks noChangeShapeType="1"/>
          </p:cNvSpPr>
          <p:nvPr/>
        </p:nvSpPr>
        <p:spPr bwMode="auto">
          <a:xfrm>
            <a:off x="685800" y="9906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3" name="Text Box 3"/>
          <p:cNvSpPr txBox="1">
            <a:spLocks noChangeArrowheads="1"/>
          </p:cNvSpPr>
          <p:nvPr/>
        </p:nvSpPr>
        <p:spPr bwMode="auto">
          <a:xfrm>
            <a:off x="1143000" y="1143000"/>
            <a:ext cx="5334000" cy="461665"/>
          </a:xfrm>
          <a:prstGeom prst="rect">
            <a:avLst/>
          </a:prstGeom>
          <a:solidFill>
            <a:schemeClr val="bg1"/>
          </a:solidFill>
          <a:ln>
            <a:solidFill>
              <a:srgbClr val="7F7F7F"/>
            </a:solidFill>
          </a:ln>
          <a:effectLst/>
          <a:extLst/>
        </p:spPr>
        <p:txBody>
          <a:bodyPr wrap="square">
            <a:spAutoFit/>
          </a:bodyPr>
          <a:lstStyle/>
          <a:p>
            <a:pPr marL="342900" indent="-342900"/>
            <a:r>
              <a:rPr lang="es-ES" sz="2400" b="1" dirty="0" smtClean="0">
                <a:solidFill>
                  <a:srgbClr val="0000FF"/>
                </a:solidFill>
              </a:rPr>
              <a:t> 4.1. Medidas de producción limpia</a:t>
            </a:r>
            <a:endParaRPr lang="es-ES" sz="2400" b="1" dirty="0">
              <a:solidFill>
                <a:srgbClr val="0000FF"/>
              </a:solidFill>
            </a:endParaRPr>
          </a:p>
        </p:txBody>
      </p:sp>
    </p:spTree>
    <p:extLst>
      <p:ext uri="{BB962C8B-B14F-4D97-AF65-F5344CB8AC3E}">
        <p14:creationId xmlns="" xmlns:p14="http://schemas.microsoft.com/office/powerpoint/2010/main" val="30639959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48</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8400"/>
            <a:ext cx="990600" cy="451119"/>
          </a:xfrm>
          <a:prstGeom prst="rect">
            <a:avLst/>
          </a:prstGeom>
        </p:spPr>
      </p:pic>
      <p:sp>
        <p:nvSpPr>
          <p:cNvPr id="24" name="CuadroTexto 2"/>
          <p:cNvSpPr txBox="1"/>
          <p:nvPr/>
        </p:nvSpPr>
        <p:spPr>
          <a:xfrm>
            <a:off x="609600" y="1676400"/>
            <a:ext cx="7467600" cy="3354765"/>
          </a:xfrm>
          <a:prstGeom prst="rect">
            <a:avLst/>
          </a:prstGeom>
          <a:solidFill>
            <a:srgbClr val="D7E4BD"/>
          </a:solidFill>
        </p:spPr>
        <p:txBody>
          <a:bodyPr wrap="square">
            <a:spAutoFit/>
          </a:bodyPr>
          <a:lstStyle/>
          <a:p>
            <a:pPr marL="358775"/>
            <a:r>
              <a:rPr lang="es-ES" sz="2000" b="1" dirty="0" smtClean="0">
                <a:solidFill>
                  <a:srgbClr val="FF0000"/>
                </a:solidFill>
              </a:rPr>
              <a:t>6. Adecuación/reubicación del parque de almacenamiento</a:t>
            </a:r>
            <a:endParaRPr lang="es-ES" sz="2000" dirty="0" smtClean="0"/>
          </a:p>
          <a:p>
            <a:pPr marL="285750" indent="-285750" algn="just">
              <a:spcBef>
                <a:spcPts val="1200"/>
              </a:spcBef>
              <a:buClr>
                <a:srgbClr val="B608B8"/>
              </a:buClr>
              <a:buSzPct val="165000"/>
              <a:buFont typeface="Arial"/>
              <a:buChar char="•"/>
            </a:pPr>
            <a:r>
              <a:rPr lang="es-ES" dirty="0"/>
              <a:t>Es vital seleccionar el </a:t>
            </a:r>
            <a:r>
              <a:rPr lang="es-ES" dirty="0">
                <a:solidFill>
                  <a:srgbClr val="0000FF"/>
                </a:solidFill>
              </a:rPr>
              <a:t>enclave idóneo para el parque de almacenamiento de piezas y virutas</a:t>
            </a:r>
            <a:r>
              <a:rPr lang="es-ES" dirty="0"/>
              <a:t>. </a:t>
            </a:r>
            <a:endParaRPr lang="es-ES" dirty="0" smtClean="0"/>
          </a:p>
          <a:p>
            <a:pPr marL="285750" indent="-285750" algn="just">
              <a:spcBef>
                <a:spcPts val="1200"/>
              </a:spcBef>
              <a:buClr>
                <a:srgbClr val="B608B8"/>
              </a:buClr>
              <a:buSzPct val="165000"/>
              <a:buFont typeface="Arial"/>
              <a:buChar char="•"/>
            </a:pPr>
            <a:r>
              <a:rPr lang="es-ES" dirty="0" smtClean="0"/>
              <a:t>De </a:t>
            </a:r>
            <a:r>
              <a:rPr lang="es-ES" dirty="0"/>
              <a:t>esta </a:t>
            </a:r>
            <a:r>
              <a:rPr lang="es-ES" dirty="0" smtClean="0"/>
              <a:t>manera, </a:t>
            </a:r>
            <a:r>
              <a:rPr lang="es-ES" dirty="0"/>
              <a:t>se reducen las necesidades de limpieza y los requerimientos de gestión de los subproductos generados en este proceso: aguas aceitosas, trapos y material adsorbente, etc</a:t>
            </a:r>
            <a:r>
              <a:rPr lang="es-ES" dirty="0" smtClean="0"/>
              <a:t>.</a:t>
            </a:r>
            <a:endParaRPr lang="es-ES" dirty="0"/>
          </a:p>
          <a:p>
            <a:pPr marL="285750" indent="-285750" algn="just">
              <a:spcBef>
                <a:spcPts val="1200"/>
              </a:spcBef>
              <a:buClr>
                <a:srgbClr val="B608B8"/>
              </a:buClr>
              <a:buSzPct val="165000"/>
              <a:buFont typeface="Arial"/>
              <a:buChar char="•"/>
            </a:pPr>
            <a:r>
              <a:rPr lang="es-ES" dirty="0"/>
              <a:t>Esta mejora requiere en gran medida un adecuado planteamiento logístico, e incluso alguna inversión poco importante si se detectan necesidades de adecuación tales como aplicar tratamientos superficiales, instalación de cubetos, etc.</a:t>
            </a:r>
          </a:p>
        </p:txBody>
      </p:sp>
      <p:sp>
        <p:nvSpPr>
          <p:cNvPr id="8" name="Line 2"/>
          <p:cNvSpPr>
            <a:spLocks noChangeShapeType="1"/>
          </p:cNvSpPr>
          <p:nvPr/>
        </p:nvSpPr>
        <p:spPr bwMode="auto">
          <a:xfrm>
            <a:off x="609600" y="8382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2" name="Text Box 3"/>
          <p:cNvSpPr txBox="1">
            <a:spLocks noChangeArrowheads="1"/>
          </p:cNvSpPr>
          <p:nvPr/>
        </p:nvSpPr>
        <p:spPr bwMode="auto">
          <a:xfrm>
            <a:off x="609600" y="304800"/>
            <a:ext cx="7696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2800" b="1">
                <a:solidFill>
                  <a:srgbClr val="CC0000"/>
                </a:solidFill>
              </a:defRPr>
            </a:lvl1pPr>
            <a:extLst/>
          </a:lstStyle>
          <a:p>
            <a:r>
              <a:rPr lang="es-ES" sz="2400" dirty="0"/>
              <a:t>4. Problemáticas Ambientales en el Sector del Mecanizado</a:t>
            </a:r>
          </a:p>
        </p:txBody>
      </p:sp>
      <p:sp>
        <p:nvSpPr>
          <p:cNvPr id="13" name="Text Box 3"/>
          <p:cNvSpPr txBox="1">
            <a:spLocks noChangeArrowheads="1"/>
          </p:cNvSpPr>
          <p:nvPr/>
        </p:nvSpPr>
        <p:spPr bwMode="auto">
          <a:xfrm>
            <a:off x="1143000" y="1066800"/>
            <a:ext cx="5334000" cy="461665"/>
          </a:xfrm>
          <a:prstGeom prst="rect">
            <a:avLst/>
          </a:prstGeom>
          <a:solidFill>
            <a:schemeClr val="bg1"/>
          </a:solidFill>
          <a:ln>
            <a:solidFill>
              <a:srgbClr val="7F7F7F"/>
            </a:solidFill>
          </a:ln>
          <a:effectLst/>
          <a:extLst/>
        </p:spPr>
        <p:txBody>
          <a:bodyPr wrap="square">
            <a:spAutoFit/>
          </a:bodyPr>
          <a:lstStyle/>
          <a:p>
            <a:pPr marL="342900" indent="-342900"/>
            <a:r>
              <a:rPr lang="es-ES" sz="2400" b="1" dirty="0" smtClean="0">
                <a:solidFill>
                  <a:srgbClr val="0000FF"/>
                </a:solidFill>
              </a:rPr>
              <a:t> 4.1. Medidas de producción limpia</a:t>
            </a:r>
            <a:endParaRPr lang="es-ES" sz="2400" b="1" dirty="0">
              <a:solidFill>
                <a:srgbClr val="0000FF"/>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49</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172200"/>
            <a:ext cx="1157926" cy="527319"/>
          </a:xfrm>
          <a:prstGeom prst="rect">
            <a:avLst/>
          </a:prstGeom>
        </p:spPr>
      </p:pic>
      <p:sp>
        <p:nvSpPr>
          <p:cNvPr id="24" name="CuadroTexto 2"/>
          <p:cNvSpPr txBox="1"/>
          <p:nvPr/>
        </p:nvSpPr>
        <p:spPr>
          <a:xfrm>
            <a:off x="685800" y="1143000"/>
            <a:ext cx="7315200" cy="2508379"/>
          </a:xfrm>
          <a:prstGeom prst="rect">
            <a:avLst/>
          </a:prstGeom>
          <a:solidFill>
            <a:srgbClr val="FFDFE2"/>
          </a:solidFill>
        </p:spPr>
        <p:txBody>
          <a:bodyPr wrap="square">
            <a:spAutoFit/>
          </a:bodyPr>
          <a:lstStyle/>
          <a:p>
            <a:r>
              <a:rPr lang="es-ES" sz="2400" b="1" dirty="0" smtClean="0">
                <a:solidFill>
                  <a:srgbClr val="0000FF"/>
                </a:solidFill>
              </a:rPr>
              <a:t>Características de la empresa</a:t>
            </a:r>
            <a:endParaRPr lang="es-ES" sz="2400" dirty="0" smtClean="0"/>
          </a:p>
          <a:p>
            <a:pPr algn="just">
              <a:spcBef>
                <a:spcPts val="1200"/>
              </a:spcBef>
            </a:pPr>
            <a:r>
              <a:rPr lang="es-ES" b="1" dirty="0" smtClean="0">
                <a:solidFill>
                  <a:srgbClr val="0000FF"/>
                </a:solidFill>
              </a:rPr>
              <a:t>Una empresa se dedica al diseño, fabricación y mantenimiento de TRANSMISIONES</a:t>
            </a:r>
            <a:r>
              <a:rPr lang="es-ES" dirty="0" smtClean="0"/>
              <a:t>. La empresa cuenta con una serie de maquinaria para conseguir los mecanizados requeridos para sus transmisiones, como tornos, centros de mecanizado, rectificadoras, talladoras y planificadoras. Cada una de estas máquinas cuenta con un depósito de aceite y otro de taladrina de diversas capacidades.</a:t>
            </a:r>
          </a:p>
          <a:p>
            <a:pPr algn="just">
              <a:lnSpc>
                <a:spcPct val="80000"/>
              </a:lnSpc>
            </a:pPr>
            <a:endParaRPr lang="es-ES" dirty="0"/>
          </a:p>
        </p:txBody>
      </p:sp>
      <p:sp>
        <p:nvSpPr>
          <p:cNvPr id="31" name="Text Box 3"/>
          <p:cNvSpPr txBox="1">
            <a:spLocks noChangeArrowheads="1"/>
          </p:cNvSpPr>
          <p:nvPr/>
        </p:nvSpPr>
        <p:spPr bwMode="auto">
          <a:xfrm>
            <a:off x="1219200" y="304800"/>
            <a:ext cx="4267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8" name="CuadroTexto 2"/>
          <p:cNvSpPr txBox="1"/>
          <p:nvPr/>
        </p:nvSpPr>
        <p:spPr>
          <a:xfrm>
            <a:off x="685800" y="3962400"/>
            <a:ext cx="7315200" cy="1738937"/>
          </a:xfrm>
          <a:prstGeom prst="rect">
            <a:avLst/>
          </a:prstGeom>
          <a:solidFill>
            <a:srgbClr val="D7E4BD"/>
          </a:solidFill>
        </p:spPr>
        <p:txBody>
          <a:bodyPr wrap="square">
            <a:spAutoFit/>
          </a:bodyPr>
          <a:lstStyle/>
          <a:p>
            <a:r>
              <a:rPr lang="es-ES" sz="2400" b="1" dirty="0" smtClean="0">
                <a:solidFill>
                  <a:srgbClr val="0000FF"/>
                </a:solidFill>
              </a:rPr>
              <a:t>Residuos generados</a:t>
            </a:r>
            <a:endParaRPr lang="es-ES" sz="2400" dirty="0" smtClean="0"/>
          </a:p>
          <a:p>
            <a:pPr algn="just">
              <a:spcBef>
                <a:spcPts val="1200"/>
              </a:spcBef>
            </a:pPr>
            <a:r>
              <a:rPr lang="es-ES" dirty="0" smtClean="0"/>
              <a:t>Toda la maquinaria mencionada utiliza </a:t>
            </a:r>
            <a:r>
              <a:rPr lang="es-ES" dirty="0" smtClean="0">
                <a:solidFill>
                  <a:srgbClr val="0000FF"/>
                </a:solidFill>
              </a:rPr>
              <a:t>aceites</a:t>
            </a:r>
            <a:r>
              <a:rPr lang="es-ES" dirty="0" smtClean="0"/>
              <a:t>, </a:t>
            </a:r>
            <a:r>
              <a:rPr lang="es-ES" dirty="0" smtClean="0">
                <a:solidFill>
                  <a:srgbClr val="0000FF"/>
                </a:solidFill>
              </a:rPr>
              <a:t>taladrina</a:t>
            </a:r>
            <a:r>
              <a:rPr lang="es-ES" dirty="0" smtClean="0"/>
              <a:t> y </a:t>
            </a:r>
            <a:r>
              <a:rPr lang="es-ES" dirty="0" smtClean="0">
                <a:solidFill>
                  <a:srgbClr val="0000FF"/>
                </a:solidFill>
              </a:rPr>
              <a:t>grasa</a:t>
            </a:r>
            <a:r>
              <a:rPr lang="es-ES" dirty="0" smtClean="0"/>
              <a:t> para su correcto funcionamiento, generando </a:t>
            </a:r>
            <a:r>
              <a:rPr lang="es-ES" dirty="0" smtClean="0">
                <a:solidFill>
                  <a:srgbClr val="0000FF"/>
                </a:solidFill>
              </a:rPr>
              <a:t>virutas metálicas</a:t>
            </a:r>
            <a:r>
              <a:rPr lang="es-ES" dirty="0" smtClean="0"/>
              <a:t>, elementos todos ellos que hay que gestionar de manera adecuada.</a:t>
            </a:r>
            <a:endParaRPr lang="es-ES" dirty="0"/>
          </a:p>
          <a:p>
            <a:pPr algn="just">
              <a:lnSpc>
                <a:spcPct val="80000"/>
              </a:lnSpc>
            </a:pPr>
            <a:endParaRPr lang="es-ES" dirty="0" smtClean="0"/>
          </a:p>
        </p:txBody>
      </p:sp>
      <p:sp>
        <p:nvSpPr>
          <p:cNvPr id="11" name="Line 2"/>
          <p:cNvSpPr>
            <a:spLocks noChangeShapeType="1"/>
          </p:cNvSpPr>
          <p:nvPr/>
        </p:nvSpPr>
        <p:spPr bwMode="auto">
          <a:xfrm>
            <a:off x="685800" y="914400"/>
            <a:ext cx="7315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762000" y="685800"/>
            <a:ext cx="7239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3" name="CuadroTexto 2"/>
          <p:cNvSpPr txBox="1"/>
          <p:nvPr/>
        </p:nvSpPr>
        <p:spPr>
          <a:xfrm>
            <a:off x="609600" y="838200"/>
            <a:ext cx="7391400" cy="1746632"/>
          </a:xfrm>
          <a:prstGeom prst="rect">
            <a:avLst/>
          </a:prstGeom>
          <a:solidFill>
            <a:srgbClr val="D7E4BD"/>
          </a:solidFill>
        </p:spPr>
        <p:txBody>
          <a:bodyPr wrap="square">
            <a:spAutoFit/>
          </a:bodyPr>
          <a:lstStyle/>
          <a:p>
            <a:pPr algn="just">
              <a:lnSpc>
                <a:spcPct val="90000"/>
              </a:lnSpc>
            </a:pPr>
            <a:r>
              <a:rPr lang="es-ES" dirty="0" smtClean="0"/>
              <a:t>A su vez, </a:t>
            </a:r>
            <a:r>
              <a:rPr lang="es-ES" b="1" dirty="0" smtClean="0">
                <a:solidFill>
                  <a:srgbClr val="C00000"/>
                </a:solidFill>
              </a:rPr>
              <a:t>las operaciones de conformado por arranque de viruta</a:t>
            </a:r>
            <a:r>
              <a:rPr lang="es-ES" dirty="0" smtClean="0"/>
              <a:t>, se pueden clasificar de acuerdo a la geometría de la herramienta:</a:t>
            </a:r>
            <a:endParaRPr lang="es-ES" sz="1400" dirty="0" smtClean="0"/>
          </a:p>
          <a:p>
            <a:pPr marL="285750" indent="-285750" algn="just">
              <a:lnSpc>
                <a:spcPct val="90000"/>
              </a:lnSpc>
              <a:spcBef>
                <a:spcPts val="600"/>
              </a:spcBef>
              <a:buClr>
                <a:srgbClr val="A800A6"/>
              </a:buClr>
              <a:buSzPct val="175000"/>
              <a:buFont typeface="Arial"/>
              <a:buChar char="•"/>
            </a:pPr>
            <a:r>
              <a:rPr lang="es-ES" b="1" dirty="0">
                <a:solidFill>
                  <a:srgbClr val="0000FF"/>
                </a:solidFill>
              </a:rPr>
              <a:t>Herramientas de geometría </a:t>
            </a:r>
            <a:r>
              <a:rPr lang="es-ES" b="1" dirty="0" smtClean="0">
                <a:solidFill>
                  <a:srgbClr val="0000FF"/>
                </a:solidFill>
              </a:rPr>
              <a:t>definida: </a:t>
            </a:r>
            <a:r>
              <a:rPr lang="es-ES" dirty="0" smtClean="0"/>
              <a:t>fresado</a:t>
            </a:r>
            <a:r>
              <a:rPr lang="es-ES" dirty="0"/>
              <a:t>, torneado, roscado, etc.</a:t>
            </a:r>
          </a:p>
          <a:p>
            <a:pPr marL="285750" indent="-285750" algn="just">
              <a:lnSpc>
                <a:spcPct val="90000"/>
              </a:lnSpc>
              <a:spcBef>
                <a:spcPts val="600"/>
              </a:spcBef>
              <a:buClr>
                <a:srgbClr val="A800A6"/>
              </a:buClr>
              <a:buSzPct val="175000"/>
              <a:buFont typeface="Arial"/>
              <a:buChar char="•"/>
            </a:pPr>
            <a:r>
              <a:rPr lang="es-ES" b="1" dirty="0">
                <a:solidFill>
                  <a:srgbClr val="0000FF"/>
                </a:solidFill>
              </a:rPr>
              <a:t>Herramientas de geometría no </a:t>
            </a:r>
            <a:r>
              <a:rPr lang="es-ES" b="1" dirty="0" smtClean="0">
                <a:solidFill>
                  <a:srgbClr val="0000FF"/>
                </a:solidFill>
              </a:rPr>
              <a:t>definida </a:t>
            </a:r>
            <a:r>
              <a:rPr lang="es-ES" dirty="0" smtClean="0">
                <a:solidFill>
                  <a:srgbClr val="000000"/>
                </a:solidFill>
              </a:rPr>
              <a:t>como el rectificado</a:t>
            </a:r>
            <a:r>
              <a:rPr lang="es-ES" dirty="0">
                <a:solidFill>
                  <a:srgbClr val="000000"/>
                </a:solidFill>
              </a:rPr>
              <a:t>, en </a:t>
            </a:r>
            <a:r>
              <a:rPr lang="es-ES" dirty="0" smtClean="0">
                <a:solidFill>
                  <a:srgbClr val="000000"/>
                </a:solidFill>
              </a:rPr>
              <a:t>el </a:t>
            </a:r>
            <a:r>
              <a:rPr lang="es-ES" dirty="0">
                <a:solidFill>
                  <a:srgbClr val="000000"/>
                </a:solidFill>
              </a:rPr>
              <a:t>que se utiliza un elemento abrasivo que interacciona físicamente contra la superficie </a:t>
            </a:r>
            <a:r>
              <a:rPr lang="es-ES" dirty="0" smtClean="0">
                <a:solidFill>
                  <a:srgbClr val="000000"/>
                </a:solidFill>
              </a:rPr>
              <a:t>a mecanizar.</a:t>
            </a:r>
            <a:endParaRPr lang="es-ES" dirty="0">
              <a:solidFill>
                <a:srgbClr val="000000"/>
              </a:solidFill>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a:t>
            </a:fld>
            <a:endParaRPr lang="eu-ES" sz="1600" dirty="0">
              <a:latin typeface="Arial" charset="0"/>
              <a:cs typeface="Arial" charset="0"/>
            </a:endParaRPr>
          </a:p>
        </p:txBody>
      </p:sp>
      <p:sp>
        <p:nvSpPr>
          <p:cNvPr id="9" name="Rectangle 5"/>
          <p:cNvSpPr>
            <a:spLocks noChangeArrowheads="1"/>
          </p:cNvSpPr>
          <p:nvPr/>
        </p:nvSpPr>
        <p:spPr bwMode="auto">
          <a:xfrm>
            <a:off x="1524000" y="6396335"/>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324600"/>
            <a:ext cx="990600" cy="451119"/>
          </a:xfrm>
          <a:prstGeom prst="rect">
            <a:avLst/>
          </a:prstGeom>
        </p:spPr>
      </p:pic>
      <p:sp>
        <p:nvSpPr>
          <p:cNvPr id="11" name="10 Abrir llave"/>
          <p:cNvSpPr/>
          <p:nvPr/>
        </p:nvSpPr>
        <p:spPr>
          <a:xfrm>
            <a:off x="2057400" y="2971800"/>
            <a:ext cx="304800" cy="2514600"/>
          </a:xfrm>
          <a:prstGeom prst="leftBrace">
            <a:avLst/>
          </a:prstGeom>
          <a:ln w="28575" cmpd="sng">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Abrir llave"/>
          <p:cNvSpPr/>
          <p:nvPr/>
        </p:nvSpPr>
        <p:spPr>
          <a:xfrm>
            <a:off x="4724400" y="2971800"/>
            <a:ext cx="307625" cy="1143000"/>
          </a:xfrm>
          <a:prstGeom prst="leftBrace">
            <a:avLst/>
          </a:prstGeom>
          <a:ln w="28575" cmpd="sng">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CuadroTexto"/>
          <p:cNvSpPr txBox="1"/>
          <p:nvPr/>
        </p:nvSpPr>
        <p:spPr>
          <a:xfrm>
            <a:off x="533400" y="3886200"/>
            <a:ext cx="1416734" cy="539635"/>
          </a:xfrm>
          <a:prstGeom prst="rect">
            <a:avLst/>
          </a:prstGeom>
          <a:solidFill>
            <a:srgbClr val="FFFFFF"/>
          </a:solidFill>
          <a:ln>
            <a:solidFill>
              <a:srgbClr val="0000FF"/>
            </a:solidFill>
          </a:ln>
        </p:spPr>
        <p:txBody>
          <a:bodyPr wrap="square" rtlCol="0">
            <a:spAutoFit/>
          </a:bodyPr>
          <a:lstStyle/>
          <a:p>
            <a:pPr algn="ctr">
              <a:lnSpc>
                <a:spcPct val="90000"/>
              </a:lnSpc>
            </a:pPr>
            <a:r>
              <a:rPr lang="es-ES" sz="1600" b="1" dirty="0" smtClean="0"/>
              <a:t>Procesos de mecanizado</a:t>
            </a:r>
            <a:endParaRPr lang="es-ES" sz="1600" b="1" dirty="0"/>
          </a:p>
        </p:txBody>
      </p:sp>
      <p:sp>
        <p:nvSpPr>
          <p:cNvPr id="16" name="15 CuadroTexto"/>
          <p:cNvSpPr txBox="1"/>
          <p:nvPr/>
        </p:nvSpPr>
        <p:spPr>
          <a:xfrm>
            <a:off x="2438400" y="3276600"/>
            <a:ext cx="2133600" cy="483722"/>
          </a:xfrm>
          <a:prstGeom prst="rect">
            <a:avLst/>
          </a:prstGeom>
          <a:solidFill>
            <a:schemeClr val="bg1"/>
          </a:solidFill>
          <a:ln w="19050" cmpd="sng">
            <a:solidFill>
              <a:srgbClr val="A800A6"/>
            </a:solidFill>
          </a:ln>
        </p:spPr>
        <p:txBody>
          <a:bodyPr wrap="square" rtlCol="0">
            <a:spAutoFit/>
          </a:bodyPr>
          <a:lstStyle/>
          <a:p>
            <a:pPr>
              <a:lnSpc>
                <a:spcPct val="90000"/>
              </a:lnSpc>
            </a:pPr>
            <a:r>
              <a:rPr lang="es-ES" sz="1400" b="1" dirty="0" smtClean="0"/>
              <a:t>Conformado por arranque de viruta (corte)</a:t>
            </a:r>
            <a:endParaRPr lang="es-ES" sz="1400" b="1" dirty="0"/>
          </a:p>
        </p:txBody>
      </p:sp>
      <p:sp>
        <p:nvSpPr>
          <p:cNvPr id="17" name="16 CuadroTexto"/>
          <p:cNvSpPr txBox="1"/>
          <p:nvPr/>
        </p:nvSpPr>
        <p:spPr>
          <a:xfrm>
            <a:off x="5181600" y="2971800"/>
            <a:ext cx="2819677" cy="444224"/>
          </a:xfrm>
          <a:prstGeom prst="rect">
            <a:avLst/>
          </a:prstGeom>
          <a:solidFill>
            <a:srgbClr val="FFFFFF"/>
          </a:solidFill>
          <a:ln w="19050" cmpd="sng">
            <a:solidFill>
              <a:srgbClr val="008000"/>
            </a:solidFill>
          </a:ln>
        </p:spPr>
        <p:txBody>
          <a:bodyPr wrap="none" rtlCol="0">
            <a:spAutoFit/>
          </a:bodyPr>
          <a:lstStyle/>
          <a:p>
            <a:pPr algn="ctr">
              <a:lnSpc>
                <a:spcPct val="80000"/>
              </a:lnSpc>
            </a:pPr>
            <a:r>
              <a:rPr lang="es-ES" sz="1400" b="1" dirty="0" smtClean="0"/>
              <a:t>Herramienta de geometría definida</a:t>
            </a:r>
          </a:p>
          <a:p>
            <a:pPr algn="ctr">
              <a:lnSpc>
                <a:spcPct val="80000"/>
              </a:lnSpc>
            </a:pPr>
            <a:r>
              <a:rPr lang="es-ES" sz="1400" b="1" dirty="0" smtClean="0"/>
              <a:t>(fresas, brocas)</a:t>
            </a:r>
            <a:endParaRPr lang="es-ES" sz="1400" b="1" dirty="0"/>
          </a:p>
        </p:txBody>
      </p:sp>
      <p:sp>
        <p:nvSpPr>
          <p:cNvPr id="18" name="17 CuadroTexto"/>
          <p:cNvSpPr txBox="1"/>
          <p:nvPr/>
        </p:nvSpPr>
        <p:spPr>
          <a:xfrm>
            <a:off x="5181600" y="3505200"/>
            <a:ext cx="2819400" cy="616579"/>
          </a:xfrm>
          <a:prstGeom prst="rect">
            <a:avLst/>
          </a:prstGeom>
          <a:solidFill>
            <a:srgbClr val="FFFFFF"/>
          </a:solidFill>
          <a:ln w="19050" cmpd="sng">
            <a:solidFill>
              <a:srgbClr val="008000"/>
            </a:solidFill>
          </a:ln>
        </p:spPr>
        <p:txBody>
          <a:bodyPr wrap="square" rtlCol="0">
            <a:spAutoFit/>
          </a:bodyPr>
          <a:lstStyle>
            <a:lvl1pPr algn="ctr">
              <a:lnSpc>
                <a:spcPct val="90000"/>
              </a:lnSpc>
              <a:defRPr sz="1400" b="1"/>
            </a:lvl1pPr>
            <a:extLst/>
          </a:lstStyle>
          <a:p>
            <a:pPr>
              <a:lnSpc>
                <a:spcPct val="80000"/>
              </a:lnSpc>
            </a:pPr>
            <a:r>
              <a:rPr lang="es-ES" dirty="0"/>
              <a:t>Herramienta de geometría  NO definida</a:t>
            </a:r>
          </a:p>
          <a:p>
            <a:pPr>
              <a:lnSpc>
                <a:spcPct val="80000"/>
              </a:lnSpc>
            </a:pPr>
            <a:r>
              <a:rPr lang="es-ES" dirty="0"/>
              <a:t>(muelas de rectificado)</a:t>
            </a:r>
          </a:p>
        </p:txBody>
      </p:sp>
      <p:sp>
        <p:nvSpPr>
          <p:cNvPr id="19" name="18 CuadroTexto"/>
          <p:cNvSpPr txBox="1"/>
          <p:nvPr/>
        </p:nvSpPr>
        <p:spPr>
          <a:xfrm>
            <a:off x="2438400" y="4267200"/>
            <a:ext cx="3124200" cy="483722"/>
          </a:xfrm>
          <a:prstGeom prst="rect">
            <a:avLst/>
          </a:prstGeom>
          <a:solidFill>
            <a:schemeClr val="bg1"/>
          </a:solidFill>
          <a:ln w="19050" cmpd="sng">
            <a:solidFill>
              <a:schemeClr val="accent6">
                <a:lumMod val="75000"/>
              </a:schemeClr>
            </a:solidFill>
          </a:ln>
        </p:spPr>
        <p:txBody>
          <a:bodyPr wrap="square" rtlCol="0">
            <a:spAutoFit/>
          </a:bodyPr>
          <a:lstStyle>
            <a:lvl1pPr>
              <a:lnSpc>
                <a:spcPct val="90000"/>
              </a:lnSpc>
              <a:defRPr sz="1400" b="1"/>
            </a:lvl1pPr>
            <a:extLst/>
          </a:lstStyle>
          <a:p>
            <a:r>
              <a:rPr lang="es-ES" dirty="0"/>
              <a:t>Conformado sin arranque de viruta (deformación; por ejemplo estampado)</a:t>
            </a:r>
          </a:p>
        </p:txBody>
      </p:sp>
      <p:sp>
        <p:nvSpPr>
          <p:cNvPr id="20" name="19 CuadroTexto"/>
          <p:cNvSpPr txBox="1"/>
          <p:nvPr/>
        </p:nvSpPr>
        <p:spPr>
          <a:xfrm>
            <a:off x="2514601" y="5029200"/>
            <a:ext cx="4419600" cy="483722"/>
          </a:xfrm>
          <a:prstGeom prst="rect">
            <a:avLst/>
          </a:prstGeom>
          <a:solidFill>
            <a:schemeClr val="bg1"/>
          </a:solidFill>
          <a:ln w="19050" cmpd="sng">
            <a:solidFill>
              <a:srgbClr val="3366FF"/>
            </a:solidFill>
          </a:ln>
        </p:spPr>
        <p:txBody>
          <a:bodyPr wrap="square" rtlCol="0">
            <a:spAutoFit/>
          </a:bodyPr>
          <a:lstStyle>
            <a:lvl1pPr>
              <a:lnSpc>
                <a:spcPct val="90000"/>
              </a:lnSpc>
              <a:defRPr sz="1400" b="1"/>
            </a:lvl1pPr>
            <a:extLst/>
          </a:lstStyle>
          <a:p>
            <a:r>
              <a:rPr lang="es-ES" dirty="0"/>
              <a:t>Procesos no convencionales de mecanizado (por ejemplo electroerosión)</a:t>
            </a:r>
          </a:p>
        </p:txBody>
      </p:sp>
      <p:sp>
        <p:nvSpPr>
          <p:cNvPr id="22" name="CuadroTexto 2"/>
          <p:cNvSpPr txBox="1"/>
          <p:nvPr/>
        </p:nvSpPr>
        <p:spPr>
          <a:xfrm>
            <a:off x="2209800" y="5867400"/>
            <a:ext cx="4724400" cy="338554"/>
          </a:xfrm>
          <a:prstGeom prst="rect">
            <a:avLst/>
          </a:prstGeom>
          <a:solidFill>
            <a:srgbClr val="FFFFFF"/>
          </a:solidFill>
          <a:ln>
            <a:solidFill>
              <a:srgbClr val="7F7F7F"/>
            </a:solidFill>
          </a:ln>
        </p:spPr>
        <p:txBody>
          <a:bodyPr wrap="square">
            <a:spAutoFit/>
          </a:bodyPr>
          <a:lstStyle/>
          <a:p>
            <a:pPr algn="ctr"/>
            <a:r>
              <a:rPr lang="es-ES" sz="1600" b="1" i="1" dirty="0" smtClean="0">
                <a:solidFill>
                  <a:srgbClr val="0000FF"/>
                </a:solidFill>
              </a:rPr>
              <a:t>Esquema general de los procesos de mecanizado</a:t>
            </a:r>
          </a:p>
        </p:txBody>
      </p:sp>
      <p:sp>
        <p:nvSpPr>
          <p:cNvPr id="25" name="24 Rectángulo"/>
          <p:cNvSpPr/>
          <p:nvPr/>
        </p:nvSpPr>
        <p:spPr>
          <a:xfrm>
            <a:off x="381000" y="2743200"/>
            <a:ext cx="7848600" cy="2971800"/>
          </a:xfrm>
          <a:prstGeom prst="rect">
            <a:avLst/>
          </a:prstGeom>
          <a:noFill/>
          <a:ln w="381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21" name="Text Box 3"/>
          <p:cNvSpPr txBox="1">
            <a:spLocks noChangeArrowheads="1"/>
          </p:cNvSpPr>
          <p:nvPr/>
        </p:nvSpPr>
        <p:spPr bwMode="auto">
          <a:xfrm>
            <a:off x="1066800" y="152400"/>
            <a:ext cx="6477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50</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6248400"/>
            <a:ext cx="990600" cy="451119"/>
          </a:xfrm>
          <a:prstGeom prst="rect">
            <a:avLst/>
          </a:prstGeom>
        </p:spPr>
      </p:pic>
      <p:sp>
        <p:nvSpPr>
          <p:cNvPr id="11" name="CuadroTexto 2"/>
          <p:cNvSpPr txBox="1"/>
          <p:nvPr/>
        </p:nvSpPr>
        <p:spPr>
          <a:xfrm>
            <a:off x="762000" y="3276600"/>
            <a:ext cx="7162800" cy="2708434"/>
          </a:xfrm>
          <a:prstGeom prst="rect">
            <a:avLst/>
          </a:prstGeom>
          <a:solidFill>
            <a:srgbClr val="D7E4BD"/>
          </a:solidFill>
        </p:spPr>
        <p:txBody>
          <a:bodyPr wrap="square">
            <a:spAutoFit/>
          </a:bodyPr>
          <a:lstStyle/>
          <a:p>
            <a:pPr algn="just"/>
            <a:r>
              <a:rPr lang="es-ES" sz="2400" b="1" dirty="0" smtClean="0">
                <a:solidFill>
                  <a:srgbClr val="0000FF"/>
                </a:solidFill>
              </a:rPr>
              <a:t>Residuos generados/TALADRINAS/</a:t>
            </a:r>
            <a:r>
              <a:rPr lang="es-ES" sz="2400" b="1" dirty="0" smtClean="0">
                <a:solidFill>
                  <a:srgbClr val="FF0000"/>
                </a:solidFill>
              </a:rPr>
              <a:t>características</a:t>
            </a:r>
            <a:endParaRPr lang="es-ES" sz="2400" dirty="0" smtClean="0">
              <a:solidFill>
                <a:srgbClr val="FF0000"/>
              </a:solidFill>
            </a:endParaRPr>
          </a:p>
          <a:p>
            <a:pPr marL="342900" indent="-342900" algn="just">
              <a:spcBef>
                <a:spcPts val="1200"/>
              </a:spcBef>
              <a:buClr>
                <a:srgbClr val="B608B8"/>
              </a:buClr>
              <a:buSzPct val="170000"/>
              <a:buFont typeface="Arial"/>
              <a:buChar char="•"/>
            </a:pPr>
            <a:r>
              <a:rPr lang="es-ES" dirty="0"/>
              <a:t>La taladrina utilizada , </a:t>
            </a:r>
            <a:r>
              <a:rPr lang="es-ES" dirty="0">
                <a:solidFill>
                  <a:srgbClr val="0000FF"/>
                </a:solidFill>
              </a:rPr>
              <a:t>HOCUT 795 GE (HOUGHTON IBERICA, S.A)</a:t>
            </a:r>
            <a:r>
              <a:rPr lang="es-ES" dirty="0"/>
              <a:t>, es un fluido semi-sintético exento de aceite mineral basado en ésteres sintéticos de alta lubricidad. Es un fluido de corte soluble, de fórmula libre de aceites minerales. Es apropiada para su utilización tanto en aguas blandas como en aguas duras.</a:t>
            </a:r>
          </a:p>
          <a:p>
            <a:pPr marL="342900" indent="-342900" algn="just">
              <a:spcBef>
                <a:spcPts val="1200"/>
              </a:spcBef>
              <a:buClr>
                <a:srgbClr val="B608B8"/>
              </a:buClr>
              <a:buSzPct val="170000"/>
              <a:buFont typeface="Arial"/>
              <a:buChar char="•"/>
            </a:pPr>
            <a:r>
              <a:rPr lang="es-ES" dirty="0"/>
              <a:t>La cantidad de </a:t>
            </a:r>
            <a:r>
              <a:rPr lang="es-ES" dirty="0">
                <a:solidFill>
                  <a:srgbClr val="0000FF"/>
                </a:solidFill>
              </a:rPr>
              <a:t>taladrinas</a:t>
            </a:r>
            <a:r>
              <a:rPr lang="es-ES" dirty="0"/>
              <a:t> que se utilizan anualmente asciende a un total de </a:t>
            </a:r>
            <a:r>
              <a:rPr lang="es-ES" dirty="0">
                <a:solidFill>
                  <a:srgbClr val="0000FF"/>
                </a:solidFill>
              </a:rPr>
              <a:t>8250 L</a:t>
            </a:r>
            <a:r>
              <a:rPr lang="es-ES" dirty="0"/>
              <a:t>.</a:t>
            </a:r>
          </a:p>
        </p:txBody>
      </p:sp>
      <p:pic>
        <p:nvPicPr>
          <p:cNvPr id="13" name="12 Imagen" descr="Fotothek_df_n-20_0000131_Zerspannungsfacharbeiter.jpg"/>
          <p:cNvPicPr>
            <a:picLocks noChangeAspect="1"/>
          </p:cNvPicPr>
          <p:nvPr/>
        </p:nvPicPr>
        <p:blipFill>
          <a:blip r:embed="rId3" cstate="print"/>
          <a:stretch>
            <a:fillRect/>
          </a:stretch>
        </p:blipFill>
        <p:spPr>
          <a:xfrm>
            <a:off x="4876800" y="381000"/>
            <a:ext cx="2514600" cy="2583926"/>
          </a:xfrm>
          <a:prstGeom prst="rect">
            <a:avLst/>
          </a:prstGeom>
          <a:ln w="28575" cmpd="sng">
            <a:solidFill>
              <a:srgbClr val="7F7F7F"/>
            </a:solidFill>
          </a:ln>
          <a:effectLst>
            <a:outerShdw blurRad="50800" dist="38100" dir="2700000" algn="tl" rotWithShape="0">
              <a:prstClr val="black">
                <a:alpha val="40000"/>
              </a:prstClr>
            </a:outerShdw>
          </a:effectLst>
        </p:spPr>
      </p:pic>
      <p:sp>
        <p:nvSpPr>
          <p:cNvPr id="14" name="13 CuadroTexto"/>
          <p:cNvSpPr txBox="1"/>
          <p:nvPr/>
        </p:nvSpPr>
        <p:spPr>
          <a:xfrm>
            <a:off x="1676400" y="1905000"/>
            <a:ext cx="2679753" cy="307777"/>
          </a:xfrm>
          <a:prstGeom prst="rect">
            <a:avLst/>
          </a:prstGeom>
          <a:solidFill>
            <a:schemeClr val="bg1"/>
          </a:solidFill>
          <a:ln>
            <a:solidFill>
              <a:schemeClr val="tx1">
                <a:lumMod val="50000"/>
                <a:lumOff val="50000"/>
              </a:schemeClr>
            </a:solidFill>
          </a:ln>
        </p:spPr>
        <p:txBody>
          <a:bodyPr wrap="none" rtlCol="0">
            <a:spAutoFit/>
          </a:bodyPr>
          <a:lstStyle/>
          <a:p>
            <a:pPr algn="ctr"/>
            <a:r>
              <a:rPr lang="es-ES" sz="1400" b="1" i="1" dirty="0" smtClean="0"/>
              <a:t>Fotografía: </a:t>
            </a:r>
            <a:r>
              <a:rPr lang="es-ES" sz="1400" b="1" i="1" dirty="0" smtClean="0">
                <a:hlinkClick r:id="rId4"/>
              </a:rPr>
              <a:t>Wikimedia Commons</a:t>
            </a:r>
            <a:endParaRPr lang="es-ES" sz="1400" b="1" i="1" dirty="0"/>
          </a:p>
        </p:txBody>
      </p:sp>
      <p:sp>
        <p:nvSpPr>
          <p:cNvPr id="12" name="Text Box 3"/>
          <p:cNvSpPr txBox="1">
            <a:spLocks noChangeArrowheads="1"/>
          </p:cNvSpPr>
          <p:nvPr/>
        </p:nvSpPr>
        <p:spPr bwMode="auto">
          <a:xfrm>
            <a:off x="1143000" y="533400"/>
            <a:ext cx="3048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5" name="Line 2"/>
          <p:cNvSpPr>
            <a:spLocks noChangeShapeType="1"/>
          </p:cNvSpPr>
          <p:nvPr/>
        </p:nvSpPr>
        <p:spPr bwMode="auto">
          <a:xfrm>
            <a:off x="990600" y="1143000"/>
            <a:ext cx="3124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51</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6248400"/>
            <a:ext cx="990600" cy="451119"/>
          </a:xfrm>
          <a:prstGeom prst="rect">
            <a:avLst/>
          </a:prstGeom>
        </p:spPr>
      </p:pic>
      <p:sp>
        <p:nvSpPr>
          <p:cNvPr id="11" name="CuadroTexto 2"/>
          <p:cNvSpPr txBox="1"/>
          <p:nvPr/>
        </p:nvSpPr>
        <p:spPr>
          <a:xfrm>
            <a:off x="609600" y="2895600"/>
            <a:ext cx="7467600" cy="3108544"/>
          </a:xfrm>
          <a:prstGeom prst="rect">
            <a:avLst/>
          </a:prstGeom>
          <a:solidFill>
            <a:srgbClr val="D7E4BD"/>
          </a:solidFill>
        </p:spPr>
        <p:txBody>
          <a:bodyPr wrap="square">
            <a:spAutoFit/>
          </a:bodyPr>
          <a:lstStyle/>
          <a:p>
            <a:pPr algn="just"/>
            <a:r>
              <a:rPr lang="es-ES" sz="2000" b="1" dirty="0" smtClean="0">
                <a:solidFill>
                  <a:srgbClr val="0000FF"/>
                </a:solidFill>
              </a:rPr>
              <a:t>      Residuos generados</a:t>
            </a:r>
            <a:r>
              <a:rPr lang="es-ES" b="1" dirty="0" smtClean="0">
                <a:solidFill>
                  <a:srgbClr val="0000FF"/>
                </a:solidFill>
              </a:rPr>
              <a:t>/</a:t>
            </a:r>
            <a:r>
              <a:rPr lang="es-ES" sz="2000" b="1" dirty="0" smtClean="0">
                <a:solidFill>
                  <a:srgbClr val="0000FF"/>
                </a:solidFill>
              </a:rPr>
              <a:t>TALADRINAS/</a:t>
            </a:r>
            <a:r>
              <a:rPr lang="es-ES" sz="2400" b="1" dirty="0">
                <a:solidFill>
                  <a:srgbClr val="FF0000"/>
                </a:solidFill>
              </a:rPr>
              <a:t>modo</a:t>
            </a:r>
            <a:r>
              <a:rPr lang="es-ES" b="1" dirty="0" smtClean="0">
                <a:solidFill>
                  <a:srgbClr val="0000FF"/>
                </a:solidFill>
              </a:rPr>
              <a:t> </a:t>
            </a:r>
            <a:r>
              <a:rPr lang="es-ES" sz="2400" b="1" dirty="0">
                <a:solidFill>
                  <a:srgbClr val="FF0000"/>
                </a:solidFill>
              </a:rPr>
              <a:t>de </a:t>
            </a:r>
            <a:r>
              <a:rPr lang="es-ES" sz="2400" b="1" dirty="0" smtClean="0">
                <a:solidFill>
                  <a:srgbClr val="FF0000"/>
                </a:solidFill>
              </a:rPr>
              <a:t>empleo</a:t>
            </a:r>
            <a:endParaRPr lang="es-ES" sz="2000" dirty="0"/>
          </a:p>
          <a:p>
            <a:pPr marL="342900" indent="-342900" algn="just">
              <a:spcBef>
                <a:spcPts val="600"/>
              </a:spcBef>
              <a:buClr>
                <a:srgbClr val="B608B8"/>
              </a:buClr>
              <a:buSzPct val="170000"/>
              <a:buFont typeface="Arial"/>
              <a:buChar char="•"/>
            </a:pPr>
            <a:r>
              <a:rPr lang="es-ES" dirty="0"/>
              <a:t>Las </a:t>
            </a:r>
            <a:r>
              <a:rPr lang="es-ES" dirty="0">
                <a:solidFill>
                  <a:srgbClr val="0000FF"/>
                </a:solidFill>
              </a:rPr>
              <a:t>taladrinas</a:t>
            </a:r>
            <a:r>
              <a:rPr lang="es-ES" dirty="0"/>
              <a:t> se comercializan como concentrados que posteriormente son diluidos “in situ” con </a:t>
            </a:r>
            <a:r>
              <a:rPr lang="es-ES" dirty="0" smtClean="0"/>
              <a:t>agua. </a:t>
            </a:r>
            <a:r>
              <a:rPr lang="es-ES" dirty="0"/>
              <a:t>Las emulsiones de taladrina para maquinaria se forman mezclando el producto con agua </a:t>
            </a:r>
            <a:r>
              <a:rPr lang="es-ES" dirty="0" smtClean="0"/>
              <a:t>y agitando </a:t>
            </a:r>
            <a:r>
              <a:rPr lang="es-ES" dirty="0"/>
              <a:t>fuertemente. Para </a:t>
            </a:r>
            <a:r>
              <a:rPr lang="es-ES" dirty="0" smtClean="0"/>
              <a:t>ello, se dispone de un </a:t>
            </a:r>
            <a:r>
              <a:rPr lang="es-ES" dirty="0"/>
              <a:t>mezclador que mezcla agua (95%) con taladrina (5%). Se utilizan bidones de 200 L </a:t>
            </a:r>
            <a:r>
              <a:rPr lang="es-ES" dirty="0" smtClean="0"/>
              <a:t>(donde se añaden 10 </a:t>
            </a:r>
            <a:r>
              <a:rPr lang="es-ES" dirty="0"/>
              <a:t>L de taladrina) y se colocan a pie de máquina para ir rellenando los depósitos de las mismas semanalmente. </a:t>
            </a:r>
          </a:p>
          <a:p>
            <a:pPr marL="342900" indent="-342900" algn="just">
              <a:spcBef>
                <a:spcPts val="600"/>
              </a:spcBef>
              <a:buClr>
                <a:srgbClr val="B608B8"/>
              </a:buClr>
              <a:buSzPct val="170000"/>
              <a:buFont typeface="Arial"/>
              <a:buChar char="•"/>
            </a:pPr>
            <a:r>
              <a:rPr lang="es-ES" dirty="0"/>
              <a:t>La taladrina se inyecta desde el depósito hasta la zona de contacto entre pieza y herramienta, y desde ahí escurre nuevamente al depósito.</a:t>
            </a:r>
          </a:p>
        </p:txBody>
      </p:sp>
      <p:pic>
        <p:nvPicPr>
          <p:cNvPr id="7" name="6 Imagen" descr="deposito_taladrina_1.jpg"/>
          <p:cNvPicPr>
            <a:picLocks noChangeAspect="1"/>
          </p:cNvPicPr>
          <p:nvPr/>
        </p:nvPicPr>
        <p:blipFill>
          <a:blip r:embed="rId3" cstate="print"/>
          <a:stretch>
            <a:fillRect/>
          </a:stretch>
        </p:blipFill>
        <p:spPr>
          <a:xfrm>
            <a:off x="4800600" y="345680"/>
            <a:ext cx="3200400" cy="2382380"/>
          </a:xfrm>
          <a:prstGeom prst="rect">
            <a:avLst/>
          </a:prstGeom>
          <a:ln w="28575" cmpd="sng">
            <a:solidFill>
              <a:srgbClr val="7F7F7F"/>
            </a:solidFill>
          </a:ln>
          <a:effectLst>
            <a:outerShdw blurRad="50800" dist="38100" dir="2700000" algn="tl" rotWithShape="0">
              <a:prstClr val="black">
                <a:alpha val="40000"/>
              </a:prstClr>
            </a:outerShdw>
          </a:effectLst>
        </p:spPr>
      </p:pic>
      <p:sp>
        <p:nvSpPr>
          <p:cNvPr id="8" name="7 CuadroTexto"/>
          <p:cNvSpPr txBox="1"/>
          <p:nvPr/>
        </p:nvSpPr>
        <p:spPr>
          <a:xfrm>
            <a:off x="1676400" y="1676400"/>
            <a:ext cx="2699126" cy="523220"/>
          </a:xfrm>
          <a:prstGeom prst="rect">
            <a:avLst/>
          </a:prstGeom>
          <a:solidFill>
            <a:schemeClr val="bg1"/>
          </a:solidFill>
          <a:ln>
            <a:solidFill>
              <a:schemeClr val="tx1">
                <a:lumMod val="50000"/>
                <a:lumOff val="50000"/>
              </a:schemeClr>
            </a:solidFill>
          </a:ln>
        </p:spPr>
        <p:txBody>
          <a:bodyPr wrap="none" rtlCol="0">
            <a:spAutoFit/>
          </a:bodyPr>
          <a:lstStyle>
            <a:lvl1pPr algn="ctr">
              <a:defRPr sz="1400" b="1" i="1"/>
            </a:lvl1pPr>
            <a:extLst/>
          </a:lstStyle>
          <a:p>
            <a:r>
              <a:rPr lang="es-ES" dirty="0"/>
              <a:t>Dilución “ in situ” de la taladrina. </a:t>
            </a:r>
          </a:p>
          <a:p>
            <a:r>
              <a:rPr lang="es-ES" dirty="0"/>
              <a:t>Fotos propias del autor</a:t>
            </a:r>
          </a:p>
        </p:txBody>
      </p:sp>
      <p:sp>
        <p:nvSpPr>
          <p:cNvPr id="12" name="Text Box 3"/>
          <p:cNvSpPr txBox="1">
            <a:spLocks noChangeArrowheads="1"/>
          </p:cNvSpPr>
          <p:nvPr/>
        </p:nvSpPr>
        <p:spPr bwMode="auto">
          <a:xfrm>
            <a:off x="1066800" y="304800"/>
            <a:ext cx="3124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3" name="Line 2"/>
          <p:cNvSpPr>
            <a:spLocks noChangeShapeType="1"/>
          </p:cNvSpPr>
          <p:nvPr/>
        </p:nvSpPr>
        <p:spPr bwMode="auto">
          <a:xfrm>
            <a:off x="685800" y="914400"/>
            <a:ext cx="373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52</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6213700"/>
            <a:ext cx="1066800" cy="485820"/>
          </a:xfrm>
          <a:prstGeom prst="rect">
            <a:avLst/>
          </a:prstGeom>
        </p:spPr>
      </p:pic>
      <p:sp>
        <p:nvSpPr>
          <p:cNvPr id="11" name="CuadroTexto 2"/>
          <p:cNvSpPr txBox="1"/>
          <p:nvPr/>
        </p:nvSpPr>
        <p:spPr>
          <a:xfrm>
            <a:off x="685800" y="1143000"/>
            <a:ext cx="7391400" cy="3975448"/>
          </a:xfrm>
          <a:prstGeom prst="rect">
            <a:avLst/>
          </a:prstGeom>
          <a:solidFill>
            <a:srgbClr val="D7E4BD"/>
          </a:solidFill>
        </p:spPr>
        <p:txBody>
          <a:bodyPr wrap="square">
            <a:spAutoFit/>
          </a:bodyPr>
          <a:lstStyle/>
          <a:p>
            <a:pPr algn="just"/>
            <a:r>
              <a:rPr lang="es-ES" sz="2000" b="1" dirty="0" smtClean="0">
                <a:solidFill>
                  <a:srgbClr val="0000FF"/>
                </a:solidFill>
              </a:rPr>
              <a:t>      Residuos generados/TALADRINAS/</a:t>
            </a:r>
            <a:r>
              <a:rPr lang="es-ES" sz="2400" b="1" dirty="0">
                <a:solidFill>
                  <a:srgbClr val="FF0000"/>
                </a:solidFill>
              </a:rPr>
              <a:t>como </a:t>
            </a:r>
            <a:r>
              <a:rPr lang="es-ES" sz="2400" b="1" dirty="0" smtClean="0">
                <a:solidFill>
                  <a:srgbClr val="FF0000"/>
                </a:solidFill>
              </a:rPr>
              <a:t>residuo</a:t>
            </a:r>
            <a:endParaRPr lang="es-ES" sz="2000" b="1" dirty="0" smtClean="0">
              <a:solidFill>
                <a:srgbClr val="0000FF"/>
              </a:solidFill>
            </a:endParaRPr>
          </a:p>
          <a:p>
            <a:pPr marL="800100" lvl="1" indent="-342900" algn="just">
              <a:spcBef>
                <a:spcPts val="600"/>
              </a:spcBef>
              <a:buClr>
                <a:srgbClr val="B608B8"/>
              </a:buClr>
              <a:buSzPct val="110000"/>
              <a:buFont typeface="Wingdings" charset="2"/>
              <a:buChar char="ü"/>
            </a:pPr>
            <a:r>
              <a:rPr lang="es-ES" dirty="0"/>
              <a:t>La taladrina en su proceso tiene diferentes destinos:</a:t>
            </a:r>
          </a:p>
          <a:p>
            <a:pPr marL="800100" lvl="1" indent="-342900" algn="just">
              <a:spcBef>
                <a:spcPts val="600"/>
              </a:spcBef>
              <a:buClr>
                <a:srgbClr val="B608B8"/>
              </a:buClr>
              <a:buSzPct val="110000"/>
              <a:buFont typeface="Wingdings" charset="2"/>
              <a:buChar char="ü"/>
            </a:pPr>
            <a:r>
              <a:rPr lang="es-ES" dirty="0" smtClean="0"/>
              <a:t>Se </a:t>
            </a:r>
            <a:r>
              <a:rPr lang="es-ES" b="1" dirty="0">
                <a:solidFill>
                  <a:srgbClr val="0000FF"/>
                </a:solidFill>
              </a:rPr>
              <a:t>evapora</a:t>
            </a:r>
            <a:r>
              <a:rPr lang="es-ES" dirty="0"/>
              <a:t> </a:t>
            </a:r>
            <a:r>
              <a:rPr lang="es-ES" dirty="0" smtClean="0"/>
              <a:t>a causa </a:t>
            </a:r>
            <a:r>
              <a:rPr lang="es-ES" dirty="0"/>
              <a:t>de las temperaturas de mecanizado.</a:t>
            </a:r>
          </a:p>
          <a:p>
            <a:pPr marL="800100" lvl="1" indent="-342900" algn="just">
              <a:spcBef>
                <a:spcPts val="600"/>
              </a:spcBef>
              <a:buClr>
                <a:srgbClr val="B608B8"/>
              </a:buClr>
              <a:buSzPct val="110000"/>
              <a:buFont typeface="Wingdings" charset="2"/>
              <a:buChar char="ü"/>
            </a:pPr>
            <a:r>
              <a:rPr lang="es-ES" dirty="0" smtClean="0"/>
              <a:t>Se </a:t>
            </a:r>
            <a:r>
              <a:rPr lang="es-ES" b="1" dirty="0">
                <a:solidFill>
                  <a:srgbClr val="0000FF"/>
                </a:solidFill>
              </a:rPr>
              <a:t>arrastra</a:t>
            </a:r>
            <a:r>
              <a:rPr lang="es-ES" dirty="0"/>
              <a:t> con las virutas y </a:t>
            </a:r>
            <a:r>
              <a:rPr lang="es-ES" dirty="0" smtClean="0"/>
              <a:t>piezas.</a:t>
            </a:r>
            <a:endParaRPr lang="es-ES" dirty="0"/>
          </a:p>
          <a:p>
            <a:pPr marL="800100" lvl="1" indent="-342900" algn="just">
              <a:spcBef>
                <a:spcPts val="600"/>
              </a:spcBef>
              <a:buClr>
                <a:srgbClr val="B608B8"/>
              </a:buClr>
              <a:buSzPct val="110000"/>
              <a:buFont typeface="Wingdings" charset="2"/>
              <a:buChar char="ü"/>
            </a:pPr>
            <a:r>
              <a:rPr lang="es-ES" dirty="0" smtClean="0"/>
              <a:t>Se </a:t>
            </a:r>
            <a:r>
              <a:rPr lang="es-ES" b="1" dirty="0">
                <a:solidFill>
                  <a:srgbClr val="0000FF"/>
                </a:solidFill>
              </a:rPr>
              <a:t>pierde</a:t>
            </a:r>
            <a:r>
              <a:rPr lang="es-ES" dirty="0"/>
              <a:t> en salpicaduras y/o </a:t>
            </a:r>
            <a:r>
              <a:rPr lang="es-ES" dirty="0" smtClean="0"/>
              <a:t>derrames.</a:t>
            </a:r>
            <a:endParaRPr lang="es-ES" dirty="0"/>
          </a:p>
          <a:p>
            <a:pPr marL="342900" indent="-342900" algn="just">
              <a:spcBef>
                <a:spcPts val="1200"/>
              </a:spcBef>
              <a:buClr>
                <a:srgbClr val="B608B8"/>
              </a:buClr>
              <a:buSzPct val="170000"/>
              <a:buFont typeface="Arial"/>
              <a:buChar char="•"/>
            </a:pPr>
            <a:r>
              <a:rPr lang="es-ES" dirty="0"/>
              <a:t>Para su </a:t>
            </a:r>
            <a:r>
              <a:rPr lang="es-ES" b="1" dirty="0">
                <a:solidFill>
                  <a:srgbClr val="0000FF"/>
                </a:solidFill>
              </a:rPr>
              <a:t>correcto</a:t>
            </a:r>
            <a:r>
              <a:rPr lang="es-ES" b="1" dirty="0"/>
              <a:t> </a:t>
            </a:r>
            <a:r>
              <a:rPr lang="es-ES" b="1" dirty="0">
                <a:solidFill>
                  <a:srgbClr val="0000FF"/>
                </a:solidFill>
              </a:rPr>
              <a:t>mantenimiento</a:t>
            </a:r>
            <a:r>
              <a:rPr lang="es-ES" b="1" dirty="0"/>
              <a:t> </a:t>
            </a:r>
            <a:r>
              <a:rPr lang="es-ES" dirty="0"/>
              <a:t>se realizan </a:t>
            </a:r>
            <a:r>
              <a:rPr lang="es-ES" b="1" dirty="0">
                <a:solidFill>
                  <a:srgbClr val="0000FF"/>
                </a:solidFill>
              </a:rPr>
              <a:t>cambios periódicos (anuales</a:t>
            </a:r>
            <a:r>
              <a:rPr lang="es-ES" b="1" dirty="0" smtClean="0">
                <a:solidFill>
                  <a:srgbClr val="0000FF"/>
                </a:solidFill>
              </a:rPr>
              <a:t>)</a:t>
            </a:r>
            <a:r>
              <a:rPr lang="es-ES" dirty="0" smtClean="0"/>
              <a:t>, </a:t>
            </a:r>
            <a:r>
              <a:rPr lang="es-ES" dirty="0"/>
              <a:t>ya que la taladrina va perdiendo con el paso del tiempo sus cualidades al acumularse aceites parásitos, partículas sólidas y bacterias, lo que afecta al resultado del mecanizado. Si la concentración de gérmenes, metales pesados etc. es elevada puede causar problemas de salud laboral.</a:t>
            </a:r>
          </a:p>
          <a:p>
            <a:pPr algn="just">
              <a:lnSpc>
                <a:spcPct val="60000"/>
              </a:lnSpc>
            </a:pPr>
            <a:endParaRPr lang="es-ES" sz="2000" dirty="0" smtClean="0"/>
          </a:p>
        </p:txBody>
      </p:sp>
      <p:sp>
        <p:nvSpPr>
          <p:cNvPr id="7" name="Text Box 3"/>
          <p:cNvSpPr txBox="1">
            <a:spLocks noChangeArrowheads="1"/>
          </p:cNvSpPr>
          <p:nvPr/>
        </p:nvSpPr>
        <p:spPr bwMode="auto">
          <a:xfrm>
            <a:off x="1066800" y="304800"/>
            <a:ext cx="3124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8" name="Line 2"/>
          <p:cNvSpPr>
            <a:spLocks noChangeShapeType="1"/>
          </p:cNvSpPr>
          <p:nvPr/>
        </p:nvSpPr>
        <p:spPr bwMode="auto">
          <a:xfrm>
            <a:off x="685800" y="9144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53</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8400"/>
            <a:ext cx="990600" cy="451119"/>
          </a:xfrm>
          <a:prstGeom prst="rect">
            <a:avLst/>
          </a:prstGeom>
        </p:spPr>
      </p:pic>
      <p:sp>
        <p:nvSpPr>
          <p:cNvPr id="11" name="CuadroTexto 2"/>
          <p:cNvSpPr txBox="1"/>
          <p:nvPr/>
        </p:nvSpPr>
        <p:spPr>
          <a:xfrm>
            <a:off x="685800" y="1219200"/>
            <a:ext cx="7315200" cy="3385542"/>
          </a:xfrm>
          <a:prstGeom prst="rect">
            <a:avLst/>
          </a:prstGeom>
          <a:solidFill>
            <a:srgbClr val="FFE2C1"/>
          </a:solidFill>
        </p:spPr>
        <p:txBody>
          <a:bodyPr wrap="square">
            <a:spAutoFit/>
          </a:bodyPr>
          <a:lstStyle/>
          <a:p>
            <a:pPr marL="357188" algn="just"/>
            <a:r>
              <a:rPr lang="es-ES" sz="2000" b="1" dirty="0" smtClean="0">
                <a:solidFill>
                  <a:srgbClr val="0000FF"/>
                </a:solidFill>
              </a:rPr>
              <a:t>Residuos generados/TALADRINAS/</a:t>
            </a:r>
            <a:r>
              <a:rPr lang="es-ES" sz="2400" b="1" dirty="0">
                <a:solidFill>
                  <a:srgbClr val="FF0000"/>
                </a:solidFill>
              </a:rPr>
              <a:t>codificación</a:t>
            </a:r>
          </a:p>
          <a:p>
            <a:pPr algn="just"/>
            <a:endParaRPr lang="es-ES" sz="2000" b="1" dirty="0" smtClean="0">
              <a:solidFill>
                <a:srgbClr val="0000FF"/>
              </a:solidFill>
            </a:endParaRPr>
          </a:p>
          <a:p>
            <a:pPr marL="342900" indent="-342900" algn="just">
              <a:buClr>
                <a:srgbClr val="B608B8"/>
              </a:buClr>
              <a:buSzPct val="168000"/>
              <a:buFont typeface="Arial"/>
              <a:buChar char="•"/>
            </a:pPr>
            <a:r>
              <a:rPr lang="es-ES" sz="2000" dirty="0" smtClean="0">
                <a:solidFill>
                  <a:srgbClr val="0000FF"/>
                </a:solidFill>
              </a:rPr>
              <a:t>Las taladrinas agotadas tienen cualidades irritantes y ecotóxicas debido a que contienen metales pesados, biocidas, gérmenes nocivos, nitrosaminas, compuestos de boro y productos de descomposición de carácter maloliente y/o tóxico</a:t>
            </a:r>
            <a:r>
              <a:rPr lang="es-ES" sz="2000" dirty="0" smtClean="0"/>
              <a:t>. </a:t>
            </a:r>
          </a:p>
          <a:p>
            <a:pPr marL="342900" indent="-342900" algn="just">
              <a:spcBef>
                <a:spcPts val="1200"/>
              </a:spcBef>
              <a:buClr>
                <a:srgbClr val="B608B8"/>
              </a:buClr>
              <a:buSzPct val="168000"/>
              <a:buFont typeface="Arial"/>
              <a:buChar char="•"/>
            </a:pPr>
            <a:r>
              <a:rPr lang="es-ES" sz="2000" dirty="0" smtClean="0"/>
              <a:t>Por estas razones la normativa aplicable </a:t>
            </a:r>
            <a:r>
              <a:rPr lang="es-ES" sz="2000" dirty="0" smtClean="0">
                <a:solidFill>
                  <a:srgbClr val="0000FF"/>
                </a:solidFill>
              </a:rPr>
              <a:t>(Real Decreto 833/1988, de 20 de julio; ORDEN MAM/304/2002, de 8 de febrero, código LER)</a:t>
            </a:r>
            <a:r>
              <a:rPr lang="es-ES" sz="2000" b="1" dirty="0" smtClean="0">
                <a:solidFill>
                  <a:srgbClr val="0000FF"/>
                </a:solidFill>
              </a:rPr>
              <a:t> </a:t>
            </a:r>
            <a:r>
              <a:rPr lang="es-ES" sz="2000" dirty="0" smtClean="0"/>
              <a:t>las califica como </a:t>
            </a:r>
            <a:r>
              <a:rPr lang="es-ES" sz="2000" b="1" dirty="0" smtClean="0">
                <a:solidFill>
                  <a:srgbClr val="FF0000"/>
                </a:solidFill>
              </a:rPr>
              <a:t>residuo tóxico</a:t>
            </a:r>
            <a:r>
              <a:rPr lang="es-ES" sz="2000" dirty="0" smtClean="0"/>
              <a:t>.</a:t>
            </a:r>
          </a:p>
          <a:p>
            <a:pPr algn="just"/>
            <a:r>
              <a:rPr lang="es-ES" sz="2000" dirty="0" smtClean="0">
                <a:solidFill>
                  <a:srgbClr val="0000FF"/>
                </a:solidFill>
              </a:rPr>
              <a:t> </a:t>
            </a:r>
            <a:endParaRPr lang="es-ES" sz="2000" dirty="0" smtClean="0"/>
          </a:p>
        </p:txBody>
      </p:sp>
      <p:sp>
        <p:nvSpPr>
          <p:cNvPr id="7" name="Text Box 3"/>
          <p:cNvSpPr txBox="1">
            <a:spLocks noChangeArrowheads="1"/>
          </p:cNvSpPr>
          <p:nvPr/>
        </p:nvSpPr>
        <p:spPr bwMode="auto">
          <a:xfrm>
            <a:off x="1295400" y="381000"/>
            <a:ext cx="3124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8" name="Line 2"/>
          <p:cNvSpPr>
            <a:spLocks noChangeShapeType="1"/>
          </p:cNvSpPr>
          <p:nvPr/>
        </p:nvSpPr>
        <p:spPr bwMode="auto">
          <a:xfrm>
            <a:off x="685800" y="990600"/>
            <a:ext cx="7315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54</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599" y="6269982"/>
            <a:ext cx="1143001" cy="520523"/>
          </a:xfrm>
          <a:prstGeom prst="rect">
            <a:avLst/>
          </a:prstGeom>
        </p:spPr>
      </p:pic>
      <p:sp>
        <p:nvSpPr>
          <p:cNvPr id="11" name="CuadroTexto 2"/>
          <p:cNvSpPr txBox="1"/>
          <p:nvPr/>
        </p:nvSpPr>
        <p:spPr>
          <a:xfrm>
            <a:off x="609600" y="838200"/>
            <a:ext cx="7543800" cy="3939541"/>
          </a:xfrm>
          <a:prstGeom prst="rect">
            <a:avLst/>
          </a:prstGeom>
          <a:solidFill>
            <a:srgbClr val="D7E4BD"/>
          </a:solidFill>
        </p:spPr>
        <p:txBody>
          <a:bodyPr wrap="square">
            <a:spAutoFit/>
          </a:bodyPr>
          <a:lstStyle/>
          <a:p>
            <a:pPr algn="just"/>
            <a:r>
              <a:rPr lang="es-ES" sz="2000" b="1" dirty="0" smtClean="0">
                <a:solidFill>
                  <a:srgbClr val="0000FF"/>
                </a:solidFill>
              </a:rPr>
              <a:t>Residuos generados /TALADRINAS/</a:t>
            </a:r>
            <a:r>
              <a:rPr lang="es-ES" sz="2400" b="1" dirty="0" smtClean="0">
                <a:solidFill>
                  <a:srgbClr val="FF0000"/>
                </a:solidFill>
              </a:rPr>
              <a:t>codificación</a:t>
            </a:r>
            <a:endParaRPr lang="es-ES" sz="1600" b="1" dirty="0" smtClean="0">
              <a:solidFill>
                <a:srgbClr val="0000FF"/>
              </a:solidFill>
            </a:endParaRPr>
          </a:p>
          <a:p>
            <a:pPr algn="just">
              <a:spcBef>
                <a:spcPts val="600"/>
              </a:spcBef>
            </a:pPr>
            <a:r>
              <a:rPr lang="es-ES" dirty="0" smtClean="0"/>
              <a:t>De acuerdo a la normativa vigente (</a:t>
            </a:r>
            <a:r>
              <a:rPr lang="es-ES" dirty="0" smtClean="0">
                <a:solidFill>
                  <a:srgbClr val="0000FF"/>
                </a:solidFill>
              </a:rPr>
              <a:t>Real Decreto 833/1988, de 20 de julio, orden MAM/304/2002, de 8 de febrero, código LER</a:t>
            </a:r>
            <a:r>
              <a:rPr lang="es-ES" dirty="0" smtClean="0"/>
              <a:t>) las taladrinas se pueden codificar de la siguiente manera:</a:t>
            </a:r>
            <a:endParaRPr lang="es-ES" dirty="0" smtClean="0">
              <a:solidFill>
                <a:srgbClr val="0000FF"/>
              </a:solidFill>
            </a:endParaRPr>
          </a:p>
          <a:p>
            <a:pPr marL="806450" indent="-806450" algn="just" defTabSz="806450">
              <a:spcBef>
                <a:spcPts val="600"/>
              </a:spcBef>
            </a:pPr>
            <a:r>
              <a:rPr lang="es-ES" b="1" dirty="0" smtClean="0">
                <a:solidFill>
                  <a:srgbClr val="0000FF"/>
                </a:solidFill>
              </a:rPr>
              <a:t>Tabla 1: </a:t>
            </a:r>
            <a:r>
              <a:rPr lang="es-ES" dirty="0" smtClean="0"/>
              <a:t>Q7 Sustancias que han perdido parte de las características requeridas. </a:t>
            </a:r>
          </a:p>
          <a:p>
            <a:pPr marL="809625" indent="-809625" algn="just"/>
            <a:r>
              <a:rPr lang="es-ES" b="1" dirty="0">
                <a:solidFill>
                  <a:srgbClr val="0000FF"/>
                </a:solidFill>
              </a:rPr>
              <a:t>Tabla 2:	</a:t>
            </a:r>
            <a:r>
              <a:rPr lang="es-ES" dirty="0" smtClean="0"/>
              <a:t>R5 Reciclado o recuperación de otras materias inorgánicas.</a:t>
            </a:r>
          </a:p>
          <a:p>
            <a:pPr marL="806450" indent="-806450" algn="just"/>
            <a:r>
              <a:rPr lang="es-ES" b="1" dirty="0">
                <a:solidFill>
                  <a:srgbClr val="0000FF"/>
                </a:solidFill>
              </a:rPr>
              <a:t>Tabla 3:</a:t>
            </a:r>
            <a:r>
              <a:rPr lang="es-ES" dirty="0" smtClean="0"/>
              <a:t>	9 Mezclas aceite/agua o hidrocarburo/agua, emulsiones.</a:t>
            </a:r>
          </a:p>
          <a:p>
            <a:pPr marL="806450" indent="-806450" algn="just"/>
            <a:r>
              <a:rPr lang="es-ES" b="1" dirty="0">
                <a:solidFill>
                  <a:srgbClr val="0000FF"/>
                </a:solidFill>
              </a:rPr>
              <a:t>Tabla 4:</a:t>
            </a:r>
            <a:r>
              <a:rPr lang="es-ES" dirty="0" smtClean="0"/>
              <a:t>	C53 Los aceites usados minerales o sintéticos, incluyendo las mezclas agua-aceite y las emulsiones.</a:t>
            </a:r>
          </a:p>
          <a:p>
            <a:pPr marL="809625" indent="-809625" algn="just"/>
            <a:r>
              <a:rPr lang="es-ES" b="1" dirty="0">
                <a:solidFill>
                  <a:srgbClr val="0000FF"/>
                </a:solidFill>
              </a:rPr>
              <a:t>Tabla 5:</a:t>
            </a:r>
            <a:r>
              <a:rPr lang="es-ES" dirty="0" smtClean="0"/>
              <a:t>	H5 Nocivos: Sustancias y preparados que, por inhalación, ingestión o penetración cutánea, puedan entrañar riesgos de gravedad limitada.</a:t>
            </a:r>
          </a:p>
          <a:p>
            <a:pPr marL="806450" indent="-806450" algn="just"/>
            <a:r>
              <a:rPr lang="es-ES" b="1" dirty="0">
                <a:solidFill>
                  <a:srgbClr val="0000FF"/>
                </a:solidFill>
              </a:rPr>
              <a:t>Tabla 6:</a:t>
            </a:r>
            <a:r>
              <a:rPr lang="es-ES" dirty="0" smtClean="0"/>
              <a:t> 	A241 Fabricación.</a:t>
            </a:r>
          </a:p>
          <a:p>
            <a:pPr marL="806450" indent="-806450" algn="just"/>
            <a:r>
              <a:rPr lang="es-ES" b="1" dirty="0">
                <a:solidFill>
                  <a:srgbClr val="0000FF"/>
                </a:solidFill>
              </a:rPr>
              <a:t>Tabla 7: </a:t>
            </a:r>
            <a:r>
              <a:rPr lang="es-ES" dirty="0" smtClean="0"/>
              <a:t>	B0007 Refrigeración.</a:t>
            </a:r>
            <a:r>
              <a:rPr lang="es-ES" sz="1600" dirty="0" smtClean="0">
                <a:solidFill>
                  <a:srgbClr val="0000FF"/>
                </a:solidFill>
              </a:rPr>
              <a:t> </a:t>
            </a:r>
            <a:endParaRPr lang="es-ES" sz="1600" dirty="0" smtClean="0"/>
          </a:p>
        </p:txBody>
      </p:sp>
      <p:sp>
        <p:nvSpPr>
          <p:cNvPr id="7" name="CuadroTexto 2"/>
          <p:cNvSpPr txBox="1"/>
          <p:nvPr/>
        </p:nvSpPr>
        <p:spPr>
          <a:xfrm>
            <a:off x="1828800" y="5410200"/>
            <a:ext cx="5029200" cy="754053"/>
          </a:xfrm>
          <a:prstGeom prst="rect">
            <a:avLst/>
          </a:prstGeom>
          <a:solidFill>
            <a:srgbClr val="FFE2C1"/>
          </a:solidFill>
          <a:ln w="19050" cmpd="sng">
            <a:solidFill>
              <a:srgbClr val="7F7F7F"/>
            </a:solidFill>
          </a:ln>
        </p:spPr>
        <p:txBody>
          <a:bodyPr wrap="square">
            <a:spAutoFit/>
          </a:bodyPr>
          <a:lstStyle/>
          <a:p>
            <a:pPr algn="ctr"/>
            <a:r>
              <a:rPr lang="es-ES" b="1" dirty="0" smtClean="0">
                <a:solidFill>
                  <a:srgbClr val="0000FF"/>
                </a:solidFill>
              </a:rPr>
              <a:t>Código de identificación </a:t>
            </a:r>
            <a:r>
              <a:rPr lang="es-ES" b="1" dirty="0">
                <a:solidFill>
                  <a:srgbClr val="0000FF"/>
                </a:solidFill>
              </a:rPr>
              <a:t>del residuo</a:t>
            </a:r>
          </a:p>
          <a:p>
            <a:pPr algn="ctr">
              <a:spcBef>
                <a:spcPts val="600"/>
              </a:spcBef>
            </a:pPr>
            <a:r>
              <a:rPr lang="pt-BR" sz="2000" dirty="0" smtClean="0"/>
              <a:t>Q7//R5//L9//C53//H5//A241//B0007</a:t>
            </a:r>
            <a:endParaRPr lang="es-ES" dirty="0"/>
          </a:p>
        </p:txBody>
      </p:sp>
      <p:sp>
        <p:nvSpPr>
          <p:cNvPr id="8" name="CuadroTexto 2"/>
          <p:cNvSpPr txBox="1"/>
          <p:nvPr/>
        </p:nvSpPr>
        <p:spPr>
          <a:xfrm>
            <a:off x="1447800" y="4876800"/>
            <a:ext cx="5791200" cy="369332"/>
          </a:xfrm>
          <a:prstGeom prst="rect">
            <a:avLst/>
          </a:prstGeom>
          <a:solidFill>
            <a:srgbClr val="D7E4BD"/>
          </a:solidFill>
          <a:ln w="19050" cmpd="sng">
            <a:solidFill>
              <a:srgbClr val="7F7F7F"/>
            </a:solidFill>
          </a:ln>
        </p:spPr>
        <p:txBody>
          <a:bodyPr wrap="square">
            <a:spAutoFit/>
          </a:bodyPr>
          <a:lstStyle/>
          <a:p>
            <a:pPr algn="ctr"/>
            <a:r>
              <a:rPr lang="es-ES" b="1" dirty="0" smtClean="0">
                <a:solidFill>
                  <a:srgbClr val="0000FF"/>
                </a:solidFill>
              </a:rPr>
              <a:t>Código LER</a:t>
            </a:r>
            <a:r>
              <a:rPr lang="es-ES" dirty="0" smtClean="0"/>
              <a:t>:  </a:t>
            </a:r>
            <a:r>
              <a:rPr lang="es-ES" b="1" dirty="0" smtClean="0"/>
              <a:t>12 01 10</a:t>
            </a:r>
            <a:r>
              <a:rPr lang="es-ES" baseline="30000" dirty="0" smtClean="0"/>
              <a:t>*</a:t>
            </a:r>
            <a:r>
              <a:rPr lang="es-ES" dirty="0" smtClean="0"/>
              <a:t> </a:t>
            </a:r>
            <a:r>
              <a:rPr lang="es-ES" sz="1600" dirty="0" smtClean="0"/>
              <a:t>Aceites sintéticos de mecanizado </a:t>
            </a:r>
            <a:endParaRPr lang="es-ES" sz="1600" dirty="0"/>
          </a:p>
        </p:txBody>
      </p:sp>
      <p:sp>
        <p:nvSpPr>
          <p:cNvPr id="12" name="Text Box 3"/>
          <p:cNvSpPr txBox="1">
            <a:spLocks noChangeArrowheads="1"/>
          </p:cNvSpPr>
          <p:nvPr/>
        </p:nvSpPr>
        <p:spPr bwMode="auto">
          <a:xfrm>
            <a:off x="1143000" y="152400"/>
            <a:ext cx="3048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3" name="Line 2"/>
          <p:cNvSpPr>
            <a:spLocks noChangeShapeType="1"/>
          </p:cNvSpPr>
          <p:nvPr/>
        </p:nvSpPr>
        <p:spPr bwMode="auto">
          <a:xfrm>
            <a:off x="609600" y="6858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55</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172200"/>
            <a:ext cx="1157926" cy="527319"/>
          </a:xfrm>
          <a:prstGeom prst="rect">
            <a:avLst/>
          </a:prstGeom>
        </p:spPr>
      </p:pic>
      <p:sp>
        <p:nvSpPr>
          <p:cNvPr id="11" name="CuadroTexto 2"/>
          <p:cNvSpPr txBox="1"/>
          <p:nvPr/>
        </p:nvSpPr>
        <p:spPr>
          <a:xfrm>
            <a:off x="838200" y="914400"/>
            <a:ext cx="7239000" cy="461665"/>
          </a:xfrm>
          <a:prstGeom prst="rect">
            <a:avLst/>
          </a:prstGeom>
          <a:solidFill>
            <a:srgbClr val="D7E4BD"/>
          </a:solidFill>
        </p:spPr>
        <p:txBody>
          <a:bodyPr wrap="square">
            <a:spAutoFit/>
          </a:bodyPr>
          <a:lstStyle/>
          <a:p>
            <a:pPr algn="just"/>
            <a:r>
              <a:rPr lang="es-ES" sz="2000" b="1" dirty="0" smtClean="0">
                <a:solidFill>
                  <a:srgbClr val="0000FF"/>
                </a:solidFill>
              </a:rPr>
              <a:t>Residuos generados </a:t>
            </a:r>
            <a:r>
              <a:rPr lang="es-ES" b="1" dirty="0" smtClean="0">
                <a:solidFill>
                  <a:srgbClr val="0000FF"/>
                </a:solidFill>
              </a:rPr>
              <a:t>/</a:t>
            </a:r>
            <a:r>
              <a:rPr lang="es-ES" sz="2000" b="1" dirty="0" smtClean="0">
                <a:solidFill>
                  <a:srgbClr val="0000FF"/>
                </a:solidFill>
              </a:rPr>
              <a:t>TALADRINAS</a:t>
            </a:r>
            <a:r>
              <a:rPr lang="es-ES" b="1" dirty="0" smtClean="0">
                <a:solidFill>
                  <a:srgbClr val="0000FF"/>
                </a:solidFill>
              </a:rPr>
              <a:t>/</a:t>
            </a:r>
            <a:r>
              <a:rPr lang="es-ES" sz="2400" b="1" dirty="0">
                <a:solidFill>
                  <a:srgbClr val="FF0000"/>
                </a:solidFill>
              </a:rPr>
              <a:t>etiquetado</a:t>
            </a:r>
          </a:p>
        </p:txBody>
      </p:sp>
      <p:graphicFrame>
        <p:nvGraphicFramePr>
          <p:cNvPr id="12" name="11 Tabla"/>
          <p:cNvGraphicFramePr>
            <a:graphicFrameLocks noGrp="1"/>
          </p:cNvGraphicFramePr>
          <p:nvPr>
            <p:extLst>
              <p:ext uri="{D42A27DB-BD31-4B8C-83A1-F6EECF244321}">
                <p14:modId xmlns="" xmlns:p14="http://schemas.microsoft.com/office/powerpoint/2010/main" val="171676395"/>
              </p:ext>
            </p:extLst>
          </p:nvPr>
        </p:nvGraphicFramePr>
        <p:xfrm>
          <a:off x="533400" y="2057400"/>
          <a:ext cx="7315200" cy="3718559"/>
        </p:xfrm>
        <a:graphic>
          <a:graphicData uri="http://schemas.openxmlformats.org/drawingml/2006/table">
            <a:tbl>
              <a:tblPr/>
              <a:tblGrid>
                <a:gridCol w="3990111"/>
                <a:gridCol w="3325089"/>
              </a:tblGrid>
              <a:tr h="705497">
                <a:tc gridSpan="2">
                  <a:txBody>
                    <a:bodyPr/>
                    <a:lstStyle/>
                    <a:p>
                      <a:pPr algn="ctr"/>
                      <a:r>
                        <a:rPr lang="es-ES" sz="1800" b="1" dirty="0" smtClean="0">
                          <a:solidFill>
                            <a:srgbClr val="0000FF"/>
                          </a:solidFill>
                        </a:rPr>
                        <a:t>Aceites sintéticos de mecanizado </a:t>
                      </a:r>
                      <a:endParaRPr lang="es-ES" sz="1800" b="1" dirty="0">
                        <a:solidFill>
                          <a:srgbClr val="0000FF"/>
                        </a:solidFil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s-ES"/>
                    </a:p>
                  </a:txBody>
                  <a:tcPr/>
                </a:tc>
              </a:tr>
              <a:tr h="984757">
                <a:tc>
                  <a:txBody>
                    <a:bodyPr/>
                    <a:lstStyle/>
                    <a:p>
                      <a:pPr algn="ctr">
                        <a:lnSpc>
                          <a:spcPct val="150000"/>
                        </a:lnSpc>
                        <a:spcAft>
                          <a:spcPts val="0"/>
                        </a:spcAft>
                      </a:pPr>
                      <a:r>
                        <a:rPr lang="es-ES" sz="1050" b="1" dirty="0">
                          <a:latin typeface="Arial"/>
                          <a:ea typeface="Times New Roman"/>
                          <a:cs typeface="Times New Roman"/>
                        </a:rPr>
                        <a:t>CODIGO DE IDENTIFICACIÓN DEL RESIDUO</a:t>
                      </a:r>
                      <a:endParaRPr lang="es-ES" sz="1050" b="1" dirty="0">
                        <a:latin typeface="Times New Roman"/>
                        <a:ea typeface="Times New Roman"/>
                        <a:cs typeface="Times New Roman"/>
                      </a:endParaRPr>
                    </a:p>
                    <a:p>
                      <a:pPr algn="ctr"/>
                      <a:r>
                        <a:rPr lang="pt-BR" sz="1800" b="1" dirty="0" smtClean="0">
                          <a:solidFill>
                            <a:srgbClr val="0000FF"/>
                          </a:solidFill>
                        </a:rPr>
                        <a:t>Q7//R5//L9//C53//H5//A241//B0007</a:t>
                      </a:r>
                      <a:endParaRPr lang="es-ES" sz="1600" b="1" dirty="0" smtClean="0">
                        <a:solidFill>
                          <a:srgbClr val="0000FF"/>
                        </a:solidFill>
                      </a:endParaRPr>
                    </a:p>
                    <a:p>
                      <a:pPr>
                        <a:lnSpc>
                          <a:spcPct val="150000"/>
                        </a:lnSpc>
                        <a:spcAft>
                          <a:spcPts val="0"/>
                        </a:spcAft>
                      </a:pPr>
                      <a:r>
                        <a:rPr lang="es-ES" sz="1600" b="0" dirty="0" smtClean="0">
                          <a:latin typeface="Arial"/>
                          <a:ea typeface="Times New Roman"/>
                          <a:cs typeface="Times New Roman"/>
                        </a:rPr>
                        <a:t>LER</a:t>
                      </a:r>
                      <a:r>
                        <a:rPr lang="es-ES" sz="1100" b="1" dirty="0">
                          <a:latin typeface="Arial"/>
                          <a:ea typeface="Times New Roman"/>
                          <a:cs typeface="Times New Roman"/>
                        </a:rPr>
                        <a:t>: </a:t>
                      </a:r>
                      <a:r>
                        <a:rPr lang="es-ES" sz="2000" b="1" dirty="0" smtClean="0">
                          <a:solidFill>
                            <a:srgbClr val="0000FF"/>
                          </a:solidFill>
                        </a:rPr>
                        <a:t>12 01 10</a:t>
                      </a:r>
                      <a:r>
                        <a:rPr lang="es-ES" sz="2000" baseline="30000" dirty="0" smtClean="0">
                          <a:solidFill>
                            <a:srgbClr val="0000FF"/>
                          </a:solidFill>
                        </a:rPr>
                        <a:t>*</a:t>
                      </a:r>
                      <a:r>
                        <a:rPr lang="es-ES" sz="2000" dirty="0" smtClean="0">
                          <a:solidFill>
                            <a:srgbClr val="0000FF"/>
                          </a:solidFill>
                        </a:rPr>
                        <a:t> </a:t>
                      </a:r>
                      <a:endParaRPr lang="es-ES" sz="1600" dirty="0">
                        <a:solidFill>
                          <a:srgbClr val="0000FF"/>
                        </a:solidFill>
                        <a:latin typeface="Times New Roman"/>
                        <a:ea typeface="Times New Roman"/>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3">
                  <a:txBody>
                    <a:bodyPr/>
                    <a:lstStyle/>
                    <a:p>
                      <a:pPr algn="ctr">
                        <a:spcAft>
                          <a:spcPts val="0"/>
                        </a:spcAft>
                      </a:pPr>
                      <a:endParaRPr lang="es-ES" sz="1200" dirty="0">
                        <a:latin typeface="Arial"/>
                        <a:ea typeface="Times New Roman"/>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322808">
                <a:tc>
                  <a:txBody>
                    <a:bodyPr/>
                    <a:lstStyle/>
                    <a:p>
                      <a:pPr algn="ctr">
                        <a:lnSpc>
                          <a:spcPct val="150000"/>
                        </a:lnSpc>
                        <a:spcAft>
                          <a:spcPts val="0"/>
                        </a:spcAft>
                      </a:pPr>
                      <a:r>
                        <a:rPr lang="es-ES" sz="1200" b="1" dirty="0">
                          <a:latin typeface="Arial"/>
                          <a:ea typeface="Times New Roman"/>
                          <a:cs typeface="Times New Roman"/>
                        </a:rPr>
                        <a:t>DATOS DEL TITULAR DEL RESIDUO</a:t>
                      </a:r>
                      <a:endParaRPr lang="es-ES" sz="1200" dirty="0">
                        <a:latin typeface="Times New Roman"/>
                        <a:ea typeface="Times New Roman"/>
                        <a:cs typeface="Times New Roman"/>
                      </a:endParaRPr>
                    </a:p>
                    <a:p>
                      <a:pPr>
                        <a:lnSpc>
                          <a:spcPct val="150000"/>
                        </a:lnSpc>
                        <a:spcAft>
                          <a:spcPts val="0"/>
                        </a:spcAft>
                      </a:pPr>
                      <a:r>
                        <a:rPr lang="es-ES" sz="1100" b="1" dirty="0">
                          <a:latin typeface="Arial"/>
                          <a:ea typeface="Times New Roman"/>
                          <a:cs typeface="Times New Roman"/>
                        </a:rPr>
                        <a:t>NOMBRE</a:t>
                      </a:r>
                      <a:r>
                        <a:rPr lang="es-ES" sz="1100" b="1" dirty="0" smtClean="0">
                          <a:latin typeface="Arial"/>
                          <a:ea typeface="Times New Roman"/>
                          <a:cs typeface="Times New Roman"/>
                        </a:rPr>
                        <a:t>: </a:t>
                      </a:r>
                      <a:r>
                        <a:rPr lang="es-ES" sz="1600" b="1" dirty="0" smtClean="0">
                          <a:solidFill>
                            <a:srgbClr val="0000FF"/>
                          </a:solidFill>
                          <a:latin typeface="Arial"/>
                          <a:ea typeface="Times New Roman"/>
                          <a:cs typeface="Times New Roman"/>
                        </a:rPr>
                        <a:t>EMPRESA</a:t>
                      </a:r>
                      <a:r>
                        <a:rPr lang="es-ES" sz="1600" b="1" baseline="0" dirty="0" smtClean="0">
                          <a:solidFill>
                            <a:srgbClr val="0000FF"/>
                          </a:solidFill>
                          <a:latin typeface="Arial"/>
                          <a:ea typeface="Times New Roman"/>
                          <a:cs typeface="Times New Roman"/>
                        </a:rPr>
                        <a:t> MECANIZADO</a:t>
                      </a:r>
                      <a:endParaRPr lang="es-ES" sz="1600" dirty="0">
                        <a:solidFill>
                          <a:srgbClr val="0000FF"/>
                        </a:solidFill>
                        <a:latin typeface="Times New Roman"/>
                        <a:ea typeface="Times New Roman"/>
                        <a:cs typeface="Times New Roman"/>
                      </a:endParaRPr>
                    </a:p>
                    <a:p>
                      <a:r>
                        <a:rPr lang="es-ES" sz="1100" b="1" dirty="0" smtClean="0">
                          <a:latin typeface="Arial"/>
                          <a:ea typeface="Times New Roman"/>
                          <a:cs typeface="Times New Roman"/>
                        </a:rPr>
                        <a:t>DIRECCIÓN: </a:t>
                      </a:r>
                      <a:r>
                        <a:rPr kumimoji="0" lang="es-ES" sz="1600" b="1" kern="1200" baseline="0" dirty="0" smtClean="0">
                          <a:solidFill>
                            <a:srgbClr val="0000FF"/>
                          </a:solidFill>
                          <a:latin typeface="Arial" pitchFamily="34" charset="0"/>
                          <a:ea typeface="+mn-ea"/>
                          <a:cs typeface="Arial" pitchFamily="34" charset="0"/>
                        </a:rPr>
                        <a:t>GIPUZKOA</a:t>
                      </a:r>
                      <a:endParaRPr lang="es-ES" sz="1600" b="1" dirty="0">
                        <a:solidFill>
                          <a:srgbClr val="0000FF"/>
                        </a:solidFill>
                        <a:latin typeface="Arial" pitchFamily="34" charset="0"/>
                        <a:ea typeface="Times New Roman"/>
                        <a:cs typeface="Arial" pitchFamily="34" charset="0"/>
                      </a:endParaRPr>
                    </a:p>
                    <a:p>
                      <a:pPr>
                        <a:lnSpc>
                          <a:spcPct val="150000"/>
                        </a:lnSpc>
                        <a:spcAft>
                          <a:spcPts val="0"/>
                        </a:spcAft>
                      </a:pPr>
                      <a:r>
                        <a:rPr lang="es-ES" sz="1100" b="1" dirty="0" smtClean="0">
                          <a:latin typeface="Arial"/>
                          <a:ea typeface="Times New Roman"/>
                          <a:cs typeface="Times New Roman"/>
                        </a:rPr>
                        <a:t>TELÉFONO: </a:t>
                      </a:r>
                      <a:r>
                        <a:rPr kumimoji="0" lang="es-ES" sz="1600" b="1" kern="1200" baseline="0" dirty="0" smtClean="0">
                          <a:solidFill>
                            <a:srgbClr val="0000FF"/>
                          </a:solidFill>
                          <a:latin typeface="Arial" pitchFamily="34" charset="0"/>
                          <a:ea typeface="+mn-ea"/>
                          <a:cs typeface="Arial" pitchFamily="34" charset="0"/>
                        </a:rPr>
                        <a:t>943000000</a:t>
                      </a:r>
                      <a:endParaRPr lang="es-ES" sz="1600" b="1" dirty="0">
                        <a:solidFill>
                          <a:srgbClr val="0000FF"/>
                        </a:solidFill>
                        <a:latin typeface="Arial" pitchFamily="34" charset="0"/>
                        <a:ea typeface="Times New Roman"/>
                        <a:cs typeface="Arial" pitchFamily="34"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s-ES" dirty="0"/>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497">
                <a:tc>
                  <a:txBody>
                    <a:bodyPr/>
                    <a:lstStyle/>
                    <a:p>
                      <a:pPr algn="ctr">
                        <a:spcAft>
                          <a:spcPts val="0"/>
                        </a:spcAft>
                      </a:pPr>
                      <a:r>
                        <a:rPr lang="es-ES" sz="1200" b="1" dirty="0">
                          <a:latin typeface="Arial"/>
                          <a:ea typeface="Times New Roman"/>
                          <a:cs typeface="Times New Roman"/>
                        </a:rPr>
                        <a:t>FECHA DE </a:t>
                      </a:r>
                      <a:r>
                        <a:rPr lang="es-ES" sz="1200" b="1" dirty="0" smtClean="0">
                          <a:latin typeface="Arial"/>
                          <a:ea typeface="Times New Roman"/>
                          <a:cs typeface="Times New Roman"/>
                        </a:rPr>
                        <a:t>ENVASADO</a:t>
                      </a:r>
                    </a:p>
                    <a:p>
                      <a:pPr algn="ctr">
                        <a:spcAft>
                          <a:spcPts val="0"/>
                        </a:spcAft>
                      </a:pPr>
                      <a:r>
                        <a:rPr lang="es-ES" sz="1800" b="1" dirty="0" smtClean="0">
                          <a:solidFill>
                            <a:srgbClr val="0000FF"/>
                          </a:solidFill>
                          <a:latin typeface="Arial"/>
                          <a:ea typeface="Times New Roman"/>
                          <a:cs typeface="Times New Roman"/>
                        </a:rPr>
                        <a:t>16  </a:t>
                      </a:r>
                      <a:r>
                        <a:rPr lang="es-ES" sz="1800" b="1" dirty="0">
                          <a:solidFill>
                            <a:srgbClr val="0000FF"/>
                          </a:solidFill>
                          <a:latin typeface="Arial"/>
                          <a:ea typeface="Times New Roman"/>
                          <a:cs typeface="Times New Roman"/>
                        </a:rPr>
                        <a:t>/  </a:t>
                      </a:r>
                      <a:r>
                        <a:rPr lang="es-ES" sz="1800" b="1" dirty="0" smtClean="0">
                          <a:solidFill>
                            <a:srgbClr val="0000FF"/>
                          </a:solidFill>
                          <a:latin typeface="Arial"/>
                          <a:ea typeface="Times New Roman"/>
                          <a:cs typeface="Times New Roman"/>
                        </a:rPr>
                        <a:t>02  </a:t>
                      </a:r>
                      <a:r>
                        <a:rPr lang="es-ES" sz="1800" b="1" dirty="0">
                          <a:solidFill>
                            <a:srgbClr val="0000FF"/>
                          </a:solidFill>
                          <a:latin typeface="Arial"/>
                          <a:ea typeface="Times New Roman"/>
                          <a:cs typeface="Times New Roman"/>
                        </a:rPr>
                        <a:t>/ </a:t>
                      </a:r>
                      <a:r>
                        <a:rPr lang="es-ES" sz="1800" b="1" dirty="0" smtClean="0">
                          <a:solidFill>
                            <a:srgbClr val="0000FF"/>
                          </a:solidFill>
                          <a:latin typeface="Arial"/>
                          <a:ea typeface="Times New Roman"/>
                          <a:cs typeface="Times New Roman"/>
                        </a:rPr>
                        <a:t>2014  </a:t>
                      </a:r>
                      <a:endParaRPr lang="es-ES" sz="1800" b="1" dirty="0">
                        <a:solidFill>
                          <a:srgbClr val="0000FF"/>
                        </a:solidFill>
                        <a:latin typeface="Times New Roman"/>
                        <a:ea typeface="Times New Roman"/>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s-ES"/>
                    </a:p>
                  </a:txBody>
                  <a:tcPr/>
                </a:tc>
              </a:tr>
            </a:tbl>
          </a:graphicData>
        </a:graphic>
      </p:graphicFrame>
      <p:pic>
        <p:nvPicPr>
          <p:cNvPr id="13" name="12 Imagen" descr="nocivo.gif"/>
          <p:cNvPicPr>
            <a:picLocks noChangeAspect="1"/>
          </p:cNvPicPr>
          <p:nvPr/>
        </p:nvPicPr>
        <p:blipFill>
          <a:blip r:embed="rId3" cstate="print"/>
          <a:stretch>
            <a:fillRect/>
          </a:stretch>
        </p:blipFill>
        <p:spPr>
          <a:xfrm>
            <a:off x="5410200" y="3276600"/>
            <a:ext cx="1676400" cy="1684824"/>
          </a:xfrm>
          <a:prstGeom prst="rect">
            <a:avLst/>
          </a:prstGeom>
        </p:spPr>
      </p:pic>
      <p:sp>
        <p:nvSpPr>
          <p:cNvPr id="15" name="14 CuadroTexto"/>
          <p:cNvSpPr txBox="1"/>
          <p:nvPr/>
        </p:nvSpPr>
        <p:spPr>
          <a:xfrm>
            <a:off x="5791200" y="5105400"/>
            <a:ext cx="962443" cy="369332"/>
          </a:xfrm>
          <a:prstGeom prst="rect">
            <a:avLst/>
          </a:prstGeom>
          <a:noFill/>
        </p:spPr>
        <p:txBody>
          <a:bodyPr wrap="none" rtlCol="0">
            <a:spAutoFit/>
          </a:bodyPr>
          <a:lstStyle/>
          <a:p>
            <a:r>
              <a:rPr lang="es-ES" b="1" dirty="0" smtClean="0"/>
              <a:t>NOCIVO</a:t>
            </a:r>
            <a:endParaRPr lang="es-ES" b="1" dirty="0"/>
          </a:p>
        </p:txBody>
      </p:sp>
      <p:sp>
        <p:nvSpPr>
          <p:cNvPr id="21" name="20 CuadroTexto"/>
          <p:cNvSpPr txBox="1"/>
          <p:nvPr/>
        </p:nvSpPr>
        <p:spPr>
          <a:xfrm>
            <a:off x="6019800" y="2819400"/>
            <a:ext cx="519694" cy="461665"/>
          </a:xfrm>
          <a:prstGeom prst="rect">
            <a:avLst/>
          </a:prstGeom>
          <a:noFill/>
        </p:spPr>
        <p:txBody>
          <a:bodyPr wrap="none" rtlCol="0">
            <a:spAutoFit/>
          </a:bodyPr>
          <a:lstStyle/>
          <a:p>
            <a:r>
              <a:rPr lang="es-ES" sz="2400" b="1" dirty="0" smtClean="0"/>
              <a:t>Xn</a:t>
            </a:r>
            <a:endParaRPr lang="es-ES" sz="2400" b="1" dirty="0"/>
          </a:p>
        </p:txBody>
      </p:sp>
      <p:cxnSp>
        <p:nvCxnSpPr>
          <p:cNvPr id="22" name="21 Conector recto de flecha"/>
          <p:cNvCxnSpPr/>
          <p:nvPr/>
        </p:nvCxnSpPr>
        <p:spPr>
          <a:xfrm>
            <a:off x="533400" y="1905000"/>
            <a:ext cx="7315200"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810000" y="1447800"/>
            <a:ext cx="753732" cy="346249"/>
          </a:xfrm>
          <a:prstGeom prst="rect">
            <a:avLst/>
          </a:prstGeom>
          <a:solidFill>
            <a:schemeClr val="bg1"/>
          </a:solidFill>
          <a:ln>
            <a:solidFill>
              <a:srgbClr val="7F7F7F"/>
            </a:solidFill>
          </a:ln>
        </p:spPr>
        <p:txBody>
          <a:bodyPr wrap="square" rtlCol="0">
            <a:spAutoFit/>
          </a:bodyPr>
          <a:lstStyle/>
          <a:p>
            <a:pPr>
              <a:lnSpc>
                <a:spcPct val="90000"/>
              </a:lnSpc>
            </a:pPr>
            <a:r>
              <a:rPr lang="es-ES" b="1" dirty="0" smtClean="0">
                <a:solidFill>
                  <a:srgbClr val="0000FF"/>
                </a:solidFill>
              </a:rPr>
              <a:t>10 cm</a:t>
            </a:r>
            <a:endParaRPr lang="es-ES" b="1" dirty="0">
              <a:solidFill>
                <a:srgbClr val="0000FF"/>
              </a:solidFill>
            </a:endParaRPr>
          </a:p>
        </p:txBody>
      </p:sp>
      <p:sp>
        <p:nvSpPr>
          <p:cNvPr id="24" name="23 CuadroTexto"/>
          <p:cNvSpPr txBox="1"/>
          <p:nvPr/>
        </p:nvSpPr>
        <p:spPr>
          <a:xfrm rot="16200000">
            <a:off x="7873459" y="3937541"/>
            <a:ext cx="753732" cy="346249"/>
          </a:xfrm>
          <a:prstGeom prst="rect">
            <a:avLst/>
          </a:prstGeom>
          <a:solidFill>
            <a:schemeClr val="bg1"/>
          </a:solidFill>
          <a:ln>
            <a:solidFill>
              <a:srgbClr val="7F7F7F"/>
            </a:solidFill>
          </a:ln>
        </p:spPr>
        <p:txBody>
          <a:bodyPr wrap="square" rtlCol="0">
            <a:spAutoFit/>
          </a:bodyPr>
          <a:lstStyle>
            <a:lvl1pPr>
              <a:defRPr b="1">
                <a:solidFill>
                  <a:srgbClr val="0000FF"/>
                </a:solidFill>
              </a:defRPr>
            </a:lvl1pPr>
            <a:extLst/>
          </a:lstStyle>
          <a:p>
            <a:pPr>
              <a:lnSpc>
                <a:spcPct val="90000"/>
              </a:lnSpc>
            </a:pPr>
            <a:r>
              <a:rPr lang="es-ES" dirty="0"/>
              <a:t>10 cm</a:t>
            </a:r>
          </a:p>
        </p:txBody>
      </p:sp>
      <p:cxnSp>
        <p:nvCxnSpPr>
          <p:cNvPr id="27" name="26 Conector recto de flecha"/>
          <p:cNvCxnSpPr/>
          <p:nvPr/>
        </p:nvCxnSpPr>
        <p:spPr>
          <a:xfrm flipV="1">
            <a:off x="8001000" y="2057400"/>
            <a:ext cx="0" cy="3733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 Box 3"/>
          <p:cNvSpPr txBox="1">
            <a:spLocks noChangeArrowheads="1"/>
          </p:cNvSpPr>
          <p:nvPr/>
        </p:nvSpPr>
        <p:spPr bwMode="auto">
          <a:xfrm>
            <a:off x="1295400" y="228600"/>
            <a:ext cx="2819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7" name="Line 2"/>
          <p:cNvSpPr>
            <a:spLocks noChangeShapeType="1"/>
          </p:cNvSpPr>
          <p:nvPr/>
        </p:nvSpPr>
        <p:spPr bwMode="auto">
          <a:xfrm>
            <a:off x="533400" y="762000"/>
            <a:ext cx="7620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56</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8400"/>
            <a:ext cx="990600" cy="451119"/>
          </a:xfrm>
          <a:prstGeom prst="rect">
            <a:avLst/>
          </a:prstGeom>
        </p:spPr>
      </p:pic>
      <p:sp>
        <p:nvSpPr>
          <p:cNvPr id="11" name="CuadroTexto 2"/>
          <p:cNvSpPr txBox="1"/>
          <p:nvPr/>
        </p:nvSpPr>
        <p:spPr>
          <a:xfrm>
            <a:off x="1295400" y="990600"/>
            <a:ext cx="5638800" cy="461665"/>
          </a:xfrm>
          <a:prstGeom prst="rect">
            <a:avLst/>
          </a:prstGeom>
          <a:solidFill>
            <a:srgbClr val="D7E4BD"/>
          </a:solidFill>
        </p:spPr>
        <p:txBody>
          <a:bodyPr wrap="square">
            <a:spAutoFit/>
          </a:bodyPr>
          <a:lstStyle/>
          <a:p>
            <a:pPr algn="just"/>
            <a:r>
              <a:rPr lang="es-ES" sz="2000" b="1" dirty="0" smtClean="0">
                <a:solidFill>
                  <a:srgbClr val="0000FF"/>
                </a:solidFill>
              </a:rPr>
              <a:t>Residuos generados /TALADRINAS</a:t>
            </a:r>
            <a:r>
              <a:rPr lang="es-ES" b="1" dirty="0" smtClean="0">
                <a:solidFill>
                  <a:srgbClr val="0000FF"/>
                </a:solidFill>
              </a:rPr>
              <a:t>/</a:t>
            </a:r>
            <a:r>
              <a:rPr lang="es-ES" sz="2400" b="1" dirty="0">
                <a:solidFill>
                  <a:srgbClr val="FF0000"/>
                </a:solidFill>
              </a:rPr>
              <a:t>Gestión</a:t>
            </a:r>
          </a:p>
        </p:txBody>
      </p:sp>
      <p:sp>
        <p:nvSpPr>
          <p:cNvPr id="16" name="CuadroTexto 2"/>
          <p:cNvSpPr txBox="1"/>
          <p:nvPr/>
        </p:nvSpPr>
        <p:spPr>
          <a:xfrm>
            <a:off x="609600" y="1600200"/>
            <a:ext cx="7391400" cy="3570209"/>
          </a:xfrm>
          <a:prstGeom prst="rect">
            <a:avLst/>
          </a:prstGeom>
          <a:solidFill>
            <a:srgbClr val="FFDFE2"/>
          </a:solidFill>
        </p:spPr>
        <p:txBody>
          <a:bodyPr wrap="square">
            <a:spAutoFit/>
          </a:bodyPr>
          <a:lstStyle/>
          <a:p>
            <a:pPr marL="342900" indent="-342900" algn="just">
              <a:spcBef>
                <a:spcPts val="600"/>
              </a:spcBef>
              <a:buClr>
                <a:srgbClr val="B608B8"/>
              </a:buClr>
              <a:buSzPct val="170000"/>
              <a:buFont typeface="Arial"/>
              <a:buChar char="•"/>
            </a:pPr>
            <a:r>
              <a:rPr lang="es-ES" dirty="0"/>
              <a:t>Si las taladrinas agotadas se vierten al cauce normal sin ningún control, </a:t>
            </a:r>
            <a:r>
              <a:rPr lang="es-ES" b="1" dirty="0">
                <a:solidFill>
                  <a:srgbClr val="0000FF"/>
                </a:solidFill>
              </a:rPr>
              <a:t>pueden ocasionar serios problemas de operación en una planta de tratamiento de aguas residuales</a:t>
            </a:r>
            <a:r>
              <a:rPr lang="es-ES" dirty="0">
                <a:solidFill>
                  <a:srgbClr val="0000FF"/>
                </a:solidFill>
              </a:rPr>
              <a:t>, </a:t>
            </a:r>
            <a:r>
              <a:rPr lang="es-ES" dirty="0"/>
              <a:t>debido a los aceites y emulgentes que contienen. Además, la acumulación de metales pesados en los lodos contribuye a elevar el coste de los tratamientos de aguas. Además pueden causar una importante mortandad en la fauna piscícola debido a los numerosos componentes tóxicos que contienen, tales como nitritos y fenoles</a:t>
            </a:r>
            <a:r>
              <a:rPr lang="es-ES" dirty="0" smtClean="0"/>
              <a:t>.</a:t>
            </a:r>
            <a:endParaRPr lang="es-ES" dirty="0"/>
          </a:p>
          <a:p>
            <a:pPr marL="342900" indent="-342900" algn="just">
              <a:spcBef>
                <a:spcPts val="600"/>
              </a:spcBef>
              <a:buClr>
                <a:srgbClr val="B608B8"/>
              </a:buClr>
              <a:buSzPct val="170000"/>
              <a:buFont typeface="Arial"/>
              <a:buChar char="•"/>
            </a:pPr>
            <a:r>
              <a:rPr lang="es-ES" b="1" dirty="0">
                <a:solidFill>
                  <a:srgbClr val="0000FF"/>
                </a:solidFill>
              </a:rPr>
              <a:t>Las emulsiones aceitosas dificultan aún más el intercambio de oxígeno entre aire y atmósfera</a:t>
            </a:r>
            <a:r>
              <a:rPr lang="es-ES" dirty="0"/>
              <a:t>, contribuyendo a la desoxigenación de las aguas. </a:t>
            </a:r>
            <a:endParaRPr lang="es-ES" dirty="0" smtClean="0"/>
          </a:p>
          <a:p>
            <a:pPr marL="342900" indent="-342900" algn="just">
              <a:spcBef>
                <a:spcPts val="600"/>
              </a:spcBef>
              <a:buClr>
                <a:srgbClr val="B608B8"/>
              </a:buClr>
              <a:buSzPct val="170000"/>
              <a:buFont typeface="Arial"/>
              <a:buChar char="•"/>
            </a:pPr>
            <a:r>
              <a:rPr lang="es-ES" dirty="0" smtClean="0"/>
              <a:t>Por ello, </a:t>
            </a:r>
            <a:r>
              <a:rPr lang="es-ES" dirty="0"/>
              <a:t>se requiere de una </a:t>
            </a:r>
            <a:r>
              <a:rPr lang="es-ES" sz="2000" b="1" dirty="0">
                <a:solidFill>
                  <a:srgbClr val="CC0000"/>
                </a:solidFill>
              </a:rPr>
              <a:t>correcta gestión</a:t>
            </a:r>
            <a:r>
              <a:rPr lang="es-ES" dirty="0"/>
              <a:t>, separándolas para su posterior tratamiento</a:t>
            </a:r>
            <a:r>
              <a:rPr lang="es-ES" dirty="0" smtClean="0"/>
              <a:t>.</a:t>
            </a:r>
          </a:p>
        </p:txBody>
      </p:sp>
      <p:sp>
        <p:nvSpPr>
          <p:cNvPr id="8" name="Text Box 3"/>
          <p:cNvSpPr txBox="1">
            <a:spLocks noChangeArrowheads="1"/>
          </p:cNvSpPr>
          <p:nvPr/>
        </p:nvSpPr>
        <p:spPr bwMode="auto">
          <a:xfrm>
            <a:off x="1295400" y="2286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2" name="Line 2"/>
          <p:cNvSpPr>
            <a:spLocks noChangeShapeType="1"/>
          </p:cNvSpPr>
          <p:nvPr/>
        </p:nvSpPr>
        <p:spPr bwMode="auto">
          <a:xfrm>
            <a:off x="609600" y="7620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57</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
        <p:nvSpPr>
          <p:cNvPr id="16" name="CuadroTexto 2"/>
          <p:cNvSpPr txBox="1"/>
          <p:nvPr/>
        </p:nvSpPr>
        <p:spPr>
          <a:xfrm>
            <a:off x="762000" y="1676400"/>
            <a:ext cx="7239000" cy="2108270"/>
          </a:xfrm>
          <a:prstGeom prst="rect">
            <a:avLst/>
          </a:prstGeom>
          <a:solidFill>
            <a:srgbClr val="FFDFE2"/>
          </a:solidFill>
        </p:spPr>
        <p:txBody>
          <a:bodyPr wrap="square">
            <a:spAutoFit/>
          </a:bodyPr>
          <a:lstStyle/>
          <a:p>
            <a:pPr marL="342900" indent="-342900" algn="just">
              <a:spcBef>
                <a:spcPts val="600"/>
              </a:spcBef>
              <a:buClr>
                <a:srgbClr val="B608B8"/>
              </a:buClr>
              <a:buSzPct val="170000"/>
              <a:buFont typeface="Arial"/>
              <a:buChar char="•"/>
            </a:pPr>
            <a:r>
              <a:rPr lang="es-ES" dirty="0" smtClean="0"/>
              <a:t>En la empresa se realizan </a:t>
            </a:r>
            <a:r>
              <a:rPr lang="es-ES" b="1" dirty="0" smtClean="0">
                <a:solidFill>
                  <a:srgbClr val="0000FF"/>
                </a:solidFill>
              </a:rPr>
              <a:t>cambios periódicos (anuales) de </a:t>
            </a:r>
            <a:r>
              <a:rPr lang="es-ES" b="1" dirty="0" err="1" smtClean="0">
                <a:solidFill>
                  <a:srgbClr val="0000FF"/>
                </a:solidFill>
              </a:rPr>
              <a:t>taladrina</a:t>
            </a:r>
            <a:r>
              <a:rPr lang="es-ES" b="1" dirty="0" smtClean="0">
                <a:solidFill>
                  <a:srgbClr val="0000FF"/>
                </a:solidFill>
              </a:rPr>
              <a:t> </a:t>
            </a:r>
            <a:r>
              <a:rPr lang="es-ES" dirty="0" smtClean="0"/>
              <a:t>para cada máquina, ya que ésta pierde sus propiedades y se contamina (bacterias, virutas... </a:t>
            </a:r>
            <a:r>
              <a:rPr lang="es-ES" dirty="0" err="1" smtClean="0"/>
              <a:t>etc</a:t>
            </a:r>
            <a:r>
              <a:rPr lang="es-ES" dirty="0" smtClean="0"/>
              <a:t>) pudiendo dañar la pieza mecanizada. </a:t>
            </a:r>
          </a:p>
          <a:p>
            <a:pPr marL="342900" indent="-342900" algn="just">
              <a:spcBef>
                <a:spcPts val="600"/>
              </a:spcBef>
              <a:buClr>
                <a:srgbClr val="B608B8"/>
              </a:buClr>
              <a:buSzPct val="170000"/>
              <a:buFont typeface="Arial"/>
              <a:buChar char="•"/>
            </a:pPr>
            <a:r>
              <a:rPr lang="es-ES" dirty="0" smtClean="0"/>
              <a:t>Una vez realizada la extracción de los depósitos, la </a:t>
            </a:r>
            <a:r>
              <a:rPr lang="es-ES" dirty="0" err="1" smtClean="0"/>
              <a:t>taladrina</a:t>
            </a:r>
            <a:r>
              <a:rPr lang="es-ES" dirty="0" smtClean="0"/>
              <a:t> se vierte en </a:t>
            </a:r>
            <a:r>
              <a:rPr lang="es-ES" b="1" dirty="0" smtClean="0">
                <a:solidFill>
                  <a:srgbClr val="0000FF"/>
                </a:solidFill>
              </a:rPr>
              <a:t>bidones de plástico de 1000 L de</a:t>
            </a:r>
            <a:r>
              <a:rPr lang="es-ES" dirty="0" smtClean="0"/>
              <a:t> capacidad para </a:t>
            </a:r>
            <a:r>
              <a:rPr lang="es-ES" b="1" dirty="0" smtClean="0">
                <a:solidFill>
                  <a:srgbClr val="0000FF"/>
                </a:solidFill>
              </a:rPr>
              <a:t>almacenarse</a:t>
            </a:r>
            <a:r>
              <a:rPr lang="es-ES" dirty="0" smtClean="0"/>
              <a:t> posteriormente (una vez que el bidón este lleno) en una zona asignada a tal fin, en este caso, en los </a:t>
            </a:r>
            <a:r>
              <a:rPr lang="es-ES" b="1" dirty="0" smtClean="0">
                <a:solidFill>
                  <a:srgbClr val="0000FF"/>
                </a:solidFill>
              </a:rPr>
              <a:t>exteriores de la empresa</a:t>
            </a:r>
            <a:r>
              <a:rPr lang="es-ES" dirty="0" smtClean="0"/>
              <a:t>.</a:t>
            </a:r>
            <a:endParaRPr lang="es-ES" dirty="0"/>
          </a:p>
        </p:txBody>
      </p:sp>
      <p:sp>
        <p:nvSpPr>
          <p:cNvPr id="8" name="Text Box 3"/>
          <p:cNvSpPr txBox="1">
            <a:spLocks noChangeArrowheads="1"/>
          </p:cNvSpPr>
          <p:nvPr/>
        </p:nvSpPr>
        <p:spPr bwMode="auto">
          <a:xfrm>
            <a:off x="1295400" y="2286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2" name="Line 2"/>
          <p:cNvSpPr>
            <a:spLocks noChangeShapeType="1"/>
          </p:cNvSpPr>
          <p:nvPr/>
        </p:nvSpPr>
        <p:spPr bwMode="auto">
          <a:xfrm>
            <a:off x="762000" y="838200"/>
            <a:ext cx="7239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3" name="CuadroTexto 2"/>
          <p:cNvSpPr txBox="1"/>
          <p:nvPr/>
        </p:nvSpPr>
        <p:spPr>
          <a:xfrm>
            <a:off x="1295400" y="990600"/>
            <a:ext cx="5638800" cy="461665"/>
          </a:xfrm>
          <a:prstGeom prst="rect">
            <a:avLst/>
          </a:prstGeom>
          <a:solidFill>
            <a:srgbClr val="D7E4BD"/>
          </a:solidFill>
        </p:spPr>
        <p:txBody>
          <a:bodyPr wrap="square">
            <a:spAutoFit/>
          </a:bodyPr>
          <a:lstStyle/>
          <a:p>
            <a:pPr algn="just"/>
            <a:r>
              <a:rPr lang="es-ES" sz="2000" b="1" dirty="0" smtClean="0">
                <a:solidFill>
                  <a:srgbClr val="0000FF"/>
                </a:solidFill>
              </a:rPr>
              <a:t>Residuos generados /TALADRINAS</a:t>
            </a:r>
            <a:r>
              <a:rPr lang="es-ES" b="1" dirty="0" smtClean="0">
                <a:solidFill>
                  <a:srgbClr val="0000FF"/>
                </a:solidFill>
              </a:rPr>
              <a:t>/</a:t>
            </a:r>
            <a:r>
              <a:rPr lang="es-ES" sz="2400" b="1" dirty="0">
                <a:solidFill>
                  <a:srgbClr val="FF0000"/>
                </a:solidFill>
              </a:rPr>
              <a:t>Gestión</a:t>
            </a:r>
          </a:p>
        </p:txBody>
      </p:sp>
    </p:spTree>
    <p:extLst>
      <p:ext uri="{BB962C8B-B14F-4D97-AF65-F5344CB8AC3E}">
        <p14:creationId xmlns="" xmlns:p14="http://schemas.microsoft.com/office/powerpoint/2010/main" val="34882332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58</a:t>
            </a:fld>
            <a:endParaRPr lang="eu-ES" sz="1600" dirty="0">
              <a:latin typeface="Arial" charset="0"/>
              <a:cs typeface="Arial" charset="0"/>
            </a:endParaRPr>
          </a:p>
        </p:txBody>
      </p:sp>
      <p:sp>
        <p:nvSpPr>
          <p:cNvPr id="9" name="Rectangle 5"/>
          <p:cNvSpPr>
            <a:spLocks noChangeArrowheads="1"/>
          </p:cNvSpPr>
          <p:nvPr/>
        </p:nvSpPr>
        <p:spPr bwMode="auto">
          <a:xfrm>
            <a:off x="1524000" y="6361832"/>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6324600"/>
            <a:ext cx="990600" cy="451119"/>
          </a:xfrm>
          <a:prstGeom prst="rect">
            <a:avLst/>
          </a:prstGeom>
        </p:spPr>
      </p:pic>
      <p:sp>
        <p:nvSpPr>
          <p:cNvPr id="11" name="CuadroTexto 2"/>
          <p:cNvSpPr txBox="1"/>
          <p:nvPr/>
        </p:nvSpPr>
        <p:spPr>
          <a:xfrm>
            <a:off x="990600" y="838200"/>
            <a:ext cx="5257800" cy="430887"/>
          </a:xfrm>
          <a:prstGeom prst="rect">
            <a:avLst/>
          </a:prstGeom>
          <a:solidFill>
            <a:srgbClr val="D7E4BD"/>
          </a:solidFill>
        </p:spPr>
        <p:txBody>
          <a:bodyPr wrap="square">
            <a:spAutoFit/>
          </a:bodyPr>
          <a:lstStyle/>
          <a:p>
            <a:pPr algn="just">
              <a:lnSpc>
                <a:spcPct val="90000"/>
              </a:lnSpc>
            </a:pPr>
            <a:r>
              <a:rPr lang="es-ES" b="1" dirty="0" smtClean="0">
                <a:solidFill>
                  <a:srgbClr val="0000FF"/>
                </a:solidFill>
              </a:rPr>
              <a:t>Residuos generados /TALADRINAS/</a:t>
            </a:r>
            <a:r>
              <a:rPr lang="es-ES" sz="2400" b="1" dirty="0">
                <a:solidFill>
                  <a:srgbClr val="FF0000"/>
                </a:solidFill>
              </a:rPr>
              <a:t>Gestión</a:t>
            </a:r>
          </a:p>
        </p:txBody>
      </p:sp>
      <p:sp>
        <p:nvSpPr>
          <p:cNvPr id="14" name="13 CuadroTexto"/>
          <p:cNvSpPr txBox="1"/>
          <p:nvPr/>
        </p:nvSpPr>
        <p:spPr>
          <a:xfrm>
            <a:off x="272928" y="4191000"/>
            <a:ext cx="8020082" cy="523220"/>
          </a:xfrm>
          <a:prstGeom prst="rect">
            <a:avLst/>
          </a:prstGeom>
          <a:solidFill>
            <a:schemeClr val="bg1"/>
          </a:solidFill>
          <a:ln>
            <a:solidFill>
              <a:schemeClr val="tx1">
                <a:lumMod val="50000"/>
                <a:lumOff val="50000"/>
              </a:schemeClr>
            </a:solidFill>
          </a:ln>
        </p:spPr>
        <p:txBody>
          <a:bodyPr wrap="none" rtlCol="0">
            <a:spAutoFit/>
          </a:bodyPr>
          <a:lstStyle>
            <a:lvl1pPr algn="ctr">
              <a:defRPr sz="1400" b="1" i="1"/>
            </a:lvl1pPr>
            <a:extLst/>
          </a:lstStyle>
          <a:p>
            <a:r>
              <a:rPr lang="es-ES" sz="1600" dirty="0">
                <a:solidFill>
                  <a:srgbClr val="0000FF"/>
                </a:solidFill>
              </a:rPr>
              <a:t>Almacenamiento de taladrinas agotadas para su posterior gestión por empresa autorizada. </a:t>
            </a:r>
          </a:p>
          <a:p>
            <a:r>
              <a:rPr lang="es-ES" sz="1200" dirty="0"/>
              <a:t>Fotos propias de los  autores</a:t>
            </a:r>
          </a:p>
        </p:txBody>
      </p:sp>
      <p:sp>
        <p:nvSpPr>
          <p:cNvPr id="15" name="CuadroTexto 2"/>
          <p:cNvSpPr txBox="1"/>
          <p:nvPr/>
        </p:nvSpPr>
        <p:spPr>
          <a:xfrm>
            <a:off x="609600" y="4876800"/>
            <a:ext cx="7391400" cy="1077218"/>
          </a:xfrm>
          <a:prstGeom prst="rect">
            <a:avLst/>
          </a:prstGeom>
          <a:solidFill>
            <a:srgbClr val="D7E4BD"/>
          </a:solidFill>
        </p:spPr>
        <p:txBody>
          <a:bodyPr wrap="square">
            <a:spAutoFit/>
          </a:bodyPr>
          <a:lstStyle/>
          <a:p>
            <a:pPr algn="just"/>
            <a:r>
              <a:rPr lang="es-ES" sz="1600" dirty="0" smtClean="0"/>
              <a:t>Los bidones acumulados en un tiempo no superior a los 6 meses (</a:t>
            </a:r>
            <a:r>
              <a:rPr lang="es-ES" sz="1600" dirty="0" smtClean="0">
                <a:solidFill>
                  <a:srgbClr val="000000"/>
                </a:solidFill>
              </a:rPr>
              <a:t>Artículo 18 de la </a:t>
            </a:r>
            <a:r>
              <a:rPr lang="es-ES" sz="1600" b="1" dirty="0" smtClean="0">
                <a:solidFill>
                  <a:srgbClr val="000000"/>
                </a:solidFill>
                <a:hlinkClick r:id="rId3"/>
              </a:rPr>
              <a:t>Ley 22/2011</a:t>
            </a:r>
            <a:r>
              <a:rPr lang="es-ES" sz="1600" dirty="0" smtClean="0">
                <a:solidFill>
                  <a:srgbClr val="000000"/>
                </a:solidFill>
              </a:rPr>
              <a:t>, de 28 de julio</a:t>
            </a:r>
            <a:r>
              <a:rPr lang="es-ES" sz="1600" dirty="0" smtClean="0"/>
              <a:t>), se recogen por una empresa autorizada (</a:t>
            </a:r>
            <a:r>
              <a:rPr lang="es-ES" sz="1600" dirty="0" smtClean="0">
                <a:solidFill>
                  <a:srgbClr val="0000FF"/>
                </a:solidFill>
              </a:rPr>
              <a:t>BEFESA</a:t>
            </a:r>
            <a:r>
              <a:rPr lang="es-ES" sz="1600" dirty="0" smtClean="0"/>
              <a:t>*). La propia empresa se encarga de llevar el residuo a los centros de tratamiento gestionados y validados por </a:t>
            </a:r>
            <a:r>
              <a:rPr lang="es-ES" sz="1600" dirty="0" smtClean="0">
                <a:solidFill>
                  <a:srgbClr val="0000FF"/>
                </a:solidFill>
              </a:rPr>
              <a:t>SIGAUS</a:t>
            </a:r>
            <a:r>
              <a:rPr lang="es-ES" sz="1600" dirty="0" smtClean="0"/>
              <a:t>**.</a:t>
            </a:r>
            <a:r>
              <a:rPr lang="es-ES" sz="1600" dirty="0" smtClean="0">
                <a:solidFill>
                  <a:srgbClr val="0000FF"/>
                </a:solidFill>
              </a:rPr>
              <a:t> </a:t>
            </a:r>
            <a:endParaRPr lang="es-ES" sz="1600" dirty="0" smtClean="0"/>
          </a:p>
        </p:txBody>
      </p:sp>
      <p:sp>
        <p:nvSpPr>
          <p:cNvPr id="17" name="16 CuadroTexto"/>
          <p:cNvSpPr txBox="1"/>
          <p:nvPr/>
        </p:nvSpPr>
        <p:spPr>
          <a:xfrm>
            <a:off x="3048000" y="5943600"/>
            <a:ext cx="2057400" cy="461665"/>
          </a:xfrm>
          <a:prstGeom prst="rect">
            <a:avLst/>
          </a:prstGeom>
          <a:solidFill>
            <a:schemeClr val="bg1"/>
          </a:solidFill>
        </p:spPr>
        <p:txBody>
          <a:bodyPr wrap="square" rtlCol="0">
            <a:spAutoFit/>
          </a:bodyPr>
          <a:lstStyle/>
          <a:p>
            <a:r>
              <a:rPr lang="es-ES" sz="1200" b="1" i="1" dirty="0" smtClean="0"/>
              <a:t>*   </a:t>
            </a:r>
            <a:r>
              <a:rPr lang="es-ES" sz="1200" b="1" i="1" dirty="0" smtClean="0">
                <a:hlinkClick r:id="rId4"/>
              </a:rPr>
              <a:t>http://www.befesa.es/</a:t>
            </a:r>
            <a:endParaRPr lang="es-ES" sz="1200" b="1" i="1" dirty="0" smtClean="0"/>
          </a:p>
          <a:p>
            <a:r>
              <a:rPr lang="es-ES" sz="1200" b="1" i="1" dirty="0" smtClean="0"/>
              <a:t>** </a:t>
            </a:r>
            <a:r>
              <a:rPr lang="es-ES" sz="1200" b="1" i="1" dirty="0" smtClean="0">
                <a:hlinkClick r:id="rId5"/>
              </a:rPr>
              <a:t>http://www.sigaus.es/</a:t>
            </a:r>
            <a:endParaRPr lang="es-ES" sz="1200" b="1" i="1" dirty="0" smtClean="0"/>
          </a:p>
        </p:txBody>
      </p:sp>
      <p:grpSp>
        <p:nvGrpSpPr>
          <p:cNvPr id="35" name="34 Grupo"/>
          <p:cNvGrpSpPr/>
          <p:nvPr/>
        </p:nvGrpSpPr>
        <p:grpSpPr>
          <a:xfrm>
            <a:off x="533400" y="1447800"/>
            <a:ext cx="2971800" cy="2514600"/>
            <a:chOff x="457200" y="1371600"/>
            <a:chExt cx="3053522" cy="2667000"/>
          </a:xfrm>
        </p:grpSpPr>
        <p:pic>
          <p:nvPicPr>
            <p:cNvPr id="8" name="7 Imagen" descr="Taladrinas_2.jpg"/>
            <p:cNvPicPr>
              <a:picLocks noChangeAspect="1"/>
            </p:cNvPicPr>
            <p:nvPr/>
          </p:nvPicPr>
          <p:blipFill>
            <a:blip r:embed="rId6" cstate="print"/>
            <a:stretch>
              <a:fillRect/>
            </a:stretch>
          </p:blipFill>
          <p:spPr>
            <a:xfrm>
              <a:off x="457200" y="1371600"/>
              <a:ext cx="3053522" cy="2667000"/>
            </a:xfrm>
            <a:prstGeom prst="rect">
              <a:avLst/>
            </a:prstGeom>
            <a:ln w="28575" cmpd="sng">
              <a:solidFill>
                <a:srgbClr val="7F7F7F"/>
              </a:solidFill>
            </a:ln>
            <a:effectLst>
              <a:outerShdw blurRad="50800" dist="38100" dir="2700000" algn="tl" rotWithShape="0">
                <a:prstClr val="black">
                  <a:alpha val="40000"/>
                </a:prstClr>
              </a:outerShdw>
            </a:effectLst>
          </p:spPr>
        </p:pic>
        <p:pic>
          <p:nvPicPr>
            <p:cNvPr id="34" name="33 Imagen" descr="Taladrina.jpg"/>
            <p:cNvPicPr>
              <a:picLocks noChangeAspect="1"/>
            </p:cNvPicPr>
            <p:nvPr/>
          </p:nvPicPr>
          <p:blipFill>
            <a:blip r:embed="rId7" cstate="print"/>
            <a:stretch>
              <a:fillRect/>
            </a:stretch>
          </p:blipFill>
          <p:spPr>
            <a:xfrm>
              <a:off x="2438400" y="1981200"/>
              <a:ext cx="448758" cy="228600"/>
            </a:xfrm>
            <a:prstGeom prst="rect">
              <a:avLst/>
            </a:prstGeom>
            <a:ln w="28575" cmpd="sng">
              <a:solidFill>
                <a:srgbClr val="7F7F7F"/>
              </a:solidFill>
            </a:ln>
            <a:effectLst>
              <a:outerShdw blurRad="50800" dist="38100" dir="2700000" algn="tl" rotWithShape="0">
                <a:prstClr val="black">
                  <a:alpha val="40000"/>
                </a:prstClr>
              </a:outerShdw>
            </a:effectLst>
          </p:spPr>
        </p:pic>
      </p:grpSp>
      <p:grpSp>
        <p:nvGrpSpPr>
          <p:cNvPr id="38" name="37 Grupo"/>
          <p:cNvGrpSpPr/>
          <p:nvPr/>
        </p:nvGrpSpPr>
        <p:grpSpPr>
          <a:xfrm>
            <a:off x="3962400" y="1447800"/>
            <a:ext cx="4114800" cy="2514600"/>
            <a:chOff x="3657600" y="1371600"/>
            <a:chExt cx="4150353" cy="2667000"/>
          </a:xfrm>
        </p:grpSpPr>
        <p:pic>
          <p:nvPicPr>
            <p:cNvPr id="12" name="11 Imagen" descr="Taladrinas_1.jpg"/>
            <p:cNvPicPr>
              <a:picLocks noChangeAspect="1"/>
            </p:cNvPicPr>
            <p:nvPr/>
          </p:nvPicPr>
          <p:blipFill>
            <a:blip r:embed="rId8" cstate="print"/>
            <a:stretch>
              <a:fillRect/>
            </a:stretch>
          </p:blipFill>
          <p:spPr>
            <a:xfrm>
              <a:off x="3657600" y="1371600"/>
              <a:ext cx="4150353" cy="2667000"/>
            </a:xfrm>
            <a:prstGeom prst="rect">
              <a:avLst/>
            </a:prstGeom>
            <a:ln w="28575" cmpd="sng">
              <a:solidFill>
                <a:srgbClr val="7F7F7F"/>
              </a:solidFill>
            </a:ln>
            <a:effectLst>
              <a:outerShdw blurRad="50800" dist="38100" dir="2700000" algn="tl" rotWithShape="0">
                <a:prstClr val="black">
                  <a:alpha val="40000"/>
                </a:prstClr>
              </a:outerShdw>
            </a:effectLst>
          </p:spPr>
        </p:pic>
        <p:pic>
          <p:nvPicPr>
            <p:cNvPr id="33" name="32 Imagen" descr="Taladrina.jpg"/>
            <p:cNvPicPr>
              <a:picLocks noChangeAspect="1"/>
            </p:cNvPicPr>
            <p:nvPr/>
          </p:nvPicPr>
          <p:blipFill>
            <a:blip r:embed="rId9" cstate="print"/>
            <a:stretch>
              <a:fillRect/>
            </a:stretch>
          </p:blipFill>
          <p:spPr>
            <a:xfrm>
              <a:off x="5665840" y="1902544"/>
              <a:ext cx="304800" cy="155267"/>
            </a:xfrm>
            <a:prstGeom prst="rect">
              <a:avLst/>
            </a:prstGeom>
            <a:ln w="28575" cmpd="sng">
              <a:solidFill>
                <a:srgbClr val="7F7F7F"/>
              </a:solidFill>
            </a:ln>
            <a:effectLst>
              <a:outerShdw blurRad="50800" dist="38100" dir="2700000" algn="tl" rotWithShape="0">
                <a:prstClr val="black">
                  <a:alpha val="40000"/>
                </a:prstClr>
              </a:outerShdw>
            </a:effectLst>
          </p:spPr>
        </p:pic>
        <p:pic>
          <p:nvPicPr>
            <p:cNvPr id="36" name="35 Imagen" descr="Taladrina.jpg"/>
            <p:cNvPicPr>
              <a:picLocks noChangeAspect="1"/>
            </p:cNvPicPr>
            <p:nvPr/>
          </p:nvPicPr>
          <p:blipFill>
            <a:blip r:embed="rId9" cstate="print"/>
            <a:stretch>
              <a:fillRect/>
            </a:stretch>
          </p:blipFill>
          <p:spPr>
            <a:xfrm>
              <a:off x="5791200" y="3200400"/>
              <a:ext cx="304800" cy="155267"/>
            </a:xfrm>
            <a:prstGeom prst="rect">
              <a:avLst/>
            </a:prstGeom>
            <a:ln w="28575" cmpd="sng">
              <a:solidFill>
                <a:srgbClr val="7F7F7F"/>
              </a:solidFill>
            </a:ln>
            <a:effectLst>
              <a:outerShdw blurRad="50800" dist="38100" dir="2700000" algn="tl" rotWithShape="0">
                <a:prstClr val="black">
                  <a:alpha val="40000"/>
                </a:prstClr>
              </a:outerShdw>
            </a:effectLst>
          </p:spPr>
        </p:pic>
        <p:pic>
          <p:nvPicPr>
            <p:cNvPr id="37" name="36 Imagen" descr="Taladrina.jpg"/>
            <p:cNvPicPr>
              <a:picLocks noChangeAspect="1"/>
            </p:cNvPicPr>
            <p:nvPr/>
          </p:nvPicPr>
          <p:blipFill>
            <a:blip r:embed="rId9" cstate="print"/>
            <a:stretch>
              <a:fillRect/>
            </a:stretch>
          </p:blipFill>
          <p:spPr>
            <a:xfrm>
              <a:off x="7086600" y="2971800"/>
              <a:ext cx="304800" cy="155267"/>
            </a:xfrm>
            <a:prstGeom prst="rect">
              <a:avLst/>
            </a:prstGeom>
            <a:ln w="28575" cmpd="sng">
              <a:solidFill>
                <a:srgbClr val="7F7F7F"/>
              </a:solidFill>
            </a:ln>
            <a:effectLst>
              <a:outerShdw blurRad="50800" dist="38100" dir="2700000" algn="tl" rotWithShape="0">
                <a:prstClr val="black">
                  <a:alpha val="40000"/>
                </a:prstClr>
              </a:outerShdw>
            </a:effectLst>
          </p:spPr>
        </p:pic>
      </p:grpSp>
      <p:sp>
        <p:nvSpPr>
          <p:cNvPr id="18" name="Text Box 3"/>
          <p:cNvSpPr txBox="1">
            <a:spLocks noChangeArrowheads="1"/>
          </p:cNvSpPr>
          <p:nvPr/>
        </p:nvSpPr>
        <p:spPr bwMode="auto">
          <a:xfrm>
            <a:off x="1447800" y="1524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9" name="Line 2"/>
          <p:cNvSpPr>
            <a:spLocks noChangeShapeType="1"/>
          </p:cNvSpPr>
          <p:nvPr/>
        </p:nvSpPr>
        <p:spPr bwMode="auto">
          <a:xfrm>
            <a:off x="533400" y="6858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59</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8400"/>
            <a:ext cx="990600" cy="451119"/>
          </a:xfrm>
          <a:prstGeom prst="rect">
            <a:avLst/>
          </a:prstGeom>
        </p:spPr>
      </p:pic>
      <p:sp>
        <p:nvSpPr>
          <p:cNvPr id="11" name="CuadroTexto 2"/>
          <p:cNvSpPr txBox="1"/>
          <p:nvPr/>
        </p:nvSpPr>
        <p:spPr>
          <a:xfrm>
            <a:off x="1143000" y="1143000"/>
            <a:ext cx="5486400" cy="461665"/>
          </a:xfrm>
          <a:prstGeom prst="rect">
            <a:avLst/>
          </a:prstGeom>
          <a:solidFill>
            <a:srgbClr val="D7E4BD"/>
          </a:solidFill>
        </p:spPr>
        <p:txBody>
          <a:bodyPr wrap="square">
            <a:spAutoFit/>
          </a:bodyPr>
          <a:lstStyle/>
          <a:p>
            <a:pPr algn="just"/>
            <a:r>
              <a:rPr lang="es-ES" sz="2000" b="1" dirty="0" smtClean="0">
                <a:solidFill>
                  <a:srgbClr val="0000FF"/>
                </a:solidFill>
              </a:rPr>
              <a:t>Residuos generados /ACEITES/</a:t>
            </a:r>
            <a:r>
              <a:rPr lang="es-ES" sz="2400" b="1" dirty="0">
                <a:solidFill>
                  <a:srgbClr val="FF0000"/>
                </a:solidFill>
              </a:rPr>
              <a:t>Características</a:t>
            </a:r>
          </a:p>
        </p:txBody>
      </p:sp>
      <p:sp>
        <p:nvSpPr>
          <p:cNvPr id="16" name="CuadroTexto 2"/>
          <p:cNvSpPr txBox="1"/>
          <p:nvPr/>
        </p:nvSpPr>
        <p:spPr>
          <a:xfrm>
            <a:off x="609600" y="1905000"/>
            <a:ext cx="7467600" cy="3677930"/>
          </a:xfrm>
          <a:prstGeom prst="rect">
            <a:avLst/>
          </a:prstGeom>
          <a:solidFill>
            <a:srgbClr val="FFF4C5"/>
          </a:solidFill>
        </p:spPr>
        <p:txBody>
          <a:bodyPr wrap="square">
            <a:spAutoFit/>
          </a:bodyPr>
          <a:lstStyle/>
          <a:p>
            <a:pPr marL="355600" lvl="1" indent="-342900" algn="just">
              <a:spcBef>
                <a:spcPts val="600"/>
              </a:spcBef>
              <a:buClr>
                <a:srgbClr val="B608B8"/>
              </a:buClr>
              <a:buSzPct val="174000"/>
              <a:buFont typeface="Arial"/>
              <a:buChar char="•"/>
            </a:pPr>
            <a:r>
              <a:rPr lang="es-ES" dirty="0"/>
              <a:t>En la empresa se utilizan </a:t>
            </a:r>
            <a:r>
              <a:rPr lang="es-ES" b="1" dirty="0">
                <a:solidFill>
                  <a:srgbClr val="0000FF"/>
                </a:solidFill>
              </a:rPr>
              <a:t>varios tipos de </a:t>
            </a:r>
            <a:r>
              <a:rPr lang="es-ES" b="1" dirty="0" smtClean="0">
                <a:solidFill>
                  <a:srgbClr val="0000FF"/>
                </a:solidFill>
              </a:rPr>
              <a:t>aceite de corte</a:t>
            </a:r>
            <a:r>
              <a:rPr lang="es-ES" dirty="0" smtClean="0"/>
              <a:t>, según </a:t>
            </a:r>
            <a:r>
              <a:rPr lang="es-ES" dirty="0"/>
              <a:t>las especificaciones de cada máquina. </a:t>
            </a:r>
            <a:endParaRPr lang="es-ES" dirty="0" smtClean="0"/>
          </a:p>
          <a:p>
            <a:pPr marL="355600" lvl="1" indent="-342900" algn="just">
              <a:spcBef>
                <a:spcPts val="600"/>
              </a:spcBef>
              <a:buClr>
                <a:srgbClr val="B608B8"/>
              </a:buClr>
              <a:buSzPct val="174000"/>
              <a:buFont typeface="Arial"/>
              <a:buChar char="•"/>
            </a:pPr>
            <a:r>
              <a:rPr lang="es-ES" dirty="0" smtClean="0"/>
              <a:t>También </a:t>
            </a:r>
            <a:r>
              <a:rPr lang="es-ES" dirty="0"/>
              <a:t>se utiliza </a:t>
            </a:r>
            <a:r>
              <a:rPr lang="es-ES" b="1" dirty="0">
                <a:solidFill>
                  <a:srgbClr val="0000FF"/>
                </a:solidFill>
              </a:rPr>
              <a:t>aceite motor </a:t>
            </a:r>
            <a:r>
              <a:rPr lang="es-ES" dirty="0"/>
              <a:t>para los diferentes bancos de pruebas de las transmisiones fabricadas (fase final del producto). Los </a:t>
            </a:r>
            <a:r>
              <a:rPr lang="es-ES" dirty="0" smtClean="0"/>
              <a:t>aceites </a:t>
            </a:r>
            <a:r>
              <a:rPr lang="es-ES" dirty="0"/>
              <a:t>empleados son:</a:t>
            </a:r>
          </a:p>
          <a:p>
            <a:pPr marL="800100" lvl="1" indent="-342900" algn="just">
              <a:spcBef>
                <a:spcPts val="600"/>
              </a:spcBef>
              <a:buClr>
                <a:srgbClr val="B608B8"/>
              </a:buClr>
              <a:buSzPct val="110000"/>
              <a:buFont typeface="Wingdings" charset="2"/>
              <a:buChar char="ü"/>
            </a:pPr>
            <a:r>
              <a:rPr lang="es-ES" dirty="0" err="1" smtClean="0"/>
              <a:t>Cosmolubric</a:t>
            </a:r>
            <a:r>
              <a:rPr lang="es-ES" dirty="0" smtClean="0"/>
              <a:t> </a:t>
            </a:r>
            <a:r>
              <a:rPr lang="es-ES" dirty="0"/>
              <a:t>FD-5, aceite lubricante de media presión para </a:t>
            </a:r>
            <a:r>
              <a:rPr lang="es-ES" dirty="0" smtClean="0"/>
              <a:t>cabezales.</a:t>
            </a:r>
            <a:endParaRPr lang="es-ES" dirty="0"/>
          </a:p>
          <a:p>
            <a:pPr marL="800100" lvl="1" indent="-342900" algn="just">
              <a:spcBef>
                <a:spcPts val="600"/>
              </a:spcBef>
              <a:buClr>
                <a:srgbClr val="B608B8"/>
              </a:buClr>
              <a:buSzPct val="110000"/>
              <a:buFont typeface="Wingdings" charset="2"/>
              <a:buChar char="ü"/>
            </a:pPr>
            <a:r>
              <a:rPr lang="es-ES" dirty="0" err="1" smtClean="0"/>
              <a:t>Verkol</a:t>
            </a:r>
            <a:r>
              <a:rPr lang="es-ES" dirty="0" smtClean="0"/>
              <a:t> </a:t>
            </a:r>
            <a:r>
              <a:rPr lang="es-ES" dirty="0"/>
              <a:t>Guías-68, lubricante para guías de máquina herramienta.</a:t>
            </a:r>
          </a:p>
          <a:p>
            <a:pPr marL="800100" lvl="1" indent="-342900" algn="just">
              <a:spcBef>
                <a:spcPts val="600"/>
              </a:spcBef>
              <a:buClr>
                <a:srgbClr val="B608B8"/>
              </a:buClr>
              <a:buSzPct val="110000"/>
              <a:buFont typeface="Wingdings" charset="2"/>
              <a:buChar char="ü"/>
            </a:pPr>
            <a:r>
              <a:rPr lang="en-US" dirty="0" err="1" smtClean="0"/>
              <a:t>Hydrolubric</a:t>
            </a:r>
            <a:r>
              <a:rPr lang="en-US" dirty="0" smtClean="0"/>
              <a:t> </a:t>
            </a:r>
            <a:r>
              <a:rPr lang="en-US" dirty="0"/>
              <a:t>HLPD 32 (</a:t>
            </a:r>
            <a:r>
              <a:rPr lang="en-US" dirty="0" err="1"/>
              <a:t>tornos</a:t>
            </a:r>
            <a:r>
              <a:rPr lang="en-US" dirty="0" smtClean="0"/>
              <a:t>).</a:t>
            </a:r>
            <a:endParaRPr lang="en-US" dirty="0"/>
          </a:p>
          <a:p>
            <a:pPr marL="800100" lvl="1" indent="-342900" algn="just">
              <a:spcBef>
                <a:spcPts val="600"/>
              </a:spcBef>
              <a:buClr>
                <a:srgbClr val="B608B8"/>
              </a:buClr>
              <a:buSzPct val="110000"/>
              <a:buFont typeface="Wingdings" charset="2"/>
              <a:buChar char="ü"/>
            </a:pPr>
            <a:r>
              <a:rPr lang="en-US" dirty="0" err="1" smtClean="0"/>
              <a:t>Hydrolubric</a:t>
            </a:r>
            <a:r>
              <a:rPr lang="en-US" dirty="0" smtClean="0"/>
              <a:t> </a:t>
            </a:r>
            <a:r>
              <a:rPr lang="en-US" dirty="0"/>
              <a:t>HLPD 46 (</a:t>
            </a:r>
            <a:r>
              <a:rPr lang="en-US" dirty="0" err="1"/>
              <a:t>rectificadoras</a:t>
            </a:r>
            <a:r>
              <a:rPr lang="en-US" dirty="0" smtClean="0"/>
              <a:t>).</a:t>
            </a:r>
            <a:endParaRPr lang="en-US" dirty="0"/>
          </a:p>
          <a:p>
            <a:pPr marL="355600" lvl="1" indent="-342900" algn="just">
              <a:spcBef>
                <a:spcPts val="1200"/>
              </a:spcBef>
              <a:buClr>
                <a:srgbClr val="B608B8"/>
              </a:buClr>
              <a:buSzPct val="174000"/>
              <a:buFont typeface="Arial"/>
              <a:buChar char="•"/>
            </a:pPr>
            <a:r>
              <a:rPr lang="en-US" dirty="0"/>
              <a:t>La </a:t>
            </a:r>
            <a:r>
              <a:rPr lang="en-US" dirty="0" err="1"/>
              <a:t>cantidad</a:t>
            </a:r>
            <a:r>
              <a:rPr lang="en-US" dirty="0"/>
              <a:t> de </a:t>
            </a:r>
            <a:r>
              <a:rPr lang="en-US" dirty="0" err="1"/>
              <a:t>aceite</a:t>
            </a:r>
            <a:r>
              <a:rPr lang="en-US" dirty="0"/>
              <a:t> </a:t>
            </a:r>
            <a:r>
              <a:rPr lang="en-US" dirty="0" err="1"/>
              <a:t>que</a:t>
            </a:r>
            <a:r>
              <a:rPr lang="en-US" dirty="0"/>
              <a:t> se </a:t>
            </a:r>
            <a:r>
              <a:rPr lang="en-US" dirty="0" err="1"/>
              <a:t>utiliza</a:t>
            </a:r>
            <a:r>
              <a:rPr lang="en-US" dirty="0"/>
              <a:t> anualmente </a:t>
            </a:r>
            <a:r>
              <a:rPr lang="en-US" dirty="0" err="1"/>
              <a:t>asciente</a:t>
            </a:r>
            <a:r>
              <a:rPr lang="en-US" dirty="0"/>
              <a:t> a un total de </a:t>
            </a:r>
            <a:r>
              <a:rPr lang="en-US" b="1" dirty="0">
                <a:solidFill>
                  <a:srgbClr val="0000FF"/>
                </a:solidFill>
              </a:rPr>
              <a:t>2420 L</a:t>
            </a:r>
            <a:r>
              <a:rPr lang="es-ES" dirty="0"/>
              <a:t>.</a:t>
            </a:r>
            <a:r>
              <a:rPr lang="en-US" dirty="0" smtClean="0"/>
              <a:t>  </a:t>
            </a:r>
            <a:endParaRPr lang="es-ES" dirty="0"/>
          </a:p>
        </p:txBody>
      </p:sp>
      <p:sp>
        <p:nvSpPr>
          <p:cNvPr id="8" name="Text Box 3"/>
          <p:cNvSpPr txBox="1">
            <a:spLocks noChangeArrowheads="1"/>
          </p:cNvSpPr>
          <p:nvPr/>
        </p:nvSpPr>
        <p:spPr bwMode="auto">
          <a:xfrm>
            <a:off x="1295400" y="3810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2" name="Line 2"/>
          <p:cNvSpPr>
            <a:spLocks noChangeShapeType="1"/>
          </p:cNvSpPr>
          <p:nvPr/>
        </p:nvSpPr>
        <p:spPr bwMode="auto">
          <a:xfrm>
            <a:off x="685800" y="9144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09600" y="9906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
        <p:nvSpPr>
          <p:cNvPr id="8" name="CuadroTexto 2"/>
          <p:cNvSpPr txBox="1"/>
          <p:nvPr/>
        </p:nvSpPr>
        <p:spPr>
          <a:xfrm>
            <a:off x="609600" y="1371600"/>
            <a:ext cx="7467600" cy="3600986"/>
          </a:xfrm>
          <a:prstGeom prst="rect">
            <a:avLst/>
          </a:prstGeom>
          <a:solidFill>
            <a:srgbClr val="D7E4BD"/>
          </a:solidFill>
        </p:spPr>
        <p:txBody>
          <a:bodyPr wrap="square">
            <a:spAutoFit/>
          </a:bodyPr>
          <a:lstStyle/>
          <a:p>
            <a:pPr marL="285750" indent="-285750" algn="just">
              <a:spcBef>
                <a:spcPts val="1200"/>
              </a:spcBef>
              <a:buClr>
                <a:srgbClr val="A800A6"/>
              </a:buClr>
              <a:buSzPct val="175000"/>
              <a:buFont typeface="Arial"/>
              <a:buChar char="•"/>
            </a:pPr>
            <a:r>
              <a:rPr lang="es-ES" b="1" dirty="0">
                <a:solidFill>
                  <a:srgbClr val="0000FF"/>
                </a:solidFill>
              </a:rPr>
              <a:t>En el proceso de mecanizado el fluido de corte ayud</a:t>
            </a:r>
            <a:r>
              <a:rPr lang="es-ES" dirty="0"/>
              <a:t>a significativamente en la optimización de dichos </a:t>
            </a:r>
            <a:r>
              <a:rPr lang="es-ES" dirty="0" smtClean="0"/>
              <a:t>procesos </a:t>
            </a:r>
            <a:r>
              <a:rPr lang="es-ES" dirty="0"/>
              <a:t>mejorando las condiciones físicas y químicas de las operaciones. </a:t>
            </a:r>
            <a:endParaRPr lang="es-ES" dirty="0" smtClean="0"/>
          </a:p>
          <a:p>
            <a:pPr marL="285750" indent="-285750" algn="just">
              <a:spcBef>
                <a:spcPts val="1200"/>
              </a:spcBef>
              <a:buClr>
                <a:srgbClr val="A800A6"/>
              </a:buClr>
              <a:buSzPct val="175000"/>
              <a:buFont typeface="Arial"/>
              <a:buChar char="•"/>
            </a:pPr>
            <a:r>
              <a:rPr lang="es-ES" b="1" dirty="0" smtClean="0">
                <a:solidFill>
                  <a:srgbClr val="0000FF"/>
                </a:solidFill>
              </a:rPr>
              <a:t>Los </a:t>
            </a:r>
            <a:r>
              <a:rPr lang="es-ES" b="1" dirty="0">
                <a:solidFill>
                  <a:srgbClr val="0000FF"/>
                </a:solidFill>
              </a:rPr>
              <a:t>fluidos de corte </a:t>
            </a:r>
            <a:r>
              <a:rPr lang="es-ES" dirty="0"/>
              <a:t>han evolucionado a lo largo del tiempo paralelamente a los procesos de mecanizado. </a:t>
            </a:r>
            <a:endParaRPr lang="es-ES" dirty="0" smtClean="0"/>
          </a:p>
          <a:p>
            <a:pPr marL="285750" indent="-285750" algn="just">
              <a:spcBef>
                <a:spcPts val="1200"/>
              </a:spcBef>
              <a:buClr>
                <a:srgbClr val="A800A6"/>
              </a:buClr>
              <a:buSzPct val="175000"/>
              <a:buFont typeface="Arial"/>
              <a:buChar char="•"/>
            </a:pPr>
            <a:r>
              <a:rPr lang="es-ES" b="1" dirty="0" smtClean="0">
                <a:solidFill>
                  <a:srgbClr val="0000FF"/>
                </a:solidFill>
              </a:rPr>
              <a:t>En </a:t>
            </a:r>
            <a:r>
              <a:rPr lang="es-ES" b="1" dirty="0">
                <a:solidFill>
                  <a:srgbClr val="0000FF"/>
                </a:solidFill>
              </a:rPr>
              <a:t>un principio</a:t>
            </a:r>
            <a:r>
              <a:rPr lang="es-ES" dirty="0"/>
              <a:t>, respondían a una fórmula sencilla de </a:t>
            </a:r>
            <a:r>
              <a:rPr lang="es-ES" b="1" dirty="0">
                <a:solidFill>
                  <a:srgbClr val="0000FF"/>
                </a:solidFill>
              </a:rPr>
              <a:t>agua mezclada con una cantidad variable de antioxidante</a:t>
            </a:r>
            <a:r>
              <a:rPr lang="es-ES" dirty="0"/>
              <a:t>. </a:t>
            </a:r>
            <a:endParaRPr lang="es-ES" dirty="0" smtClean="0"/>
          </a:p>
          <a:p>
            <a:pPr marL="285750" indent="-285750" algn="just">
              <a:spcBef>
                <a:spcPts val="1200"/>
              </a:spcBef>
              <a:buClr>
                <a:srgbClr val="A800A6"/>
              </a:buClr>
              <a:buSzPct val="175000"/>
              <a:buFont typeface="Arial"/>
              <a:buChar char="•"/>
            </a:pPr>
            <a:r>
              <a:rPr lang="es-ES" dirty="0" smtClean="0"/>
              <a:t>Se </a:t>
            </a:r>
            <a:r>
              <a:rPr lang="es-ES" dirty="0"/>
              <a:t>utilizaban de forma habitual en las </a:t>
            </a:r>
            <a:r>
              <a:rPr lang="es-ES" b="1" dirty="0">
                <a:solidFill>
                  <a:srgbClr val="0000FF"/>
                </a:solidFill>
              </a:rPr>
              <a:t>operaciones de taladrado </a:t>
            </a:r>
            <a:r>
              <a:rPr lang="es-ES" dirty="0"/>
              <a:t>por lo que pasaron a llamarse vulgarmente </a:t>
            </a:r>
            <a:r>
              <a:rPr lang="es-ES" b="1" dirty="0">
                <a:solidFill>
                  <a:srgbClr val="0000FF"/>
                </a:solidFill>
              </a:rPr>
              <a:t>“taladrinas”</a:t>
            </a:r>
            <a:r>
              <a:rPr lang="es-ES" dirty="0"/>
              <a:t>, extendiéndose esta acepción hasta nuestros días a pesar de que la composición de los actuales fluidos de corte acuosos poco tienen que ver con aquella sencilla receta inicial</a:t>
            </a:r>
            <a:r>
              <a:rPr lang="es-ES" dirty="0" smtClean="0"/>
              <a:t>.</a:t>
            </a:r>
            <a:endParaRPr lang="es-ES" dirty="0"/>
          </a:p>
        </p:txBody>
      </p:sp>
      <p:sp>
        <p:nvSpPr>
          <p:cNvPr id="11" name="Text Box 3"/>
          <p:cNvSpPr txBox="1">
            <a:spLocks noChangeArrowheads="1"/>
          </p:cNvSpPr>
          <p:nvPr/>
        </p:nvSpPr>
        <p:spPr bwMode="auto">
          <a:xfrm>
            <a:off x="1066800" y="381000"/>
            <a:ext cx="6477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60</a:t>
            </a:fld>
            <a:endParaRPr lang="eu-ES" sz="1600" dirty="0">
              <a:latin typeface="Arial" charset="0"/>
              <a:cs typeface="Arial" charset="0"/>
            </a:endParaRPr>
          </a:p>
        </p:txBody>
      </p:sp>
      <p:sp>
        <p:nvSpPr>
          <p:cNvPr id="8" name="CuadroTexto 2"/>
          <p:cNvSpPr txBox="1"/>
          <p:nvPr/>
        </p:nvSpPr>
        <p:spPr>
          <a:xfrm>
            <a:off x="457200" y="838200"/>
            <a:ext cx="7696200" cy="4370428"/>
          </a:xfrm>
          <a:prstGeom prst="rect">
            <a:avLst/>
          </a:prstGeom>
          <a:solidFill>
            <a:srgbClr val="D7E4BD"/>
          </a:solidFill>
        </p:spPr>
        <p:txBody>
          <a:bodyPr wrap="square">
            <a:spAutoFit/>
          </a:bodyPr>
          <a:lstStyle/>
          <a:p>
            <a:pPr marL="446088" algn="just"/>
            <a:r>
              <a:rPr lang="es-ES" sz="2000" b="1" dirty="0" smtClean="0">
                <a:solidFill>
                  <a:srgbClr val="0000FF"/>
                </a:solidFill>
              </a:rPr>
              <a:t>Residuos generados /ACEITES/</a:t>
            </a:r>
            <a:r>
              <a:rPr lang="es-ES" sz="2400" b="1" dirty="0" smtClean="0">
                <a:solidFill>
                  <a:srgbClr val="FF0000"/>
                </a:solidFill>
              </a:rPr>
              <a:t>codificación</a:t>
            </a:r>
            <a:endParaRPr lang="es-ES" sz="1400" b="1" dirty="0" smtClean="0">
              <a:solidFill>
                <a:srgbClr val="0000FF"/>
              </a:solidFill>
            </a:endParaRPr>
          </a:p>
          <a:p>
            <a:pPr algn="just">
              <a:spcBef>
                <a:spcPts val="600"/>
              </a:spcBef>
            </a:pPr>
            <a:r>
              <a:rPr lang="es-ES" dirty="0" smtClean="0"/>
              <a:t>Según la normativa </a:t>
            </a:r>
            <a:r>
              <a:rPr lang="es-ES" dirty="0" smtClean="0">
                <a:solidFill>
                  <a:srgbClr val="0000FF"/>
                </a:solidFill>
              </a:rPr>
              <a:t>(RD 833/1988, de 20 de julio; Orden MAM/304/2002, de 8 de febrero, código LER)</a:t>
            </a:r>
            <a:r>
              <a:rPr lang="es-ES" dirty="0" smtClean="0"/>
              <a:t> los aceites se pueden codificar de la siguiente manera:</a:t>
            </a:r>
            <a:endParaRPr lang="es-ES" dirty="0" smtClean="0">
              <a:solidFill>
                <a:srgbClr val="0000FF"/>
              </a:solidFill>
            </a:endParaRPr>
          </a:p>
          <a:p>
            <a:pPr marL="806450" indent="-806450" algn="just" defTabSz="806450">
              <a:spcBef>
                <a:spcPts val="600"/>
              </a:spcBef>
            </a:pPr>
            <a:r>
              <a:rPr lang="es-ES" sz="1600" b="1" dirty="0" smtClean="0">
                <a:solidFill>
                  <a:srgbClr val="0000FF"/>
                </a:solidFill>
              </a:rPr>
              <a:t>Tabla 1:</a:t>
            </a:r>
            <a:r>
              <a:rPr lang="es-ES" sz="1600" dirty="0" smtClean="0"/>
              <a:t>	Q7 Sustancias que han perdido parte de las características requeridas. </a:t>
            </a:r>
          </a:p>
          <a:p>
            <a:pPr marL="809625" indent="-809625" algn="just"/>
            <a:r>
              <a:rPr lang="es-ES" sz="1600" b="1" dirty="0">
                <a:solidFill>
                  <a:srgbClr val="0000FF"/>
                </a:solidFill>
              </a:rPr>
              <a:t>Tabla 2:</a:t>
            </a:r>
            <a:r>
              <a:rPr lang="es-ES" sz="1600" dirty="0" smtClean="0"/>
              <a:t>	R9 Recuperación, regeneración u otra reutilización de aceites.</a:t>
            </a:r>
          </a:p>
          <a:p>
            <a:pPr marL="806450" indent="-806450" algn="just"/>
            <a:r>
              <a:rPr lang="es-ES" sz="1600" b="1" dirty="0">
                <a:solidFill>
                  <a:srgbClr val="0000FF"/>
                </a:solidFill>
              </a:rPr>
              <a:t>Tabla 3:</a:t>
            </a:r>
            <a:r>
              <a:rPr lang="es-ES" sz="1600" dirty="0" smtClean="0"/>
              <a:t>	8 Aceites y sustancias oleosas minerales.</a:t>
            </a:r>
          </a:p>
          <a:p>
            <a:pPr marL="806450" indent="-806450" algn="just"/>
            <a:r>
              <a:rPr lang="es-ES" sz="1600" b="1" dirty="0">
                <a:solidFill>
                  <a:srgbClr val="0000FF"/>
                </a:solidFill>
              </a:rPr>
              <a:t>Tabla 4:</a:t>
            </a:r>
            <a:r>
              <a:rPr lang="es-ES" sz="1600" dirty="0" smtClean="0"/>
              <a:t>	C53 Los aceites usados minerales o sintéticos, incluyendo las mezclas agua-aceite y las emulsiones.</a:t>
            </a:r>
          </a:p>
          <a:p>
            <a:pPr marL="809625" indent="-809625" algn="just"/>
            <a:r>
              <a:rPr lang="es-ES" sz="1600" b="1" dirty="0">
                <a:solidFill>
                  <a:srgbClr val="0000FF"/>
                </a:solidFill>
              </a:rPr>
              <a:t>Tabla 5:</a:t>
            </a:r>
            <a:r>
              <a:rPr lang="es-ES" sz="1600" dirty="0" smtClean="0"/>
              <a:t>	H5 Nocivos: Sustancias y preparados que, por inhalación, ingestión o penetración cutánea, puedan entrañar riesgos de gravedad limitada; H6 Tóxicos: Sustancias o preparados que, por inhalación, ingestión o penetración cutánea, puedan producir riesgos graves agudos o crónicos, incluso la muerte (incluyendo las sustancias o preparados muy tóxicos).</a:t>
            </a:r>
          </a:p>
          <a:p>
            <a:pPr marL="806450" indent="-806450" algn="just"/>
            <a:r>
              <a:rPr lang="es-ES" sz="1600" b="1" dirty="0">
                <a:solidFill>
                  <a:srgbClr val="0000FF"/>
                </a:solidFill>
              </a:rPr>
              <a:t>Tabla 6:</a:t>
            </a:r>
            <a:r>
              <a:rPr lang="es-ES" sz="1600" dirty="0" smtClean="0"/>
              <a:t> 	A241 Fabricación (actividad metalúrgica de fabricación de transmisiones)</a:t>
            </a:r>
          </a:p>
          <a:p>
            <a:pPr marL="806450" indent="-806450" algn="just"/>
            <a:r>
              <a:rPr lang="es-ES" sz="1600" b="1" dirty="0">
                <a:solidFill>
                  <a:srgbClr val="0000FF"/>
                </a:solidFill>
              </a:rPr>
              <a:t>Tabla 7:</a:t>
            </a:r>
            <a:r>
              <a:rPr lang="es-ES" sz="1600" dirty="0" smtClean="0"/>
              <a:t> 	B0019 Servicios generales (cambio de aceite de maquinaria e instalaciones en general)</a:t>
            </a:r>
            <a:r>
              <a:rPr lang="es-ES" sz="1600" dirty="0" smtClean="0">
                <a:solidFill>
                  <a:srgbClr val="0000FF"/>
                </a:solidFill>
              </a:rPr>
              <a:t> </a:t>
            </a:r>
            <a:endParaRPr lang="es-ES" sz="1600" dirty="0" smtClean="0"/>
          </a:p>
        </p:txBody>
      </p:sp>
      <p:sp>
        <p:nvSpPr>
          <p:cNvPr id="12" name="CuadroTexto 2"/>
          <p:cNvSpPr txBox="1"/>
          <p:nvPr/>
        </p:nvSpPr>
        <p:spPr>
          <a:xfrm>
            <a:off x="1600200" y="5867400"/>
            <a:ext cx="5257800" cy="677108"/>
          </a:xfrm>
          <a:prstGeom prst="rect">
            <a:avLst/>
          </a:prstGeom>
          <a:solidFill>
            <a:srgbClr val="FFE2C1"/>
          </a:solidFill>
          <a:ln w="19050" cmpd="sng">
            <a:solidFill>
              <a:srgbClr val="7F7F7F"/>
            </a:solidFill>
          </a:ln>
        </p:spPr>
        <p:txBody>
          <a:bodyPr wrap="square">
            <a:spAutoFit/>
          </a:bodyPr>
          <a:lstStyle>
            <a:lvl1pPr algn="ctr">
              <a:defRPr b="1">
                <a:solidFill>
                  <a:srgbClr val="0000FF"/>
                </a:solidFill>
              </a:defRPr>
            </a:lvl1pPr>
            <a:extLst/>
          </a:lstStyle>
          <a:p>
            <a:r>
              <a:rPr lang="es-ES" dirty="0"/>
              <a:t>Código de identificación del </a:t>
            </a:r>
            <a:r>
              <a:rPr lang="es-ES" dirty="0" smtClean="0"/>
              <a:t>residuo</a:t>
            </a:r>
            <a:endParaRPr lang="es-ES" dirty="0"/>
          </a:p>
          <a:p>
            <a:r>
              <a:rPr lang="pt-BR" sz="2000" dirty="0">
                <a:solidFill>
                  <a:schemeClr val="tx1"/>
                </a:solidFill>
              </a:rPr>
              <a:t>Q7//R9//L8//C53//H5//A241//B0019</a:t>
            </a:r>
            <a:endParaRPr lang="es-ES" sz="2000" dirty="0">
              <a:solidFill>
                <a:schemeClr val="tx1"/>
              </a:solidFill>
            </a:endParaRPr>
          </a:p>
        </p:txBody>
      </p:sp>
      <p:sp>
        <p:nvSpPr>
          <p:cNvPr id="13" name="CuadroTexto 2"/>
          <p:cNvSpPr txBox="1"/>
          <p:nvPr/>
        </p:nvSpPr>
        <p:spPr>
          <a:xfrm>
            <a:off x="457200" y="5334000"/>
            <a:ext cx="7772400" cy="400110"/>
          </a:xfrm>
          <a:prstGeom prst="rect">
            <a:avLst/>
          </a:prstGeom>
          <a:solidFill>
            <a:srgbClr val="E4DDFF"/>
          </a:solidFill>
        </p:spPr>
        <p:txBody>
          <a:bodyPr wrap="square">
            <a:spAutoFit/>
          </a:bodyPr>
          <a:lstStyle/>
          <a:p>
            <a:r>
              <a:rPr lang="es-ES" b="1" dirty="0" smtClean="0">
                <a:solidFill>
                  <a:srgbClr val="0000FF"/>
                </a:solidFill>
              </a:rPr>
              <a:t>Código LER</a:t>
            </a:r>
            <a:r>
              <a:rPr lang="es-ES" b="1" dirty="0" smtClean="0"/>
              <a:t>:  </a:t>
            </a:r>
            <a:r>
              <a:rPr lang="es-ES" sz="2000" b="1" dirty="0" smtClean="0"/>
              <a:t>1302</a:t>
            </a:r>
            <a:r>
              <a:rPr lang="es-ES" sz="1600" dirty="0" smtClean="0"/>
              <a:t> </a:t>
            </a:r>
            <a:r>
              <a:rPr lang="es-ES" sz="1600" b="1" dirty="0" smtClean="0"/>
              <a:t>Residuos de aceites de motor, de transmisión mecánica y lubricantes</a:t>
            </a:r>
            <a:r>
              <a:rPr lang="es-ES" sz="1400" b="1" dirty="0" smtClean="0"/>
              <a:t> </a:t>
            </a:r>
            <a:endParaRPr lang="es-ES" sz="1600" b="1" dirty="0"/>
          </a:p>
        </p:txBody>
      </p:sp>
      <p:sp>
        <p:nvSpPr>
          <p:cNvPr id="11" name="Text Box 3"/>
          <p:cNvSpPr txBox="1">
            <a:spLocks noChangeArrowheads="1"/>
          </p:cNvSpPr>
          <p:nvPr/>
        </p:nvSpPr>
        <p:spPr bwMode="auto">
          <a:xfrm>
            <a:off x="1295400" y="1524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4" name="Line 2"/>
          <p:cNvSpPr>
            <a:spLocks noChangeShapeType="1"/>
          </p:cNvSpPr>
          <p:nvPr/>
        </p:nvSpPr>
        <p:spPr bwMode="auto">
          <a:xfrm>
            <a:off x="457200" y="685800"/>
            <a:ext cx="7696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61</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8400"/>
            <a:ext cx="990600" cy="451119"/>
          </a:xfrm>
          <a:prstGeom prst="rect">
            <a:avLst/>
          </a:prstGeom>
        </p:spPr>
      </p:pic>
      <p:sp>
        <p:nvSpPr>
          <p:cNvPr id="8" name="CuadroTexto 2"/>
          <p:cNvSpPr txBox="1"/>
          <p:nvPr/>
        </p:nvSpPr>
        <p:spPr>
          <a:xfrm>
            <a:off x="1143000" y="990600"/>
            <a:ext cx="5562600" cy="461665"/>
          </a:xfrm>
          <a:prstGeom prst="rect">
            <a:avLst/>
          </a:prstGeom>
          <a:solidFill>
            <a:srgbClr val="D7E4BD"/>
          </a:solidFill>
        </p:spPr>
        <p:txBody>
          <a:bodyPr wrap="square">
            <a:spAutoFit/>
          </a:bodyPr>
          <a:lstStyle>
            <a:lvl1pPr algn="just">
              <a:defRPr sz="2000" b="1">
                <a:solidFill>
                  <a:srgbClr val="0000FF"/>
                </a:solidFill>
              </a:defRPr>
            </a:lvl1pPr>
            <a:extLst/>
          </a:lstStyle>
          <a:p>
            <a:r>
              <a:rPr lang="es-ES" dirty="0"/>
              <a:t>Residuos generados /ACEITES/</a:t>
            </a:r>
            <a:r>
              <a:rPr lang="es-ES" sz="2400" dirty="0">
                <a:solidFill>
                  <a:srgbClr val="FF0000"/>
                </a:solidFill>
              </a:rPr>
              <a:t>codificación</a:t>
            </a:r>
          </a:p>
        </p:txBody>
      </p:sp>
      <p:sp>
        <p:nvSpPr>
          <p:cNvPr id="13" name="CuadroTexto 2"/>
          <p:cNvSpPr txBox="1"/>
          <p:nvPr/>
        </p:nvSpPr>
        <p:spPr>
          <a:xfrm>
            <a:off x="609600" y="1600200"/>
            <a:ext cx="7467600" cy="3570208"/>
          </a:xfrm>
          <a:prstGeom prst="rect">
            <a:avLst/>
          </a:prstGeom>
          <a:solidFill>
            <a:srgbClr val="D7E4BD"/>
          </a:solidFill>
        </p:spPr>
        <p:txBody>
          <a:bodyPr wrap="square">
            <a:spAutoFit/>
          </a:bodyPr>
          <a:lstStyle/>
          <a:p>
            <a:pPr algn="just"/>
            <a:r>
              <a:rPr lang="es-ES" b="1" i="1" dirty="0" smtClean="0">
                <a:solidFill>
                  <a:srgbClr val="0000FF"/>
                </a:solidFill>
              </a:rPr>
              <a:t>Código LER</a:t>
            </a:r>
            <a:r>
              <a:rPr lang="es-ES" b="1" i="1" dirty="0" smtClean="0"/>
              <a:t>:  1302</a:t>
            </a:r>
            <a:r>
              <a:rPr lang="es-ES" i="1" dirty="0" smtClean="0"/>
              <a:t> Residuos de aceites de motor, de transmisión mecánica y lubricantes.</a:t>
            </a:r>
          </a:p>
          <a:p>
            <a:pPr>
              <a:spcBef>
                <a:spcPts val="1200"/>
              </a:spcBef>
            </a:pPr>
            <a:r>
              <a:rPr lang="es-ES" dirty="0" smtClean="0"/>
              <a:t>En general, podemos elegir el código LER</a:t>
            </a:r>
          </a:p>
          <a:p>
            <a:pPr algn="just">
              <a:spcBef>
                <a:spcPts val="1200"/>
              </a:spcBef>
            </a:pPr>
            <a:r>
              <a:rPr lang="es-ES" b="1" dirty="0" smtClean="0"/>
              <a:t>13 02 08* </a:t>
            </a:r>
            <a:r>
              <a:rPr lang="es-ES" dirty="0" smtClean="0"/>
              <a:t>Otros aceites de motor, de transmisión mecánica y lubricantes. </a:t>
            </a:r>
          </a:p>
          <a:p>
            <a:pPr algn="just">
              <a:spcBef>
                <a:spcPts val="1200"/>
              </a:spcBef>
            </a:pPr>
            <a:r>
              <a:rPr lang="es-ES" dirty="0" smtClean="0"/>
              <a:t>Para los aceites </a:t>
            </a:r>
            <a:r>
              <a:rPr lang="en-US" dirty="0" err="1" smtClean="0"/>
              <a:t>Hydrolubric</a:t>
            </a:r>
            <a:r>
              <a:rPr lang="en-US" dirty="0" smtClean="0"/>
              <a:t> HLPD 32 e </a:t>
            </a:r>
            <a:r>
              <a:rPr lang="en-US" dirty="0" err="1" smtClean="0"/>
              <a:t>Hydrolubric</a:t>
            </a:r>
            <a:r>
              <a:rPr lang="en-US" dirty="0" smtClean="0"/>
              <a:t> HLPD 46, </a:t>
            </a:r>
            <a:r>
              <a:rPr lang="en-US" dirty="0" err="1" smtClean="0"/>
              <a:t>que</a:t>
            </a:r>
            <a:r>
              <a:rPr lang="en-US" dirty="0" smtClean="0"/>
              <a:t> son  </a:t>
            </a:r>
            <a:r>
              <a:rPr lang="en-US" dirty="0" err="1" smtClean="0"/>
              <a:t>aceites</a:t>
            </a:r>
            <a:r>
              <a:rPr lang="en-US" dirty="0" smtClean="0"/>
              <a:t> </a:t>
            </a:r>
            <a:r>
              <a:rPr lang="en-US" dirty="0" err="1" smtClean="0"/>
              <a:t>cuya</a:t>
            </a:r>
            <a:r>
              <a:rPr lang="en-US" dirty="0" smtClean="0"/>
              <a:t> </a:t>
            </a:r>
            <a:r>
              <a:rPr lang="en-US" dirty="0" err="1" smtClean="0"/>
              <a:t>composición</a:t>
            </a:r>
            <a:r>
              <a:rPr lang="en-US" dirty="0" smtClean="0"/>
              <a:t> </a:t>
            </a:r>
            <a:r>
              <a:rPr lang="en-US" dirty="0" err="1" smtClean="0"/>
              <a:t>cualitativa</a:t>
            </a:r>
            <a:r>
              <a:rPr lang="en-US" dirty="0" smtClean="0"/>
              <a:t> </a:t>
            </a:r>
            <a:r>
              <a:rPr lang="en-US" dirty="0" err="1" smtClean="0"/>
              <a:t>es</a:t>
            </a:r>
            <a:r>
              <a:rPr lang="en-US" dirty="0" smtClean="0"/>
              <a:t> </a:t>
            </a:r>
            <a:r>
              <a:rPr lang="en-US" dirty="0" err="1" smtClean="0"/>
              <a:t>una</a:t>
            </a:r>
            <a:r>
              <a:rPr lang="en-US" dirty="0" smtClean="0"/>
              <a:t> </a:t>
            </a:r>
            <a:r>
              <a:rPr lang="en-US" dirty="0" err="1" smtClean="0"/>
              <a:t>mezcla</a:t>
            </a:r>
            <a:r>
              <a:rPr lang="en-US" dirty="0" smtClean="0"/>
              <a:t> de </a:t>
            </a:r>
            <a:r>
              <a:rPr lang="en-US" dirty="0" err="1" smtClean="0"/>
              <a:t>aceites</a:t>
            </a:r>
            <a:r>
              <a:rPr lang="en-US" dirty="0" smtClean="0"/>
              <a:t> </a:t>
            </a:r>
            <a:r>
              <a:rPr lang="en-US" dirty="0" err="1" smtClean="0"/>
              <a:t>minerales</a:t>
            </a:r>
            <a:r>
              <a:rPr lang="en-US" dirty="0" smtClean="0"/>
              <a:t> </a:t>
            </a:r>
            <a:r>
              <a:rPr lang="en-US" dirty="0" err="1" smtClean="0"/>
              <a:t>parafínicos</a:t>
            </a:r>
            <a:r>
              <a:rPr lang="en-US" dirty="0" smtClean="0"/>
              <a:t> y un </a:t>
            </a:r>
            <a:r>
              <a:rPr lang="en-US" dirty="0" err="1" smtClean="0"/>
              <a:t>paquete</a:t>
            </a:r>
            <a:r>
              <a:rPr lang="en-US" dirty="0" smtClean="0"/>
              <a:t> de </a:t>
            </a:r>
            <a:r>
              <a:rPr lang="en-US" dirty="0" err="1" smtClean="0"/>
              <a:t>aditivos</a:t>
            </a:r>
            <a:r>
              <a:rPr lang="en-US" dirty="0" smtClean="0"/>
              <a:t> </a:t>
            </a:r>
            <a:r>
              <a:rPr lang="en-US" dirty="0" err="1" smtClean="0"/>
              <a:t>basados</a:t>
            </a:r>
            <a:r>
              <a:rPr lang="en-US" dirty="0" smtClean="0"/>
              <a:t> en </a:t>
            </a:r>
            <a:r>
              <a:rPr lang="en-US" dirty="0" err="1" smtClean="0"/>
              <a:t>azufre</a:t>
            </a:r>
            <a:r>
              <a:rPr lang="en-US" dirty="0" smtClean="0"/>
              <a:t> y </a:t>
            </a:r>
            <a:r>
              <a:rPr lang="en-US" dirty="0" err="1" smtClean="0"/>
              <a:t>fósforo</a:t>
            </a:r>
            <a:r>
              <a:rPr lang="en-US" dirty="0" smtClean="0"/>
              <a:t> </a:t>
            </a:r>
            <a:r>
              <a:rPr lang="en-US" dirty="0" err="1" smtClean="0"/>
              <a:t>tendríamos</a:t>
            </a:r>
            <a:r>
              <a:rPr lang="en-US" dirty="0" smtClean="0"/>
              <a:t> </a:t>
            </a:r>
            <a:r>
              <a:rPr lang="en-US" dirty="0" err="1" smtClean="0"/>
              <a:t>que</a:t>
            </a:r>
            <a:r>
              <a:rPr lang="en-US" dirty="0" smtClean="0"/>
              <a:t> </a:t>
            </a:r>
            <a:r>
              <a:rPr lang="en-US" dirty="0" err="1" smtClean="0"/>
              <a:t>elegir</a:t>
            </a:r>
            <a:r>
              <a:rPr lang="en-US" dirty="0" smtClean="0"/>
              <a:t> la </a:t>
            </a:r>
            <a:r>
              <a:rPr lang="en-US" dirty="0" err="1" smtClean="0"/>
              <a:t>codificación</a:t>
            </a:r>
            <a:r>
              <a:rPr lang="en-US" dirty="0" smtClean="0"/>
              <a:t>.</a:t>
            </a:r>
          </a:p>
          <a:p>
            <a:pPr algn="just"/>
            <a:endParaRPr lang="en-US" sz="1600" dirty="0" smtClean="0"/>
          </a:p>
          <a:p>
            <a:pPr algn="just"/>
            <a:r>
              <a:rPr lang="es-ES" b="1" dirty="0" smtClean="0">
                <a:solidFill>
                  <a:srgbClr val="0000FF"/>
                </a:solidFill>
              </a:rPr>
              <a:t>13 02 05* Aceites minerales no clorados de motor, de transmisión mecánica y lubricantes</a:t>
            </a:r>
            <a:r>
              <a:rPr lang="es-ES" sz="1600" dirty="0" smtClean="0"/>
              <a:t>.</a:t>
            </a:r>
            <a:endParaRPr lang="en-US" sz="1600" dirty="0" smtClean="0"/>
          </a:p>
        </p:txBody>
      </p:sp>
      <p:sp>
        <p:nvSpPr>
          <p:cNvPr id="11" name="Text Box 3"/>
          <p:cNvSpPr txBox="1">
            <a:spLocks noChangeArrowheads="1"/>
          </p:cNvSpPr>
          <p:nvPr/>
        </p:nvSpPr>
        <p:spPr bwMode="auto">
          <a:xfrm>
            <a:off x="1219200" y="3048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4" name="Line 2"/>
          <p:cNvSpPr>
            <a:spLocks noChangeShapeType="1"/>
          </p:cNvSpPr>
          <p:nvPr/>
        </p:nvSpPr>
        <p:spPr bwMode="auto">
          <a:xfrm>
            <a:off x="609600" y="8382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5" name="CuadroTexto 2"/>
          <p:cNvSpPr txBox="1"/>
          <p:nvPr/>
        </p:nvSpPr>
        <p:spPr>
          <a:xfrm>
            <a:off x="1752600" y="5334000"/>
            <a:ext cx="5257800" cy="754053"/>
          </a:xfrm>
          <a:prstGeom prst="rect">
            <a:avLst/>
          </a:prstGeom>
          <a:solidFill>
            <a:srgbClr val="FFE2C1"/>
          </a:solidFill>
          <a:ln w="19050" cmpd="sng">
            <a:solidFill>
              <a:srgbClr val="7F7F7F"/>
            </a:solidFill>
          </a:ln>
        </p:spPr>
        <p:txBody>
          <a:bodyPr wrap="square">
            <a:spAutoFit/>
          </a:bodyPr>
          <a:lstStyle>
            <a:lvl1pPr algn="ctr">
              <a:defRPr b="1">
                <a:solidFill>
                  <a:srgbClr val="0000FF"/>
                </a:solidFill>
              </a:defRPr>
            </a:lvl1pPr>
            <a:extLst/>
          </a:lstStyle>
          <a:p>
            <a:r>
              <a:rPr lang="es-ES" dirty="0"/>
              <a:t>Código de identificación del </a:t>
            </a:r>
            <a:r>
              <a:rPr lang="es-ES" dirty="0" smtClean="0"/>
              <a:t>residuo</a:t>
            </a:r>
            <a:endParaRPr lang="es-ES" dirty="0"/>
          </a:p>
          <a:p>
            <a:pPr>
              <a:spcBef>
                <a:spcPts val="600"/>
              </a:spcBef>
            </a:pPr>
            <a:r>
              <a:rPr lang="pt-BR" sz="2000" dirty="0">
                <a:solidFill>
                  <a:schemeClr val="tx1"/>
                </a:solidFill>
              </a:rPr>
              <a:t>Q7//R9//L8//C53//H5//A241//B0019</a:t>
            </a:r>
            <a:endParaRPr lang="es-ES" sz="2000" dirty="0">
              <a:solidFill>
                <a:schemeClr val="tx1"/>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62</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248400"/>
            <a:ext cx="990600" cy="451119"/>
          </a:xfrm>
          <a:prstGeom prst="rect">
            <a:avLst/>
          </a:prstGeom>
        </p:spPr>
      </p:pic>
      <p:sp>
        <p:nvSpPr>
          <p:cNvPr id="11" name="CuadroTexto 2"/>
          <p:cNvSpPr txBox="1"/>
          <p:nvPr/>
        </p:nvSpPr>
        <p:spPr>
          <a:xfrm>
            <a:off x="1447800" y="838200"/>
            <a:ext cx="6019800" cy="461665"/>
          </a:xfrm>
          <a:prstGeom prst="rect">
            <a:avLst/>
          </a:prstGeom>
          <a:solidFill>
            <a:srgbClr val="D7E4BD"/>
          </a:solidFill>
        </p:spPr>
        <p:txBody>
          <a:bodyPr wrap="square">
            <a:spAutoFit/>
          </a:bodyPr>
          <a:lstStyle>
            <a:lvl1pPr algn="just">
              <a:defRPr sz="2000" b="1">
                <a:solidFill>
                  <a:srgbClr val="0000FF"/>
                </a:solidFill>
              </a:defRPr>
            </a:lvl1pPr>
            <a:extLst/>
          </a:lstStyle>
          <a:p>
            <a:r>
              <a:rPr lang="es-ES" dirty="0"/>
              <a:t>Residuos generados /ACEITES/</a:t>
            </a:r>
            <a:r>
              <a:rPr lang="es-ES" sz="2400" dirty="0">
                <a:solidFill>
                  <a:srgbClr val="FF0000"/>
                </a:solidFill>
              </a:rPr>
              <a:t>etiquetado</a:t>
            </a:r>
          </a:p>
        </p:txBody>
      </p:sp>
      <p:graphicFrame>
        <p:nvGraphicFramePr>
          <p:cNvPr id="12" name="11 Tabla"/>
          <p:cNvGraphicFramePr>
            <a:graphicFrameLocks noGrp="1"/>
          </p:cNvGraphicFramePr>
          <p:nvPr>
            <p:extLst>
              <p:ext uri="{D42A27DB-BD31-4B8C-83A1-F6EECF244321}">
                <p14:modId xmlns="" xmlns:p14="http://schemas.microsoft.com/office/powerpoint/2010/main" val="1688515885"/>
              </p:ext>
            </p:extLst>
          </p:nvPr>
        </p:nvGraphicFramePr>
        <p:xfrm>
          <a:off x="685800" y="1959058"/>
          <a:ext cx="7086600" cy="3588301"/>
        </p:xfrm>
        <a:graphic>
          <a:graphicData uri="http://schemas.openxmlformats.org/drawingml/2006/table">
            <a:tbl>
              <a:tblPr/>
              <a:tblGrid>
                <a:gridCol w="3865420"/>
                <a:gridCol w="3221180"/>
              </a:tblGrid>
              <a:tr h="675290">
                <a:tc gridSpan="2">
                  <a:txBody>
                    <a:bodyPr/>
                    <a:lstStyle/>
                    <a:p>
                      <a:pPr algn="ctr"/>
                      <a:r>
                        <a:rPr lang="es-ES" sz="1600" b="1" dirty="0" smtClean="0">
                          <a:solidFill>
                            <a:srgbClr val="0000FF"/>
                          </a:solidFill>
                        </a:rPr>
                        <a:t>Aceites minerales no clorados de motor, de transmisión mecánica y lubricantes</a:t>
                      </a:r>
                      <a:endParaRPr lang="es-ES" sz="1600" b="1" dirty="0">
                        <a:solidFill>
                          <a:srgbClr val="0000FF"/>
                        </a:solidFil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s-ES"/>
                    </a:p>
                  </a:txBody>
                  <a:tcPr/>
                </a:tc>
              </a:tr>
              <a:tr h="949407">
                <a:tc>
                  <a:txBody>
                    <a:bodyPr/>
                    <a:lstStyle/>
                    <a:p>
                      <a:pPr algn="ctr">
                        <a:lnSpc>
                          <a:spcPct val="150000"/>
                        </a:lnSpc>
                        <a:spcAft>
                          <a:spcPts val="0"/>
                        </a:spcAft>
                      </a:pPr>
                      <a:r>
                        <a:rPr lang="es-ES" sz="1050" b="1" dirty="0">
                          <a:latin typeface="Arial"/>
                          <a:ea typeface="Times New Roman"/>
                          <a:cs typeface="Times New Roman"/>
                        </a:rPr>
                        <a:t>CODIGO DE IDENTIFICACIÓN DEL RESIDUO</a:t>
                      </a:r>
                      <a:endParaRPr lang="es-ES" sz="1050" b="1" dirty="0">
                        <a:latin typeface="Times New Roman"/>
                        <a:ea typeface="Times New Roman"/>
                        <a:cs typeface="Times New Roman"/>
                      </a:endParaRPr>
                    </a:p>
                    <a:p>
                      <a:pPr algn="ctr"/>
                      <a:r>
                        <a:rPr lang="pt-BR" sz="1800" dirty="0" smtClean="0"/>
                        <a:t>Q7//R9//L8//C53//H5//A241//B0019</a:t>
                      </a:r>
                      <a:endParaRPr lang="es-ES" sz="1600" dirty="0" smtClean="0"/>
                    </a:p>
                    <a:p>
                      <a:pPr>
                        <a:lnSpc>
                          <a:spcPct val="150000"/>
                        </a:lnSpc>
                        <a:spcAft>
                          <a:spcPts val="0"/>
                        </a:spcAft>
                      </a:pPr>
                      <a:r>
                        <a:rPr lang="es-ES" sz="1600" b="0" dirty="0" smtClean="0">
                          <a:latin typeface="Arial"/>
                          <a:ea typeface="Times New Roman"/>
                          <a:cs typeface="Times New Roman"/>
                        </a:rPr>
                        <a:t>LER</a:t>
                      </a:r>
                      <a:r>
                        <a:rPr lang="es-ES" sz="1100" b="1" dirty="0">
                          <a:latin typeface="Arial"/>
                          <a:ea typeface="Times New Roman"/>
                          <a:cs typeface="Times New Roman"/>
                        </a:rPr>
                        <a:t>: </a:t>
                      </a:r>
                      <a:r>
                        <a:rPr lang="es-ES" sz="2000" b="1" dirty="0" smtClean="0">
                          <a:solidFill>
                            <a:srgbClr val="0000FF"/>
                          </a:solidFill>
                        </a:rPr>
                        <a:t>13 02 05* </a:t>
                      </a:r>
                      <a:endParaRPr lang="es-ES" sz="1600" dirty="0">
                        <a:solidFill>
                          <a:srgbClr val="0000FF"/>
                        </a:solidFill>
                        <a:latin typeface="Times New Roman"/>
                        <a:ea typeface="Times New Roman"/>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3">
                  <a:txBody>
                    <a:bodyPr/>
                    <a:lstStyle/>
                    <a:p>
                      <a:pPr algn="ctr">
                        <a:spcAft>
                          <a:spcPts val="0"/>
                        </a:spcAft>
                      </a:pPr>
                      <a:endParaRPr lang="es-ES" sz="1200" dirty="0">
                        <a:latin typeface="Arial"/>
                        <a:ea typeface="Times New Roman"/>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266171">
                <a:tc>
                  <a:txBody>
                    <a:bodyPr/>
                    <a:lstStyle/>
                    <a:p>
                      <a:pPr algn="ctr">
                        <a:lnSpc>
                          <a:spcPct val="150000"/>
                        </a:lnSpc>
                        <a:spcAft>
                          <a:spcPts val="0"/>
                        </a:spcAft>
                      </a:pPr>
                      <a:r>
                        <a:rPr lang="es-ES" sz="1200" b="1" dirty="0">
                          <a:latin typeface="Arial"/>
                          <a:ea typeface="Times New Roman"/>
                          <a:cs typeface="Times New Roman"/>
                        </a:rPr>
                        <a:t>DATOS DEL TITULAR DEL RESIDUO</a:t>
                      </a:r>
                      <a:endParaRPr lang="es-ES" sz="1200" dirty="0">
                        <a:latin typeface="Times New Roman"/>
                        <a:ea typeface="Times New Roman"/>
                        <a:cs typeface="Times New Roman"/>
                      </a:endParaRPr>
                    </a:p>
                    <a:p>
                      <a:pPr>
                        <a:lnSpc>
                          <a:spcPct val="150000"/>
                        </a:lnSpc>
                        <a:spcAft>
                          <a:spcPts val="0"/>
                        </a:spcAft>
                      </a:pPr>
                      <a:r>
                        <a:rPr lang="es-ES" sz="1100" b="1" dirty="0">
                          <a:latin typeface="Arial"/>
                          <a:ea typeface="Times New Roman"/>
                          <a:cs typeface="Times New Roman"/>
                        </a:rPr>
                        <a:t>NOMBRE</a:t>
                      </a:r>
                      <a:r>
                        <a:rPr lang="es-ES" sz="1100" b="1" dirty="0" smtClean="0">
                          <a:latin typeface="Arial"/>
                          <a:ea typeface="Times New Roman"/>
                          <a:cs typeface="Times New Roman"/>
                        </a:rPr>
                        <a:t>: </a:t>
                      </a:r>
                      <a:r>
                        <a:rPr lang="es-ES" sz="1600" b="1" dirty="0" smtClean="0">
                          <a:solidFill>
                            <a:srgbClr val="0000FF"/>
                          </a:solidFill>
                          <a:latin typeface="Arial"/>
                          <a:ea typeface="Times New Roman"/>
                          <a:cs typeface="Times New Roman"/>
                        </a:rPr>
                        <a:t>EMPRESA</a:t>
                      </a:r>
                      <a:r>
                        <a:rPr lang="es-ES" sz="1600" b="1" baseline="0" dirty="0" smtClean="0">
                          <a:solidFill>
                            <a:srgbClr val="0000FF"/>
                          </a:solidFill>
                          <a:latin typeface="Arial"/>
                          <a:ea typeface="Times New Roman"/>
                          <a:cs typeface="Times New Roman"/>
                        </a:rPr>
                        <a:t> MECANIZADO</a:t>
                      </a:r>
                      <a:endParaRPr lang="es-ES" sz="1600" dirty="0">
                        <a:solidFill>
                          <a:srgbClr val="0000FF"/>
                        </a:solidFill>
                        <a:latin typeface="Times New Roman"/>
                        <a:ea typeface="Times New Roman"/>
                        <a:cs typeface="Times New Roman"/>
                      </a:endParaRPr>
                    </a:p>
                    <a:p>
                      <a:r>
                        <a:rPr lang="es-ES" sz="1100" b="1" dirty="0" smtClean="0">
                          <a:latin typeface="Arial"/>
                          <a:ea typeface="Times New Roman"/>
                          <a:cs typeface="Times New Roman"/>
                        </a:rPr>
                        <a:t>DIRECCIÓN: </a:t>
                      </a:r>
                      <a:r>
                        <a:rPr kumimoji="0" lang="es-ES" sz="1600" b="1" kern="1200" baseline="0" dirty="0" smtClean="0">
                          <a:solidFill>
                            <a:srgbClr val="0000FF"/>
                          </a:solidFill>
                          <a:latin typeface="Arial" pitchFamily="34" charset="0"/>
                          <a:ea typeface="+mn-ea"/>
                          <a:cs typeface="Arial" pitchFamily="34" charset="0"/>
                        </a:rPr>
                        <a:t>GIPUZKOA</a:t>
                      </a:r>
                      <a:endParaRPr lang="es-ES" sz="1600" b="1" dirty="0">
                        <a:solidFill>
                          <a:srgbClr val="0000FF"/>
                        </a:solidFill>
                        <a:latin typeface="Arial" pitchFamily="34" charset="0"/>
                        <a:ea typeface="Times New Roman"/>
                        <a:cs typeface="Arial" pitchFamily="34" charset="0"/>
                      </a:endParaRPr>
                    </a:p>
                    <a:p>
                      <a:pPr>
                        <a:lnSpc>
                          <a:spcPct val="150000"/>
                        </a:lnSpc>
                        <a:spcAft>
                          <a:spcPts val="0"/>
                        </a:spcAft>
                      </a:pPr>
                      <a:r>
                        <a:rPr lang="es-ES" sz="1100" b="1" dirty="0" smtClean="0">
                          <a:latin typeface="Arial"/>
                          <a:ea typeface="Times New Roman"/>
                          <a:cs typeface="Times New Roman"/>
                        </a:rPr>
                        <a:t>TELÉFONO: </a:t>
                      </a:r>
                      <a:r>
                        <a:rPr kumimoji="0" lang="es-ES" sz="1600" b="1" kern="1200" baseline="0" dirty="0" smtClean="0">
                          <a:solidFill>
                            <a:srgbClr val="0000FF"/>
                          </a:solidFill>
                          <a:latin typeface="Arial" pitchFamily="34" charset="0"/>
                          <a:ea typeface="+mn-ea"/>
                          <a:cs typeface="Arial" pitchFamily="34" charset="0"/>
                        </a:rPr>
                        <a:t>943000000</a:t>
                      </a:r>
                      <a:endParaRPr lang="es-ES" sz="1600" b="1" dirty="0">
                        <a:solidFill>
                          <a:srgbClr val="0000FF"/>
                        </a:solidFill>
                        <a:latin typeface="Arial" pitchFamily="34" charset="0"/>
                        <a:ea typeface="Times New Roman"/>
                        <a:cs typeface="Arial" pitchFamily="34"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s-ES" dirty="0"/>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290">
                <a:tc>
                  <a:txBody>
                    <a:bodyPr/>
                    <a:lstStyle/>
                    <a:p>
                      <a:pPr algn="ctr">
                        <a:spcAft>
                          <a:spcPts val="0"/>
                        </a:spcAft>
                      </a:pPr>
                      <a:r>
                        <a:rPr lang="es-ES" sz="1200" b="1" dirty="0">
                          <a:latin typeface="Arial"/>
                          <a:ea typeface="Times New Roman"/>
                          <a:cs typeface="Times New Roman"/>
                        </a:rPr>
                        <a:t>FECHA DE </a:t>
                      </a:r>
                      <a:r>
                        <a:rPr lang="es-ES" sz="1200" b="1" dirty="0" smtClean="0">
                          <a:latin typeface="Arial"/>
                          <a:ea typeface="Times New Roman"/>
                          <a:cs typeface="Times New Roman"/>
                        </a:rPr>
                        <a:t>ENVASADO</a:t>
                      </a:r>
                    </a:p>
                    <a:p>
                      <a:pPr algn="ctr">
                        <a:spcAft>
                          <a:spcPts val="0"/>
                        </a:spcAft>
                      </a:pPr>
                      <a:r>
                        <a:rPr lang="es-ES" sz="1800" b="1" dirty="0" smtClean="0">
                          <a:solidFill>
                            <a:srgbClr val="0000FF"/>
                          </a:solidFill>
                          <a:latin typeface="Arial"/>
                          <a:ea typeface="Times New Roman"/>
                          <a:cs typeface="Times New Roman"/>
                        </a:rPr>
                        <a:t>16  </a:t>
                      </a:r>
                      <a:r>
                        <a:rPr lang="es-ES" sz="1800" b="1" dirty="0">
                          <a:solidFill>
                            <a:srgbClr val="0000FF"/>
                          </a:solidFill>
                          <a:latin typeface="Arial"/>
                          <a:ea typeface="Times New Roman"/>
                          <a:cs typeface="Times New Roman"/>
                        </a:rPr>
                        <a:t>/  </a:t>
                      </a:r>
                      <a:r>
                        <a:rPr lang="es-ES" sz="1800" b="1" dirty="0" smtClean="0">
                          <a:solidFill>
                            <a:srgbClr val="0000FF"/>
                          </a:solidFill>
                          <a:latin typeface="Arial"/>
                          <a:ea typeface="Times New Roman"/>
                          <a:cs typeface="Times New Roman"/>
                        </a:rPr>
                        <a:t>02  </a:t>
                      </a:r>
                      <a:r>
                        <a:rPr lang="es-ES" sz="1800" b="1" dirty="0">
                          <a:solidFill>
                            <a:srgbClr val="0000FF"/>
                          </a:solidFill>
                          <a:latin typeface="Arial"/>
                          <a:ea typeface="Times New Roman"/>
                          <a:cs typeface="Times New Roman"/>
                        </a:rPr>
                        <a:t>/ </a:t>
                      </a:r>
                      <a:r>
                        <a:rPr lang="es-ES" sz="1800" b="1" dirty="0" smtClean="0">
                          <a:solidFill>
                            <a:srgbClr val="0000FF"/>
                          </a:solidFill>
                          <a:latin typeface="Arial"/>
                          <a:ea typeface="Times New Roman"/>
                          <a:cs typeface="Times New Roman"/>
                        </a:rPr>
                        <a:t>2014  </a:t>
                      </a:r>
                      <a:endParaRPr lang="es-ES" sz="1800" b="1" dirty="0">
                        <a:solidFill>
                          <a:srgbClr val="0000FF"/>
                        </a:solidFill>
                        <a:latin typeface="Times New Roman"/>
                        <a:ea typeface="Times New Roman"/>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s-ES"/>
                    </a:p>
                  </a:txBody>
                  <a:tcPr/>
                </a:tc>
              </a:tr>
            </a:tbl>
          </a:graphicData>
        </a:graphic>
      </p:graphicFrame>
      <p:cxnSp>
        <p:nvCxnSpPr>
          <p:cNvPr id="22" name="21 Conector recto de flecha"/>
          <p:cNvCxnSpPr/>
          <p:nvPr/>
        </p:nvCxnSpPr>
        <p:spPr>
          <a:xfrm>
            <a:off x="685800" y="1828800"/>
            <a:ext cx="7086600"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810000" y="1371600"/>
            <a:ext cx="753732" cy="346249"/>
          </a:xfrm>
          <a:prstGeom prst="rect">
            <a:avLst/>
          </a:prstGeom>
          <a:solidFill>
            <a:srgbClr val="FFFFFF"/>
          </a:solidFill>
          <a:ln>
            <a:solidFill>
              <a:srgbClr val="7F7F7F"/>
            </a:solidFill>
          </a:ln>
        </p:spPr>
        <p:txBody>
          <a:bodyPr wrap="square" rtlCol="0">
            <a:spAutoFit/>
          </a:bodyPr>
          <a:lstStyle/>
          <a:p>
            <a:pPr>
              <a:lnSpc>
                <a:spcPct val="90000"/>
              </a:lnSpc>
            </a:pPr>
            <a:r>
              <a:rPr lang="es-ES" b="1" dirty="0" smtClean="0">
                <a:solidFill>
                  <a:srgbClr val="0000FF"/>
                </a:solidFill>
              </a:rPr>
              <a:t>10 cm</a:t>
            </a:r>
            <a:endParaRPr lang="es-ES" b="1" dirty="0">
              <a:solidFill>
                <a:srgbClr val="0000FF"/>
              </a:solidFill>
            </a:endParaRPr>
          </a:p>
        </p:txBody>
      </p:sp>
      <p:sp>
        <p:nvSpPr>
          <p:cNvPr id="24" name="23 CuadroTexto"/>
          <p:cNvSpPr txBox="1"/>
          <p:nvPr/>
        </p:nvSpPr>
        <p:spPr>
          <a:xfrm rot="16200000">
            <a:off x="7885000" y="3773600"/>
            <a:ext cx="753732" cy="369332"/>
          </a:xfrm>
          <a:prstGeom prst="rect">
            <a:avLst/>
          </a:prstGeom>
          <a:solidFill>
            <a:schemeClr val="bg1"/>
          </a:solidFill>
          <a:ln>
            <a:solidFill>
              <a:srgbClr val="7F7F7F"/>
            </a:solidFill>
          </a:ln>
        </p:spPr>
        <p:txBody>
          <a:bodyPr wrap="square" rtlCol="0">
            <a:spAutoFit/>
          </a:bodyPr>
          <a:lstStyle/>
          <a:p>
            <a:r>
              <a:rPr lang="es-ES" b="1" dirty="0" smtClean="0">
                <a:solidFill>
                  <a:srgbClr val="0000FF"/>
                </a:solidFill>
              </a:rPr>
              <a:t>10 cm</a:t>
            </a:r>
            <a:endParaRPr lang="es-ES" b="1" dirty="0">
              <a:solidFill>
                <a:srgbClr val="0000FF"/>
              </a:solidFill>
            </a:endParaRPr>
          </a:p>
        </p:txBody>
      </p:sp>
      <p:cxnSp>
        <p:nvCxnSpPr>
          <p:cNvPr id="27" name="26 Conector recto de flecha"/>
          <p:cNvCxnSpPr/>
          <p:nvPr/>
        </p:nvCxnSpPr>
        <p:spPr>
          <a:xfrm flipV="1">
            <a:off x="8001000" y="1905000"/>
            <a:ext cx="0" cy="36576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16" name="15 Imagen" descr="toxico.gif"/>
          <p:cNvPicPr>
            <a:picLocks noChangeAspect="1"/>
          </p:cNvPicPr>
          <p:nvPr/>
        </p:nvPicPr>
        <p:blipFill>
          <a:blip r:embed="rId3" cstate="print"/>
          <a:stretch>
            <a:fillRect/>
          </a:stretch>
        </p:blipFill>
        <p:spPr>
          <a:xfrm>
            <a:off x="5486400" y="3048000"/>
            <a:ext cx="1676400" cy="1676400"/>
          </a:xfrm>
          <a:prstGeom prst="rect">
            <a:avLst/>
          </a:prstGeom>
        </p:spPr>
      </p:pic>
      <p:sp>
        <p:nvSpPr>
          <p:cNvPr id="17" name="16 CuadroTexto"/>
          <p:cNvSpPr txBox="1"/>
          <p:nvPr/>
        </p:nvSpPr>
        <p:spPr>
          <a:xfrm>
            <a:off x="5562600" y="4876800"/>
            <a:ext cx="1524000" cy="369332"/>
          </a:xfrm>
          <a:prstGeom prst="rect">
            <a:avLst/>
          </a:prstGeom>
          <a:noFill/>
        </p:spPr>
        <p:txBody>
          <a:bodyPr wrap="square" rtlCol="0">
            <a:spAutoFit/>
          </a:bodyPr>
          <a:lstStyle/>
          <a:p>
            <a:pPr algn="ctr"/>
            <a:r>
              <a:rPr lang="es-ES" b="1" dirty="0" smtClean="0"/>
              <a:t>Tóxico</a:t>
            </a:r>
            <a:endParaRPr lang="es-ES" b="1" dirty="0"/>
          </a:p>
        </p:txBody>
      </p:sp>
      <p:sp>
        <p:nvSpPr>
          <p:cNvPr id="18" name="17 CuadroTexto"/>
          <p:cNvSpPr txBox="1"/>
          <p:nvPr/>
        </p:nvSpPr>
        <p:spPr>
          <a:xfrm>
            <a:off x="5715000" y="2514600"/>
            <a:ext cx="990600" cy="369332"/>
          </a:xfrm>
          <a:prstGeom prst="rect">
            <a:avLst/>
          </a:prstGeom>
          <a:noFill/>
        </p:spPr>
        <p:txBody>
          <a:bodyPr wrap="square" rtlCol="0">
            <a:spAutoFit/>
          </a:bodyPr>
          <a:lstStyle/>
          <a:p>
            <a:pPr algn="ctr"/>
            <a:r>
              <a:rPr lang="es-ES" b="1" dirty="0" smtClean="0"/>
              <a:t>T</a:t>
            </a:r>
            <a:endParaRPr lang="es-ES" b="1" dirty="0"/>
          </a:p>
        </p:txBody>
      </p:sp>
      <p:sp>
        <p:nvSpPr>
          <p:cNvPr id="19" name="18 CuadroTexto"/>
          <p:cNvSpPr txBox="1"/>
          <p:nvPr/>
        </p:nvSpPr>
        <p:spPr>
          <a:xfrm>
            <a:off x="1295400" y="5715000"/>
            <a:ext cx="6019597" cy="338554"/>
          </a:xfrm>
          <a:prstGeom prst="rect">
            <a:avLst/>
          </a:prstGeom>
          <a:solidFill>
            <a:srgbClr val="FFFFFF"/>
          </a:solidFill>
          <a:ln>
            <a:solidFill>
              <a:srgbClr val="7F7F7F"/>
            </a:solidFill>
          </a:ln>
        </p:spPr>
        <p:txBody>
          <a:bodyPr wrap="none" rtlCol="0">
            <a:spAutoFit/>
          </a:bodyPr>
          <a:lstStyle/>
          <a:p>
            <a:r>
              <a:rPr lang="es-ES" sz="1600" b="1" i="1" dirty="0" smtClean="0"/>
              <a:t>Etiqueta para los aceites </a:t>
            </a:r>
            <a:r>
              <a:rPr lang="en-US" sz="1600" b="1" i="1" dirty="0" err="1" smtClean="0"/>
              <a:t>Hydrolubric</a:t>
            </a:r>
            <a:r>
              <a:rPr lang="en-US" sz="1600" b="1" i="1" dirty="0" smtClean="0"/>
              <a:t> HLPD 32 e </a:t>
            </a:r>
            <a:r>
              <a:rPr lang="en-US" sz="1600" b="1" i="1" dirty="0" err="1" smtClean="0"/>
              <a:t>Hydrolubric</a:t>
            </a:r>
            <a:r>
              <a:rPr lang="en-US" sz="1600" b="1" i="1" dirty="0" smtClean="0"/>
              <a:t> HLPD 46</a:t>
            </a:r>
            <a:endParaRPr lang="es-ES" sz="1600" b="1" i="1" dirty="0"/>
          </a:p>
        </p:txBody>
      </p:sp>
      <p:sp>
        <p:nvSpPr>
          <p:cNvPr id="20" name="Text Box 3"/>
          <p:cNvSpPr txBox="1">
            <a:spLocks noChangeArrowheads="1"/>
          </p:cNvSpPr>
          <p:nvPr/>
        </p:nvSpPr>
        <p:spPr bwMode="auto">
          <a:xfrm>
            <a:off x="1295400" y="1524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21" name="Line 2"/>
          <p:cNvSpPr>
            <a:spLocks noChangeShapeType="1"/>
          </p:cNvSpPr>
          <p:nvPr/>
        </p:nvSpPr>
        <p:spPr bwMode="auto">
          <a:xfrm>
            <a:off x="685800" y="685800"/>
            <a:ext cx="7391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63</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6248400"/>
            <a:ext cx="990600" cy="451119"/>
          </a:xfrm>
          <a:prstGeom prst="rect">
            <a:avLst/>
          </a:prstGeom>
        </p:spPr>
      </p:pic>
      <p:sp>
        <p:nvSpPr>
          <p:cNvPr id="11" name="CuadroTexto 2"/>
          <p:cNvSpPr txBox="1"/>
          <p:nvPr/>
        </p:nvSpPr>
        <p:spPr>
          <a:xfrm>
            <a:off x="1524000" y="1143000"/>
            <a:ext cx="5486400" cy="461665"/>
          </a:xfrm>
          <a:prstGeom prst="rect">
            <a:avLst/>
          </a:prstGeom>
          <a:solidFill>
            <a:srgbClr val="D7E4BD"/>
          </a:solidFill>
        </p:spPr>
        <p:txBody>
          <a:bodyPr wrap="square">
            <a:spAutoFit/>
          </a:bodyPr>
          <a:lstStyle>
            <a:lvl1pPr algn="just">
              <a:defRPr sz="2000" b="1">
                <a:solidFill>
                  <a:srgbClr val="0000FF"/>
                </a:solidFill>
              </a:defRPr>
            </a:lvl1pPr>
            <a:extLst/>
          </a:lstStyle>
          <a:p>
            <a:r>
              <a:rPr lang="es-ES" sz="2400" dirty="0"/>
              <a:t>Residuos generados /ACEITES/</a:t>
            </a:r>
            <a:r>
              <a:rPr lang="es-ES" sz="2400" dirty="0">
                <a:solidFill>
                  <a:srgbClr val="FF0000"/>
                </a:solidFill>
              </a:rPr>
              <a:t>gestión</a:t>
            </a:r>
          </a:p>
        </p:txBody>
      </p:sp>
      <p:sp>
        <p:nvSpPr>
          <p:cNvPr id="20" name="CuadroTexto 2"/>
          <p:cNvSpPr txBox="1"/>
          <p:nvPr/>
        </p:nvSpPr>
        <p:spPr>
          <a:xfrm>
            <a:off x="685800" y="1828800"/>
            <a:ext cx="7315200" cy="3477875"/>
          </a:xfrm>
          <a:prstGeom prst="rect">
            <a:avLst/>
          </a:prstGeom>
          <a:solidFill>
            <a:srgbClr val="FFDFE2"/>
          </a:solidFill>
        </p:spPr>
        <p:txBody>
          <a:bodyPr wrap="square">
            <a:spAutoFit/>
          </a:bodyPr>
          <a:lstStyle/>
          <a:p>
            <a:pPr marL="342900" indent="-342900" algn="just">
              <a:buClr>
                <a:srgbClr val="B608B8"/>
              </a:buClr>
              <a:buSzPct val="170000"/>
              <a:buFont typeface="Arial"/>
              <a:buChar char="•"/>
            </a:pPr>
            <a:r>
              <a:rPr lang="es-ES" sz="2000" dirty="0" smtClean="0"/>
              <a:t>El reciclaje del aceite usado industrial se realiza a través del </a:t>
            </a:r>
            <a:r>
              <a:rPr lang="es-ES" sz="2000" dirty="0" smtClean="0">
                <a:solidFill>
                  <a:srgbClr val="0000FF"/>
                </a:solidFill>
              </a:rPr>
              <a:t>sistema SIGAUS*</a:t>
            </a:r>
            <a:r>
              <a:rPr lang="es-ES" sz="2000" dirty="0" smtClean="0"/>
              <a:t>. Este sistema financia y controla todo el proceso, desde la recogida hasta la obtención de un producto final y consta de una amplia red de gestores autorizados en todas las comunidades autónomas. </a:t>
            </a:r>
          </a:p>
          <a:p>
            <a:pPr marL="342900" indent="-342900" algn="just">
              <a:buClr>
                <a:srgbClr val="B608B8"/>
              </a:buClr>
              <a:buSzPct val="170000"/>
              <a:buFont typeface="Arial"/>
              <a:buChar char="•"/>
            </a:pPr>
            <a:endParaRPr lang="es-ES" sz="2000" dirty="0" smtClean="0"/>
          </a:p>
          <a:p>
            <a:pPr marL="342900" indent="-342900" algn="just">
              <a:buClr>
                <a:srgbClr val="B608B8"/>
              </a:buClr>
              <a:buSzPct val="170000"/>
              <a:buFont typeface="Arial"/>
              <a:buChar char="•"/>
            </a:pPr>
            <a:r>
              <a:rPr lang="es-ES" sz="2000" dirty="0" smtClean="0"/>
              <a:t>Para entender la magnitud del proceso de reciclaje del aceite, sólo tenemos que comprobar que la producción anual en España alcanza las 200.000 toneladas. Generalmente </a:t>
            </a:r>
            <a:r>
              <a:rPr lang="es-ES" sz="2000" dirty="0" smtClean="0">
                <a:solidFill>
                  <a:srgbClr val="0000FF"/>
                </a:solidFill>
              </a:rPr>
              <a:t>el 75% del aceite usado es una base lubricante no deteriorada que se puede recuperar</a:t>
            </a:r>
            <a:r>
              <a:rPr lang="es-ES" sz="2000" dirty="0" smtClean="0"/>
              <a:t>, siendo el resto productos de la degradación y agua. </a:t>
            </a:r>
            <a:endParaRPr lang="en-US" sz="1600" dirty="0" smtClean="0"/>
          </a:p>
        </p:txBody>
      </p:sp>
      <p:sp>
        <p:nvSpPr>
          <p:cNvPr id="21" name="20 CuadroTexto"/>
          <p:cNvSpPr txBox="1"/>
          <p:nvPr/>
        </p:nvSpPr>
        <p:spPr>
          <a:xfrm>
            <a:off x="1143000" y="5562600"/>
            <a:ext cx="2590800" cy="307777"/>
          </a:xfrm>
          <a:prstGeom prst="rect">
            <a:avLst/>
          </a:prstGeom>
          <a:solidFill>
            <a:srgbClr val="FFFFFF"/>
          </a:solidFill>
          <a:ln>
            <a:solidFill>
              <a:srgbClr val="7F7F7F"/>
            </a:solidFill>
          </a:ln>
        </p:spPr>
        <p:txBody>
          <a:bodyPr wrap="square" rtlCol="0">
            <a:spAutoFit/>
          </a:bodyPr>
          <a:lstStyle/>
          <a:p>
            <a:r>
              <a:rPr lang="es-ES" sz="1400" b="1" i="1" dirty="0" smtClean="0"/>
              <a:t>* </a:t>
            </a:r>
            <a:r>
              <a:rPr lang="es-ES" sz="1400" b="1" i="1" dirty="0" smtClean="0">
                <a:hlinkClick r:id="rId3"/>
              </a:rPr>
              <a:t>http://www.sigaus.es/</a:t>
            </a:r>
            <a:endParaRPr lang="es-ES" sz="1400" b="1" i="1" dirty="0" smtClean="0"/>
          </a:p>
        </p:txBody>
      </p:sp>
      <p:sp>
        <p:nvSpPr>
          <p:cNvPr id="12" name="Text Box 3"/>
          <p:cNvSpPr txBox="1">
            <a:spLocks noChangeArrowheads="1"/>
          </p:cNvSpPr>
          <p:nvPr/>
        </p:nvSpPr>
        <p:spPr bwMode="auto">
          <a:xfrm>
            <a:off x="1524000" y="2286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3" name="Line 2"/>
          <p:cNvSpPr>
            <a:spLocks noChangeShapeType="1"/>
          </p:cNvSpPr>
          <p:nvPr/>
        </p:nvSpPr>
        <p:spPr bwMode="auto">
          <a:xfrm>
            <a:off x="685800" y="838200"/>
            <a:ext cx="7315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64</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172200"/>
            <a:ext cx="1157926" cy="527319"/>
          </a:xfrm>
          <a:prstGeom prst="rect">
            <a:avLst/>
          </a:prstGeom>
        </p:spPr>
      </p:pic>
      <p:sp>
        <p:nvSpPr>
          <p:cNvPr id="20" name="CuadroTexto 2"/>
          <p:cNvSpPr txBox="1"/>
          <p:nvPr/>
        </p:nvSpPr>
        <p:spPr>
          <a:xfrm>
            <a:off x="609600" y="1752600"/>
            <a:ext cx="7467600" cy="3831819"/>
          </a:xfrm>
          <a:prstGeom prst="rect">
            <a:avLst/>
          </a:prstGeom>
          <a:solidFill>
            <a:srgbClr val="D7E4BD"/>
          </a:solidFill>
        </p:spPr>
        <p:txBody>
          <a:bodyPr wrap="square">
            <a:spAutoFit/>
          </a:bodyPr>
          <a:lstStyle/>
          <a:p>
            <a:pPr marL="266700"/>
            <a:r>
              <a:rPr lang="es-ES" sz="2000" b="1" dirty="0" smtClean="0">
                <a:solidFill>
                  <a:srgbClr val="0000FF"/>
                </a:solidFill>
              </a:rPr>
              <a:t>Especificaciones del aceite usado</a:t>
            </a:r>
          </a:p>
          <a:p>
            <a:endParaRPr lang="es-ES" b="1" dirty="0" smtClean="0"/>
          </a:p>
          <a:p>
            <a:pPr algn="just"/>
            <a:r>
              <a:rPr lang="es-ES" dirty="0" smtClean="0"/>
              <a:t>Aunque los parámetros exactos de estas especificaciones varían en función de cada gestor recogedor, las condiciones que, </a:t>
            </a:r>
            <a:r>
              <a:rPr lang="es-ES" dirty="0" smtClean="0">
                <a:solidFill>
                  <a:srgbClr val="0000FF"/>
                </a:solidFill>
              </a:rPr>
              <a:t>en general, tiene que reunir el aceite usado para que la recogida sea gratuita </a:t>
            </a:r>
            <a:r>
              <a:rPr lang="es-ES" dirty="0" smtClean="0"/>
              <a:t>son:</a:t>
            </a:r>
          </a:p>
          <a:p>
            <a:pPr algn="just"/>
            <a:endParaRPr lang="es-ES" dirty="0" smtClean="0"/>
          </a:p>
          <a:p>
            <a:pPr marL="531813" indent="-285750" algn="just">
              <a:spcBef>
                <a:spcPts val="600"/>
              </a:spcBef>
              <a:buClr>
                <a:srgbClr val="0000FF"/>
              </a:buClr>
              <a:buSzPct val="136000"/>
              <a:buFont typeface="Arial"/>
              <a:buChar char="•"/>
            </a:pPr>
            <a:r>
              <a:rPr lang="es-ES" dirty="0" smtClean="0"/>
              <a:t>Contenido de agua inferior al 8 %.</a:t>
            </a:r>
          </a:p>
          <a:p>
            <a:pPr marL="531813" indent="-285750" algn="just">
              <a:spcBef>
                <a:spcPts val="600"/>
              </a:spcBef>
              <a:buClr>
                <a:srgbClr val="0000FF"/>
              </a:buClr>
              <a:buSzPct val="136000"/>
              <a:buFont typeface="Arial"/>
              <a:buChar char="•"/>
            </a:pPr>
            <a:r>
              <a:rPr lang="es-ES" dirty="0" smtClean="0"/>
              <a:t>Contenido en sedimentos inferior al 2 %.</a:t>
            </a:r>
          </a:p>
          <a:p>
            <a:pPr marL="531813" indent="-285750" algn="just">
              <a:spcBef>
                <a:spcPts val="600"/>
              </a:spcBef>
              <a:buClr>
                <a:srgbClr val="0000FF"/>
              </a:buClr>
              <a:buSzPct val="136000"/>
              <a:buFont typeface="Arial"/>
              <a:buChar char="•"/>
            </a:pPr>
            <a:r>
              <a:rPr lang="es-ES" dirty="0" smtClean="0"/>
              <a:t>Punto de inflamación superior a una determinada temperatura (puede oscilar entre 70 a 120 </a:t>
            </a:r>
            <a:r>
              <a:rPr lang="es-ES" baseline="30000" dirty="0" err="1" smtClean="0"/>
              <a:t>o</a:t>
            </a:r>
            <a:r>
              <a:rPr lang="es-ES" dirty="0" err="1" smtClean="0"/>
              <a:t>C</a:t>
            </a:r>
            <a:r>
              <a:rPr lang="es-ES" dirty="0" smtClean="0"/>
              <a:t>).</a:t>
            </a:r>
          </a:p>
          <a:p>
            <a:pPr marL="531813" indent="-285750" algn="just">
              <a:spcBef>
                <a:spcPts val="600"/>
              </a:spcBef>
              <a:buClr>
                <a:srgbClr val="0000FF"/>
              </a:buClr>
              <a:buSzPct val="136000"/>
              <a:buFont typeface="Arial"/>
              <a:buChar char="•"/>
            </a:pPr>
            <a:r>
              <a:rPr lang="es-ES" dirty="0" smtClean="0"/>
              <a:t>Contenido de cloro inferior a 2000/3000 ppm.</a:t>
            </a:r>
          </a:p>
          <a:p>
            <a:pPr marL="531813" indent="-285750" algn="just">
              <a:spcBef>
                <a:spcPts val="600"/>
              </a:spcBef>
              <a:buClr>
                <a:srgbClr val="0000FF"/>
              </a:buClr>
              <a:buSzPct val="136000"/>
              <a:buFont typeface="Arial"/>
              <a:buChar char="•"/>
            </a:pPr>
            <a:r>
              <a:rPr lang="es-ES" dirty="0" smtClean="0"/>
              <a:t>Contenido en PCB inferior a 50 partes por millón.</a:t>
            </a:r>
            <a:endParaRPr lang="en-US" sz="1400" dirty="0" smtClean="0"/>
          </a:p>
        </p:txBody>
      </p:sp>
      <p:sp>
        <p:nvSpPr>
          <p:cNvPr id="8" name="Text Box 3"/>
          <p:cNvSpPr txBox="1">
            <a:spLocks noChangeArrowheads="1"/>
          </p:cNvSpPr>
          <p:nvPr/>
        </p:nvSpPr>
        <p:spPr bwMode="auto">
          <a:xfrm>
            <a:off x="1524000" y="3048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2" name="Line 2"/>
          <p:cNvSpPr>
            <a:spLocks noChangeShapeType="1"/>
          </p:cNvSpPr>
          <p:nvPr/>
        </p:nvSpPr>
        <p:spPr bwMode="auto">
          <a:xfrm>
            <a:off x="609600" y="8382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3" name="CuadroTexto 2"/>
          <p:cNvSpPr txBox="1"/>
          <p:nvPr/>
        </p:nvSpPr>
        <p:spPr>
          <a:xfrm>
            <a:off x="1524000" y="1066800"/>
            <a:ext cx="5486400" cy="461665"/>
          </a:xfrm>
          <a:prstGeom prst="rect">
            <a:avLst/>
          </a:prstGeom>
          <a:solidFill>
            <a:srgbClr val="D7E4BD"/>
          </a:solidFill>
        </p:spPr>
        <p:txBody>
          <a:bodyPr wrap="square">
            <a:spAutoFit/>
          </a:bodyPr>
          <a:lstStyle>
            <a:lvl1pPr algn="just">
              <a:defRPr sz="2000" b="1">
                <a:solidFill>
                  <a:srgbClr val="0000FF"/>
                </a:solidFill>
              </a:defRPr>
            </a:lvl1pPr>
            <a:extLst/>
          </a:lstStyle>
          <a:p>
            <a:r>
              <a:rPr lang="es-ES" dirty="0"/>
              <a:t>Residuos generados /ACEITES/</a:t>
            </a:r>
            <a:r>
              <a:rPr lang="es-ES" sz="2400" dirty="0">
                <a:solidFill>
                  <a:srgbClr val="FF0000"/>
                </a:solidFill>
              </a:rPr>
              <a:t>gestión</a:t>
            </a: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65</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6324600"/>
            <a:ext cx="990600" cy="451119"/>
          </a:xfrm>
          <a:prstGeom prst="rect">
            <a:avLst/>
          </a:prstGeom>
        </p:spPr>
      </p:pic>
      <p:sp>
        <p:nvSpPr>
          <p:cNvPr id="11" name="CuadroTexto 2"/>
          <p:cNvSpPr txBox="1"/>
          <p:nvPr/>
        </p:nvSpPr>
        <p:spPr>
          <a:xfrm>
            <a:off x="1066800" y="838200"/>
            <a:ext cx="5638800" cy="461665"/>
          </a:xfrm>
          <a:prstGeom prst="rect">
            <a:avLst/>
          </a:prstGeom>
          <a:solidFill>
            <a:srgbClr val="D7E4BD"/>
          </a:solidFill>
        </p:spPr>
        <p:txBody>
          <a:bodyPr wrap="square">
            <a:spAutoFit/>
          </a:bodyPr>
          <a:lstStyle/>
          <a:p>
            <a:pPr algn="just"/>
            <a:r>
              <a:rPr lang="es-ES" sz="2000" b="1" dirty="0" smtClean="0">
                <a:solidFill>
                  <a:srgbClr val="0000FF"/>
                </a:solidFill>
              </a:rPr>
              <a:t>Residuos generados /VIRUTAS/</a:t>
            </a:r>
            <a:r>
              <a:rPr lang="es-ES" sz="2400" b="1" dirty="0">
                <a:solidFill>
                  <a:srgbClr val="FF0000"/>
                </a:solidFill>
              </a:rPr>
              <a:t>Características</a:t>
            </a:r>
          </a:p>
        </p:txBody>
      </p:sp>
      <p:sp>
        <p:nvSpPr>
          <p:cNvPr id="16" name="CuadroTexto 2"/>
          <p:cNvSpPr txBox="1"/>
          <p:nvPr/>
        </p:nvSpPr>
        <p:spPr>
          <a:xfrm>
            <a:off x="533400" y="3505200"/>
            <a:ext cx="7543800" cy="2662268"/>
          </a:xfrm>
          <a:prstGeom prst="rect">
            <a:avLst/>
          </a:prstGeom>
          <a:solidFill>
            <a:srgbClr val="D7E4BD"/>
          </a:solidFill>
        </p:spPr>
        <p:txBody>
          <a:bodyPr wrap="square">
            <a:spAutoFit/>
          </a:bodyPr>
          <a:lstStyle/>
          <a:p>
            <a:pPr marL="285750" indent="-285750" algn="just">
              <a:spcBef>
                <a:spcPts val="600"/>
              </a:spcBef>
              <a:buClr>
                <a:srgbClr val="B608B8"/>
              </a:buClr>
              <a:buSzPct val="162000"/>
              <a:buFont typeface="Arial"/>
              <a:buChar char="•"/>
            </a:pPr>
            <a:r>
              <a:rPr lang="es-ES" dirty="0" smtClean="0"/>
              <a:t>Las </a:t>
            </a:r>
            <a:r>
              <a:rPr lang="es-ES" b="1" dirty="0" smtClean="0">
                <a:solidFill>
                  <a:srgbClr val="0000FF"/>
                </a:solidFill>
              </a:rPr>
              <a:t>virutas</a:t>
            </a:r>
            <a:r>
              <a:rPr lang="es-ES" dirty="0" smtClean="0"/>
              <a:t> son la </a:t>
            </a:r>
            <a:r>
              <a:rPr lang="es-ES" dirty="0" smtClean="0">
                <a:solidFill>
                  <a:srgbClr val="0000FF"/>
                </a:solidFill>
              </a:rPr>
              <a:t>parte sobrante del proceso de fabricación</a:t>
            </a:r>
            <a:r>
              <a:rPr lang="es-ES" dirty="0" smtClean="0"/>
              <a:t> de piezas a partir del mecanizado de productos semielaborados</a:t>
            </a:r>
            <a:r>
              <a:rPr lang="es-ES" i="1" dirty="0" smtClean="0"/>
              <a:t>. </a:t>
            </a:r>
            <a:r>
              <a:rPr lang="es-ES" dirty="0" smtClean="0"/>
              <a:t>En función de varios factores como son el tipo de mecanizado (fresado, torneado, rectificado, taladrado, etc.), material de corte, velocidad, temperatura, etc., la viruta puede estar en formas variadas: lamina continua, discontinua, espiral, etc.</a:t>
            </a:r>
          </a:p>
          <a:p>
            <a:pPr marL="285750" indent="-285750" algn="just">
              <a:spcBef>
                <a:spcPts val="600"/>
              </a:spcBef>
              <a:buClr>
                <a:srgbClr val="B608B8"/>
              </a:buClr>
              <a:buSzPct val="162000"/>
              <a:buFont typeface="Arial"/>
              <a:buChar char="•"/>
            </a:pPr>
            <a:r>
              <a:rPr lang="es-ES" dirty="0" smtClean="0"/>
              <a:t>En cuanto a su composición </a:t>
            </a:r>
            <a:r>
              <a:rPr lang="es-ES" dirty="0" smtClean="0">
                <a:solidFill>
                  <a:srgbClr val="0000FF"/>
                </a:solidFill>
              </a:rPr>
              <a:t>no se trata tan sólo de la parte metálica </a:t>
            </a:r>
            <a:r>
              <a:rPr lang="es-ES" dirty="0" smtClean="0"/>
              <a:t>propiamente dicha, sino que se </a:t>
            </a:r>
            <a:r>
              <a:rPr lang="es-ES" dirty="0" smtClean="0">
                <a:solidFill>
                  <a:srgbClr val="0000FF"/>
                </a:solidFill>
              </a:rPr>
              <a:t>lleva consigo adherida una parte de los líquidos empleados en el proceso ya mencionados: </a:t>
            </a:r>
            <a:r>
              <a:rPr lang="es-ES" b="1" dirty="0" smtClean="0">
                <a:solidFill>
                  <a:srgbClr val="FF0000"/>
                </a:solidFill>
              </a:rPr>
              <a:t>taladrina y aceite</a:t>
            </a:r>
            <a:r>
              <a:rPr lang="es-ES" dirty="0" smtClean="0"/>
              <a:t>. Esto es lo que le confiere el carácter de </a:t>
            </a:r>
            <a:r>
              <a:rPr lang="es-ES" b="1" dirty="0" smtClean="0">
                <a:solidFill>
                  <a:srgbClr val="FF0000"/>
                </a:solidFill>
              </a:rPr>
              <a:t>residuo peligroso, RP</a:t>
            </a:r>
            <a:r>
              <a:rPr lang="es-ES" dirty="0" smtClean="0"/>
              <a:t>.</a:t>
            </a:r>
            <a:endParaRPr lang="es-ES" dirty="0" smtClean="0">
              <a:solidFill>
                <a:srgbClr val="0000FF"/>
              </a:solidFill>
            </a:endParaRPr>
          </a:p>
        </p:txBody>
      </p:sp>
      <p:pic>
        <p:nvPicPr>
          <p:cNvPr id="8" name="7 Imagen" descr="Percage_sineholing_mitis.jpg"/>
          <p:cNvPicPr>
            <a:picLocks noChangeAspect="1"/>
          </p:cNvPicPr>
          <p:nvPr/>
        </p:nvPicPr>
        <p:blipFill>
          <a:blip r:embed="rId4" cstate="print"/>
          <a:stretch>
            <a:fillRect/>
          </a:stretch>
        </p:blipFill>
        <p:spPr>
          <a:xfrm>
            <a:off x="4191000" y="1447800"/>
            <a:ext cx="2667000" cy="1892310"/>
          </a:xfrm>
          <a:prstGeom prst="rect">
            <a:avLst/>
          </a:prstGeom>
          <a:ln w="28575" cmpd="sng">
            <a:solidFill>
              <a:srgbClr val="7F7F7F"/>
            </a:solidFill>
          </a:ln>
          <a:effectLst>
            <a:outerShdw blurRad="50800" dist="38100" dir="2700000" algn="tl" rotWithShape="0">
              <a:prstClr val="black">
                <a:alpha val="40000"/>
              </a:prstClr>
            </a:outerShdw>
          </a:effectLst>
        </p:spPr>
      </p:pic>
      <p:sp>
        <p:nvSpPr>
          <p:cNvPr id="12" name="11 CuadroTexto"/>
          <p:cNvSpPr txBox="1"/>
          <p:nvPr/>
        </p:nvSpPr>
        <p:spPr>
          <a:xfrm>
            <a:off x="1524000" y="2438400"/>
            <a:ext cx="2321844" cy="276999"/>
          </a:xfrm>
          <a:prstGeom prst="rect">
            <a:avLst/>
          </a:prstGeom>
          <a:solidFill>
            <a:srgbClr val="FFFFFF"/>
          </a:solidFill>
          <a:ln>
            <a:solidFill>
              <a:srgbClr val="7F7F7F"/>
            </a:solidFill>
          </a:ln>
        </p:spPr>
        <p:txBody>
          <a:bodyPr wrap="none" rtlCol="0">
            <a:spAutoFit/>
          </a:bodyPr>
          <a:lstStyle/>
          <a:p>
            <a:r>
              <a:rPr lang="es-ES" sz="1200" b="1" i="1" dirty="0" smtClean="0"/>
              <a:t>Fotografía: </a:t>
            </a:r>
            <a:r>
              <a:rPr lang="es-ES" sz="1200" b="1" i="1" dirty="0" smtClean="0">
                <a:hlinkClick r:id="rId5"/>
              </a:rPr>
              <a:t>Wikimedia Commons</a:t>
            </a:r>
            <a:endParaRPr lang="es-ES" sz="1200" b="1" i="1" dirty="0"/>
          </a:p>
        </p:txBody>
      </p:sp>
      <p:sp>
        <p:nvSpPr>
          <p:cNvPr id="14" name="Text Box 3"/>
          <p:cNvSpPr txBox="1">
            <a:spLocks noChangeArrowheads="1"/>
          </p:cNvSpPr>
          <p:nvPr/>
        </p:nvSpPr>
        <p:spPr bwMode="auto">
          <a:xfrm>
            <a:off x="1371600" y="2286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5" name="Line 2"/>
          <p:cNvSpPr>
            <a:spLocks noChangeShapeType="1"/>
          </p:cNvSpPr>
          <p:nvPr/>
        </p:nvSpPr>
        <p:spPr bwMode="auto">
          <a:xfrm>
            <a:off x="533400" y="7620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66</a:t>
            </a:fld>
            <a:endParaRPr lang="eu-ES" sz="1600" dirty="0">
              <a:latin typeface="Arial" charset="0"/>
              <a:cs typeface="Arial" charset="0"/>
            </a:endParaRPr>
          </a:p>
        </p:txBody>
      </p:sp>
      <p:sp>
        <p:nvSpPr>
          <p:cNvPr id="11" name="CuadroTexto 2"/>
          <p:cNvSpPr txBox="1"/>
          <p:nvPr/>
        </p:nvSpPr>
        <p:spPr>
          <a:xfrm>
            <a:off x="914400" y="914400"/>
            <a:ext cx="5638800" cy="461665"/>
          </a:xfrm>
          <a:prstGeom prst="rect">
            <a:avLst/>
          </a:prstGeom>
          <a:solidFill>
            <a:srgbClr val="D7E4BD"/>
          </a:solidFill>
        </p:spPr>
        <p:txBody>
          <a:bodyPr wrap="square">
            <a:spAutoFit/>
          </a:bodyPr>
          <a:lstStyle>
            <a:lvl1pPr algn="just">
              <a:defRPr sz="2000" b="1">
                <a:solidFill>
                  <a:srgbClr val="0000FF"/>
                </a:solidFill>
              </a:defRPr>
            </a:lvl1pPr>
            <a:extLst/>
          </a:lstStyle>
          <a:p>
            <a:r>
              <a:rPr lang="es-ES" dirty="0"/>
              <a:t>Residuos generados /VIRUTAS/</a:t>
            </a:r>
            <a:r>
              <a:rPr lang="es-ES" sz="2400" dirty="0">
                <a:solidFill>
                  <a:srgbClr val="FF0000"/>
                </a:solidFill>
              </a:rPr>
              <a:t>Codificación</a:t>
            </a:r>
            <a:endParaRPr lang="es-ES" dirty="0">
              <a:solidFill>
                <a:srgbClr val="FF0000"/>
              </a:solidFill>
            </a:endParaRPr>
          </a:p>
        </p:txBody>
      </p:sp>
      <p:sp>
        <p:nvSpPr>
          <p:cNvPr id="7" name="Text Box 3"/>
          <p:cNvSpPr txBox="1">
            <a:spLocks noChangeArrowheads="1"/>
          </p:cNvSpPr>
          <p:nvPr/>
        </p:nvSpPr>
        <p:spPr bwMode="auto">
          <a:xfrm>
            <a:off x="1371600" y="2286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8" name="Line 2"/>
          <p:cNvSpPr>
            <a:spLocks noChangeShapeType="1"/>
          </p:cNvSpPr>
          <p:nvPr/>
        </p:nvSpPr>
        <p:spPr bwMode="auto">
          <a:xfrm>
            <a:off x="381000" y="762000"/>
            <a:ext cx="7924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2" name="CuadroTexto 2"/>
          <p:cNvSpPr txBox="1"/>
          <p:nvPr/>
        </p:nvSpPr>
        <p:spPr>
          <a:xfrm>
            <a:off x="381000" y="1524000"/>
            <a:ext cx="7924800" cy="3493264"/>
          </a:xfrm>
          <a:prstGeom prst="rect">
            <a:avLst/>
          </a:prstGeom>
          <a:solidFill>
            <a:srgbClr val="FFDBC0"/>
          </a:solidFill>
        </p:spPr>
        <p:txBody>
          <a:bodyPr wrap="square">
            <a:spAutoFit/>
          </a:bodyPr>
          <a:lstStyle/>
          <a:p>
            <a:pPr algn="just">
              <a:spcBef>
                <a:spcPts val="600"/>
              </a:spcBef>
            </a:pPr>
            <a:r>
              <a:rPr lang="es-ES" dirty="0" smtClean="0"/>
              <a:t>De acuerdo a la normativa vigente </a:t>
            </a:r>
            <a:r>
              <a:rPr lang="es-ES" dirty="0" smtClean="0">
                <a:solidFill>
                  <a:srgbClr val="0000FF"/>
                </a:solidFill>
              </a:rPr>
              <a:t>(RD 833/1988, de 20 de julio, Orden MAM/304/2002, de 8 de febrero, código LER) </a:t>
            </a:r>
            <a:r>
              <a:rPr lang="es-ES" dirty="0" smtClean="0"/>
              <a:t>los aceites se pueden codificar de la siguiente manera:</a:t>
            </a:r>
            <a:endParaRPr lang="es-ES" dirty="0" smtClean="0">
              <a:solidFill>
                <a:srgbClr val="0000FF"/>
              </a:solidFill>
            </a:endParaRPr>
          </a:p>
          <a:p>
            <a:pPr marL="806450" indent="-806450" algn="just" defTabSz="806450">
              <a:spcBef>
                <a:spcPts val="600"/>
              </a:spcBef>
            </a:pPr>
            <a:r>
              <a:rPr lang="es-ES" b="1" dirty="0" smtClean="0">
                <a:solidFill>
                  <a:srgbClr val="0000FF"/>
                </a:solidFill>
              </a:rPr>
              <a:t>Tabla 1</a:t>
            </a:r>
            <a:r>
              <a:rPr lang="es-ES" b="1" dirty="0" smtClean="0"/>
              <a:t>:</a:t>
            </a:r>
            <a:r>
              <a:rPr lang="es-ES" dirty="0" smtClean="0"/>
              <a:t>	 Q10 Residuos de mecanizado. </a:t>
            </a:r>
          </a:p>
          <a:p>
            <a:pPr marL="806450" indent="-806450"/>
            <a:r>
              <a:rPr lang="es-ES" b="1" dirty="0">
                <a:solidFill>
                  <a:srgbClr val="0000FF"/>
                </a:solidFill>
              </a:rPr>
              <a:t>Tabla 2:</a:t>
            </a:r>
            <a:r>
              <a:rPr lang="es-ES" dirty="0" smtClean="0"/>
              <a:t>	 R4 Reciclado o recuperación de metales y de compuestos metálicos.</a:t>
            </a:r>
          </a:p>
          <a:p>
            <a:pPr marL="806450" indent="-806450" algn="just"/>
            <a:r>
              <a:rPr lang="es-ES" b="1" dirty="0">
                <a:solidFill>
                  <a:srgbClr val="0000FF"/>
                </a:solidFill>
              </a:rPr>
              <a:t>Tabla 3:</a:t>
            </a:r>
            <a:r>
              <a:rPr lang="es-ES" dirty="0" smtClean="0"/>
              <a:t>	 S25 Partículas o polvos metálicos.</a:t>
            </a:r>
          </a:p>
          <a:p>
            <a:pPr marL="806450" indent="-806450" algn="just"/>
            <a:r>
              <a:rPr lang="es-ES" b="1" dirty="0">
                <a:solidFill>
                  <a:srgbClr val="0000FF"/>
                </a:solidFill>
              </a:rPr>
              <a:t>Tabla 4:</a:t>
            </a:r>
            <a:r>
              <a:rPr lang="es-ES" dirty="0" smtClean="0"/>
              <a:t>	C53 Los aceites usados minerales o sintéticos, incluyendo las mezclas agua-aceite y las emulsiones.</a:t>
            </a:r>
          </a:p>
          <a:p>
            <a:pPr marL="809625" indent="-809625" algn="just"/>
            <a:r>
              <a:rPr lang="es-ES" b="1" dirty="0">
                <a:solidFill>
                  <a:srgbClr val="0000FF"/>
                </a:solidFill>
              </a:rPr>
              <a:t>Tabla 5:</a:t>
            </a:r>
            <a:r>
              <a:rPr lang="es-ES" dirty="0" smtClean="0"/>
              <a:t>	H5 Nocivos: Sustancias y preparados que, por inhalación, ingestión o penetración cutánea, puedan entrañar riesgos de gravedad limitada </a:t>
            </a:r>
          </a:p>
          <a:p>
            <a:pPr marL="806450" indent="-806450" algn="just"/>
            <a:r>
              <a:rPr lang="es-ES" b="1" dirty="0">
                <a:solidFill>
                  <a:srgbClr val="0000FF"/>
                </a:solidFill>
              </a:rPr>
              <a:t>Tabla 6:</a:t>
            </a:r>
            <a:r>
              <a:rPr lang="es-ES" dirty="0" smtClean="0"/>
              <a:t>  A241 Fabricación (actividad metalúrgica de fabricación de transmisiones)</a:t>
            </a:r>
          </a:p>
          <a:p>
            <a:pPr marL="806450" indent="-806450" algn="just"/>
            <a:r>
              <a:rPr lang="es-ES" b="1" dirty="0">
                <a:solidFill>
                  <a:srgbClr val="0000FF"/>
                </a:solidFill>
              </a:rPr>
              <a:t>Tabla 7: </a:t>
            </a:r>
            <a:r>
              <a:rPr lang="es-ES" dirty="0" smtClean="0"/>
              <a:t>	 B3140 Mecanizado</a:t>
            </a:r>
          </a:p>
        </p:txBody>
      </p:sp>
      <p:sp>
        <p:nvSpPr>
          <p:cNvPr id="13" name="CuadroTexto 2"/>
          <p:cNvSpPr txBox="1"/>
          <p:nvPr/>
        </p:nvSpPr>
        <p:spPr>
          <a:xfrm>
            <a:off x="1676400" y="5867400"/>
            <a:ext cx="5181600" cy="723275"/>
          </a:xfrm>
          <a:prstGeom prst="rect">
            <a:avLst/>
          </a:prstGeom>
          <a:solidFill>
            <a:srgbClr val="FFE2C1"/>
          </a:solidFill>
          <a:ln w="19050" cmpd="sng">
            <a:solidFill>
              <a:srgbClr val="7F7F7F"/>
            </a:solidFill>
          </a:ln>
        </p:spPr>
        <p:txBody>
          <a:bodyPr wrap="square">
            <a:spAutoFit/>
          </a:bodyPr>
          <a:lstStyle>
            <a:lvl1pPr algn="ctr">
              <a:defRPr b="1">
                <a:solidFill>
                  <a:srgbClr val="0000FF"/>
                </a:solidFill>
              </a:defRPr>
            </a:lvl1pPr>
            <a:extLst/>
          </a:lstStyle>
          <a:p>
            <a:r>
              <a:rPr lang="es-ES" dirty="0"/>
              <a:t>Código de identificación del residuo</a:t>
            </a:r>
          </a:p>
          <a:p>
            <a:pPr>
              <a:spcBef>
                <a:spcPts val="600"/>
              </a:spcBef>
            </a:pPr>
            <a:r>
              <a:rPr lang="pt-BR" dirty="0">
                <a:solidFill>
                  <a:schemeClr val="tx1"/>
                </a:solidFill>
              </a:rPr>
              <a:t>Q10//R4//S25//C53//H5//A241//B3140</a:t>
            </a:r>
            <a:endParaRPr lang="es-ES" dirty="0">
              <a:solidFill>
                <a:schemeClr val="tx1"/>
              </a:solidFill>
            </a:endParaRPr>
          </a:p>
        </p:txBody>
      </p:sp>
      <p:sp>
        <p:nvSpPr>
          <p:cNvPr id="14" name="CuadroTexto 2"/>
          <p:cNvSpPr txBox="1"/>
          <p:nvPr/>
        </p:nvSpPr>
        <p:spPr>
          <a:xfrm>
            <a:off x="609600" y="5181600"/>
            <a:ext cx="7543800" cy="461665"/>
          </a:xfrm>
          <a:prstGeom prst="rect">
            <a:avLst/>
          </a:prstGeom>
          <a:solidFill>
            <a:srgbClr val="D7E4BD"/>
          </a:solidFill>
          <a:ln>
            <a:solidFill>
              <a:srgbClr val="7F7F7F"/>
            </a:solidFill>
          </a:ln>
        </p:spPr>
        <p:txBody>
          <a:bodyPr wrap="square">
            <a:spAutoFit/>
          </a:bodyPr>
          <a:lstStyle/>
          <a:p>
            <a:r>
              <a:rPr lang="es-ES" sz="2000" b="1" dirty="0" smtClean="0">
                <a:solidFill>
                  <a:srgbClr val="0000FF"/>
                </a:solidFill>
              </a:rPr>
              <a:t>  Código </a:t>
            </a:r>
            <a:r>
              <a:rPr lang="es-ES" sz="2000" b="1" dirty="0">
                <a:solidFill>
                  <a:srgbClr val="0000FF"/>
                </a:solidFill>
              </a:rPr>
              <a:t>LER:  </a:t>
            </a:r>
            <a:r>
              <a:rPr lang="es-ES" sz="2400" b="1" dirty="0" smtClean="0"/>
              <a:t>12 01 01</a:t>
            </a:r>
            <a:r>
              <a:rPr lang="es-ES" dirty="0" smtClean="0"/>
              <a:t> </a:t>
            </a:r>
            <a:r>
              <a:rPr lang="es-ES" b="1" i="1" dirty="0" smtClean="0"/>
              <a:t>Limaduras y virutas de metales férreos</a:t>
            </a:r>
            <a:r>
              <a:rPr lang="es-ES" sz="1600" b="1" i="1" dirty="0" smtClean="0"/>
              <a:t> </a:t>
            </a:r>
            <a:endParaRPr lang="es-ES" b="1" i="1" dirty="0"/>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67</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48400"/>
            <a:ext cx="990600" cy="451119"/>
          </a:xfrm>
          <a:prstGeom prst="rect">
            <a:avLst/>
          </a:prstGeom>
        </p:spPr>
      </p:pic>
      <p:sp>
        <p:nvSpPr>
          <p:cNvPr id="7" name="CuadroTexto 2"/>
          <p:cNvSpPr txBox="1"/>
          <p:nvPr/>
        </p:nvSpPr>
        <p:spPr>
          <a:xfrm>
            <a:off x="838200" y="914400"/>
            <a:ext cx="7162800" cy="461665"/>
          </a:xfrm>
          <a:prstGeom prst="rect">
            <a:avLst/>
          </a:prstGeom>
          <a:solidFill>
            <a:srgbClr val="D7E4BD"/>
          </a:solidFill>
        </p:spPr>
        <p:txBody>
          <a:bodyPr wrap="square">
            <a:spAutoFit/>
          </a:bodyPr>
          <a:lstStyle/>
          <a:p>
            <a:pPr algn="just"/>
            <a:r>
              <a:rPr lang="es-ES" sz="2000" b="1" dirty="0" smtClean="0">
                <a:solidFill>
                  <a:srgbClr val="0000FF"/>
                </a:solidFill>
              </a:rPr>
              <a:t>Residuos generados /VIRUTAS/</a:t>
            </a:r>
            <a:r>
              <a:rPr lang="es-ES" sz="2400" b="1" dirty="0" smtClean="0">
                <a:solidFill>
                  <a:srgbClr val="FF0000"/>
                </a:solidFill>
              </a:rPr>
              <a:t>Etiquetado</a:t>
            </a:r>
            <a:endParaRPr lang="es-ES" b="1" dirty="0" smtClean="0">
              <a:solidFill>
                <a:srgbClr val="FF0000"/>
              </a:solidFill>
            </a:endParaRPr>
          </a:p>
        </p:txBody>
      </p:sp>
      <p:graphicFrame>
        <p:nvGraphicFramePr>
          <p:cNvPr id="8" name="7 Tabla"/>
          <p:cNvGraphicFramePr>
            <a:graphicFrameLocks noGrp="1"/>
          </p:cNvGraphicFramePr>
          <p:nvPr>
            <p:extLst>
              <p:ext uri="{D42A27DB-BD31-4B8C-83A1-F6EECF244321}">
                <p14:modId xmlns="" xmlns:p14="http://schemas.microsoft.com/office/powerpoint/2010/main" val="2251631563"/>
              </p:ext>
            </p:extLst>
          </p:nvPr>
        </p:nvGraphicFramePr>
        <p:xfrm>
          <a:off x="685800" y="2133600"/>
          <a:ext cx="7010400" cy="3804120"/>
        </p:xfrm>
        <a:graphic>
          <a:graphicData uri="http://schemas.openxmlformats.org/drawingml/2006/table">
            <a:tbl>
              <a:tblPr/>
              <a:tblGrid>
                <a:gridCol w="3823856"/>
                <a:gridCol w="3186544"/>
              </a:tblGrid>
              <a:tr h="637140">
                <a:tc gridSpan="2">
                  <a:txBody>
                    <a:bodyPr/>
                    <a:lstStyle/>
                    <a:p>
                      <a:pPr algn="ctr"/>
                      <a:r>
                        <a:rPr lang="es-ES" sz="1800" b="1" dirty="0" smtClean="0">
                          <a:solidFill>
                            <a:srgbClr val="0000FF"/>
                          </a:solidFill>
                        </a:rPr>
                        <a:t>Limaduras y virutas de metales férreos</a:t>
                      </a:r>
                      <a:endParaRPr lang="es-ES" sz="1800" b="1" dirty="0">
                        <a:solidFill>
                          <a:srgbClr val="0000FF"/>
                        </a:solidFil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s-ES"/>
                    </a:p>
                  </a:txBody>
                  <a:tcPr/>
                </a:tc>
              </a:tr>
              <a:tr h="1220273">
                <a:tc>
                  <a:txBody>
                    <a:bodyPr/>
                    <a:lstStyle/>
                    <a:p>
                      <a:pPr algn="ctr">
                        <a:lnSpc>
                          <a:spcPct val="150000"/>
                        </a:lnSpc>
                        <a:spcAft>
                          <a:spcPts val="0"/>
                        </a:spcAft>
                      </a:pPr>
                      <a:r>
                        <a:rPr lang="es-ES" sz="1200" b="1" dirty="0">
                          <a:latin typeface="Arial"/>
                          <a:ea typeface="Times New Roman"/>
                          <a:cs typeface="Times New Roman"/>
                        </a:rPr>
                        <a:t>CODIGO DE IDENTIFICACIÓN DEL RESIDUO</a:t>
                      </a:r>
                      <a:endParaRPr lang="es-ES" sz="1200" b="1" dirty="0">
                        <a:latin typeface="Times New Roman"/>
                        <a:ea typeface="Times New Roman"/>
                        <a:cs typeface="Times New Roman"/>
                      </a:endParaRPr>
                    </a:p>
                    <a:p>
                      <a:pPr algn="ctr"/>
                      <a:r>
                        <a:rPr lang="pt-BR" sz="1800" b="1" dirty="0" smtClean="0">
                          <a:solidFill>
                            <a:srgbClr val="0000FF"/>
                          </a:solidFill>
                        </a:rPr>
                        <a:t>Q10//R4//S25//C53//H5//A241//B3140</a:t>
                      </a:r>
                      <a:endParaRPr lang="es-ES" sz="1600" b="1" dirty="0" smtClean="0">
                        <a:solidFill>
                          <a:srgbClr val="0000FF"/>
                        </a:solidFill>
                      </a:endParaRPr>
                    </a:p>
                    <a:p>
                      <a:pPr>
                        <a:lnSpc>
                          <a:spcPct val="150000"/>
                        </a:lnSpc>
                        <a:spcAft>
                          <a:spcPts val="0"/>
                        </a:spcAft>
                      </a:pPr>
                      <a:r>
                        <a:rPr lang="es-ES" sz="1600" b="0" dirty="0" smtClean="0">
                          <a:latin typeface="Arial"/>
                          <a:ea typeface="Times New Roman"/>
                          <a:cs typeface="Times New Roman"/>
                        </a:rPr>
                        <a:t> LER</a:t>
                      </a:r>
                      <a:r>
                        <a:rPr lang="es-ES" sz="1100" b="1" dirty="0">
                          <a:latin typeface="Arial"/>
                          <a:ea typeface="Times New Roman"/>
                          <a:cs typeface="Times New Roman"/>
                        </a:rPr>
                        <a:t>: </a:t>
                      </a:r>
                      <a:r>
                        <a:rPr lang="es-ES" sz="1100" b="1" dirty="0" smtClean="0">
                          <a:latin typeface="Arial"/>
                          <a:ea typeface="Times New Roman"/>
                          <a:cs typeface="Times New Roman"/>
                        </a:rPr>
                        <a:t> </a:t>
                      </a:r>
                      <a:r>
                        <a:rPr lang="es-ES" sz="2000" b="1" dirty="0" smtClean="0">
                          <a:solidFill>
                            <a:srgbClr val="0000FF"/>
                          </a:solidFill>
                        </a:rPr>
                        <a:t>12 01 01</a:t>
                      </a:r>
                      <a:r>
                        <a:rPr lang="es-ES" sz="1600" dirty="0" smtClean="0">
                          <a:solidFill>
                            <a:srgbClr val="0000FF"/>
                          </a:solidFill>
                        </a:rPr>
                        <a:t> </a:t>
                      </a:r>
                      <a:endParaRPr lang="es-ES" sz="1600" dirty="0">
                        <a:solidFill>
                          <a:srgbClr val="0000FF"/>
                        </a:solidFill>
                        <a:latin typeface="Times New Roman"/>
                        <a:ea typeface="Times New Roman"/>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3">
                  <a:txBody>
                    <a:bodyPr/>
                    <a:lstStyle/>
                    <a:p>
                      <a:pPr algn="ctr">
                        <a:spcAft>
                          <a:spcPts val="0"/>
                        </a:spcAft>
                      </a:pPr>
                      <a:endParaRPr lang="es-ES" sz="1200" dirty="0">
                        <a:latin typeface="Arial"/>
                        <a:ea typeface="Times New Roman"/>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224005">
                <a:tc>
                  <a:txBody>
                    <a:bodyPr/>
                    <a:lstStyle/>
                    <a:p>
                      <a:pPr algn="ctr">
                        <a:lnSpc>
                          <a:spcPct val="150000"/>
                        </a:lnSpc>
                        <a:spcAft>
                          <a:spcPts val="0"/>
                        </a:spcAft>
                      </a:pPr>
                      <a:r>
                        <a:rPr lang="es-ES" sz="1200" b="1" dirty="0">
                          <a:latin typeface="Arial"/>
                          <a:ea typeface="Times New Roman"/>
                          <a:cs typeface="Times New Roman"/>
                        </a:rPr>
                        <a:t>DATOS DEL TITULAR DEL RESIDUO</a:t>
                      </a:r>
                      <a:endParaRPr lang="es-ES" sz="1200" dirty="0">
                        <a:latin typeface="Times New Roman"/>
                        <a:ea typeface="Times New Roman"/>
                        <a:cs typeface="Times New Roman"/>
                      </a:endParaRPr>
                    </a:p>
                    <a:p>
                      <a:pPr>
                        <a:lnSpc>
                          <a:spcPct val="150000"/>
                        </a:lnSpc>
                        <a:spcAft>
                          <a:spcPts val="0"/>
                        </a:spcAft>
                      </a:pPr>
                      <a:r>
                        <a:rPr lang="es-ES" sz="1100" b="1" dirty="0" smtClean="0">
                          <a:latin typeface="Arial"/>
                          <a:ea typeface="Times New Roman"/>
                          <a:cs typeface="Times New Roman"/>
                        </a:rPr>
                        <a:t> NOMBRE: </a:t>
                      </a:r>
                      <a:r>
                        <a:rPr lang="es-ES" sz="1600" b="1" dirty="0" smtClean="0">
                          <a:solidFill>
                            <a:srgbClr val="0000FF"/>
                          </a:solidFill>
                          <a:latin typeface="Arial"/>
                          <a:ea typeface="Times New Roman"/>
                          <a:cs typeface="Times New Roman"/>
                        </a:rPr>
                        <a:t>EMPRESA</a:t>
                      </a:r>
                      <a:r>
                        <a:rPr lang="es-ES" sz="1600" b="1" baseline="0" dirty="0" smtClean="0">
                          <a:solidFill>
                            <a:srgbClr val="0000FF"/>
                          </a:solidFill>
                          <a:latin typeface="Arial"/>
                          <a:ea typeface="Times New Roman"/>
                          <a:cs typeface="Times New Roman"/>
                        </a:rPr>
                        <a:t> MECANIZADO</a:t>
                      </a:r>
                      <a:endParaRPr lang="es-ES" sz="1600" dirty="0">
                        <a:solidFill>
                          <a:srgbClr val="0000FF"/>
                        </a:solidFill>
                        <a:latin typeface="Times New Roman"/>
                        <a:ea typeface="Times New Roman"/>
                        <a:cs typeface="Times New Roman"/>
                      </a:endParaRPr>
                    </a:p>
                    <a:p>
                      <a:r>
                        <a:rPr lang="es-ES" sz="1100" b="1" dirty="0" smtClean="0">
                          <a:latin typeface="Arial"/>
                          <a:ea typeface="Times New Roman"/>
                          <a:cs typeface="Times New Roman"/>
                        </a:rPr>
                        <a:t> DIRECCIÓN: </a:t>
                      </a:r>
                      <a:r>
                        <a:rPr kumimoji="0" lang="es-ES" sz="1600" b="1" kern="1200" baseline="0" dirty="0" smtClean="0">
                          <a:solidFill>
                            <a:srgbClr val="0000FF"/>
                          </a:solidFill>
                          <a:latin typeface="Arial" pitchFamily="34" charset="0"/>
                          <a:ea typeface="+mn-ea"/>
                          <a:cs typeface="Arial" pitchFamily="34" charset="0"/>
                        </a:rPr>
                        <a:t>GIPUZKOA</a:t>
                      </a:r>
                      <a:endParaRPr lang="es-ES" sz="1600" b="1" dirty="0">
                        <a:solidFill>
                          <a:srgbClr val="0000FF"/>
                        </a:solidFill>
                        <a:latin typeface="Arial" pitchFamily="34" charset="0"/>
                        <a:ea typeface="Times New Roman"/>
                        <a:cs typeface="Arial" pitchFamily="34" charset="0"/>
                      </a:endParaRPr>
                    </a:p>
                    <a:p>
                      <a:pPr>
                        <a:lnSpc>
                          <a:spcPct val="150000"/>
                        </a:lnSpc>
                        <a:spcAft>
                          <a:spcPts val="0"/>
                        </a:spcAft>
                      </a:pPr>
                      <a:r>
                        <a:rPr lang="es-ES" sz="1100" b="1" dirty="0" smtClean="0">
                          <a:latin typeface="Arial"/>
                          <a:ea typeface="Times New Roman"/>
                          <a:cs typeface="Times New Roman"/>
                        </a:rPr>
                        <a:t> TELÉFONO: </a:t>
                      </a:r>
                      <a:r>
                        <a:rPr kumimoji="0" lang="es-ES" sz="1600" b="1" kern="1200" baseline="0" dirty="0" smtClean="0">
                          <a:solidFill>
                            <a:srgbClr val="0000FF"/>
                          </a:solidFill>
                          <a:latin typeface="Arial" pitchFamily="34" charset="0"/>
                          <a:ea typeface="+mn-ea"/>
                          <a:cs typeface="Arial" pitchFamily="34" charset="0"/>
                        </a:rPr>
                        <a:t>943000000</a:t>
                      </a:r>
                      <a:endParaRPr lang="es-ES" sz="1600" b="1" dirty="0">
                        <a:solidFill>
                          <a:srgbClr val="0000FF"/>
                        </a:solidFill>
                        <a:latin typeface="Arial" pitchFamily="34" charset="0"/>
                        <a:ea typeface="Times New Roman"/>
                        <a:cs typeface="Arial" pitchFamily="34"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s-ES" dirty="0"/>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140">
                <a:tc>
                  <a:txBody>
                    <a:bodyPr/>
                    <a:lstStyle/>
                    <a:p>
                      <a:pPr algn="ctr">
                        <a:spcAft>
                          <a:spcPts val="0"/>
                        </a:spcAft>
                      </a:pPr>
                      <a:r>
                        <a:rPr lang="es-ES" sz="1200" b="1" dirty="0">
                          <a:latin typeface="Arial"/>
                          <a:ea typeface="Times New Roman"/>
                          <a:cs typeface="Times New Roman"/>
                        </a:rPr>
                        <a:t>FECHA DE </a:t>
                      </a:r>
                      <a:r>
                        <a:rPr lang="es-ES" sz="1200" b="1" dirty="0" smtClean="0">
                          <a:latin typeface="Arial"/>
                          <a:ea typeface="Times New Roman"/>
                          <a:cs typeface="Times New Roman"/>
                        </a:rPr>
                        <a:t>ENVASADO</a:t>
                      </a:r>
                    </a:p>
                    <a:p>
                      <a:pPr algn="ctr">
                        <a:spcAft>
                          <a:spcPts val="0"/>
                        </a:spcAft>
                      </a:pPr>
                      <a:r>
                        <a:rPr lang="es-ES" sz="1800" b="1" dirty="0" smtClean="0">
                          <a:solidFill>
                            <a:srgbClr val="0000FF"/>
                          </a:solidFill>
                          <a:latin typeface="Arial"/>
                          <a:ea typeface="Times New Roman"/>
                          <a:cs typeface="Times New Roman"/>
                        </a:rPr>
                        <a:t>16  </a:t>
                      </a:r>
                      <a:r>
                        <a:rPr lang="es-ES" sz="1800" b="1" dirty="0">
                          <a:solidFill>
                            <a:srgbClr val="0000FF"/>
                          </a:solidFill>
                          <a:latin typeface="Arial"/>
                          <a:ea typeface="Times New Roman"/>
                          <a:cs typeface="Times New Roman"/>
                        </a:rPr>
                        <a:t>/  </a:t>
                      </a:r>
                      <a:r>
                        <a:rPr lang="es-ES" sz="1800" b="1" dirty="0" smtClean="0">
                          <a:solidFill>
                            <a:srgbClr val="0000FF"/>
                          </a:solidFill>
                          <a:latin typeface="Arial"/>
                          <a:ea typeface="Times New Roman"/>
                          <a:cs typeface="Times New Roman"/>
                        </a:rPr>
                        <a:t>02  </a:t>
                      </a:r>
                      <a:r>
                        <a:rPr lang="es-ES" sz="1800" b="1" dirty="0">
                          <a:solidFill>
                            <a:srgbClr val="0000FF"/>
                          </a:solidFill>
                          <a:latin typeface="Arial"/>
                          <a:ea typeface="Times New Roman"/>
                          <a:cs typeface="Times New Roman"/>
                        </a:rPr>
                        <a:t>/ </a:t>
                      </a:r>
                      <a:r>
                        <a:rPr lang="es-ES" sz="1800" b="1" dirty="0" smtClean="0">
                          <a:solidFill>
                            <a:srgbClr val="0000FF"/>
                          </a:solidFill>
                          <a:latin typeface="Arial"/>
                          <a:ea typeface="Times New Roman"/>
                          <a:cs typeface="Times New Roman"/>
                        </a:rPr>
                        <a:t>2014  </a:t>
                      </a:r>
                      <a:endParaRPr lang="es-ES" sz="1800" b="1" dirty="0">
                        <a:solidFill>
                          <a:srgbClr val="0000FF"/>
                        </a:solidFill>
                        <a:latin typeface="Times New Roman"/>
                        <a:ea typeface="Times New Roman"/>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s-ES"/>
                    </a:p>
                  </a:txBody>
                  <a:tcPr/>
                </a:tc>
              </a:tr>
            </a:tbl>
          </a:graphicData>
        </a:graphic>
      </p:graphicFrame>
      <p:cxnSp>
        <p:nvCxnSpPr>
          <p:cNvPr id="12" name="11 Conector recto de flecha"/>
          <p:cNvCxnSpPr/>
          <p:nvPr/>
        </p:nvCxnSpPr>
        <p:spPr>
          <a:xfrm>
            <a:off x="609600" y="1981200"/>
            <a:ext cx="7086600"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733800" y="1524000"/>
            <a:ext cx="753732" cy="369332"/>
          </a:xfrm>
          <a:prstGeom prst="rect">
            <a:avLst/>
          </a:prstGeom>
          <a:solidFill>
            <a:schemeClr val="bg1"/>
          </a:solidFill>
          <a:ln>
            <a:solidFill>
              <a:srgbClr val="7F7F7F"/>
            </a:solidFill>
          </a:ln>
        </p:spPr>
        <p:txBody>
          <a:bodyPr wrap="square" rtlCol="0">
            <a:spAutoFit/>
          </a:bodyPr>
          <a:lstStyle/>
          <a:p>
            <a:r>
              <a:rPr lang="es-ES" b="1" dirty="0" smtClean="0">
                <a:solidFill>
                  <a:srgbClr val="0000FF"/>
                </a:solidFill>
              </a:rPr>
              <a:t>10 cm</a:t>
            </a:r>
            <a:endParaRPr lang="es-ES" b="1" dirty="0">
              <a:solidFill>
                <a:srgbClr val="0000FF"/>
              </a:solidFill>
            </a:endParaRPr>
          </a:p>
        </p:txBody>
      </p:sp>
      <p:sp>
        <p:nvSpPr>
          <p:cNvPr id="14" name="13 CuadroTexto"/>
          <p:cNvSpPr txBox="1"/>
          <p:nvPr/>
        </p:nvSpPr>
        <p:spPr>
          <a:xfrm rot="16200000">
            <a:off x="7885000" y="3773600"/>
            <a:ext cx="753732" cy="369332"/>
          </a:xfrm>
          <a:prstGeom prst="rect">
            <a:avLst/>
          </a:prstGeom>
          <a:solidFill>
            <a:srgbClr val="FFFFFF"/>
          </a:solidFill>
          <a:ln>
            <a:solidFill>
              <a:srgbClr val="7F7F7F"/>
            </a:solidFill>
          </a:ln>
        </p:spPr>
        <p:txBody>
          <a:bodyPr wrap="square" rtlCol="0">
            <a:spAutoFit/>
          </a:bodyPr>
          <a:lstStyle/>
          <a:p>
            <a:r>
              <a:rPr lang="es-ES" b="1" dirty="0" smtClean="0">
                <a:solidFill>
                  <a:srgbClr val="0000FF"/>
                </a:solidFill>
              </a:rPr>
              <a:t>10 cm</a:t>
            </a:r>
            <a:endParaRPr lang="es-ES" b="1" dirty="0">
              <a:solidFill>
                <a:srgbClr val="0000FF"/>
              </a:solidFill>
            </a:endParaRPr>
          </a:p>
        </p:txBody>
      </p:sp>
      <p:cxnSp>
        <p:nvCxnSpPr>
          <p:cNvPr id="15" name="14 Conector recto de flecha"/>
          <p:cNvCxnSpPr/>
          <p:nvPr/>
        </p:nvCxnSpPr>
        <p:spPr>
          <a:xfrm flipV="1">
            <a:off x="7924800" y="2133600"/>
            <a:ext cx="0" cy="38100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19" name="18 Imagen" descr="nocivo.gif"/>
          <p:cNvPicPr>
            <a:picLocks noChangeAspect="1"/>
          </p:cNvPicPr>
          <p:nvPr/>
        </p:nvPicPr>
        <p:blipFill>
          <a:blip r:embed="rId4" cstate="print"/>
          <a:stretch>
            <a:fillRect/>
          </a:stretch>
        </p:blipFill>
        <p:spPr>
          <a:xfrm>
            <a:off x="5257800" y="3352800"/>
            <a:ext cx="1625558" cy="1633727"/>
          </a:xfrm>
          <a:prstGeom prst="rect">
            <a:avLst/>
          </a:prstGeom>
        </p:spPr>
      </p:pic>
      <p:sp>
        <p:nvSpPr>
          <p:cNvPr id="20" name="19 CuadroTexto"/>
          <p:cNvSpPr txBox="1"/>
          <p:nvPr/>
        </p:nvSpPr>
        <p:spPr>
          <a:xfrm>
            <a:off x="5638800" y="5105400"/>
            <a:ext cx="962443" cy="369332"/>
          </a:xfrm>
          <a:prstGeom prst="rect">
            <a:avLst/>
          </a:prstGeom>
          <a:noFill/>
        </p:spPr>
        <p:txBody>
          <a:bodyPr wrap="none" rtlCol="0">
            <a:spAutoFit/>
          </a:bodyPr>
          <a:lstStyle/>
          <a:p>
            <a:r>
              <a:rPr lang="es-ES" b="1" dirty="0" smtClean="0"/>
              <a:t>NOCIVO</a:t>
            </a:r>
            <a:endParaRPr lang="es-ES" b="1" dirty="0"/>
          </a:p>
        </p:txBody>
      </p:sp>
      <p:sp>
        <p:nvSpPr>
          <p:cNvPr id="21" name="20 CuadroTexto"/>
          <p:cNvSpPr txBox="1"/>
          <p:nvPr/>
        </p:nvSpPr>
        <p:spPr>
          <a:xfrm>
            <a:off x="5791200" y="2895600"/>
            <a:ext cx="519694" cy="461665"/>
          </a:xfrm>
          <a:prstGeom prst="rect">
            <a:avLst/>
          </a:prstGeom>
          <a:noFill/>
        </p:spPr>
        <p:txBody>
          <a:bodyPr wrap="none" rtlCol="0">
            <a:spAutoFit/>
          </a:bodyPr>
          <a:lstStyle/>
          <a:p>
            <a:r>
              <a:rPr lang="es-ES" sz="2400" b="1" dirty="0" smtClean="0"/>
              <a:t>Xn</a:t>
            </a:r>
            <a:endParaRPr lang="es-ES" sz="2400" b="1" dirty="0"/>
          </a:p>
        </p:txBody>
      </p:sp>
      <p:sp>
        <p:nvSpPr>
          <p:cNvPr id="16" name="Text Box 3"/>
          <p:cNvSpPr txBox="1">
            <a:spLocks noChangeArrowheads="1"/>
          </p:cNvSpPr>
          <p:nvPr/>
        </p:nvSpPr>
        <p:spPr bwMode="auto">
          <a:xfrm>
            <a:off x="1371600" y="2286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7" name="Line 2"/>
          <p:cNvSpPr>
            <a:spLocks noChangeShapeType="1"/>
          </p:cNvSpPr>
          <p:nvPr/>
        </p:nvSpPr>
        <p:spPr bwMode="auto">
          <a:xfrm>
            <a:off x="609600" y="7620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9308419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68</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13700"/>
            <a:ext cx="1066800" cy="485820"/>
          </a:xfrm>
          <a:prstGeom prst="rect">
            <a:avLst/>
          </a:prstGeom>
        </p:spPr>
      </p:pic>
      <p:sp>
        <p:nvSpPr>
          <p:cNvPr id="11" name="CuadroTexto 2"/>
          <p:cNvSpPr txBox="1"/>
          <p:nvPr/>
        </p:nvSpPr>
        <p:spPr>
          <a:xfrm>
            <a:off x="914400" y="914400"/>
            <a:ext cx="5181600" cy="461665"/>
          </a:xfrm>
          <a:prstGeom prst="rect">
            <a:avLst/>
          </a:prstGeom>
          <a:solidFill>
            <a:srgbClr val="D7E4BD"/>
          </a:solidFill>
        </p:spPr>
        <p:txBody>
          <a:bodyPr wrap="square">
            <a:spAutoFit/>
          </a:bodyPr>
          <a:lstStyle>
            <a:lvl1pPr algn="just">
              <a:defRPr sz="2000" b="1">
                <a:solidFill>
                  <a:srgbClr val="0000FF"/>
                </a:solidFill>
              </a:defRPr>
            </a:lvl1pPr>
            <a:extLst/>
          </a:lstStyle>
          <a:p>
            <a:r>
              <a:rPr lang="es-ES" dirty="0" smtClean="0"/>
              <a:t>  Residuos </a:t>
            </a:r>
            <a:r>
              <a:rPr lang="es-ES" dirty="0"/>
              <a:t>generados /VIRUTAS</a:t>
            </a:r>
            <a:r>
              <a:rPr lang="es-ES" dirty="0" smtClean="0"/>
              <a:t>/</a:t>
            </a:r>
            <a:r>
              <a:rPr lang="es-ES" sz="2400" dirty="0" smtClean="0">
                <a:solidFill>
                  <a:srgbClr val="FF0000"/>
                </a:solidFill>
              </a:rPr>
              <a:t>Gestión</a:t>
            </a:r>
            <a:endParaRPr lang="es-ES" dirty="0">
              <a:solidFill>
                <a:srgbClr val="FF0000"/>
              </a:solidFill>
            </a:endParaRPr>
          </a:p>
        </p:txBody>
      </p:sp>
      <p:sp>
        <p:nvSpPr>
          <p:cNvPr id="7" name="Text Box 3"/>
          <p:cNvSpPr txBox="1">
            <a:spLocks noChangeArrowheads="1"/>
          </p:cNvSpPr>
          <p:nvPr/>
        </p:nvSpPr>
        <p:spPr bwMode="auto">
          <a:xfrm>
            <a:off x="1371600" y="2286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8" name="Line 2"/>
          <p:cNvSpPr>
            <a:spLocks noChangeShapeType="1"/>
          </p:cNvSpPr>
          <p:nvPr/>
        </p:nvSpPr>
        <p:spPr bwMode="auto">
          <a:xfrm>
            <a:off x="685800" y="762000"/>
            <a:ext cx="7315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2" name="CuadroTexto 2"/>
          <p:cNvSpPr txBox="1"/>
          <p:nvPr/>
        </p:nvSpPr>
        <p:spPr>
          <a:xfrm>
            <a:off x="685800" y="1625797"/>
            <a:ext cx="7315200" cy="4308872"/>
          </a:xfrm>
          <a:prstGeom prst="rect">
            <a:avLst/>
          </a:prstGeom>
          <a:solidFill>
            <a:srgbClr val="D7E4BD"/>
          </a:solidFill>
        </p:spPr>
        <p:txBody>
          <a:bodyPr wrap="square">
            <a:spAutoFit/>
          </a:bodyPr>
          <a:lstStyle/>
          <a:p>
            <a:pPr marL="355600" lvl="1" indent="-342900" algn="just">
              <a:spcBef>
                <a:spcPts val="1200"/>
              </a:spcBef>
              <a:buClr>
                <a:srgbClr val="B608B8"/>
              </a:buClr>
              <a:buSzPct val="174000"/>
              <a:buFont typeface="Arial"/>
              <a:buChar char="•"/>
            </a:pPr>
            <a:r>
              <a:rPr lang="es-ES" dirty="0"/>
              <a:t>Las virutas resultantes del proceso de mecanizado </a:t>
            </a:r>
            <a:r>
              <a:rPr lang="es-ES" dirty="0">
                <a:solidFill>
                  <a:srgbClr val="0000FF"/>
                </a:solidFill>
              </a:rPr>
              <a:t>se almacenan </a:t>
            </a:r>
            <a:r>
              <a:rPr lang="es-ES" dirty="0"/>
              <a:t>en la empresa a </a:t>
            </a:r>
            <a:r>
              <a:rPr lang="es-ES" dirty="0">
                <a:solidFill>
                  <a:srgbClr val="0000FF"/>
                </a:solidFill>
              </a:rPr>
              <a:t>pie de máquina</a:t>
            </a:r>
            <a:r>
              <a:rPr lang="es-ES" dirty="0"/>
              <a:t>. </a:t>
            </a:r>
            <a:endParaRPr lang="es-ES" dirty="0" smtClean="0"/>
          </a:p>
          <a:p>
            <a:pPr marL="355600" lvl="1" indent="-342900" algn="just">
              <a:spcBef>
                <a:spcPts val="1200"/>
              </a:spcBef>
              <a:buClr>
                <a:srgbClr val="B608B8"/>
              </a:buClr>
              <a:buSzPct val="174000"/>
              <a:buFont typeface="Arial"/>
              <a:buChar char="•"/>
            </a:pPr>
            <a:r>
              <a:rPr lang="es-ES" dirty="0" smtClean="0">
                <a:solidFill>
                  <a:srgbClr val="0000FF"/>
                </a:solidFill>
              </a:rPr>
              <a:t>Las cubetas, </a:t>
            </a:r>
            <a:r>
              <a:rPr lang="es-ES" dirty="0">
                <a:solidFill>
                  <a:srgbClr val="0000FF"/>
                </a:solidFill>
              </a:rPr>
              <a:t>una vez </a:t>
            </a:r>
            <a:r>
              <a:rPr lang="es-ES" dirty="0" smtClean="0">
                <a:solidFill>
                  <a:srgbClr val="0000FF"/>
                </a:solidFill>
              </a:rPr>
              <a:t>llenas, </a:t>
            </a:r>
            <a:r>
              <a:rPr lang="es-ES" dirty="0">
                <a:solidFill>
                  <a:srgbClr val="0000FF"/>
                </a:solidFill>
              </a:rPr>
              <a:t>se trasladan y se acumulan en el exterior </a:t>
            </a:r>
            <a:r>
              <a:rPr lang="es-ES" dirty="0"/>
              <a:t>en un contenedor </a:t>
            </a:r>
            <a:r>
              <a:rPr lang="es-ES" dirty="0" smtClean="0"/>
              <a:t>mayor, </a:t>
            </a:r>
            <a:r>
              <a:rPr lang="es-ES" dirty="0"/>
              <a:t>cubierto para proteger las virutas de la lluvia y evitar su lixiviado. </a:t>
            </a:r>
            <a:endParaRPr lang="es-ES" dirty="0" smtClean="0"/>
          </a:p>
          <a:p>
            <a:pPr marL="355600" lvl="1" indent="-342900" algn="just">
              <a:spcBef>
                <a:spcPts val="1200"/>
              </a:spcBef>
              <a:buClr>
                <a:srgbClr val="B608B8"/>
              </a:buClr>
              <a:buSzPct val="174000"/>
              <a:buFont typeface="Arial"/>
              <a:buChar char="•"/>
            </a:pPr>
            <a:r>
              <a:rPr lang="es-ES" dirty="0" smtClean="0"/>
              <a:t>Cuando </a:t>
            </a:r>
            <a:r>
              <a:rPr lang="es-ES" dirty="0"/>
              <a:t>se acumulan alrededor de </a:t>
            </a:r>
            <a:r>
              <a:rPr lang="es-ES" dirty="0">
                <a:solidFill>
                  <a:srgbClr val="0000FF"/>
                </a:solidFill>
              </a:rPr>
              <a:t>20000 k</a:t>
            </a:r>
            <a:r>
              <a:rPr lang="es-ES" dirty="0" smtClean="0">
                <a:solidFill>
                  <a:srgbClr val="0000FF"/>
                </a:solidFill>
              </a:rPr>
              <a:t>g</a:t>
            </a:r>
            <a:r>
              <a:rPr lang="es-ES" dirty="0" smtClean="0"/>
              <a:t>, </a:t>
            </a:r>
            <a:r>
              <a:rPr lang="es-ES" dirty="0">
                <a:solidFill>
                  <a:srgbClr val="0000FF"/>
                </a:solidFill>
              </a:rPr>
              <a:t>se venden a las acerías </a:t>
            </a:r>
            <a:r>
              <a:rPr lang="es-ES" dirty="0"/>
              <a:t>que se encargan de la recogida para su reutilización.</a:t>
            </a:r>
          </a:p>
          <a:p>
            <a:pPr marL="355600" lvl="1" indent="-342900" algn="just">
              <a:spcBef>
                <a:spcPts val="1200"/>
              </a:spcBef>
              <a:buClr>
                <a:srgbClr val="B608B8"/>
              </a:buClr>
              <a:buSzPct val="174000"/>
              <a:buFont typeface="Arial"/>
              <a:buChar char="•"/>
            </a:pPr>
            <a:r>
              <a:rPr lang="es-ES" dirty="0"/>
              <a:t>Las piezas fabricadas y virutas arrastran de un </a:t>
            </a:r>
            <a:r>
              <a:rPr lang="es-ES" dirty="0">
                <a:solidFill>
                  <a:srgbClr val="0000FF"/>
                </a:solidFill>
              </a:rPr>
              <a:t>30 a un 35% del líquido </a:t>
            </a:r>
            <a:r>
              <a:rPr lang="es-ES" dirty="0" smtClean="0">
                <a:solidFill>
                  <a:srgbClr val="0000FF"/>
                </a:solidFill>
              </a:rPr>
              <a:t>fluido </a:t>
            </a:r>
            <a:r>
              <a:rPr lang="es-ES" dirty="0">
                <a:solidFill>
                  <a:srgbClr val="0000FF"/>
                </a:solidFill>
              </a:rPr>
              <a:t>acuoso</a:t>
            </a:r>
            <a:r>
              <a:rPr lang="es-ES" dirty="0"/>
              <a:t> y entre un </a:t>
            </a:r>
            <a:r>
              <a:rPr lang="es-ES" dirty="0">
                <a:solidFill>
                  <a:srgbClr val="0000FF"/>
                </a:solidFill>
              </a:rPr>
              <a:t>30% y 50% del aceite de corte</a:t>
            </a:r>
            <a:r>
              <a:rPr lang="es-ES" dirty="0"/>
              <a:t>. Parte de estos líquidos de corte adheridos a las virutas </a:t>
            </a:r>
            <a:r>
              <a:rPr lang="es-ES" dirty="0">
                <a:solidFill>
                  <a:srgbClr val="0000FF"/>
                </a:solidFill>
              </a:rPr>
              <a:t>van cayendo por gravedad en los contenedores</a:t>
            </a:r>
            <a:r>
              <a:rPr lang="es-ES" dirty="0"/>
              <a:t>. </a:t>
            </a:r>
            <a:endParaRPr lang="es-ES" dirty="0" smtClean="0"/>
          </a:p>
          <a:p>
            <a:pPr marL="355600" lvl="1" indent="-342900" algn="just">
              <a:spcBef>
                <a:spcPts val="1200"/>
              </a:spcBef>
              <a:buClr>
                <a:srgbClr val="B608B8"/>
              </a:buClr>
              <a:buSzPct val="174000"/>
              <a:buFont typeface="Arial"/>
              <a:buChar char="•"/>
            </a:pPr>
            <a:r>
              <a:rPr lang="es-ES" dirty="0" smtClean="0"/>
              <a:t>Estos </a:t>
            </a:r>
            <a:r>
              <a:rPr lang="es-ES" dirty="0"/>
              <a:t>líquidos se recuperan del fondo de las cubetas y contenedores para </a:t>
            </a:r>
            <a:r>
              <a:rPr lang="es-ES" dirty="0">
                <a:solidFill>
                  <a:srgbClr val="0000FF"/>
                </a:solidFill>
              </a:rPr>
              <a:t>su recogida por el gestor autorizado</a:t>
            </a:r>
            <a:r>
              <a:rPr lang="es-ES" dirty="0" smtClean="0"/>
              <a:t>.</a:t>
            </a:r>
            <a:endParaRPr lang="es-ES" dirty="0"/>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69</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213700"/>
            <a:ext cx="1066800" cy="485820"/>
          </a:xfrm>
          <a:prstGeom prst="rect">
            <a:avLst/>
          </a:prstGeom>
        </p:spPr>
      </p:pic>
      <p:sp>
        <p:nvSpPr>
          <p:cNvPr id="11" name="CuadroTexto 2"/>
          <p:cNvSpPr txBox="1"/>
          <p:nvPr/>
        </p:nvSpPr>
        <p:spPr>
          <a:xfrm>
            <a:off x="914400" y="914400"/>
            <a:ext cx="5181600" cy="461665"/>
          </a:xfrm>
          <a:prstGeom prst="rect">
            <a:avLst/>
          </a:prstGeom>
          <a:solidFill>
            <a:srgbClr val="D7E4BD"/>
          </a:solidFill>
        </p:spPr>
        <p:txBody>
          <a:bodyPr wrap="square">
            <a:spAutoFit/>
          </a:bodyPr>
          <a:lstStyle>
            <a:lvl1pPr algn="just">
              <a:defRPr sz="2000" b="1">
                <a:solidFill>
                  <a:srgbClr val="0000FF"/>
                </a:solidFill>
              </a:defRPr>
            </a:lvl1pPr>
            <a:extLst/>
          </a:lstStyle>
          <a:p>
            <a:r>
              <a:rPr lang="es-ES" dirty="0" smtClean="0"/>
              <a:t>  Residuos </a:t>
            </a:r>
            <a:r>
              <a:rPr lang="es-ES" dirty="0"/>
              <a:t>generados /VIRUTAS</a:t>
            </a:r>
            <a:r>
              <a:rPr lang="es-ES" dirty="0" smtClean="0"/>
              <a:t>/</a:t>
            </a:r>
            <a:r>
              <a:rPr lang="es-ES" sz="2400" dirty="0" smtClean="0">
                <a:solidFill>
                  <a:srgbClr val="FF0000"/>
                </a:solidFill>
              </a:rPr>
              <a:t>Gestión</a:t>
            </a:r>
            <a:endParaRPr lang="es-ES" dirty="0">
              <a:solidFill>
                <a:srgbClr val="FF0000"/>
              </a:solidFill>
            </a:endParaRPr>
          </a:p>
        </p:txBody>
      </p:sp>
      <p:sp>
        <p:nvSpPr>
          <p:cNvPr id="7" name="Text Box 3"/>
          <p:cNvSpPr txBox="1">
            <a:spLocks noChangeArrowheads="1"/>
          </p:cNvSpPr>
          <p:nvPr/>
        </p:nvSpPr>
        <p:spPr bwMode="auto">
          <a:xfrm>
            <a:off x="1371600" y="2286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8" name="Line 2"/>
          <p:cNvSpPr>
            <a:spLocks noChangeShapeType="1"/>
          </p:cNvSpPr>
          <p:nvPr/>
        </p:nvSpPr>
        <p:spPr bwMode="auto">
          <a:xfrm>
            <a:off x="533400" y="7620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2" name="CuadroTexto 2"/>
          <p:cNvSpPr txBox="1"/>
          <p:nvPr/>
        </p:nvSpPr>
        <p:spPr>
          <a:xfrm>
            <a:off x="533400" y="1625797"/>
            <a:ext cx="7543800" cy="2108270"/>
          </a:xfrm>
          <a:prstGeom prst="rect">
            <a:avLst/>
          </a:prstGeom>
          <a:solidFill>
            <a:srgbClr val="D7E4BD"/>
          </a:solidFill>
        </p:spPr>
        <p:txBody>
          <a:bodyPr wrap="square">
            <a:spAutoFit/>
          </a:bodyPr>
          <a:lstStyle/>
          <a:p>
            <a:pPr marL="355600" lvl="1" indent="-342900" algn="just">
              <a:spcBef>
                <a:spcPts val="600"/>
              </a:spcBef>
              <a:buClr>
                <a:srgbClr val="B608B8"/>
              </a:buClr>
              <a:buSzPct val="174000"/>
              <a:buFont typeface="Arial"/>
              <a:buChar char="•"/>
            </a:pPr>
            <a:r>
              <a:rPr lang="es-ES" dirty="0" smtClean="0"/>
              <a:t>Los </a:t>
            </a:r>
            <a:r>
              <a:rPr lang="es-ES" dirty="0">
                <a:solidFill>
                  <a:srgbClr val="0000FF"/>
                </a:solidFill>
              </a:rPr>
              <a:t>contenedores de viruta </a:t>
            </a:r>
            <a:r>
              <a:rPr lang="es-ES" dirty="0"/>
              <a:t>una vez llenos son retirados por el </a:t>
            </a:r>
            <a:r>
              <a:rPr lang="es-ES" dirty="0">
                <a:solidFill>
                  <a:srgbClr val="0000FF"/>
                </a:solidFill>
              </a:rPr>
              <a:t>gestor autorizado</a:t>
            </a:r>
            <a:r>
              <a:rPr lang="es-ES" dirty="0"/>
              <a:t> a tal efecto. Este se encargará de la </a:t>
            </a:r>
            <a:r>
              <a:rPr lang="es-ES" dirty="0">
                <a:solidFill>
                  <a:srgbClr val="0000FF"/>
                </a:solidFill>
              </a:rPr>
              <a:t>limpieza de la viruta </a:t>
            </a:r>
            <a:r>
              <a:rPr lang="es-ES" dirty="0"/>
              <a:t>para su posterior </a:t>
            </a:r>
            <a:r>
              <a:rPr lang="es-ES" dirty="0">
                <a:solidFill>
                  <a:srgbClr val="0000FF"/>
                </a:solidFill>
              </a:rPr>
              <a:t>venta como chatarra a las acerías </a:t>
            </a:r>
            <a:r>
              <a:rPr lang="es-ES" dirty="0"/>
              <a:t>para su </a:t>
            </a:r>
            <a:r>
              <a:rPr lang="es-ES" dirty="0">
                <a:solidFill>
                  <a:srgbClr val="0000FF"/>
                </a:solidFill>
              </a:rPr>
              <a:t>reutilización</a:t>
            </a:r>
            <a:r>
              <a:rPr lang="es-ES" dirty="0"/>
              <a:t>. </a:t>
            </a:r>
            <a:endParaRPr lang="es-ES" dirty="0" smtClean="0"/>
          </a:p>
          <a:p>
            <a:pPr marL="355600" lvl="1" indent="-342900" algn="just">
              <a:spcBef>
                <a:spcPts val="600"/>
              </a:spcBef>
              <a:buClr>
                <a:srgbClr val="B608B8"/>
              </a:buClr>
              <a:buSzPct val="174000"/>
              <a:buFont typeface="Arial"/>
              <a:buChar char="•"/>
            </a:pPr>
            <a:r>
              <a:rPr lang="es-ES" dirty="0" smtClean="0"/>
              <a:t>El gestor debe tratar las </a:t>
            </a:r>
            <a:r>
              <a:rPr lang="es-ES" dirty="0"/>
              <a:t>virutas </a:t>
            </a:r>
            <a:r>
              <a:rPr lang="es-ES" dirty="0" smtClean="0"/>
              <a:t>de </a:t>
            </a:r>
            <a:r>
              <a:rPr lang="es-ES" dirty="0"/>
              <a:t>tal manera que su porcentaje de </a:t>
            </a:r>
            <a:r>
              <a:rPr lang="es-ES" dirty="0">
                <a:solidFill>
                  <a:srgbClr val="0000FF"/>
                </a:solidFill>
              </a:rPr>
              <a:t>humedad final sea inferior al 3</a:t>
            </a:r>
            <a:r>
              <a:rPr lang="es-ES" dirty="0" smtClean="0">
                <a:solidFill>
                  <a:srgbClr val="0000FF"/>
                </a:solidFill>
              </a:rPr>
              <a:t>%</a:t>
            </a:r>
            <a:r>
              <a:rPr lang="es-ES" dirty="0" smtClean="0"/>
              <a:t>, </a:t>
            </a:r>
            <a:r>
              <a:rPr lang="es-ES" dirty="0"/>
              <a:t>para poder cumplir los criterios por el cual la chatarra deja de ser residuo y puede ser vendida como materia prima a las acerías .</a:t>
            </a:r>
          </a:p>
        </p:txBody>
      </p:sp>
    </p:spTree>
    <p:extLst>
      <p:ext uri="{BB962C8B-B14F-4D97-AF65-F5344CB8AC3E}">
        <p14:creationId xmlns="" xmlns:p14="http://schemas.microsoft.com/office/powerpoint/2010/main" val="6405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09600" y="990600"/>
            <a:ext cx="7467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7</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47" y="6248400"/>
            <a:ext cx="990600" cy="451119"/>
          </a:xfrm>
          <a:prstGeom prst="rect">
            <a:avLst/>
          </a:prstGeom>
        </p:spPr>
      </p:pic>
      <p:sp>
        <p:nvSpPr>
          <p:cNvPr id="30" name="CuadroTexto 2"/>
          <p:cNvSpPr txBox="1"/>
          <p:nvPr/>
        </p:nvSpPr>
        <p:spPr>
          <a:xfrm>
            <a:off x="609600" y="1295400"/>
            <a:ext cx="7467600" cy="4154984"/>
          </a:xfrm>
          <a:prstGeom prst="rect">
            <a:avLst/>
          </a:prstGeom>
          <a:solidFill>
            <a:srgbClr val="D7E4BD"/>
          </a:solidFill>
        </p:spPr>
        <p:txBody>
          <a:bodyPr wrap="square">
            <a:spAutoFit/>
          </a:bodyPr>
          <a:lstStyle/>
          <a:p>
            <a:pPr marL="271463" algn="just">
              <a:spcBef>
                <a:spcPts val="1200"/>
              </a:spcBef>
            </a:pPr>
            <a:r>
              <a:rPr lang="es-ES" sz="2000" b="1" dirty="0" smtClean="0">
                <a:solidFill>
                  <a:srgbClr val="0000FF"/>
                </a:solidFill>
              </a:rPr>
              <a:t>Todo </a:t>
            </a:r>
            <a:r>
              <a:rPr lang="es-ES" sz="2000" b="1" dirty="0">
                <a:solidFill>
                  <a:srgbClr val="0000FF"/>
                </a:solidFill>
              </a:rPr>
              <a:t>proceso de mecanizado requiere de </a:t>
            </a:r>
            <a:r>
              <a:rPr lang="es-ES" sz="2000" b="1" dirty="0" smtClean="0">
                <a:solidFill>
                  <a:srgbClr val="0000FF"/>
                </a:solidFill>
              </a:rPr>
              <a:t>:</a:t>
            </a:r>
            <a:endParaRPr lang="es-ES" sz="2000" b="1" dirty="0">
              <a:solidFill>
                <a:srgbClr val="0000FF"/>
              </a:solidFill>
            </a:endParaRPr>
          </a:p>
          <a:p>
            <a:pPr marL="285750" indent="-285750" algn="just">
              <a:spcBef>
                <a:spcPts val="1200"/>
              </a:spcBef>
              <a:buClr>
                <a:srgbClr val="A800A6"/>
              </a:buClr>
              <a:buSzPct val="175000"/>
              <a:buFont typeface="Arial"/>
              <a:buChar char="•"/>
            </a:pPr>
            <a:r>
              <a:rPr lang="es-ES" b="1" dirty="0">
                <a:solidFill>
                  <a:srgbClr val="0000FF"/>
                </a:solidFill>
              </a:rPr>
              <a:t>Lubricación: </a:t>
            </a:r>
            <a:r>
              <a:rPr lang="es-ES" dirty="0"/>
              <a:t>Reduce la energía necesaria para vencer las fuerzas de cizallamiento y rozamiento y mejora el acabado </a:t>
            </a:r>
            <a:r>
              <a:rPr lang="es-ES" dirty="0" smtClean="0"/>
              <a:t>superficial, </a:t>
            </a:r>
            <a:r>
              <a:rPr lang="es-ES" dirty="0"/>
              <a:t>al facilitar el deslizamiento entre el filo de la herramienta y la superficie de la pieza. La lubricación es el requerimiento prioritario en aquellas operaciones de acabado en las que no se alcanzan niveles térmicos importantes o no se retira gran cantidad de material excedente.</a:t>
            </a:r>
          </a:p>
          <a:p>
            <a:pPr marL="285750" indent="-285750" algn="just">
              <a:spcBef>
                <a:spcPts val="1200"/>
              </a:spcBef>
              <a:buClr>
                <a:srgbClr val="A800A6"/>
              </a:buClr>
              <a:buSzPct val="175000"/>
              <a:buFont typeface="Arial"/>
              <a:buChar char="•"/>
            </a:pPr>
            <a:r>
              <a:rPr lang="es-ES" b="1" dirty="0">
                <a:solidFill>
                  <a:srgbClr val="0000FF"/>
                </a:solidFill>
              </a:rPr>
              <a:t>Refrigeración</a:t>
            </a:r>
            <a:r>
              <a:rPr lang="es-ES" b="1" dirty="0"/>
              <a:t>: </a:t>
            </a:r>
            <a:r>
              <a:rPr lang="es-ES" dirty="0"/>
              <a:t>Mitiga el desequilibrio térmico del sistema generado durante el proceso por el rozamiento entre pieza y herramienta, evitando el deterioro prematuro de la última.</a:t>
            </a:r>
          </a:p>
          <a:p>
            <a:pPr marL="285750" indent="-285750" algn="just">
              <a:spcBef>
                <a:spcPts val="1200"/>
              </a:spcBef>
              <a:buClr>
                <a:srgbClr val="A800A6"/>
              </a:buClr>
              <a:buSzPct val="175000"/>
              <a:buFont typeface="Arial"/>
              <a:buChar char="•"/>
            </a:pPr>
            <a:r>
              <a:rPr lang="es-ES" b="1" dirty="0">
                <a:solidFill>
                  <a:srgbClr val="0000FF"/>
                </a:solidFill>
              </a:rPr>
              <a:t>Retirada de material excedente</a:t>
            </a:r>
            <a:r>
              <a:rPr lang="es-ES" b="1" dirty="0"/>
              <a:t>: </a:t>
            </a:r>
            <a:r>
              <a:rPr lang="es-ES" dirty="0"/>
              <a:t>El material excedente (virutas) tiende a acumularse en las inmediaciones del área de corte, dificultando el correcto mecanizado de la pieza, y la disipación natural del calor.</a:t>
            </a:r>
          </a:p>
        </p:txBody>
      </p:sp>
      <p:sp>
        <p:nvSpPr>
          <p:cNvPr id="11" name="Text Box 3"/>
          <p:cNvSpPr txBox="1">
            <a:spLocks noChangeArrowheads="1"/>
          </p:cNvSpPr>
          <p:nvPr/>
        </p:nvSpPr>
        <p:spPr bwMode="auto">
          <a:xfrm>
            <a:off x="1066800" y="381000"/>
            <a:ext cx="6477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spTree>
    <p:extLst>
      <p:ext uri="{BB962C8B-B14F-4D97-AF65-F5344CB8AC3E}">
        <p14:creationId xmlns="" xmlns:p14="http://schemas.microsoft.com/office/powerpoint/2010/main" val="16884696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70</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6248400"/>
            <a:ext cx="990600" cy="451119"/>
          </a:xfrm>
          <a:prstGeom prst="rect">
            <a:avLst/>
          </a:prstGeom>
        </p:spPr>
      </p:pic>
      <p:sp>
        <p:nvSpPr>
          <p:cNvPr id="11" name="CuadroTexto 2"/>
          <p:cNvSpPr txBox="1"/>
          <p:nvPr/>
        </p:nvSpPr>
        <p:spPr>
          <a:xfrm>
            <a:off x="762000" y="914400"/>
            <a:ext cx="5715000" cy="461665"/>
          </a:xfrm>
          <a:prstGeom prst="rect">
            <a:avLst/>
          </a:prstGeom>
          <a:solidFill>
            <a:srgbClr val="D7E4BD"/>
          </a:solidFill>
        </p:spPr>
        <p:txBody>
          <a:bodyPr wrap="square">
            <a:spAutoFit/>
          </a:bodyPr>
          <a:lstStyle/>
          <a:p>
            <a:pPr algn="just"/>
            <a:r>
              <a:rPr lang="es-ES" sz="2000" b="1" dirty="0" smtClean="0">
                <a:solidFill>
                  <a:srgbClr val="0000FF"/>
                </a:solidFill>
              </a:rPr>
              <a:t>  Residuos generados /VIRUTAS/</a:t>
            </a:r>
            <a:r>
              <a:rPr lang="es-ES" sz="2400" b="1" dirty="0">
                <a:solidFill>
                  <a:srgbClr val="FF0000"/>
                </a:solidFill>
              </a:rPr>
              <a:t>Gestión</a:t>
            </a:r>
            <a:endParaRPr lang="es-ES" sz="2000" b="1" dirty="0">
              <a:solidFill>
                <a:srgbClr val="FF0000"/>
              </a:solidFill>
            </a:endParaRPr>
          </a:p>
        </p:txBody>
      </p:sp>
      <p:pic>
        <p:nvPicPr>
          <p:cNvPr id="13" name="12 Imagen" descr="virutas_1.jpg"/>
          <p:cNvPicPr>
            <a:picLocks noChangeAspect="1"/>
          </p:cNvPicPr>
          <p:nvPr/>
        </p:nvPicPr>
        <p:blipFill>
          <a:blip r:embed="rId4" cstate="print"/>
          <a:stretch>
            <a:fillRect/>
          </a:stretch>
        </p:blipFill>
        <p:spPr>
          <a:xfrm>
            <a:off x="4724400" y="1676400"/>
            <a:ext cx="2971800" cy="4248858"/>
          </a:xfrm>
          <a:prstGeom prst="rect">
            <a:avLst/>
          </a:prstGeom>
          <a:ln w="28575" cmpd="sng">
            <a:solidFill>
              <a:srgbClr val="7F7F7F"/>
            </a:solidFill>
          </a:ln>
          <a:effectLst>
            <a:outerShdw blurRad="50800" dist="38100" dir="2700000" algn="tl" rotWithShape="0">
              <a:prstClr val="black">
                <a:alpha val="40000"/>
              </a:prstClr>
            </a:outerShdw>
          </a:effectLst>
        </p:spPr>
      </p:pic>
      <p:pic>
        <p:nvPicPr>
          <p:cNvPr id="14" name="13 Imagen" descr="virutas_2.jpg"/>
          <p:cNvPicPr>
            <a:picLocks noChangeAspect="1"/>
          </p:cNvPicPr>
          <p:nvPr/>
        </p:nvPicPr>
        <p:blipFill>
          <a:blip r:embed="rId5" cstate="print"/>
          <a:stretch>
            <a:fillRect/>
          </a:stretch>
        </p:blipFill>
        <p:spPr>
          <a:xfrm>
            <a:off x="838200" y="2726291"/>
            <a:ext cx="3124200" cy="2517067"/>
          </a:xfrm>
          <a:prstGeom prst="rect">
            <a:avLst/>
          </a:prstGeom>
          <a:ln w="28575" cmpd="sng">
            <a:solidFill>
              <a:srgbClr val="7F7F7F"/>
            </a:solidFill>
          </a:ln>
          <a:effectLst>
            <a:outerShdw blurRad="50800" dist="38100" dir="2700000" algn="tl" rotWithShape="0">
              <a:prstClr val="black">
                <a:alpha val="40000"/>
              </a:prstClr>
            </a:outerShdw>
          </a:effectLst>
        </p:spPr>
      </p:pic>
      <p:sp>
        <p:nvSpPr>
          <p:cNvPr id="15" name="14 CuadroTexto"/>
          <p:cNvSpPr txBox="1"/>
          <p:nvPr/>
        </p:nvSpPr>
        <p:spPr>
          <a:xfrm>
            <a:off x="1524000" y="5486400"/>
            <a:ext cx="2673215" cy="427809"/>
          </a:xfrm>
          <a:prstGeom prst="rect">
            <a:avLst/>
          </a:prstGeom>
          <a:solidFill>
            <a:srgbClr val="FFFFFF"/>
          </a:solidFill>
          <a:ln>
            <a:solidFill>
              <a:srgbClr val="7F7F7F"/>
            </a:solidFill>
          </a:ln>
        </p:spPr>
        <p:txBody>
          <a:bodyPr wrap="none" rtlCol="0">
            <a:spAutoFit/>
          </a:bodyPr>
          <a:lstStyle/>
          <a:p>
            <a:pPr algn="ctr">
              <a:lnSpc>
                <a:spcPct val="90000"/>
              </a:lnSpc>
            </a:pPr>
            <a:r>
              <a:rPr lang="es-ES" sz="1200" b="1" i="1" dirty="0" smtClean="0">
                <a:solidFill>
                  <a:srgbClr val="0000FF"/>
                </a:solidFill>
              </a:rPr>
              <a:t>Almacenamiento de virutas metálicas. </a:t>
            </a:r>
          </a:p>
          <a:p>
            <a:pPr algn="ctr">
              <a:lnSpc>
                <a:spcPct val="90000"/>
              </a:lnSpc>
            </a:pPr>
            <a:r>
              <a:rPr lang="es-ES" sz="1200" b="1" i="1" dirty="0" smtClean="0">
                <a:solidFill>
                  <a:srgbClr val="0000FF"/>
                </a:solidFill>
              </a:rPr>
              <a:t>Fotos propias de los autores</a:t>
            </a:r>
            <a:endParaRPr lang="es-ES" sz="1200" b="1" i="1" dirty="0">
              <a:solidFill>
                <a:srgbClr val="0000FF"/>
              </a:solidFill>
            </a:endParaRPr>
          </a:p>
        </p:txBody>
      </p:sp>
      <p:sp>
        <p:nvSpPr>
          <p:cNvPr id="16" name="Line 2"/>
          <p:cNvSpPr>
            <a:spLocks noChangeShapeType="1"/>
          </p:cNvSpPr>
          <p:nvPr/>
        </p:nvSpPr>
        <p:spPr bwMode="auto">
          <a:xfrm>
            <a:off x="685800" y="762000"/>
            <a:ext cx="373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17" name="Text Box 3"/>
          <p:cNvSpPr txBox="1">
            <a:spLocks noChangeArrowheads="1"/>
          </p:cNvSpPr>
          <p:nvPr/>
        </p:nvSpPr>
        <p:spPr bwMode="auto">
          <a:xfrm>
            <a:off x="1371600" y="228600"/>
            <a:ext cx="2971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5.  Caso Práctico</a:t>
            </a:r>
            <a:endParaRPr lang="es-ES" sz="2800" b="1" dirty="0">
              <a:solidFill>
                <a:srgbClr val="CC0000"/>
              </a:solidFill>
            </a:endParaRPr>
          </a:p>
        </p:txBody>
      </p:sp>
      <p:sp>
        <p:nvSpPr>
          <p:cNvPr id="18" name="Line 2"/>
          <p:cNvSpPr>
            <a:spLocks noChangeShapeType="1"/>
          </p:cNvSpPr>
          <p:nvPr/>
        </p:nvSpPr>
        <p:spPr bwMode="auto">
          <a:xfrm>
            <a:off x="533400" y="762000"/>
            <a:ext cx="7543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p:cNvSpPr>
            <a:spLocks noGrp="1" noChangeArrowheads="1"/>
          </p:cNvSpPr>
          <p:nvPr>
            <p:ph type="body" idx="4294967295"/>
          </p:nvPr>
        </p:nvSpPr>
        <p:spPr>
          <a:xfrm>
            <a:off x="685800" y="1295400"/>
            <a:ext cx="7467600" cy="4495800"/>
          </a:xfrm>
          <a:solidFill>
            <a:srgbClr val="FFFFFF"/>
          </a:solidFill>
          <a:ln>
            <a:solidFill>
              <a:srgbClr val="7F7F7F"/>
            </a:solidFill>
          </a:ln>
          <a:extLst>
            <a:ext uri="{FAA26D3D-D897-4be2-8F04-BA451C77F1D7}">
              <ma14:placeholderFlag xmlns="" xmlns:ma14="http://schemas.microsoft.com/office/mac/drawingml/2011/main" val="1"/>
            </a:ext>
          </a:extLst>
        </p:spPr>
        <p:txBody>
          <a:bodyPr vert="horz" rtlCol="0">
            <a:normAutofit/>
          </a:bodyPr>
          <a:lstStyle/>
          <a:p>
            <a:pPr algn="just">
              <a:spcBef>
                <a:spcPts val="1200"/>
              </a:spcBef>
              <a:buClr>
                <a:srgbClr val="C00394"/>
              </a:buClr>
              <a:buSzPct val="170000"/>
            </a:pPr>
            <a:r>
              <a:rPr lang="es-ES" sz="2000" b="1" dirty="0" smtClean="0">
                <a:hlinkClick r:id="rId3"/>
              </a:rPr>
              <a:t>Orden </a:t>
            </a:r>
            <a:r>
              <a:rPr lang="es-ES" sz="2000" b="1" dirty="0">
                <a:hlinkClick r:id="rId3"/>
              </a:rPr>
              <a:t>MAM/304/2002</a:t>
            </a:r>
            <a:r>
              <a:rPr lang="es-ES" sz="2000" b="1" dirty="0"/>
              <a:t>, </a:t>
            </a:r>
            <a:r>
              <a:rPr lang="es-ES" sz="2000" dirty="0">
                <a:solidFill>
                  <a:schemeClr val="tx1"/>
                </a:solidFill>
              </a:rPr>
              <a:t>de 8 de febrero, por la que se publican las operaciones de valorización y eliminación de residuos y la lista europea de residuos (LER</a:t>
            </a:r>
            <a:r>
              <a:rPr lang="es-ES" sz="2000" dirty="0" smtClean="0">
                <a:solidFill>
                  <a:schemeClr val="tx1"/>
                </a:solidFill>
              </a:rPr>
              <a:t>).</a:t>
            </a:r>
            <a:endParaRPr lang="es-ES" sz="2000" dirty="0">
              <a:solidFill>
                <a:schemeClr val="tx1"/>
              </a:solidFill>
              <a:hlinkClick r:id="rId4"/>
            </a:endParaRPr>
          </a:p>
          <a:p>
            <a:pPr algn="just">
              <a:spcBef>
                <a:spcPts val="1200"/>
              </a:spcBef>
              <a:buClr>
                <a:srgbClr val="C00394"/>
              </a:buClr>
              <a:buSzPct val="170000"/>
            </a:pPr>
            <a:r>
              <a:rPr lang="es-ES" sz="2000" b="1" dirty="0">
                <a:hlinkClick r:id="rId5"/>
              </a:rPr>
              <a:t>Orden de 13 de octubre de 1989</a:t>
            </a:r>
            <a:r>
              <a:rPr lang="es-ES" sz="2000" b="1" dirty="0"/>
              <a:t> </a:t>
            </a:r>
            <a:r>
              <a:rPr lang="es-ES" sz="2000" dirty="0">
                <a:solidFill>
                  <a:schemeClr val="tx1"/>
                </a:solidFill>
              </a:rPr>
              <a:t>por la que se determinan los métodos de caracterización de los residuos tóxicos y </a:t>
            </a:r>
            <a:r>
              <a:rPr lang="es-ES" sz="2000" dirty="0" smtClean="0">
                <a:solidFill>
                  <a:schemeClr val="tx1"/>
                </a:solidFill>
              </a:rPr>
              <a:t>peligrosos.</a:t>
            </a:r>
            <a:endParaRPr lang="es-ES" sz="2000" dirty="0">
              <a:solidFill>
                <a:schemeClr val="tx1"/>
              </a:solidFill>
            </a:endParaRPr>
          </a:p>
          <a:p>
            <a:pPr algn="just">
              <a:spcBef>
                <a:spcPts val="1200"/>
              </a:spcBef>
              <a:buClr>
                <a:srgbClr val="C00394"/>
              </a:buClr>
              <a:buSzPct val="170000"/>
            </a:pPr>
            <a:r>
              <a:rPr lang="es-ES" sz="2000" b="1" dirty="0">
                <a:hlinkClick r:id="rId4"/>
              </a:rPr>
              <a:t>Real Decreto 833/1988</a:t>
            </a:r>
            <a:r>
              <a:rPr lang="es-ES" sz="2000" b="1" dirty="0"/>
              <a:t>, </a:t>
            </a:r>
            <a:r>
              <a:rPr lang="es-ES" sz="2000" dirty="0">
                <a:solidFill>
                  <a:schemeClr val="tx1"/>
                </a:solidFill>
              </a:rPr>
              <a:t>de 20 de julio, por el que se aprueba el Reglamento para la ejecución de la Ley 20/1986, Básica de Residuos Tóxicos y </a:t>
            </a:r>
            <a:r>
              <a:rPr lang="es-ES" sz="2000" dirty="0" smtClean="0">
                <a:solidFill>
                  <a:schemeClr val="tx1"/>
                </a:solidFill>
              </a:rPr>
              <a:t>Peligrosos.</a:t>
            </a:r>
            <a:endParaRPr lang="es-ES" sz="2000" dirty="0">
              <a:solidFill>
                <a:schemeClr val="tx1"/>
              </a:solidFill>
            </a:endParaRPr>
          </a:p>
          <a:p>
            <a:pPr algn="just">
              <a:spcBef>
                <a:spcPts val="1200"/>
              </a:spcBef>
              <a:buClr>
                <a:srgbClr val="C00394"/>
              </a:buClr>
              <a:buSzPct val="170000"/>
            </a:pPr>
            <a:r>
              <a:rPr lang="es-ES" sz="2000" b="1" dirty="0">
                <a:hlinkClick r:id="rId6"/>
              </a:rPr>
              <a:t>Real Decreto 952/1997</a:t>
            </a:r>
            <a:r>
              <a:rPr lang="es-ES" sz="2000" b="1" dirty="0"/>
              <a:t>, </a:t>
            </a:r>
            <a:r>
              <a:rPr lang="es-ES" sz="2000" dirty="0">
                <a:solidFill>
                  <a:schemeClr val="tx1"/>
                </a:solidFill>
              </a:rPr>
              <a:t>de 20 de junio, por el que se modifica el Reglamento para la ejecución de la Ley 20/1986, de 14 de mayo, Básica de Residuos Tóxicos y Peligrosos, aprobado mediante Real Decreto 833/1988, de 20 </a:t>
            </a:r>
            <a:r>
              <a:rPr lang="es-ES" sz="2000" dirty="0" smtClean="0">
                <a:solidFill>
                  <a:schemeClr val="tx1"/>
                </a:solidFill>
              </a:rPr>
              <a:t>de </a:t>
            </a:r>
            <a:r>
              <a:rPr lang="es-ES" sz="2000" dirty="0">
                <a:solidFill>
                  <a:schemeClr val="tx1"/>
                </a:solidFill>
              </a:rPr>
              <a:t>julio</a:t>
            </a:r>
          </a:p>
        </p:txBody>
      </p:sp>
      <p:sp>
        <p:nvSpPr>
          <p:cNvPr id="20482" name="Line 4"/>
          <p:cNvSpPr>
            <a:spLocks noChangeShapeType="1"/>
          </p:cNvSpPr>
          <p:nvPr/>
        </p:nvSpPr>
        <p:spPr bwMode="auto">
          <a:xfrm>
            <a:off x="685800" y="990600"/>
            <a:ext cx="7467600" cy="0"/>
          </a:xfrm>
          <a:prstGeom prst="line">
            <a:avLst/>
          </a:prstGeom>
          <a:noFill/>
          <a:ln w="12700">
            <a:solidFill>
              <a:schemeClr val="tx1"/>
            </a:solidFill>
            <a:round/>
            <a:headEnd/>
            <a:tailEnd/>
          </a:ln>
        </p:spPr>
        <p:txBody>
          <a:bodyPr/>
          <a:lstStyle/>
          <a:p>
            <a:endParaRPr lang="es-ES" dirty="0"/>
          </a:p>
        </p:txBody>
      </p:sp>
      <p:sp>
        <p:nvSpPr>
          <p:cNvPr id="20483" name="Rectangle 8"/>
          <p:cNvSpPr>
            <a:spLocks noChangeArrowheads="1"/>
          </p:cNvSpPr>
          <p:nvPr/>
        </p:nvSpPr>
        <p:spPr bwMode="auto">
          <a:xfrm>
            <a:off x="1295400" y="381000"/>
            <a:ext cx="2242730" cy="523220"/>
          </a:xfrm>
          <a:prstGeom prst="rect">
            <a:avLst/>
          </a:prstGeom>
          <a:noFill/>
          <a:ln w="9525">
            <a:noFill/>
            <a:miter lim="800000"/>
            <a:headEnd/>
            <a:tailEnd/>
          </a:ln>
        </p:spPr>
        <p:txBody>
          <a:bodyPr wrap="none">
            <a:spAutoFit/>
          </a:bodyPr>
          <a:lstStyle/>
          <a:p>
            <a:r>
              <a:rPr lang="es-ES" sz="2800" b="1" dirty="0" smtClean="0">
                <a:solidFill>
                  <a:srgbClr val="CC0000"/>
                </a:solidFill>
              </a:rPr>
              <a:t>6. Bibliografía</a:t>
            </a:r>
            <a:endParaRPr lang="es-ES" sz="2800" b="1" dirty="0">
              <a:solidFill>
                <a:srgbClr val="CC0000"/>
              </a:solidFill>
            </a:endParaRPr>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71</a:t>
            </a:fld>
            <a:endParaRPr lang="eu-ES" sz="1600" dirty="0">
              <a:latin typeface="Arial" charset="0"/>
              <a:cs typeface="Arial" charset="0"/>
            </a:endParaRPr>
          </a:p>
        </p:txBody>
      </p:sp>
      <p:sp>
        <p:nvSpPr>
          <p:cNvPr id="10"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10" descr="Captura de pantalla 2013-02-15 a la(s) 14.12.38.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Tree>
    <p:extLst>
      <p:ext uri="{BB962C8B-B14F-4D97-AF65-F5344CB8AC3E}">
        <p14:creationId xmlns="" xmlns:p14="http://schemas.microsoft.com/office/powerpoint/2010/main" val="5534039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p:cNvSpPr>
            <a:spLocks noGrp="1" noChangeArrowheads="1"/>
          </p:cNvSpPr>
          <p:nvPr>
            <p:ph type="body" idx="4294967295"/>
          </p:nvPr>
        </p:nvSpPr>
        <p:spPr>
          <a:xfrm>
            <a:off x="533400" y="990600"/>
            <a:ext cx="7620000" cy="5486400"/>
          </a:xfrm>
          <a:solidFill>
            <a:schemeClr val="bg1"/>
          </a:solidFill>
          <a:ln>
            <a:solidFill>
              <a:srgbClr val="7F7F7F"/>
            </a:solidFill>
          </a:ln>
          <a:extLst>
            <a:ext uri="{FAA26D3D-D897-4be2-8F04-BA451C77F1D7}">
              <ma14:placeholderFlag xmlns="" xmlns:ma14="http://schemas.microsoft.com/office/mac/drawingml/2011/main" val="1"/>
            </a:ext>
          </a:extLst>
        </p:spPr>
        <p:txBody>
          <a:bodyPr>
            <a:noAutofit/>
          </a:bodyPr>
          <a:lstStyle/>
          <a:p>
            <a:pPr marL="355600" indent="-355600" algn="just">
              <a:buClr>
                <a:srgbClr val="B608B8"/>
              </a:buClr>
              <a:buSzPct val="170000"/>
            </a:pPr>
            <a:r>
              <a:rPr lang="es-ES" sz="1800" b="1" dirty="0" smtClean="0">
                <a:hlinkClick r:id="rId3"/>
              </a:rPr>
              <a:t>Libro blanco para la minimización de residuos y emisiones: Mecanizado del metal</a:t>
            </a:r>
            <a:r>
              <a:rPr lang="es-ES" sz="1800" b="1" dirty="0" smtClean="0"/>
              <a:t> (1999, IHOBE): </a:t>
            </a:r>
            <a:r>
              <a:rPr lang="es-ES" sz="1800" dirty="0" smtClean="0"/>
              <a:t>Guía práctica dirigida a todo el sector del mecanizado del metal cuyo principal objetivo es ofrecer medidas de mejora desde la perspectiva de la producción limpia para resolver los principales problemas ambientales que afectan al sector. En el libro se reflejan cuatro casos prácticos de minimización de residuos con excelentes resultados en empresas.</a:t>
            </a:r>
          </a:p>
          <a:p>
            <a:pPr marL="355600" indent="-355600" algn="just">
              <a:buClr>
                <a:srgbClr val="B608B8"/>
              </a:buClr>
              <a:buSzPct val="170000"/>
            </a:pPr>
            <a:r>
              <a:rPr lang="es-ES" sz="1800" b="1" dirty="0" smtClean="0">
                <a:hlinkClick r:id="rId4"/>
              </a:rPr>
              <a:t>Taladrinas agotadas: un residuo a reducir </a:t>
            </a:r>
            <a:r>
              <a:rPr lang="es-ES" sz="1800" b="1" dirty="0" smtClean="0"/>
              <a:t> (2002, IHOBE). </a:t>
            </a:r>
            <a:r>
              <a:rPr lang="es-ES" sz="1800" dirty="0" smtClean="0"/>
              <a:t>Descripción de carácter general sobre posibles alternativas para prevenir, reducir o tratar los residuos procedentes de las operaciones de mecanizado, proceso ampliamente extendido en la CAPV.</a:t>
            </a:r>
          </a:p>
          <a:p>
            <a:pPr marL="355600" indent="-355600" algn="just">
              <a:buClr>
                <a:srgbClr val="B608B8"/>
              </a:buClr>
              <a:buSzPct val="170000"/>
            </a:pPr>
            <a:r>
              <a:rPr lang="es-ES" sz="1800" b="1" dirty="0" smtClean="0">
                <a:hlinkClick r:id="rId5"/>
              </a:rPr>
              <a:t>Reducción de costes mediante una gestión eficaz de las virutas</a:t>
            </a:r>
            <a:r>
              <a:rPr lang="es-ES" sz="1800" b="1" dirty="0" smtClean="0"/>
              <a:t> (1997, IHOBE). </a:t>
            </a:r>
            <a:r>
              <a:rPr lang="es-ES" sz="1800" dirty="0" smtClean="0"/>
              <a:t>Esta Guía incluye medidas sencillas para ayudar a los talleres de mecanizado a lograr beneficios económicos y medioambientales, a través de la adopción de un enfoque sistemático con respecto a la gestión de las virutas, basado en la </a:t>
            </a:r>
            <a:r>
              <a:rPr lang="es-ES" sz="1800" dirty="0">
                <a:solidFill>
                  <a:srgbClr val="0000FF"/>
                </a:solidFill>
              </a:rPr>
              <a:t>J</a:t>
            </a:r>
            <a:r>
              <a:rPr lang="es-ES" sz="1800" dirty="0" smtClean="0">
                <a:solidFill>
                  <a:srgbClr val="0000FF"/>
                </a:solidFill>
              </a:rPr>
              <a:t>erarquía de Residuos</a:t>
            </a:r>
            <a:r>
              <a:rPr lang="es-ES" sz="1800" dirty="0" smtClean="0"/>
              <a:t>. En la presente Guía se explican métodos sin coste y con un coste reducido para evitar la producción de virutas, reducir la cantidad de virutas producidas y reducir la contaminación para incrementar el valor de las virutas.</a:t>
            </a:r>
            <a:endParaRPr lang="es-ES" sz="1800" dirty="0"/>
          </a:p>
        </p:txBody>
      </p:sp>
      <p:sp>
        <p:nvSpPr>
          <p:cNvPr id="20482" name="Line 4"/>
          <p:cNvSpPr>
            <a:spLocks noChangeShapeType="1"/>
          </p:cNvSpPr>
          <p:nvPr/>
        </p:nvSpPr>
        <p:spPr bwMode="auto">
          <a:xfrm>
            <a:off x="533400" y="838200"/>
            <a:ext cx="7620000" cy="0"/>
          </a:xfrm>
          <a:prstGeom prst="line">
            <a:avLst/>
          </a:prstGeom>
          <a:noFill/>
          <a:ln w="12700">
            <a:solidFill>
              <a:schemeClr val="tx1"/>
            </a:solidFill>
            <a:round/>
            <a:headEnd/>
            <a:tailEnd/>
          </a:ln>
        </p:spPr>
        <p:txBody>
          <a:bodyPr/>
          <a:lstStyle/>
          <a:p>
            <a:endParaRPr lang="es-ES" dirty="0"/>
          </a:p>
        </p:txBody>
      </p:sp>
      <p:sp>
        <p:nvSpPr>
          <p:cNvPr id="20483" name="Rectangle 8"/>
          <p:cNvSpPr>
            <a:spLocks noChangeArrowheads="1"/>
          </p:cNvSpPr>
          <p:nvPr/>
        </p:nvSpPr>
        <p:spPr bwMode="auto">
          <a:xfrm>
            <a:off x="1295400" y="228600"/>
            <a:ext cx="2242730" cy="523220"/>
          </a:xfrm>
          <a:prstGeom prst="rect">
            <a:avLst/>
          </a:prstGeom>
          <a:noFill/>
          <a:ln w="9525">
            <a:noFill/>
            <a:miter lim="800000"/>
            <a:headEnd/>
            <a:tailEnd/>
          </a:ln>
        </p:spPr>
        <p:txBody>
          <a:bodyPr wrap="none">
            <a:spAutoFit/>
          </a:bodyPr>
          <a:lstStyle/>
          <a:p>
            <a:r>
              <a:rPr lang="es-ES" sz="2800" b="1" dirty="0" smtClean="0">
                <a:solidFill>
                  <a:srgbClr val="CC0000"/>
                </a:solidFill>
              </a:rPr>
              <a:t>6. Bibliografía</a:t>
            </a:r>
            <a:endParaRPr lang="es-ES" sz="2800" b="1" dirty="0">
              <a:solidFill>
                <a:srgbClr val="CC0000"/>
              </a:solidFill>
            </a:endParaRPr>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72</a:t>
            </a:fld>
            <a:endParaRPr lang="eu-ES" sz="1600" dirty="0">
              <a:latin typeface="Arial" charset="0"/>
              <a:cs typeface="Arial" charset="0"/>
            </a:endParaRPr>
          </a:p>
        </p:txBody>
      </p:sp>
    </p:spTree>
    <p:extLst>
      <p:ext uri="{BB962C8B-B14F-4D97-AF65-F5344CB8AC3E}">
        <p14:creationId xmlns="" xmlns:p14="http://schemas.microsoft.com/office/powerpoint/2010/main" val="10910016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p:cNvSpPr>
            <a:spLocks noGrp="1" noChangeArrowheads="1"/>
          </p:cNvSpPr>
          <p:nvPr>
            <p:ph type="body" idx="4294967295"/>
          </p:nvPr>
        </p:nvSpPr>
        <p:spPr>
          <a:xfrm>
            <a:off x="609600" y="1066800"/>
            <a:ext cx="7543800" cy="5029200"/>
          </a:xfrm>
          <a:solidFill>
            <a:srgbClr val="FFFFFF"/>
          </a:solidFill>
          <a:ln>
            <a:solidFill>
              <a:srgbClr val="7F7F7F"/>
            </a:solidFill>
          </a:ln>
          <a:extLst>
            <a:ext uri="{FAA26D3D-D897-4be2-8F04-BA451C77F1D7}">
              <ma14:placeholderFlag xmlns="" xmlns:ma14="http://schemas.microsoft.com/office/mac/drawingml/2011/main" val="1"/>
            </a:ext>
          </a:extLst>
        </p:spPr>
        <p:txBody>
          <a:bodyPr>
            <a:normAutofit/>
          </a:bodyPr>
          <a:lstStyle/>
          <a:p>
            <a:pPr algn="just">
              <a:lnSpc>
                <a:spcPct val="110000"/>
              </a:lnSpc>
              <a:spcBef>
                <a:spcPts val="1200"/>
              </a:spcBef>
              <a:buClr>
                <a:srgbClr val="C00394"/>
              </a:buClr>
              <a:buSzPct val="170000"/>
            </a:pPr>
            <a:r>
              <a:rPr lang="es-ES" sz="2000" b="1" dirty="0" smtClean="0">
                <a:hlinkClick r:id="rId3"/>
              </a:rPr>
              <a:t>Residuos peligrosos</a:t>
            </a:r>
            <a:r>
              <a:rPr lang="es-ES" sz="2000" b="1" dirty="0" smtClean="0"/>
              <a:t>: Gobierno Vasco, Departamento de Medio Ambiente y Política Territorial.</a:t>
            </a:r>
            <a:endParaRPr lang="es-ES_tradnl" sz="2000" dirty="0" smtClean="0"/>
          </a:p>
          <a:p>
            <a:pPr marL="357188" indent="-357188" algn="just">
              <a:lnSpc>
                <a:spcPct val="110000"/>
              </a:lnSpc>
              <a:spcBef>
                <a:spcPts val="1200"/>
              </a:spcBef>
              <a:buClr>
                <a:srgbClr val="C00394"/>
              </a:buClr>
              <a:buSzPct val="170000"/>
            </a:pPr>
            <a:r>
              <a:rPr lang="es-ES" sz="2000" b="1" dirty="0" smtClean="0">
                <a:hlinkClick r:id="rId4"/>
              </a:rPr>
              <a:t>Etiquetado de residuos peligrosos</a:t>
            </a:r>
            <a:r>
              <a:rPr lang="es-ES" sz="2000" b="1" dirty="0" smtClean="0"/>
              <a:t>: Gobierno Vasco, Departamento de Medio Ambiente y Política Territorial.</a:t>
            </a:r>
          </a:p>
          <a:p>
            <a:pPr marL="357188" indent="-357188" algn="just">
              <a:lnSpc>
                <a:spcPct val="110000"/>
              </a:lnSpc>
              <a:spcBef>
                <a:spcPts val="1200"/>
              </a:spcBef>
              <a:buClr>
                <a:srgbClr val="C00394"/>
              </a:buClr>
              <a:buSzPct val="170000"/>
            </a:pPr>
            <a:r>
              <a:rPr lang="es-ES" sz="2000" b="1" dirty="0" smtClean="0">
                <a:hlinkClick r:id="rId5"/>
              </a:rPr>
              <a:t>Exigencias adicionales para determinados residuos que se clasifican como residuos peligrosos</a:t>
            </a:r>
            <a:r>
              <a:rPr lang="es-ES" sz="2000" b="1" dirty="0" smtClean="0"/>
              <a:t>: Ministerio de Agricultura, Alimentación y Medio Ambiente. Gobierno de España.</a:t>
            </a:r>
          </a:p>
          <a:p>
            <a:pPr marL="357188" indent="-357188" algn="just">
              <a:lnSpc>
                <a:spcPct val="110000"/>
              </a:lnSpc>
              <a:spcBef>
                <a:spcPts val="1200"/>
              </a:spcBef>
              <a:buClr>
                <a:srgbClr val="C00394"/>
              </a:buClr>
              <a:buSzPct val="170000"/>
            </a:pPr>
            <a:r>
              <a:rPr lang="es-ES" sz="2000" b="1" dirty="0" smtClean="0">
                <a:hlinkClick r:id="rId6"/>
              </a:rPr>
              <a:t>Residuos tóxicos y peligrosos</a:t>
            </a:r>
            <a:r>
              <a:rPr lang="es-ES" sz="2000" b="1" dirty="0" smtClean="0"/>
              <a:t>: UPV/EHU.</a:t>
            </a:r>
          </a:p>
          <a:p>
            <a:pPr marL="357188" indent="-357188" algn="just">
              <a:lnSpc>
                <a:spcPct val="110000"/>
              </a:lnSpc>
              <a:spcBef>
                <a:spcPts val="1200"/>
              </a:spcBef>
              <a:buClr>
                <a:srgbClr val="C00394"/>
              </a:buClr>
              <a:buSzPct val="170000"/>
            </a:pPr>
            <a:r>
              <a:rPr lang="es-ES" sz="2000" b="1" dirty="0" smtClean="0">
                <a:hlinkClick r:id="rId7"/>
              </a:rPr>
              <a:t>Residuos químicos</a:t>
            </a:r>
            <a:r>
              <a:rPr lang="es-ES" sz="2000" b="1" dirty="0" smtClean="0"/>
              <a:t>: Universidad de Alicante.</a:t>
            </a:r>
          </a:p>
          <a:p>
            <a:pPr marL="357188" indent="-357188" algn="just">
              <a:lnSpc>
                <a:spcPct val="110000"/>
              </a:lnSpc>
              <a:spcBef>
                <a:spcPts val="1200"/>
              </a:spcBef>
              <a:buClr>
                <a:srgbClr val="C00394"/>
              </a:buClr>
              <a:buSzPct val="170000"/>
            </a:pPr>
            <a:r>
              <a:rPr lang="es-ES" sz="2000" b="1" dirty="0" smtClean="0">
                <a:hlinkClick r:id="rId8"/>
              </a:rPr>
              <a:t>Reglamento CLP</a:t>
            </a:r>
            <a:r>
              <a:rPr lang="es-ES" sz="2000" b="1" dirty="0" smtClean="0"/>
              <a:t> </a:t>
            </a:r>
            <a:r>
              <a:rPr lang="es-ES" sz="2000" dirty="0" smtClean="0"/>
              <a:t>(acrónimo de clasificación, etiquetado y envasado).</a:t>
            </a:r>
            <a:r>
              <a:rPr lang="es-ES" sz="2000" b="1" dirty="0" smtClean="0"/>
              <a:t> Ministerio de Agricultura, Alimentación y Medio Ambiente. Gobierno de España.</a:t>
            </a:r>
          </a:p>
          <a:p>
            <a:pPr marL="357188" indent="-357188">
              <a:lnSpc>
                <a:spcPct val="110000"/>
              </a:lnSpc>
              <a:spcBef>
                <a:spcPts val="1200"/>
              </a:spcBef>
              <a:buClr>
                <a:srgbClr val="C00394"/>
              </a:buClr>
              <a:buSzPct val="170000"/>
              <a:buNone/>
            </a:pPr>
            <a:endParaRPr lang="es-ES_tradnl" sz="2000" dirty="0"/>
          </a:p>
        </p:txBody>
      </p:sp>
      <p:sp>
        <p:nvSpPr>
          <p:cNvPr id="24578" name="Line 4"/>
          <p:cNvSpPr>
            <a:spLocks noChangeShapeType="1"/>
          </p:cNvSpPr>
          <p:nvPr/>
        </p:nvSpPr>
        <p:spPr bwMode="auto">
          <a:xfrm>
            <a:off x="609600" y="914400"/>
            <a:ext cx="7543800" cy="0"/>
          </a:xfrm>
          <a:prstGeom prst="line">
            <a:avLst/>
          </a:prstGeom>
          <a:noFill/>
          <a:ln w="12700">
            <a:solidFill>
              <a:schemeClr val="tx1"/>
            </a:solidFill>
            <a:round/>
            <a:headEnd/>
            <a:tailEnd/>
          </a:ln>
        </p:spPr>
        <p:txBody>
          <a:bodyPr/>
          <a:lstStyle/>
          <a:p>
            <a:endParaRPr lang="es-ES" dirty="0"/>
          </a:p>
        </p:txBody>
      </p:sp>
      <p:sp>
        <p:nvSpPr>
          <p:cNvPr id="24579" name="Rectangle 8"/>
          <p:cNvSpPr>
            <a:spLocks noChangeArrowheads="1"/>
          </p:cNvSpPr>
          <p:nvPr/>
        </p:nvSpPr>
        <p:spPr bwMode="auto">
          <a:xfrm>
            <a:off x="1066800" y="304800"/>
            <a:ext cx="3352800" cy="523220"/>
          </a:xfrm>
          <a:prstGeom prst="rect">
            <a:avLst/>
          </a:prstGeom>
          <a:noFill/>
          <a:ln w="9525">
            <a:noFill/>
            <a:miter lim="800000"/>
            <a:headEnd/>
            <a:tailEnd/>
          </a:ln>
        </p:spPr>
        <p:txBody>
          <a:bodyPr wrap="square">
            <a:spAutoFit/>
          </a:bodyPr>
          <a:lstStyle/>
          <a:p>
            <a:r>
              <a:rPr lang="es-ES" sz="2800" b="1" dirty="0" smtClean="0">
                <a:solidFill>
                  <a:srgbClr val="CC0000"/>
                </a:solidFill>
              </a:rPr>
              <a:t>7. Webs </a:t>
            </a:r>
            <a:r>
              <a:rPr lang="es-ES" sz="2800" b="1" dirty="0">
                <a:solidFill>
                  <a:srgbClr val="CC0000"/>
                </a:solidFill>
              </a:rPr>
              <a:t>de Interés</a:t>
            </a:r>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73</a:t>
            </a:fld>
            <a:endParaRPr lang="eu-ES" sz="1600" dirty="0">
              <a:latin typeface="Arial" charset="0"/>
              <a:cs typeface="Arial" charset="0"/>
            </a:endParaRPr>
          </a:p>
        </p:txBody>
      </p:sp>
      <p:sp>
        <p:nvSpPr>
          <p:cNvPr id="12"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3" name="Imagen 12" descr="Captura de pantalla 2013-02-15 a la(s) 14.12.38.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28600" y="6276304"/>
            <a:ext cx="990600" cy="451119"/>
          </a:xfrm>
          <a:prstGeom prst="rect">
            <a:avLst/>
          </a:prstGeom>
        </p:spPr>
      </p:pic>
    </p:spTree>
    <p:extLst>
      <p:ext uri="{BB962C8B-B14F-4D97-AF65-F5344CB8AC3E}">
        <p14:creationId xmlns="" xmlns:p14="http://schemas.microsoft.com/office/powerpoint/2010/main" val="3572814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descr="1280px-Stalen_product.JPG"/>
          <p:cNvPicPr>
            <a:picLocks noChangeAspect="1"/>
          </p:cNvPicPr>
          <p:nvPr/>
        </p:nvPicPr>
        <p:blipFill>
          <a:blip r:embed="rId2" cstate="print">
            <a:lum bright="66000" contrast="-5000"/>
          </a:blip>
          <a:stretch>
            <a:fillRect/>
          </a:stretch>
        </p:blipFill>
        <p:spPr>
          <a:xfrm>
            <a:off x="914400" y="990600"/>
            <a:ext cx="6807200" cy="5105400"/>
          </a:xfrm>
          <a:prstGeom prst="rect">
            <a:avLst/>
          </a:prstGeom>
          <a:ln w="28575" cmpd="sng">
            <a:solidFill>
              <a:srgbClr val="6A92CF"/>
            </a:solidFill>
          </a:ln>
        </p:spPr>
      </p:pic>
      <p:sp>
        <p:nvSpPr>
          <p:cNvPr id="210946" name="Line 2"/>
          <p:cNvSpPr>
            <a:spLocks noChangeShapeType="1"/>
          </p:cNvSpPr>
          <p:nvPr/>
        </p:nvSpPr>
        <p:spPr bwMode="auto">
          <a:xfrm>
            <a:off x="914400" y="838200"/>
            <a:ext cx="6858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8</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6324600"/>
            <a:ext cx="990600" cy="451119"/>
          </a:xfrm>
          <a:prstGeom prst="rect">
            <a:avLst/>
          </a:prstGeom>
        </p:spPr>
      </p:pic>
      <p:sp>
        <p:nvSpPr>
          <p:cNvPr id="11" name="10 Elipse"/>
          <p:cNvSpPr/>
          <p:nvPr/>
        </p:nvSpPr>
        <p:spPr>
          <a:xfrm>
            <a:off x="1981200" y="1524000"/>
            <a:ext cx="2514600" cy="2438400"/>
          </a:xfrm>
          <a:prstGeom prst="ellipse">
            <a:avLst/>
          </a:prstGeom>
          <a:solidFill>
            <a:schemeClr val="accent3">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2743200" y="2438400"/>
            <a:ext cx="2514600" cy="2514600"/>
          </a:xfrm>
          <a:prstGeom prst="ellipse">
            <a:avLst/>
          </a:prstGeom>
          <a:solidFill>
            <a:schemeClr val="accent6">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3352800" y="1600200"/>
            <a:ext cx="2590800" cy="2514600"/>
          </a:xfrm>
          <a:prstGeom prst="ellipse">
            <a:avLst/>
          </a:prstGeom>
          <a:solidFill>
            <a:schemeClr val="tx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rot="2749104">
            <a:off x="4121990" y="1896844"/>
            <a:ext cx="1639505" cy="1528542"/>
          </a:xfrm>
          <a:prstGeom prst="rect">
            <a:avLst/>
          </a:prstGeom>
          <a:noFill/>
          <a:ln>
            <a:noFill/>
          </a:ln>
        </p:spPr>
        <p:txBody>
          <a:bodyPr wrap="none" lIns="91440" tIns="45720" rIns="91440" bIns="45720">
            <a:prstTxWarp prst="textArchUp">
              <a:avLst>
                <a:gd name="adj" fmla="val 6719918"/>
              </a:avLst>
            </a:prstTxWarp>
            <a:spAutoFit/>
          </a:bodyPr>
          <a:lstStyle/>
          <a:p>
            <a:pPr algn="ctr"/>
            <a:r>
              <a:rPr lang="es-ES" sz="2800" dirty="0" smtClean="0">
                <a:ln w="10160">
                  <a:solidFill>
                    <a:schemeClr val="accent1"/>
                  </a:solidFill>
                  <a:prstDash val="solid"/>
                </a:ln>
                <a:effectLst>
                  <a:outerShdw blurRad="38100" dist="32000" dir="5400000" algn="tl">
                    <a:srgbClr val="000000">
                      <a:alpha val="30000"/>
                    </a:srgbClr>
                  </a:outerShdw>
                </a:effectLst>
                <a:latin typeface="Arial" pitchFamily="34" charset="0"/>
                <a:cs typeface="Arial" pitchFamily="34" charset="0"/>
              </a:rPr>
              <a:t>Refrigeración</a:t>
            </a:r>
            <a:endParaRPr lang="es-ES" sz="2400" b="0" cap="none" spc="0" dirty="0">
              <a:ln w="10160">
                <a:solidFill>
                  <a:schemeClr val="accent1"/>
                </a:solidFill>
                <a:prstDash val="solid"/>
              </a:ln>
              <a:effectLst>
                <a:outerShdw blurRad="38100" dist="32000" dir="5400000" algn="tl">
                  <a:srgbClr val="000000">
                    <a:alpha val="30000"/>
                  </a:srgbClr>
                </a:outerShdw>
              </a:effectLst>
              <a:latin typeface="Arial" pitchFamily="34" charset="0"/>
              <a:cs typeface="Arial" pitchFamily="34" charset="0"/>
            </a:endParaRPr>
          </a:p>
        </p:txBody>
      </p:sp>
      <p:sp>
        <p:nvSpPr>
          <p:cNvPr id="15" name="14 Rectángulo"/>
          <p:cNvSpPr/>
          <p:nvPr/>
        </p:nvSpPr>
        <p:spPr>
          <a:xfrm rot="17290077">
            <a:off x="2212083" y="1876207"/>
            <a:ext cx="1785860" cy="1528542"/>
          </a:xfrm>
          <a:prstGeom prst="rect">
            <a:avLst/>
          </a:prstGeom>
          <a:noFill/>
          <a:ln>
            <a:noFill/>
          </a:ln>
        </p:spPr>
        <p:txBody>
          <a:bodyPr wrap="none" lIns="91440" tIns="45720" rIns="91440" bIns="45720">
            <a:prstTxWarp prst="textArchUp">
              <a:avLst>
                <a:gd name="adj" fmla="val 6719918"/>
              </a:avLst>
            </a:prstTxWarp>
            <a:spAutoFit/>
          </a:bodyPr>
          <a:lstStyle/>
          <a:p>
            <a:pPr algn="ctr"/>
            <a:r>
              <a:rPr lang="es-ES" sz="2800" dirty="0" smtClean="0">
                <a:ln w="10160">
                  <a:solidFill>
                    <a:schemeClr val="accent1"/>
                  </a:solidFill>
                  <a:prstDash val="solid"/>
                </a:ln>
                <a:effectLst>
                  <a:outerShdw blurRad="38100" dist="32000" dir="5400000" algn="tl">
                    <a:srgbClr val="000000">
                      <a:alpha val="30000"/>
                    </a:srgbClr>
                  </a:outerShdw>
                </a:effectLst>
                <a:latin typeface="Arial" pitchFamily="34" charset="0"/>
                <a:cs typeface="Arial" pitchFamily="34" charset="0"/>
              </a:rPr>
              <a:t>Limpieza</a:t>
            </a:r>
            <a:endParaRPr lang="es-ES" sz="2400" b="0" cap="none" spc="0" dirty="0">
              <a:ln w="10160">
                <a:solidFill>
                  <a:schemeClr val="accent1"/>
                </a:solidFill>
                <a:prstDash val="solid"/>
              </a:ln>
              <a:effectLst>
                <a:outerShdw blurRad="38100" dist="32000" dir="5400000" algn="tl">
                  <a:srgbClr val="000000">
                    <a:alpha val="30000"/>
                  </a:srgbClr>
                </a:outerShdw>
              </a:effectLst>
              <a:latin typeface="Arial" pitchFamily="34" charset="0"/>
              <a:cs typeface="Arial" pitchFamily="34" charset="0"/>
            </a:endParaRPr>
          </a:p>
        </p:txBody>
      </p:sp>
      <p:sp>
        <p:nvSpPr>
          <p:cNvPr id="16" name="15 Rectángulo"/>
          <p:cNvSpPr/>
          <p:nvPr/>
        </p:nvSpPr>
        <p:spPr>
          <a:xfrm>
            <a:off x="3386294" y="3829050"/>
            <a:ext cx="1490505" cy="906419"/>
          </a:xfrm>
          <a:prstGeom prst="rect">
            <a:avLst/>
          </a:prstGeom>
          <a:noFill/>
        </p:spPr>
        <p:txBody>
          <a:bodyPr wrap="none" lIns="91440" tIns="45720" rIns="91440" bIns="45720">
            <a:prstTxWarp prst="textArchDown">
              <a:avLst>
                <a:gd name="adj" fmla="val 17677438"/>
              </a:avLst>
            </a:prstTxWarp>
            <a:spAutoFit/>
          </a:bodyPr>
          <a:lstStyle/>
          <a:p>
            <a:pPr algn="ctr"/>
            <a:r>
              <a:rPr lang="es-ES" sz="2800" dirty="0" smtClean="0">
                <a:ln w="10160">
                  <a:solidFill>
                    <a:schemeClr val="accent1"/>
                  </a:solidFill>
                  <a:prstDash val="solid"/>
                </a:ln>
                <a:effectLst>
                  <a:outerShdw blurRad="38100" dist="32000" dir="5400000" algn="tl">
                    <a:srgbClr val="000000">
                      <a:alpha val="30000"/>
                    </a:srgbClr>
                  </a:outerShdw>
                </a:effectLst>
                <a:latin typeface="Arial" pitchFamily="34" charset="0"/>
                <a:cs typeface="Arial" pitchFamily="34" charset="0"/>
              </a:rPr>
              <a:t>Lubricación</a:t>
            </a:r>
          </a:p>
        </p:txBody>
      </p:sp>
      <p:sp>
        <p:nvSpPr>
          <p:cNvPr id="17" name="16 CuadroTexto"/>
          <p:cNvSpPr txBox="1"/>
          <p:nvPr/>
        </p:nvSpPr>
        <p:spPr>
          <a:xfrm>
            <a:off x="3505200" y="2971800"/>
            <a:ext cx="1219200" cy="338554"/>
          </a:xfrm>
          <a:prstGeom prst="rect">
            <a:avLst/>
          </a:prstGeom>
          <a:noFill/>
        </p:spPr>
        <p:txBody>
          <a:bodyPr wrap="square" rtlCol="0">
            <a:spAutoFit/>
          </a:bodyPr>
          <a:lstStyle/>
          <a:p>
            <a:r>
              <a:rPr lang="es-ES" sz="1600" b="1" dirty="0" smtClean="0">
                <a:solidFill>
                  <a:srgbClr val="0000FF"/>
                </a:solidFill>
              </a:rPr>
              <a:t>Mecanizado</a:t>
            </a:r>
            <a:endParaRPr lang="es-ES" sz="1600" b="1" dirty="0">
              <a:solidFill>
                <a:srgbClr val="0000FF"/>
              </a:solidFill>
            </a:endParaRPr>
          </a:p>
        </p:txBody>
      </p:sp>
      <p:sp>
        <p:nvSpPr>
          <p:cNvPr id="18" name="17 Flecha derecha"/>
          <p:cNvSpPr/>
          <p:nvPr/>
        </p:nvSpPr>
        <p:spPr>
          <a:xfrm rot="19268829">
            <a:off x="4411038" y="2365771"/>
            <a:ext cx="1081177" cy="583519"/>
          </a:xfrm>
          <a:prstGeom prst="rightArrow">
            <a:avLst/>
          </a:prstGeom>
          <a:solidFill>
            <a:srgbClr val="FFFFFF"/>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1050" b="1" dirty="0" smtClean="0">
                <a:solidFill>
                  <a:schemeClr val="tx1"/>
                </a:solidFill>
              </a:rPr>
              <a:t>Procesos extremos</a:t>
            </a:r>
            <a:endParaRPr lang="es-ES" sz="1050" b="1" dirty="0">
              <a:solidFill>
                <a:schemeClr val="tx1"/>
              </a:solidFill>
            </a:endParaRPr>
          </a:p>
        </p:txBody>
      </p:sp>
      <p:sp>
        <p:nvSpPr>
          <p:cNvPr id="19" name="18 Flecha derecha"/>
          <p:cNvSpPr/>
          <p:nvPr/>
        </p:nvSpPr>
        <p:spPr>
          <a:xfrm rot="5400000">
            <a:off x="3499785" y="3586815"/>
            <a:ext cx="1143000" cy="674971"/>
          </a:xfrm>
          <a:prstGeom prst="rightArrow">
            <a:avLst/>
          </a:prstGeom>
          <a:solidFill>
            <a:srgbClr val="FFFFFF"/>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1050" b="1" dirty="0">
                <a:solidFill>
                  <a:schemeClr val="tx1"/>
                </a:solidFill>
              </a:rPr>
              <a:t>Acabado de procesos</a:t>
            </a:r>
          </a:p>
        </p:txBody>
      </p:sp>
      <p:sp>
        <p:nvSpPr>
          <p:cNvPr id="20" name="19 Flecha izquierda"/>
          <p:cNvSpPr/>
          <p:nvPr/>
        </p:nvSpPr>
        <p:spPr>
          <a:xfrm rot="1831983">
            <a:off x="2422045" y="2345349"/>
            <a:ext cx="1226528" cy="829610"/>
          </a:xfrm>
          <a:prstGeom prst="leftArrow">
            <a:avLst/>
          </a:prstGeom>
          <a:solidFill>
            <a:srgbClr val="FFFFFF"/>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1050" b="1" dirty="0">
                <a:solidFill>
                  <a:schemeClr val="tx1"/>
                </a:solidFill>
              </a:rPr>
              <a:t>Procesos localizados</a:t>
            </a:r>
          </a:p>
          <a:p>
            <a:pPr algn="ctr">
              <a:lnSpc>
                <a:spcPct val="80000"/>
              </a:lnSpc>
            </a:pPr>
            <a:r>
              <a:rPr lang="es-ES" sz="1050" b="1" dirty="0">
                <a:solidFill>
                  <a:schemeClr val="tx1"/>
                </a:solidFill>
              </a:rPr>
              <a:t> de desbaste</a:t>
            </a:r>
          </a:p>
        </p:txBody>
      </p:sp>
      <p:sp>
        <p:nvSpPr>
          <p:cNvPr id="21" name="20 CuadroTexto"/>
          <p:cNvSpPr txBox="1"/>
          <p:nvPr/>
        </p:nvSpPr>
        <p:spPr>
          <a:xfrm>
            <a:off x="1295400" y="5257800"/>
            <a:ext cx="5999804" cy="338554"/>
          </a:xfrm>
          <a:prstGeom prst="rect">
            <a:avLst/>
          </a:prstGeom>
          <a:solidFill>
            <a:schemeClr val="bg1"/>
          </a:solidFill>
          <a:ln>
            <a:solidFill>
              <a:srgbClr val="7F7F7F"/>
            </a:solidFill>
          </a:ln>
        </p:spPr>
        <p:txBody>
          <a:bodyPr wrap="square" rtlCol="0">
            <a:spAutoFit/>
          </a:bodyPr>
          <a:lstStyle/>
          <a:p>
            <a:pPr algn="ctr"/>
            <a:r>
              <a:rPr lang="es-ES" sz="1600" b="1" i="1" dirty="0" smtClean="0">
                <a:solidFill>
                  <a:srgbClr val="B73B6C"/>
                </a:solidFill>
              </a:rPr>
              <a:t>Propiedades del fluido lubricante y campos de aplicación generales</a:t>
            </a:r>
            <a:endParaRPr lang="es-ES" sz="1600" b="1" i="1" dirty="0">
              <a:solidFill>
                <a:srgbClr val="B73B6C"/>
              </a:solidFill>
            </a:endParaRPr>
          </a:p>
        </p:txBody>
      </p:sp>
      <p:sp>
        <p:nvSpPr>
          <p:cNvPr id="23" name="22 CuadroTexto"/>
          <p:cNvSpPr txBox="1"/>
          <p:nvPr/>
        </p:nvSpPr>
        <p:spPr>
          <a:xfrm>
            <a:off x="5029200" y="5715000"/>
            <a:ext cx="2436541" cy="253916"/>
          </a:xfrm>
          <a:prstGeom prst="rect">
            <a:avLst/>
          </a:prstGeom>
          <a:solidFill>
            <a:srgbClr val="E6F1FF"/>
          </a:solidFill>
          <a:ln>
            <a:solidFill>
              <a:srgbClr val="6A92CF"/>
            </a:solidFill>
          </a:ln>
        </p:spPr>
        <p:txBody>
          <a:bodyPr wrap="none" rtlCol="0">
            <a:spAutoFit/>
          </a:bodyPr>
          <a:lstStyle/>
          <a:p>
            <a:r>
              <a:rPr lang="es-ES" sz="1050" b="1" i="1" dirty="0" smtClean="0"/>
              <a:t>Fuente de la foto: </a:t>
            </a:r>
            <a:r>
              <a:rPr lang="es-ES" sz="1050" b="1" i="1" dirty="0" smtClean="0">
                <a:hlinkClick r:id="rId4"/>
              </a:rPr>
              <a:t>Wikimedia </a:t>
            </a:r>
            <a:r>
              <a:rPr lang="es-ES" sz="1050" b="1" i="1" dirty="0" err="1" smtClean="0">
                <a:hlinkClick r:id="rId4"/>
              </a:rPr>
              <a:t>Commoms</a:t>
            </a:r>
            <a:endParaRPr lang="es-ES" sz="1050" b="1" i="1" dirty="0"/>
          </a:p>
        </p:txBody>
      </p:sp>
      <p:sp>
        <p:nvSpPr>
          <p:cNvPr id="24" name="Text Box 3"/>
          <p:cNvSpPr txBox="1">
            <a:spLocks noChangeArrowheads="1"/>
          </p:cNvSpPr>
          <p:nvPr/>
        </p:nvSpPr>
        <p:spPr bwMode="auto">
          <a:xfrm>
            <a:off x="1219200" y="228600"/>
            <a:ext cx="6400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spTree>
    <p:extLst>
      <p:ext uri="{BB962C8B-B14F-4D97-AF65-F5344CB8AC3E}">
        <p14:creationId xmlns="" xmlns:p14="http://schemas.microsoft.com/office/powerpoint/2010/main" val="2842568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914400" y="990600"/>
            <a:ext cx="6858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9</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324600"/>
            <a:ext cx="990600" cy="451119"/>
          </a:xfrm>
          <a:prstGeom prst="rect">
            <a:avLst/>
          </a:prstGeom>
        </p:spPr>
      </p:pic>
      <p:sp>
        <p:nvSpPr>
          <p:cNvPr id="21" name="20 CuadroTexto"/>
          <p:cNvSpPr txBox="1"/>
          <p:nvPr/>
        </p:nvSpPr>
        <p:spPr>
          <a:xfrm>
            <a:off x="1295400" y="5257800"/>
            <a:ext cx="6248400" cy="338554"/>
          </a:xfrm>
          <a:prstGeom prst="rect">
            <a:avLst/>
          </a:prstGeom>
          <a:solidFill>
            <a:schemeClr val="bg1"/>
          </a:solidFill>
          <a:ln>
            <a:solidFill>
              <a:srgbClr val="7F7F7F"/>
            </a:solidFill>
          </a:ln>
        </p:spPr>
        <p:txBody>
          <a:bodyPr wrap="square" rtlCol="0">
            <a:spAutoFit/>
          </a:bodyPr>
          <a:lstStyle/>
          <a:p>
            <a:pPr algn="ctr"/>
            <a:r>
              <a:rPr lang="es-ES" sz="1600" b="1" i="1" dirty="0" smtClean="0">
                <a:solidFill>
                  <a:srgbClr val="B73B6C"/>
                </a:solidFill>
              </a:rPr>
              <a:t>Mecanizado de piezas de aluminio utilizando un fluido de corte acuoso</a:t>
            </a:r>
            <a:endParaRPr lang="es-ES" sz="1600" b="1" i="1" dirty="0">
              <a:solidFill>
                <a:srgbClr val="B73B6C"/>
              </a:solidFill>
            </a:endParaRPr>
          </a:p>
        </p:txBody>
      </p:sp>
      <p:sp>
        <p:nvSpPr>
          <p:cNvPr id="23" name="22 CuadroTexto"/>
          <p:cNvSpPr txBox="1"/>
          <p:nvPr/>
        </p:nvSpPr>
        <p:spPr>
          <a:xfrm>
            <a:off x="1295400" y="5791200"/>
            <a:ext cx="6248400" cy="261610"/>
          </a:xfrm>
          <a:prstGeom prst="rect">
            <a:avLst/>
          </a:prstGeom>
          <a:solidFill>
            <a:srgbClr val="E6F1FF"/>
          </a:solidFill>
          <a:ln>
            <a:solidFill>
              <a:srgbClr val="6A92CF"/>
            </a:solidFill>
          </a:ln>
        </p:spPr>
        <p:txBody>
          <a:bodyPr wrap="square" rtlCol="0">
            <a:spAutoFit/>
          </a:bodyPr>
          <a:lstStyle/>
          <a:p>
            <a:r>
              <a:rPr lang="es-ES" sz="1100" b="1" i="1" dirty="0" smtClean="0"/>
              <a:t>Fuente de la </a:t>
            </a:r>
            <a:r>
              <a:rPr lang="es-ES" sz="1100" b="1" i="1" dirty="0" smtClean="0">
                <a:hlinkClick r:id="rId3"/>
              </a:rPr>
              <a:t>foto</a:t>
            </a:r>
            <a:r>
              <a:rPr lang="es-ES" sz="1100" b="1" i="1" dirty="0" smtClean="0"/>
              <a:t>: Wikipedia bajo licencia de  </a:t>
            </a:r>
            <a:r>
              <a:rPr lang="es-ES" sz="1100" b="1" i="1" dirty="0">
                <a:hlinkClick r:id="rId4" tooltip="w:en:Creative Commons"/>
              </a:rPr>
              <a:t>Creative Commons</a:t>
            </a:r>
            <a:r>
              <a:rPr lang="es-ES" sz="1100" b="1" i="1" dirty="0"/>
              <a:t> </a:t>
            </a:r>
            <a:r>
              <a:rPr lang="es-ES" sz="1100" b="1" i="1" dirty="0">
                <a:hlinkClick r:id="rId5"/>
              </a:rPr>
              <a:t>Attribution-Share Alike 2.0 Generic</a:t>
            </a:r>
            <a:endParaRPr lang="es-ES" sz="1100" b="1" i="1" dirty="0"/>
          </a:p>
        </p:txBody>
      </p:sp>
      <p:sp>
        <p:nvSpPr>
          <p:cNvPr id="24" name="Text Box 3"/>
          <p:cNvSpPr txBox="1">
            <a:spLocks noChangeArrowheads="1"/>
          </p:cNvSpPr>
          <p:nvPr/>
        </p:nvSpPr>
        <p:spPr bwMode="auto">
          <a:xfrm>
            <a:off x="1219200" y="381000"/>
            <a:ext cx="64008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smtClean="0">
                <a:solidFill>
                  <a:srgbClr val="CC0000"/>
                </a:solidFill>
              </a:rPr>
              <a:t>1. Aspectos Generales del Mecanizado</a:t>
            </a:r>
            <a:endParaRPr lang="es-ES" sz="2400" b="1" dirty="0">
              <a:solidFill>
                <a:srgbClr val="CC0000"/>
              </a:solidFill>
            </a:endParaRPr>
          </a:p>
        </p:txBody>
      </p:sp>
      <p:pic>
        <p:nvPicPr>
          <p:cNvPr id="2" name="Imagen 1"/>
          <p:cNvPicPr>
            <a:picLocks noChangeAspect="1"/>
          </p:cNvPicPr>
          <p:nvPr/>
        </p:nvPicPr>
        <p:blipFill>
          <a:blip r:embed="rId6" cstate="print"/>
          <a:stretch>
            <a:fillRect/>
          </a:stretch>
        </p:blipFill>
        <p:spPr>
          <a:xfrm>
            <a:off x="2286000" y="1371600"/>
            <a:ext cx="4241962" cy="3612955"/>
          </a:xfrm>
          <a:prstGeom prst="rect">
            <a:avLst/>
          </a:prstGeom>
          <a:ln w="28575" cmpd="sng">
            <a:solidFill>
              <a:srgbClr val="7F7F7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588181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Álbum de fotografías moder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Álbum de fotografías moderno.potx</Template>
  <TotalTime>0</TotalTime>
  <Words>10389</Words>
  <Application>Microsoft Office PowerPoint</Application>
  <PresentationFormat>Presentación en pantalla (4:3)</PresentationFormat>
  <Paragraphs>1029</Paragraphs>
  <Slides>73</Slides>
  <Notes>15</Notes>
  <HiddenSlides>0</HiddenSlides>
  <MMClips>0</MMClips>
  <ScaleCrop>false</ScaleCrop>
  <HeadingPairs>
    <vt:vector size="4" baseType="variant">
      <vt:variant>
        <vt:lpstr>Tema</vt:lpstr>
      </vt:variant>
      <vt:variant>
        <vt:i4>1</vt:i4>
      </vt:variant>
      <vt:variant>
        <vt:lpstr>Títulos de diapositiva</vt:lpstr>
      </vt:variant>
      <vt:variant>
        <vt:i4>73</vt:i4>
      </vt:variant>
    </vt:vector>
  </HeadingPairs>
  <TitlesOfParts>
    <vt:vector size="74" baseType="lpstr">
      <vt:lpstr>Álbum de fotografías moderno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2014-08-28T10:38:23Z</dcterms:modified>
</cp:coreProperties>
</file>